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257" r:id="rId3"/>
    <p:sldId id="269" r:id="rId4"/>
    <p:sldId id="258" r:id="rId5"/>
    <p:sldId id="259" r:id="rId6"/>
    <p:sldId id="270" r:id="rId7"/>
    <p:sldId id="260" r:id="rId8"/>
    <p:sldId id="264" r:id="rId9"/>
    <p:sldId id="266" r:id="rId10"/>
    <p:sldId id="267" r:id="rId11"/>
    <p:sldId id="265" r:id="rId12"/>
    <p:sldId id="261" r:id="rId13"/>
    <p:sldId id="262" r:id="rId14"/>
    <p:sldId id="271" r:id="rId15"/>
    <p:sldId id="275" r:id="rId16"/>
    <p:sldId id="276" r:id="rId17"/>
    <p:sldId id="273" r:id="rId18"/>
    <p:sldId id="272" r:id="rId19"/>
    <p:sldId id="263" r:id="rId20"/>
    <p:sldId id="268" r:id="rId21"/>
    <p:sldId id="286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00"/>
    <a:srgbClr val="2B733C"/>
    <a:srgbClr val="1B4926"/>
    <a:srgbClr val="18CD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13" autoAdjust="0"/>
    <p:restoredTop sz="94660"/>
  </p:normalViewPr>
  <p:slideViewPr>
    <p:cSldViewPr>
      <p:cViewPr>
        <p:scale>
          <a:sx n="76" d="100"/>
          <a:sy n="76" d="100"/>
        </p:scale>
        <p:origin x="-115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hankr1\Dropbox\R&amp;D%20documents\Petrophase%202017%20-%20Coke%20Characterization\XRD%20XRF%20Data\RD13-13_organic\XRF%20-%20XRD%20RD13-13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nkr1\Dropbox\R&amp;D%20documents\Petrophase%202017%20-%20Coke%20Characterization\XRD%20XRF%20Data\RD01-13_organic\XRF%20-%20XRD%20RD01-13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hankr1\Dropbox\R&amp;D%20documents\Petrophase%202017%20-%20Coke%20Characterization\XRD%20XRF%20Data\RD03-13_organic\XRF%20-%20XRD%20RD03-13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C:\Users\shankr1\Dropbox\R&amp;D%20documents\Petrophase%202017%20-%20Coke%20Characterization\XRD%20XRF%20Data\RD26_organic\XRF%20-%20XRD%20RD26-13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C:\Users\shankr1\Dropbox\R&amp;D%20documents\Petrophase%202017%20-%20Coke%20Characterization\XRD%20XRF%20Data\RD11-13_organic\XRF%20-%20XRD%20RD11-13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C:\Users\shankr1\Dropbox\R&amp;D%20documents\Petrophase%202017%20-%20Coke%20Characterization\XRD%20XRF%20Data\RD49-17\XRF%20-%20XRD%20RD49-13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oleObject" Target="file:///C:\Users\shankr1\Dropbox\R&amp;D%20documents\Petrophase%202017%20-%20Coke%20Characterization\XRD%20XRF%20Data\RD22_organic\XRF%20-%20XRD%20RD22-1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nkr1\Dropbox\R&amp;D%20documents\Petrophase%202017%20-%20Coke%20Characterization\Coke%20Characterization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nkr1\Dropbox\R&amp;D%20documents\Petrophase%202017%20-%20Coke%20Characterization\Coke%20Characterizatio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nkr1\Dropbox\R&amp;D%20documents\Petrophase%202017%20-%20Coke%20Characterization\Coke%20Characterizatio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nkr1\Dropbox\R&amp;D%20documents\Petrophase%202017%20-%20Coke%20Characterization\Coke%20Characterizatio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nkr1\Dropbox\R&amp;D%20documents\Petrophase%202017%20-%20Coke%20Characterization\Coke%20Characterization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shankr1\Dropbox\R&amp;D%20documents\Petrophase%202017%20-%20Coke%20Characterization\Coke%20Characterizati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X-Ray</a:t>
            </a:r>
            <a:r>
              <a:rPr lang="en-US" sz="1400" baseline="0"/>
              <a:t> Fluorescence Spectrum for RD13-17</a:t>
            </a:r>
            <a:endParaRPr lang="en-US" sz="1400"/>
          </a:p>
        </c:rich>
      </c:tx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diamond"/>
            <c:size val="2"/>
            <c:spPr>
              <a:solidFill>
                <a:schemeClr val="accent1">
                  <a:lumMod val="50000"/>
                </a:schemeClr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marker>
          <c:dPt>
            <c:idx val="1184"/>
            <c:marker>
              <c:spPr>
                <a:solidFill>
                  <a:schemeClr val="accent1">
                    <a:lumMod val="50000"/>
                  </a:schemeClr>
                </a:solidFill>
                <a:ln w="9525">
                  <a:solidFill>
                    <a:schemeClr val="accent1">
                      <a:lumMod val="50000"/>
                    </a:schemeClr>
                  </a:solidFill>
                </a:ln>
              </c:spPr>
            </c:marker>
            <c:bubble3D val="0"/>
          </c:dPt>
          <c:xVal>
            <c:numRef>
              <c:f>'489-xrf'!$B$8:$B$5007</c:f>
              <c:numCache>
                <c:formatCode>General</c:formatCode>
                <c:ptCount val="5000"/>
                <c:pt idx="11">
                  <c:v>0</c:v>
                </c:pt>
                <c:pt idx="12">
                  <c:v>5.0920799999999997E-3</c:v>
                </c:pt>
                <c:pt idx="13">
                  <c:v>1.0184199999999999E-2</c:v>
                </c:pt>
                <c:pt idx="14">
                  <c:v>1.52762E-2</c:v>
                </c:pt>
                <c:pt idx="15">
                  <c:v>2.0368299999999999E-2</c:v>
                </c:pt>
                <c:pt idx="16">
                  <c:v>2.5460400000000001E-2</c:v>
                </c:pt>
                <c:pt idx="17">
                  <c:v>3.05525E-2</c:v>
                </c:pt>
                <c:pt idx="18">
                  <c:v>3.5644599999999999E-2</c:v>
                </c:pt>
                <c:pt idx="19">
                  <c:v>4.0736599999999998E-2</c:v>
                </c:pt>
                <c:pt idx="20">
                  <c:v>4.58287E-2</c:v>
                </c:pt>
                <c:pt idx="21">
                  <c:v>5.0920800000000002E-2</c:v>
                </c:pt>
                <c:pt idx="22">
                  <c:v>5.6012899999999997E-2</c:v>
                </c:pt>
                <c:pt idx="23">
                  <c:v>6.1105E-2</c:v>
                </c:pt>
                <c:pt idx="24">
                  <c:v>6.6197000000000006E-2</c:v>
                </c:pt>
                <c:pt idx="25">
                  <c:v>7.1289099999999994E-2</c:v>
                </c:pt>
                <c:pt idx="26">
                  <c:v>7.6381199999999996E-2</c:v>
                </c:pt>
                <c:pt idx="27">
                  <c:v>8.1473299999999998E-2</c:v>
                </c:pt>
                <c:pt idx="28">
                  <c:v>8.6565400000000001E-2</c:v>
                </c:pt>
                <c:pt idx="29">
                  <c:v>9.16574E-2</c:v>
                </c:pt>
                <c:pt idx="30">
                  <c:v>9.6749500000000002E-2</c:v>
                </c:pt>
                <c:pt idx="31">
                  <c:v>0.101842</c:v>
                </c:pt>
                <c:pt idx="32">
                  <c:v>0.106934</c:v>
                </c:pt>
                <c:pt idx="33">
                  <c:v>0.112026</c:v>
                </c:pt>
                <c:pt idx="34">
                  <c:v>0.117118</c:v>
                </c:pt>
                <c:pt idx="35">
                  <c:v>0.12221</c:v>
                </c:pt>
                <c:pt idx="36">
                  <c:v>0.127302</c:v>
                </c:pt>
                <c:pt idx="37">
                  <c:v>0.13239400000000001</c:v>
                </c:pt>
                <c:pt idx="38">
                  <c:v>0.137486</c:v>
                </c:pt>
                <c:pt idx="39">
                  <c:v>0.14257800000000001</c:v>
                </c:pt>
                <c:pt idx="40">
                  <c:v>0.14767</c:v>
                </c:pt>
                <c:pt idx="41">
                  <c:v>0.15276200000000001</c:v>
                </c:pt>
                <c:pt idx="42">
                  <c:v>0.15785399999999999</c:v>
                </c:pt>
                <c:pt idx="43">
                  <c:v>0.16294700000000001</c:v>
                </c:pt>
                <c:pt idx="44">
                  <c:v>0.16803899999999999</c:v>
                </c:pt>
                <c:pt idx="45">
                  <c:v>0.17313100000000001</c:v>
                </c:pt>
                <c:pt idx="46">
                  <c:v>0.17822299999999999</c:v>
                </c:pt>
                <c:pt idx="47">
                  <c:v>0.18331500000000001</c:v>
                </c:pt>
                <c:pt idx="48">
                  <c:v>0.18840699999999999</c:v>
                </c:pt>
                <c:pt idx="49">
                  <c:v>0.193499</c:v>
                </c:pt>
                <c:pt idx="50">
                  <c:v>0.19859099999999999</c:v>
                </c:pt>
                <c:pt idx="51">
                  <c:v>0.203683</c:v>
                </c:pt>
                <c:pt idx="52">
                  <c:v>0.20877499999999999</c:v>
                </c:pt>
                <c:pt idx="53">
                  <c:v>0.213867</c:v>
                </c:pt>
                <c:pt idx="54">
                  <c:v>0.21895899999999999</c:v>
                </c:pt>
                <c:pt idx="55">
                  <c:v>0.224051</c:v>
                </c:pt>
                <c:pt idx="56">
                  <c:v>0.22914399999999999</c:v>
                </c:pt>
                <c:pt idx="57">
                  <c:v>0.234236</c:v>
                </c:pt>
                <c:pt idx="58">
                  <c:v>0.23932800000000001</c:v>
                </c:pt>
                <c:pt idx="59">
                  <c:v>0.24442</c:v>
                </c:pt>
                <c:pt idx="60">
                  <c:v>0.24951200000000001</c:v>
                </c:pt>
                <c:pt idx="61">
                  <c:v>0.254604</c:v>
                </c:pt>
                <c:pt idx="62">
                  <c:v>0.25969599999999998</c:v>
                </c:pt>
                <c:pt idx="63">
                  <c:v>0.26478800000000002</c:v>
                </c:pt>
                <c:pt idx="64">
                  <c:v>0.26988000000000001</c:v>
                </c:pt>
                <c:pt idx="65">
                  <c:v>0.27497199999999999</c:v>
                </c:pt>
                <c:pt idx="66">
                  <c:v>0.28006399999999998</c:v>
                </c:pt>
                <c:pt idx="67">
                  <c:v>0.28515600000000002</c:v>
                </c:pt>
                <c:pt idx="68">
                  <c:v>0.29024899999999998</c:v>
                </c:pt>
                <c:pt idx="69">
                  <c:v>0.29534100000000002</c:v>
                </c:pt>
                <c:pt idx="70">
                  <c:v>0.30043300000000001</c:v>
                </c:pt>
                <c:pt idx="71">
                  <c:v>0.30552499999999999</c:v>
                </c:pt>
                <c:pt idx="72">
                  <c:v>0.31061699999999998</c:v>
                </c:pt>
                <c:pt idx="73">
                  <c:v>0.31570900000000002</c:v>
                </c:pt>
                <c:pt idx="74">
                  <c:v>0.320801</c:v>
                </c:pt>
                <c:pt idx="75">
                  <c:v>0.32589299999999999</c:v>
                </c:pt>
                <c:pt idx="76">
                  <c:v>0.33098499999999997</c:v>
                </c:pt>
                <c:pt idx="77">
                  <c:v>0.33607700000000001</c:v>
                </c:pt>
                <c:pt idx="78">
                  <c:v>0.341169</c:v>
                </c:pt>
                <c:pt idx="79">
                  <c:v>0.34626099999999999</c:v>
                </c:pt>
                <c:pt idx="80">
                  <c:v>0.35135300000000003</c:v>
                </c:pt>
                <c:pt idx="81">
                  <c:v>0.35644599999999999</c:v>
                </c:pt>
                <c:pt idx="82">
                  <c:v>0.36153800000000003</c:v>
                </c:pt>
                <c:pt idx="83">
                  <c:v>0.36663000000000001</c:v>
                </c:pt>
                <c:pt idx="84">
                  <c:v>0.371722</c:v>
                </c:pt>
                <c:pt idx="85">
                  <c:v>0.37681399999999998</c:v>
                </c:pt>
                <c:pt idx="86">
                  <c:v>0.38190600000000002</c:v>
                </c:pt>
                <c:pt idx="87">
                  <c:v>0.38699800000000001</c:v>
                </c:pt>
                <c:pt idx="88">
                  <c:v>0.39208999999999999</c:v>
                </c:pt>
                <c:pt idx="89">
                  <c:v>0.39718199999999998</c:v>
                </c:pt>
                <c:pt idx="90">
                  <c:v>0.40227400000000002</c:v>
                </c:pt>
                <c:pt idx="91">
                  <c:v>0.40736600000000001</c:v>
                </c:pt>
                <c:pt idx="92">
                  <c:v>0.41245799999999999</c:v>
                </c:pt>
                <c:pt idx="93">
                  <c:v>0.41755100000000001</c:v>
                </c:pt>
                <c:pt idx="94">
                  <c:v>0.42264299999999999</c:v>
                </c:pt>
                <c:pt idx="95">
                  <c:v>0.42773499999999998</c:v>
                </c:pt>
                <c:pt idx="96">
                  <c:v>0.43282700000000002</c:v>
                </c:pt>
                <c:pt idx="97">
                  <c:v>0.437919</c:v>
                </c:pt>
                <c:pt idx="98">
                  <c:v>0.44301099999999999</c:v>
                </c:pt>
                <c:pt idx="99">
                  <c:v>0.44810299999999997</c:v>
                </c:pt>
                <c:pt idx="100">
                  <c:v>0.45319500000000001</c:v>
                </c:pt>
                <c:pt idx="101">
                  <c:v>0.458287</c:v>
                </c:pt>
                <c:pt idx="102">
                  <c:v>0.46337899999999999</c:v>
                </c:pt>
                <c:pt idx="103">
                  <c:v>0.46847100000000003</c:v>
                </c:pt>
                <c:pt idx="104">
                  <c:v>0.47356300000000001</c:v>
                </c:pt>
                <c:pt idx="105">
                  <c:v>0.478655</c:v>
                </c:pt>
                <c:pt idx="106">
                  <c:v>0.48374800000000001</c:v>
                </c:pt>
                <c:pt idx="107">
                  <c:v>0.48884</c:v>
                </c:pt>
                <c:pt idx="108">
                  <c:v>0.49393199999999998</c:v>
                </c:pt>
                <c:pt idx="109">
                  <c:v>0.49902400000000002</c:v>
                </c:pt>
                <c:pt idx="110">
                  <c:v>0.50411600000000001</c:v>
                </c:pt>
                <c:pt idx="111">
                  <c:v>0.50920799999999999</c:v>
                </c:pt>
                <c:pt idx="112">
                  <c:v>0.51429999999999998</c:v>
                </c:pt>
                <c:pt idx="113">
                  <c:v>0.51939199999999996</c:v>
                </c:pt>
                <c:pt idx="114">
                  <c:v>0.52448399999999995</c:v>
                </c:pt>
                <c:pt idx="115">
                  <c:v>0.52957600000000005</c:v>
                </c:pt>
                <c:pt idx="116">
                  <c:v>0.53466800000000003</c:v>
                </c:pt>
                <c:pt idx="117">
                  <c:v>0.53976000000000002</c:v>
                </c:pt>
                <c:pt idx="118">
                  <c:v>0.544852</c:v>
                </c:pt>
                <c:pt idx="119">
                  <c:v>0.54994500000000002</c:v>
                </c:pt>
                <c:pt idx="120">
                  <c:v>0.555037</c:v>
                </c:pt>
                <c:pt idx="121">
                  <c:v>0.56012899999999999</c:v>
                </c:pt>
                <c:pt idx="122">
                  <c:v>0.56522099999999997</c:v>
                </c:pt>
                <c:pt idx="123">
                  <c:v>0.57031299999999996</c:v>
                </c:pt>
                <c:pt idx="124">
                  <c:v>0.57540500000000006</c:v>
                </c:pt>
                <c:pt idx="125">
                  <c:v>0.58049700000000004</c:v>
                </c:pt>
                <c:pt idx="126">
                  <c:v>0.58558900000000003</c:v>
                </c:pt>
                <c:pt idx="127">
                  <c:v>0.59068100000000001</c:v>
                </c:pt>
                <c:pt idx="128">
                  <c:v>0.595773</c:v>
                </c:pt>
                <c:pt idx="129">
                  <c:v>0.60086499999999998</c:v>
                </c:pt>
                <c:pt idx="130">
                  <c:v>0.60595699999999997</c:v>
                </c:pt>
                <c:pt idx="131">
                  <c:v>0.61104999999999998</c:v>
                </c:pt>
                <c:pt idx="132">
                  <c:v>0.61614199999999997</c:v>
                </c:pt>
                <c:pt idx="133">
                  <c:v>0.62123399999999995</c:v>
                </c:pt>
                <c:pt idx="134">
                  <c:v>0.62632600000000005</c:v>
                </c:pt>
                <c:pt idx="135">
                  <c:v>0.63141800000000003</c:v>
                </c:pt>
                <c:pt idx="136">
                  <c:v>0.63651000000000002</c:v>
                </c:pt>
                <c:pt idx="137">
                  <c:v>0.64160200000000001</c:v>
                </c:pt>
                <c:pt idx="138">
                  <c:v>0.64669399999999999</c:v>
                </c:pt>
                <c:pt idx="139">
                  <c:v>0.65178599999999998</c:v>
                </c:pt>
                <c:pt idx="140">
                  <c:v>0.65687799999999996</c:v>
                </c:pt>
                <c:pt idx="141">
                  <c:v>0.66196999999999995</c:v>
                </c:pt>
                <c:pt idx="142">
                  <c:v>0.66706200000000004</c:v>
                </c:pt>
                <c:pt idx="143">
                  <c:v>0.67215400000000003</c:v>
                </c:pt>
                <c:pt idx="144">
                  <c:v>0.67724700000000004</c:v>
                </c:pt>
                <c:pt idx="145">
                  <c:v>0.68233900000000003</c:v>
                </c:pt>
                <c:pt idx="146">
                  <c:v>0.68743100000000001</c:v>
                </c:pt>
                <c:pt idx="147">
                  <c:v>0.692523</c:v>
                </c:pt>
                <c:pt idx="148">
                  <c:v>0.69761499999999999</c:v>
                </c:pt>
                <c:pt idx="149">
                  <c:v>0.70270699999999997</c:v>
                </c:pt>
                <c:pt idx="150">
                  <c:v>0.70779899999999996</c:v>
                </c:pt>
                <c:pt idx="151">
                  <c:v>0.71289100000000005</c:v>
                </c:pt>
                <c:pt idx="152">
                  <c:v>0.71798300000000004</c:v>
                </c:pt>
                <c:pt idx="153">
                  <c:v>0.72307500000000002</c:v>
                </c:pt>
                <c:pt idx="154">
                  <c:v>0.72816700000000001</c:v>
                </c:pt>
                <c:pt idx="155">
                  <c:v>0.73325899999999999</c:v>
                </c:pt>
                <c:pt idx="156">
                  <c:v>0.73835200000000001</c:v>
                </c:pt>
                <c:pt idx="157">
                  <c:v>0.74344399999999999</c:v>
                </c:pt>
                <c:pt idx="158">
                  <c:v>0.74853599999999998</c:v>
                </c:pt>
                <c:pt idx="159">
                  <c:v>0.75362799999999996</c:v>
                </c:pt>
                <c:pt idx="160">
                  <c:v>0.75871999999999995</c:v>
                </c:pt>
                <c:pt idx="161">
                  <c:v>0.76381200000000005</c:v>
                </c:pt>
                <c:pt idx="162">
                  <c:v>0.76890400000000003</c:v>
                </c:pt>
                <c:pt idx="163">
                  <c:v>0.77399600000000002</c:v>
                </c:pt>
                <c:pt idx="164">
                  <c:v>0.779088</c:v>
                </c:pt>
                <c:pt idx="165">
                  <c:v>0.78417999999999999</c:v>
                </c:pt>
                <c:pt idx="166">
                  <c:v>0.78927199999999997</c:v>
                </c:pt>
                <c:pt idx="167">
                  <c:v>0.79436399999999996</c:v>
                </c:pt>
                <c:pt idx="168">
                  <c:v>0.79945600000000006</c:v>
                </c:pt>
                <c:pt idx="169">
                  <c:v>0.80454899999999996</c:v>
                </c:pt>
                <c:pt idx="170">
                  <c:v>0.80964100000000006</c:v>
                </c:pt>
                <c:pt idx="171">
                  <c:v>0.81473300000000004</c:v>
                </c:pt>
                <c:pt idx="172">
                  <c:v>0.81982500000000003</c:v>
                </c:pt>
                <c:pt idx="173">
                  <c:v>0.82491700000000001</c:v>
                </c:pt>
                <c:pt idx="174">
                  <c:v>0.830009</c:v>
                </c:pt>
                <c:pt idx="175">
                  <c:v>0.83510099999999998</c:v>
                </c:pt>
                <c:pt idx="176">
                  <c:v>0.84019299999999997</c:v>
                </c:pt>
                <c:pt idx="177">
                  <c:v>0.84528499999999995</c:v>
                </c:pt>
                <c:pt idx="178">
                  <c:v>0.85037700000000005</c:v>
                </c:pt>
                <c:pt idx="179">
                  <c:v>0.85546900000000003</c:v>
                </c:pt>
                <c:pt idx="180">
                  <c:v>0.86056100000000002</c:v>
                </c:pt>
                <c:pt idx="181">
                  <c:v>0.86565400000000003</c:v>
                </c:pt>
                <c:pt idx="182">
                  <c:v>0.87074600000000002</c:v>
                </c:pt>
                <c:pt idx="183">
                  <c:v>0.87583800000000001</c:v>
                </c:pt>
                <c:pt idx="184">
                  <c:v>0.88092999999999999</c:v>
                </c:pt>
                <c:pt idx="185">
                  <c:v>0.88602199999999998</c:v>
                </c:pt>
                <c:pt idx="186">
                  <c:v>0.89111399999999996</c:v>
                </c:pt>
                <c:pt idx="187">
                  <c:v>0.89620599999999995</c:v>
                </c:pt>
                <c:pt idx="188">
                  <c:v>0.90129800000000004</c:v>
                </c:pt>
                <c:pt idx="189">
                  <c:v>0.90639000000000003</c:v>
                </c:pt>
                <c:pt idx="190">
                  <c:v>0.91148200000000001</c:v>
                </c:pt>
                <c:pt idx="191">
                  <c:v>0.916574</c:v>
                </c:pt>
                <c:pt idx="192">
                  <c:v>0.92166599999999999</c:v>
                </c:pt>
                <c:pt idx="193">
                  <c:v>0.92675799999999997</c:v>
                </c:pt>
                <c:pt idx="194">
                  <c:v>0.93185099999999998</c:v>
                </c:pt>
                <c:pt idx="195">
                  <c:v>0.93694299999999997</c:v>
                </c:pt>
                <c:pt idx="196">
                  <c:v>0.94203499999999996</c:v>
                </c:pt>
                <c:pt idx="197">
                  <c:v>0.94712700000000005</c:v>
                </c:pt>
                <c:pt idx="198">
                  <c:v>0.95221900000000004</c:v>
                </c:pt>
                <c:pt idx="199">
                  <c:v>0.95731100000000002</c:v>
                </c:pt>
                <c:pt idx="200">
                  <c:v>0.96240300000000001</c:v>
                </c:pt>
                <c:pt idx="201">
                  <c:v>0.96749499999999999</c:v>
                </c:pt>
                <c:pt idx="202">
                  <c:v>0.97258699999999998</c:v>
                </c:pt>
                <c:pt idx="203">
                  <c:v>0.97767899999999996</c:v>
                </c:pt>
                <c:pt idx="204">
                  <c:v>0.98277099999999995</c:v>
                </c:pt>
                <c:pt idx="205">
                  <c:v>0.98786300000000005</c:v>
                </c:pt>
                <c:pt idx="206">
                  <c:v>0.99295599999999995</c:v>
                </c:pt>
                <c:pt idx="207">
                  <c:v>0.99804800000000005</c:v>
                </c:pt>
                <c:pt idx="208">
                  <c:v>1.0031399999999999</c:v>
                </c:pt>
                <c:pt idx="209">
                  <c:v>1.00823</c:v>
                </c:pt>
                <c:pt idx="210">
                  <c:v>1.01332</c:v>
                </c:pt>
                <c:pt idx="211">
                  <c:v>1.0184200000000001</c:v>
                </c:pt>
                <c:pt idx="212">
                  <c:v>1.0235099999999999</c:v>
                </c:pt>
                <c:pt idx="213">
                  <c:v>1.0286</c:v>
                </c:pt>
                <c:pt idx="214">
                  <c:v>1.03369</c:v>
                </c:pt>
                <c:pt idx="215">
                  <c:v>1.03878</c:v>
                </c:pt>
                <c:pt idx="216">
                  <c:v>1.0438799999999999</c:v>
                </c:pt>
                <c:pt idx="217">
                  <c:v>1.04897</c:v>
                </c:pt>
                <c:pt idx="218">
                  <c:v>1.05406</c:v>
                </c:pt>
                <c:pt idx="219">
                  <c:v>1.05915</c:v>
                </c:pt>
                <c:pt idx="220">
                  <c:v>1.0642400000000001</c:v>
                </c:pt>
                <c:pt idx="221">
                  <c:v>1.06934</c:v>
                </c:pt>
                <c:pt idx="222">
                  <c:v>1.07443</c:v>
                </c:pt>
                <c:pt idx="223">
                  <c:v>1.07952</c:v>
                </c:pt>
                <c:pt idx="224">
                  <c:v>1.0846100000000001</c:v>
                </c:pt>
                <c:pt idx="225">
                  <c:v>1.0896999999999999</c:v>
                </c:pt>
                <c:pt idx="226">
                  <c:v>1.0948</c:v>
                </c:pt>
                <c:pt idx="227">
                  <c:v>1.09989</c:v>
                </c:pt>
                <c:pt idx="228">
                  <c:v>1.1049800000000001</c:v>
                </c:pt>
                <c:pt idx="229">
                  <c:v>1.1100699999999999</c:v>
                </c:pt>
                <c:pt idx="230">
                  <c:v>1.11517</c:v>
                </c:pt>
                <c:pt idx="231">
                  <c:v>1.12026</c:v>
                </c:pt>
                <c:pt idx="232">
                  <c:v>1.1253500000000001</c:v>
                </c:pt>
                <c:pt idx="233">
                  <c:v>1.1304399999999999</c:v>
                </c:pt>
                <c:pt idx="234">
                  <c:v>1.1355299999999999</c:v>
                </c:pt>
                <c:pt idx="235">
                  <c:v>1.14063</c:v>
                </c:pt>
                <c:pt idx="236">
                  <c:v>1.1457200000000001</c:v>
                </c:pt>
                <c:pt idx="237">
                  <c:v>1.1508100000000001</c:v>
                </c:pt>
                <c:pt idx="238">
                  <c:v>1.1558999999999999</c:v>
                </c:pt>
                <c:pt idx="239">
                  <c:v>1.16099</c:v>
                </c:pt>
                <c:pt idx="240">
                  <c:v>1.1660900000000001</c:v>
                </c:pt>
                <c:pt idx="241">
                  <c:v>1.1711800000000001</c:v>
                </c:pt>
                <c:pt idx="242">
                  <c:v>1.1762699999999999</c:v>
                </c:pt>
                <c:pt idx="243">
                  <c:v>1.18136</c:v>
                </c:pt>
                <c:pt idx="244">
                  <c:v>1.18645</c:v>
                </c:pt>
                <c:pt idx="245">
                  <c:v>1.1915500000000001</c:v>
                </c:pt>
                <c:pt idx="246">
                  <c:v>1.1966399999999999</c:v>
                </c:pt>
                <c:pt idx="247">
                  <c:v>1.20173</c:v>
                </c:pt>
                <c:pt idx="248">
                  <c:v>1.20682</c:v>
                </c:pt>
                <c:pt idx="249">
                  <c:v>1.21191</c:v>
                </c:pt>
                <c:pt idx="250">
                  <c:v>1.2170099999999999</c:v>
                </c:pt>
                <c:pt idx="251">
                  <c:v>1.2221</c:v>
                </c:pt>
                <c:pt idx="252">
                  <c:v>1.22719</c:v>
                </c:pt>
                <c:pt idx="253">
                  <c:v>1.23228</c:v>
                </c:pt>
                <c:pt idx="254">
                  <c:v>1.2373799999999999</c:v>
                </c:pt>
                <c:pt idx="255">
                  <c:v>1.24247</c:v>
                </c:pt>
                <c:pt idx="256">
                  <c:v>1.24756</c:v>
                </c:pt>
                <c:pt idx="257">
                  <c:v>1.25265</c:v>
                </c:pt>
                <c:pt idx="258">
                  <c:v>1.2577400000000001</c:v>
                </c:pt>
                <c:pt idx="259">
                  <c:v>1.26284</c:v>
                </c:pt>
                <c:pt idx="260">
                  <c:v>1.26793</c:v>
                </c:pt>
                <c:pt idx="261">
                  <c:v>1.27302</c:v>
                </c:pt>
                <c:pt idx="262">
                  <c:v>1.2781100000000001</c:v>
                </c:pt>
                <c:pt idx="263">
                  <c:v>1.2831999999999999</c:v>
                </c:pt>
                <c:pt idx="264">
                  <c:v>1.2883</c:v>
                </c:pt>
                <c:pt idx="265">
                  <c:v>1.29339</c:v>
                </c:pt>
                <c:pt idx="266">
                  <c:v>1.2984800000000001</c:v>
                </c:pt>
                <c:pt idx="267">
                  <c:v>1.3035699999999999</c:v>
                </c:pt>
                <c:pt idx="268">
                  <c:v>1.3086599999999999</c:v>
                </c:pt>
                <c:pt idx="269">
                  <c:v>1.31376</c:v>
                </c:pt>
                <c:pt idx="270">
                  <c:v>1.3188500000000001</c:v>
                </c:pt>
                <c:pt idx="271">
                  <c:v>1.3239399999999999</c:v>
                </c:pt>
                <c:pt idx="272">
                  <c:v>1.3290299999999999</c:v>
                </c:pt>
                <c:pt idx="273">
                  <c:v>1.33412</c:v>
                </c:pt>
                <c:pt idx="274">
                  <c:v>1.3392200000000001</c:v>
                </c:pt>
                <c:pt idx="275">
                  <c:v>1.3443099999999999</c:v>
                </c:pt>
                <c:pt idx="276">
                  <c:v>1.3493999999999999</c:v>
                </c:pt>
                <c:pt idx="277">
                  <c:v>1.35449</c:v>
                </c:pt>
                <c:pt idx="278">
                  <c:v>1.3595900000000001</c:v>
                </c:pt>
                <c:pt idx="279">
                  <c:v>1.3646799999999999</c:v>
                </c:pt>
                <c:pt idx="280">
                  <c:v>1.3697699999999999</c:v>
                </c:pt>
                <c:pt idx="281">
                  <c:v>1.37486</c:v>
                </c:pt>
                <c:pt idx="282">
                  <c:v>1.37995</c:v>
                </c:pt>
                <c:pt idx="283">
                  <c:v>1.3850499999999999</c:v>
                </c:pt>
                <c:pt idx="284">
                  <c:v>1.3901399999999999</c:v>
                </c:pt>
                <c:pt idx="285">
                  <c:v>1.39523</c:v>
                </c:pt>
                <c:pt idx="286">
                  <c:v>1.40032</c:v>
                </c:pt>
                <c:pt idx="287">
                  <c:v>1.40541</c:v>
                </c:pt>
                <c:pt idx="288">
                  <c:v>1.4105099999999999</c:v>
                </c:pt>
                <c:pt idx="289">
                  <c:v>1.4156</c:v>
                </c:pt>
                <c:pt idx="290">
                  <c:v>1.42069</c:v>
                </c:pt>
                <c:pt idx="291">
                  <c:v>1.42578</c:v>
                </c:pt>
                <c:pt idx="292">
                  <c:v>1.4308700000000001</c:v>
                </c:pt>
                <c:pt idx="293">
                  <c:v>1.43597</c:v>
                </c:pt>
                <c:pt idx="294">
                  <c:v>1.44106</c:v>
                </c:pt>
                <c:pt idx="295">
                  <c:v>1.44615</c:v>
                </c:pt>
                <c:pt idx="296">
                  <c:v>1.4512400000000001</c:v>
                </c:pt>
                <c:pt idx="297">
                  <c:v>1.4563299999999999</c:v>
                </c:pt>
                <c:pt idx="298">
                  <c:v>1.46143</c:v>
                </c:pt>
                <c:pt idx="299">
                  <c:v>1.46652</c:v>
                </c:pt>
                <c:pt idx="300">
                  <c:v>1.4716100000000001</c:v>
                </c:pt>
                <c:pt idx="301">
                  <c:v>1.4766999999999999</c:v>
                </c:pt>
                <c:pt idx="302">
                  <c:v>1.4818</c:v>
                </c:pt>
                <c:pt idx="303">
                  <c:v>1.48689</c:v>
                </c:pt>
                <c:pt idx="304">
                  <c:v>1.4919800000000001</c:v>
                </c:pt>
                <c:pt idx="305">
                  <c:v>1.4970699999999999</c:v>
                </c:pt>
                <c:pt idx="306">
                  <c:v>1.5021599999999999</c:v>
                </c:pt>
                <c:pt idx="307">
                  <c:v>1.50726</c:v>
                </c:pt>
                <c:pt idx="308">
                  <c:v>1.5123500000000001</c:v>
                </c:pt>
                <c:pt idx="309">
                  <c:v>1.5174399999999999</c:v>
                </c:pt>
                <c:pt idx="310">
                  <c:v>1.5225299999999999</c:v>
                </c:pt>
                <c:pt idx="311">
                  <c:v>1.52762</c:v>
                </c:pt>
                <c:pt idx="312">
                  <c:v>1.5327200000000001</c:v>
                </c:pt>
                <c:pt idx="313">
                  <c:v>1.5378099999999999</c:v>
                </c:pt>
                <c:pt idx="314">
                  <c:v>1.5428999999999999</c:v>
                </c:pt>
                <c:pt idx="315">
                  <c:v>1.54799</c:v>
                </c:pt>
                <c:pt idx="316">
                  <c:v>1.55308</c:v>
                </c:pt>
                <c:pt idx="317">
                  <c:v>1.5581799999999999</c:v>
                </c:pt>
                <c:pt idx="318">
                  <c:v>1.5632699999999999</c:v>
                </c:pt>
                <c:pt idx="319">
                  <c:v>1.56836</c:v>
                </c:pt>
                <c:pt idx="320">
                  <c:v>1.57345</c:v>
                </c:pt>
                <c:pt idx="321">
                  <c:v>1.5785400000000001</c:v>
                </c:pt>
                <c:pt idx="322">
                  <c:v>1.5836399999999999</c:v>
                </c:pt>
                <c:pt idx="323">
                  <c:v>1.58873</c:v>
                </c:pt>
                <c:pt idx="324">
                  <c:v>1.59382</c:v>
                </c:pt>
                <c:pt idx="325">
                  <c:v>1.5989100000000001</c:v>
                </c:pt>
                <c:pt idx="326">
                  <c:v>1.6040099999999999</c:v>
                </c:pt>
                <c:pt idx="327">
                  <c:v>1.6091</c:v>
                </c:pt>
                <c:pt idx="328">
                  <c:v>1.61419</c:v>
                </c:pt>
                <c:pt idx="329">
                  <c:v>1.6192800000000001</c:v>
                </c:pt>
                <c:pt idx="330">
                  <c:v>1.6243700000000001</c:v>
                </c:pt>
                <c:pt idx="331">
                  <c:v>1.62947</c:v>
                </c:pt>
                <c:pt idx="332">
                  <c:v>1.63456</c:v>
                </c:pt>
                <c:pt idx="333">
                  <c:v>1.6396500000000001</c:v>
                </c:pt>
                <c:pt idx="334">
                  <c:v>1.6447400000000001</c:v>
                </c:pt>
                <c:pt idx="335">
                  <c:v>1.6498299999999999</c:v>
                </c:pt>
                <c:pt idx="336">
                  <c:v>1.65493</c:v>
                </c:pt>
                <c:pt idx="337">
                  <c:v>1.6600200000000001</c:v>
                </c:pt>
                <c:pt idx="338">
                  <c:v>1.6651100000000001</c:v>
                </c:pt>
                <c:pt idx="339">
                  <c:v>1.6701999999999999</c:v>
                </c:pt>
                <c:pt idx="340">
                  <c:v>1.6752899999999999</c:v>
                </c:pt>
                <c:pt idx="341">
                  <c:v>1.6803900000000001</c:v>
                </c:pt>
                <c:pt idx="342">
                  <c:v>1.6854800000000001</c:v>
                </c:pt>
                <c:pt idx="343">
                  <c:v>1.6905699999999999</c:v>
                </c:pt>
                <c:pt idx="344">
                  <c:v>1.6956599999999999</c:v>
                </c:pt>
                <c:pt idx="345">
                  <c:v>1.70075</c:v>
                </c:pt>
                <c:pt idx="346">
                  <c:v>1.7058500000000001</c:v>
                </c:pt>
                <c:pt idx="347">
                  <c:v>1.7109399999999999</c:v>
                </c:pt>
                <c:pt idx="348">
                  <c:v>1.7160299999999999</c:v>
                </c:pt>
                <c:pt idx="349">
                  <c:v>1.72112</c:v>
                </c:pt>
                <c:pt idx="350">
                  <c:v>1.7262200000000001</c:v>
                </c:pt>
                <c:pt idx="351">
                  <c:v>1.7313099999999999</c:v>
                </c:pt>
                <c:pt idx="352">
                  <c:v>1.7363999999999999</c:v>
                </c:pt>
                <c:pt idx="353">
                  <c:v>1.74149</c:v>
                </c:pt>
                <c:pt idx="354">
                  <c:v>1.74658</c:v>
                </c:pt>
                <c:pt idx="355">
                  <c:v>1.7516799999999999</c:v>
                </c:pt>
                <c:pt idx="356">
                  <c:v>1.7567699999999999</c:v>
                </c:pt>
                <c:pt idx="357">
                  <c:v>1.76186</c:v>
                </c:pt>
                <c:pt idx="358">
                  <c:v>1.76695</c:v>
                </c:pt>
                <c:pt idx="359">
                  <c:v>1.7720400000000001</c:v>
                </c:pt>
                <c:pt idx="360">
                  <c:v>1.7771399999999999</c:v>
                </c:pt>
                <c:pt idx="361">
                  <c:v>1.78223</c:v>
                </c:pt>
                <c:pt idx="362">
                  <c:v>1.78732</c:v>
                </c:pt>
                <c:pt idx="363">
                  <c:v>1.7924100000000001</c:v>
                </c:pt>
                <c:pt idx="364">
                  <c:v>1.7975000000000001</c:v>
                </c:pt>
                <c:pt idx="365">
                  <c:v>1.8026</c:v>
                </c:pt>
                <c:pt idx="366">
                  <c:v>1.80769</c:v>
                </c:pt>
                <c:pt idx="367">
                  <c:v>1.8127800000000001</c:v>
                </c:pt>
                <c:pt idx="368">
                  <c:v>1.8178700000000001</c:v>
                </c:pt>
                <c:pt idx="369">
                  <c:v>1.8229599999999999</c:v>
                </c:pt>
                <c:pt idx="370">
                  <c:v>1.82806</c:v>
                </c:pt>
                <c:pt idx="371">
                  <c:v>1.8331500000000001</c:v>
                </c:pt>
                <c:pt idx="372">
                  <c:v>1.8382400000000001</c:v>
                </c:pt>
                <c:pt idx="373">
                  <c:v>1.8433299999999999</c:v>
                </c:pt>
                <c:pt idx="374">
                  <c:v>1.84842</c:v>
                </c:pt>
                <c:pt idx="375">
                  <c:v>1.8535200000000001</c:v>
                </c:pt>
                <c:pt idx="376">
                  <c:v>1.8586100000000001</c:v>
                </c:pt>
                <c:pt idx="377">
                  <c:v>1.8636999999999999</c:v>
                </c:pt>
                <c:pt idx="378">
                  <c:v>1.86879</c:v>
                </c:pt>
                <c:pt idx="379">
                  <c:v>1.8738900000000001</c:v>
                </c:pt>
                <c:pt idx="380">
                  <c:v>1.8789800000000001</c:v>
                </c:pt>
                <c:pt idx="381">
                  <c:v>1.8840699999999999</c:v>
                </c:pt>
                <c:pt idx="382">
                  <c:v>1.88916</c:v>
                </c:pt>
                <c:pt idx="383">
                  <c:v>1.89425</c:v>
                </c:pt>
                <c:pt idx="384">
                  <c:v>1.8993500000000001</c:v>
                </c:pt>
                <c:pt idx="385">
                  <c:v>1.9044399999999999</c:v>
                </c:pt>
                <c:pt idx="386">
                  <c:v>1.9095299999999999</c:v>
                </c:pt>
                <c:pt idx="387">
                  <c:v>1.91462</c:v>
                </c:pt>
                <c:pt idx="388">
                  <c:v>1.91971</c:v>
                </c:pt>
                <c:pt idx="389">
                  <c:v>1.9248099999999999</c:v>
                </c:pt>
                <c:pt idx="390">
                  <c:v>1.9298999999999999</c:v>
                </c:pt>
                <c:pt idx="391">
                  <c:v>1.93499</c:v>
                </c:pt>
                <c:pt idx="392">
                  <c:v>1.94008</c:v>
                </c:pt>
                <c:pt idx="393">
                  <c:v>1.9451700000000001</c:v>
                </c:pt>
                <c:pt idx="394">
                  <c:v>1.9502699999999999</c:v>
                </c:pt>
                <c:pt idx="395">
                  <c:v>1.95536</c:v>
                </c:pt>
                <c:pt idx="396">
                  <c:v>1.96045</c:v>
                </c:pt>
                <c:pt idx="397">
                  <c:v>1.9655400000000001</c:v>
                </c:pt>
                <c:pt idx="398">
                  <c:v>1.9706300000000001</c:v>
                </c:pt>
                <c:pt idx="399">
                  <c:v>1.97573</c:v>
                </c:pt>
                <c:pt idx="400">
                  <c:v>1.98082</c:v>
                </c:pt>
                <c:pt idx="401">
                  <c:v>1.9859100000000001</c:v>
                </c:pt>
                <c:pt idx="402">
                  <c:v>1.9910000000000001</c:v>
                </c:pt>
                <c:pt idx="403">
                  <c:v>1.9961</c:v>
                </c:pt>
                <c:pt idx="404">
                  <c:v>2.0011899999999998</c:v>
                </c:pt>
                <c:pt idx="405">
                  <c:v>2.0062799999999998</c:v>
                </c:pt>
                <c:pt idx="406">
                  <c:v>2.0113699999999999</c:v>
                </c:pt>
                <c:pt idx="407">
                  <c:v>2.0164599999999999</c:v>
                </c:pt>
                <c:pt idx="408">
                  <c:v>2.02156</c:v>
                </c:pt>
                <c:pt idx="409">
                  <c:v>2.0266500000000001</c:v>
                </c:pt>
                <c:pt idx="410">
                  <c:v>2.0317400000000001</c:v>
                </c:pt>
                <c:pt idx="411">
                  <c:v>2.0368300000000001</c:v>
                </c:pt>
                <c:pt idx="412">
                  <c:v>2.0419200000000002</c:v>
                </c:pt>
                <c:pt idx="413">
                  <c:v>2.0470199999999998</c:v>
                </c:pt>
                <c:pt idx="414">
                  <c:v>2.0521099999999999</c:v>
                </c:pt>
                <c:pt idx="415">
                  <c:v>2.0571999999999999</c:v>
                </c:pt>
                <c:pt idx="416">
                  <c:v>2.06229</c:v>
                </c:pt>
                <c:pt idx="417">
                  <c:v>2.06738</c:v>
                </c:pt>
                <c:pt idx="418">
                  <c:v>2.0724800000000001</c:v>
                </c:pt>
                <c:pt idx="419">
                  <c:v>2.0775700000000001</c:v>
                </c:pt>
                <c:pt idx="420">
                  <c:v>2.0826600000000002</c:v>
                </c:pt>
                <c:pt idx="421">
                  <c:v>2.0877500000000002</c:v>
                </c:pt>
                <c:pt idx="422">
                  <c:v>2.0928399999999998</c:v>
                </c:pt>
                <c:pt idx="423">
                  <c:v>2.0979399999999999</c:v>
                </c:pt>
                <c:pt idx="424">
                  <c:v>2.10303</c:v>
                </c:pt>
                <c:pt idx="425">
                  <c:v>2.10812</c:v>
                </c:pt>
                <c:pt idx="426">
                  <c:v>2.11321</c:v>
                </c:pt>
                <c:pt idx="427">
                  <c:v>2.1183000000000001</c:v>
                </c:pt>
                <c:pt idx="428">
                  <c:v>2.1234000000000002</c:v>
                </c:pt>
                <c:pt idx="429">
                  <c:v>2.1284900000000002</c:v>
                </c:pt>
                <c:pt idx="430">
                  <c:v>2.1335799999999998</c:v>
                </c:pt>
                <c:pt idx="431">
                  <c:v>2.1386699999999998</c:v>
                </c:pt>
                <c:pt idx="432">
                  <c:v>2.14377</c:v>
                </c:pt>
                <c:pt idx="433">
                  <c:v>2.14886</c:v>
                </c:pt>
                <c:pt idx="434">
                  <c:v>2.15395</c:v>
                </c:pt>
                <c:pt idx="435">
                  <c:v>2.1590400000000001</c:v>
                </c:pt>
                <c:pt idx="436">
                  <c:v>2.1641300000000001</c:v>
                </c:pt>
                <c:pt idx="437">
                  <c:v>2.1692300000000002</c:v>
                </c:pt>
                <c:pt idx="438">
                  <c:v>2.1743199999999998</c:v>
                </c:pt>
                <c:pt idx="439">
                  <c:v>2.1794099999999998</c:v>
                </c:pt>
                <c:pt idx="440">
                  <c:v>2.1844999999999999</c:v>
                </c:pt>
                <c:pt idx="441">
                  <c:v>2.1895899999999999</c:v>
                </c:pt>
                <c:pt idx="442">
                  <c:v>2.19469</c:v>
                </c:pt>
                <c:pt idx="443">
                  <c:v>2.1997800000000001</c:v>
                </c:pt>
                <c:pt idx="444">
                  <c:v>2.2048700000000001</c:v>
                </c:pt>
                <c:pt idx="445">
                  <c:v>2.2099600000000001</c:v>
                </c:pt>
                <c:pt idx="446">
                  <c:v>2.2150500000000002</c:v>
                </c:pt>
                <c:pt idx="447">
                  <c:v>2.2201499999999998</c:v>
                </c:pt>
                <c:pt idx="448">
                  <c:v>2.2252399999999999</c:v>
                </c:pt>
                <c:pt idx="449">
                  <c:v>2.2303299999999999</c:v>
                </c:pt>
                <c:pt idx="450">
                  <c:v>2.23542</c:v>
                </c:pt>
                <c:pt idx="451">
                  <c:v>2.24051</c:v>
                </c:pt>
                <c:pt idx="452">
                  <c:v>2.2456100000000001</c:v>
                </c:pt>
                <c:pt idx="453">
                  <c:v>2.2507000000000001</c:v>
                </c:pt>
                <c:pt idx="454">
                  <c:v>2.2557900000000002</c:v>
                </c:pt>
                <c:pt idx="455">
                  <c:v>2.2608799999999998</c:v>
                </c:pt>
                <c:pt idx="456">
                  <c:v>2.2659799999999999</c:v>
                </c:pt>
                <c:pt idx="457">
                  <c:v>2.2710699999999999</c:v>
                </c:pt>
                <c:pt idx="458">
                  <c:v>2.27616</c:v>
                </c:pt>
                <c:pt idx="459">
                  <c:v>2.28125</c:v>
                </c:pt>
                <c:pt idx="460">
                  <c:v>2.28634</c:v>
                </c:pt>
                <c:pt idx="461">
                  <c:v>2.2914400000000001</c:v>
                </c:pt>
                <c:pt idx="462">
                  <c:v>2.2965300000000002</c:v>
                </c:pt>
                <c:pt idx="463">
                  <c:v>2.3016200000000002</c:v>
                </c:pt>
                <c:pt idx="464">
                  <c:v>2.3067099999999998</c:v>
                </c:pt>
                <c:pt idx="465">
                  <c:v>2.3117999999999999</c:v>
                </c:pt>
                <c:pt idx="466">
                  <c:v>2.3169</c:v>
                </c:pt>
                <c:pt idx="467">
                  <c:v>2.32199</c:v>
                </c:pt>
                <c:pt idx="468">
                  <c:v>2.32708</c:v>
                </c:pt>
                <c:pt idx="469">
                  <c:v>2.3321700000000001</c:v>
                </c:pt>
                <c:pt idx="470">
                  <c:v>2.3372600000000001</c:v>
                </c:pt>
                <c:pt idx="471">
                  <c:v>2.3423600000000002</c:v>
                </c:pt>
                <c:pt idx="472">
                  <c:v>2.3474499999999998</c:v>
                </c:pt>
                <c:pt idx="473">
                  <c:v>2.3525399999999999</c:v>
                </c:pt>
                <c:pt idx="474">
                  <c:v>2.3576299999999999</c:v>
                </c:pt>
                <c:pt idx="475">
                  <c:v>2.3627199999999999</c:v>
                </c:pt>
                <c:pt idx="476">
                  <c:v>2.36782</c:v>
                </c:pt>
                <c:pt idx="477">
                  <c:v>2.3729100000000001</c:v>
                </c:pt>
                <c:pt idx="478">
                  <c:v>2.3780000000000001</c:v>
                </c:pt>
                <c:pt idx="479">
                  <c:v>2.3830900000000002</c:v>
                </c:pt>
                <c:pt idx="480">
                  <c:v>2.3881899999999998</c:v>
                </c:pt>
                <c:pt idx="481">
                  <c:v>2.3932799999999999</c:v>
                </c:pt>
                <c:pt idx="482">
                  <c:v>2.3983699999999999</c:v>
                </c:pt>
                <c:pt idx="483">
                  <c:v>2.4034599999999999</c:v>
                </c:pt>
                <c:pt idx="484">
                  <c:v>2.40855</c:v>
                </c:pt>
                <c:pt idx="485">
                  <c:v>2.4136500000000001</c:v>
                </c:pt>
                <c:pt idx="486">
                  <c:v>2.4187400000000001</c:v>
                </c:pt>
                <c:pt idx="487">
                  <c:v>2.4238300000000002</c:v>
                </c:pt>
                <c:pt idx="488">
                  <c:v>2.4289200000000002</c:v>
                </c:pt>
                <c:pt idx="489">
                  <c:v>2.4340099999999998</c:v>
                </c:pt>
                <c:pt idx="490">
                  <c:v>2.4391099999999999</c:v>
                </c:pt>
                <c:pt idx="491">
                  <c:v>2.4441999999999999</c:v>
                </c:pt>
                <c:pt idx="492">
                  <c:v>2.44929</c:v>
                </c:pt>
                <c:pt idx="493">
                  <c:v>2.45438</c:v>
                </c:pt>
                <c:pt idx="494">
                  <c:v>2.45947</c:v>
                </c:pt>
                <c:pt idx="495">
                  <c:v>2.4645700000000001</c:v>
                </c:pt>
                <c:pt idx="496">
                  <c:v>2.4696600000000002</c:v>
                </c:pt>
                <c:pt idx="497">
                  <c:v>2.4747499999999998</c:v>
                </c:pt>
                <c:pt idx="498">
                  <c:v>2.4798399999999998</c:v>
                </c:pt>
                <c:pt idx="499">
                  <c:v>2.4849299999999999</c:v>
                </c:pt>
                <c:pt idx="500">
                  <c:v>2.49003</c:v>
                </c:pt>
                <c:pt idx="501">
                  <c:v>2.49512</c:v>
                </c:pt>
                <c:pt idx="502">
                  <c:v>2.50021</c:v>
                </c:pt>
                <c:pt idx="503">
                  <c:v>2.5053000000000001</c:v>
                </c:pt>
                <c:pt idx="504">
                  <c:v>2.5104000000000002</c:v>
                </c:pt>
                <c:pt idx="505">
                  <c:v>2.5154899999999998</c:v>
                </c:pt>
                <c:pt idx="506">
                  <c:v>2.5205799999999998</c:v>
                </c:pt>
                <c:pt idx="507">
                  <c:v>2.5256699999999999</c:v>
                </c:pt>
                <c:pt idx="508">
                  <c:v>2.5307599999999999</c:v>
                </c:pt>
                <c:pt idx="509">
                  <c:v>2.53586</c:v>
                </c:pt>
                <c:pt idx="510">
                  <c:v>2.54095</c:v>
                </c:pt>
                <c:pt idx="511">
                  <c:v>2.5460400000000001</c:v>
                </c:pt>
                <c:pt idx="512">
                  <c:v>2.5511300000000001</c:v>
                </c:pt>
                <c:pt idx="513">
                  <c:v>2.5562200000000002</c:v>
                </c:pt>
                <c:pt idx="514">
                  <c:v>2.5613199999999998</c:v>
                </c:pt>
                <c:pt idx="515">
                  <c:v>2.5664099999999999</c:v>
                </c:pt>
                <c:pt idx="516">
                  <c:v>2.5714999999999999</c:v>
                </c:pt>
                <c:pt idx="517">
                  <c:v>2.5765899999999999</c:v>
                </c:pt>
                <c:pt idx="518">
                  <c:v>2.58168</c:v>
                </c:pt>
                <c:pt idx="519">
                  <c:v>2.5867800000000001</c:v>
                </c:pt>
                <c:pt idx="520">
                  <c:v>2.5918700000000001</c:v>
                </c:pt>
                <c:pt idx="521">
                  <c:v>2.5969600000000002</c:v>
                </c:pt>
                <c:pt idx="522">
                  <c:v>2.6020500000000002</c:v>
                </c:pt>
                <c:pt idx="523">
                  <c:v>2.6071399999999998</c:v>
                </c:pt>
                <c:pt idx="524">
                  <c:v>2.6122399999999999</c:v>
                </c:pt>
                <c:pt idx="525">
                  <c:v>2.6173299999999999</c:v>
                </c:pt>
                <c:pt idx="526">
                  <c:v>2.62242</c:v>
                </c:pt>
                <c:pt idx="527">
                  <c:v>2.62751</c:v>
                </c:pt>
                <c:pt idx="528">
                  <c:v>2.6326100000000001</c:v>
                </c:pt>
                <c:pt idx="529">
                  <c:v>2.6377000000000002</c:v>
                </c:pt>
                <c:pt idx="530">
                  <c:v>2.6427900000000002</c:v>
                </c:pt>
                <c:pt idx="531">
                  <c:v>2.6478799999999998</c:v>
                </c:pt>
                <c:pt idx="532">
                  <c:v>2.6529699999999998</c:v>
                </c:pt>
                <c:pt idx="533">
                  <c:v>2.6580699999999999</c:v>
                </c:pt>
                <c:pt idx="534">
                  <c:v>2.66316</c:v>
                </c:pt>
                <c:pt idx="535">
                  <c:v>2.66825</c:v>
                </c:pt>
                <c:pt idx="536">
                  <c:v>2.67334</c:v>
                </c:pt>
                <c:pt idx="537">
                  <c:v>2.6784300000000001</c:v>
                </c:pt>
                <c:pt idx="538">
                  <c:v>2.6835300000000002</c:v>
                </c:pt>
                <c:pt idx="539">
                  <c:v>2.6886199999999998</c:v>
                </c:pt>
                <c:pt idx="540">
                  <c:v>2.6937099999999998</c:v>
                </c:pt>
                <c:pt idx="541">
                  <c:v>2.6987999999999999</c:v>
                </c:pt>
                <c:pt idx="542">
                  <c:v>2.7038899999999999</c:v>
                </c:pt>
                <c:pt idx="543">
                  <c:v>2.70899</c:v>
                </c:pt>
                <c:pt idx="544">
                  <c:v>2.71408</c:v>
                </c:pt>
                <c:pt idx="545">
                  <c:v>2.7191700000000001</c:v>
                </c:pt>
                <c:pt idx="546">
                  <c:v>2.7242600000000001</c:v>
                </c:pt>
                <c:pt idx="547">
                  <c:v>2.7293500000000002</c:v>
                </c:pt>
                <c:pt idx="548">
                  <c:v>2.7344499999999998</c:v>
                </c:pt>
                <c:pt idx="549">
                  <c:v>2.7395399999999999</c:v>
                </c:pt>
                <c:pt idx="550">
                  <c:v>2.7446299999999999</c:v>
                </c:pt>
                <c:pt idx="551">
                  <c:v>2.7497199999999999</c:v>
                </c:pt>
                <c:pt idx="552">
                  <c:v>2.75482</c:v>
                </c:pt>
                <c:pt idx="553">
                  <c:v>2.7599100000000001</c:v>
                </c:pt>
                <c:pt idx="554">
                  <c:v>2.7650000000000001</c:v>
                </c:pt>
                <c:pt idx="555">
                  <c:v>2.7700900000000002</c:v>
                </c:pt>
                <c:pt idx="556">
                  <c:v>2.7751800000000002</c:v>
                </c:pt>
                <c:pt idx="557">
                  <c:v>2.7802799999999999</c:v>
                </c:pt>
                <c:pt idx="558">
                  <c:v>2.7853699999999999</c:v>
                </c:pt>
                <c:pt idx="559">
                  <c:v>2.7904599999999999</c:v>
                </c:pt>
                <c:pt idx="560">
                  <c:v>2.79555</c:v>
                </c:pt>
                <c:pt idx="561">
                  <c:v>2.80064</c:v>
                </c:pt>
                <c:pt idx="562">
                  <c:v>2.8057400000000001</c:v>
                </c:pt>
                <c:pt idx="563">
                  <c:v>2.8108300000000002</c:v>
                </c:pt>
                <c:pt idx="564">
                  <c:v>2.8159200000000002</c:v>
                </c:pt>
                <c:pt idx="565">
                  <c:v>2.8210099999999998</c:v>
                </c:pt>
                <c:pt idx="566">
                  <c:v>2.8260999999999998</c:v>
                </c:pt>
                <c:pt idx="567">
                  <c:v>2.8311999999999999</c:v>
                </c:pt>
                <c:pt idx="568">
                  <c:v>2.83629</c:v>
                </c:pt>
                <c:pt idx="569">
                  <c:v>2.84138</c:v>
                </c:pt>
                <c:pt idx="570">
                  <c:v>2.8464700000000001</c:v>
                </c:pt>
                <c:pt idx="571">
                  <c:v>2.8515600000000001</c:v>
                </c:pt>
                <c:pt idx="572">
                  <c:v>2.8566600000000002</c:v>
                </c:pt>
                <c:pt idx="573">
                  <c:v>2.8617499999999998</c:v>
                </c:pt>
                <c:pt idx="574">
                  <c:v>2.8668399999999998</c:v>
                </c:pt>
                <c:pt idx="575">
                  <c:v>2.8719299999999999</c:v>
                </c:pt>
                <c:pt idx="576">
                  <c:v>2.8770199999999999</c:v>
                </c:pt>
                <c:pt idx="577">
                  <c:v>2.88212</c:v>
                </c:pt>
                <c:pt idx="578">
                  <c:v>2.8872100000000001</c:v>
                </c:pt>
                <c:pt idx="579">
                  <c:v>2.8923000000000001</c:v>
                </c:pt>
                <c:pt idx="580">
                  <c:v>2.8973900000000001</c:v>
                </c:pt>
                <c:pt idx="581">
                  <c:v>2.9024899999999998</c:v>
                </c:pt>
                <c:pt idx="582">
                  <c:v>2.9075799999999998</c:v>
                </c:pt>
                <c:pt idx="583">
                  <c:v>2.9126699999999999</c:v>
                </c:pt>
                <c:pt idx="584">
                  <c:v>2.9177599999999999</c:v>
                </c:pt>
                <c:pt idx="585">
                  <c:v>2.9228499999999999</c:v>
                </c:pt>
                <c:pt idx="586">
                  <c:v>2.9279500000000001</c:v>
                </c:pt>
                <c:pt idx="587">
                  <c:v>2.9330400000000001</c:v>
                </c:pt>
                <c:pt idx="588">
                  <c:v>2.9381300000000001</c:v>
                </c:pt>
                <c:pt idx="589">
                  <c:v>2.9432200000000002</c:v>
                </c:pt>
                <c:pt idx="590">
                  <c:v>2.9483100000000002</c:v>
                </c:pt>
                <c:pt idx="591">
                  <c:v>2.9534099999999999</c:v>
                </c:pt>
                <c:pt idx="592">
                  <c:v>2.9584999999999999</c:v>
                </c:pt>
                <c:pt idx="593">
                  <c:v>2.9635899999999999</c:v>
                </c:pt>
                <c:pt idx="594">
                  <c:v>2.96868</c:v>
                </c:pt>
                <c:pt idx="595">
                  <c:v>2.97377</c:v>
                </c:pt>
                <c:pt idx="596">
                  <c:v>2.9788700000000001</c:v>
                </c:pt>
                <c:pt idx="597">
                  <c:v>2.9839600000000002</c:v>
                </c:pt>
                <c:pt idx="598">
                  <c:v>2.9890500000000002</c:v>
                </c:pt>
                <c:pt idx="599">
                  <c:v>2.9941399999999998</c:v>
                </c:pt>
                <c:pt idx="600">
                  <c:v>2.9992299999999998</c:v>
                </c:pt>
                <c:pt idx="601">
                  <c:v>3.0043299999999999</c:v>
                </c:pt>
                <c:pt idx="602">
                  <c:v>3.00942</c:v>
                </c:pt>
                <c:pt idx="603">
                  <c:v>3.01451</c:v>
                </c:pt>
                <c:pt idx="604">
                  <c:v>3.0196000000000001</c:v>
                </c:pt>
                <c:pt idx="605">
                  <c:v>3.0247000000000002</c:v>
                </c:pt>
                <c:pt idx="606">
                  <c:v>3.0297900000000002</c:v>
                </c:pt>
                <c:pt idx="607">
                  <c:v>3.0348799999999998</c:v>
                </c:pt>
                <c:pt idx="608">
                  <c:v>3.0399699999999998</c:v>
                </c:pt>
                <c:pt idx="609">
                  <c:v>3.0450599999999999</c:v>
                </c:pt>
                <c:pt idx="610">
                  <c:v>3.05016</c:v>
                </c:pt>
                <c:pt idx="611">
                  <c:v>3.05525</c:v>
                </c:pt>
                <c:pt idx="612">
                  <c:v>3.0603400000000001</c:v>
                </c:pt>
                <c:pt idx="613">
                  <c:v>3.0654300000000001</c:v>
                </c:pt>
                <c:pt idx="614">
                  <c:v>3.0705200000000001</c:v>
                </c:pt>
                <c:pt idx="615">
                  <c:v>3.0756199999999998</c:v>
                </c:pt>
                <c:pt idx="616">
                  <c:v>3.0807099999999998</c:v>
                </c:pt>
                <c:pt idx="617">
                  <c:v>3.0857999999999999</c:v>
                </c:pt>
                <c:pt idx="618">
                  <c:v>3.0908899999999999</c:v>
                </c:pt>
                <c:pt idx="619">
                  <c:v>3.09598</c:v>
                </c:pt>
                <c:pt idx="620">
                  <c:v>3.1010800000000001</c:v>
                </c:pt>
                <c:pt idx="621">
                  <c:v>3.1061700000000001</c:v>
                </c:pt>
                <c:pt idx="622">
                  <c:v>3.1112600000000001</c:v>
                </c:pt>
                <c:pt idx="623">
                  <c:v>3.1163500000000002</c:v>
                </c:pt>
                <c:pt idx="624">
                  <c:v>3.1214400000000002</c:v>
                </c:pt>
                <c:pt idx="625">
                  <c:v>3.1265399999999999</c:v>
                </c:pt>
                <c:pt idx="626">
                  <c:v>3.1316299999999999</c:v>
                </c:pt>
                <c:pt idx="627">
                  <c:v>3.13672</c:v>
                </c:pt>
                <c:pt idx="628">
                  <c:v>3.14181</c:v>
                </c:pt>
                <c:pt idx="629">
                  <c:v>3.1469100000000001</c:v>
                </c:pt>
                <c:pt idx="630">
                  <c:v>3.1520000000000001</c:v>
                </c:pt>
                <c:pt idx="631">
                  <c:v>3.1570900000000002</c:v>
                </c:pt>
                <c:pt idx="632">
                  <c:v>3.1621800000000002</c:v>
                </c:pt>
                <c:pt idx="633">
                  <c:v>3.1672699999999998</c:v>
                </c:pt>
                <c:pt idx="634">
                  <c:v>3.1723699999999999</c:v>
                </c:pt>
                <c:pt idx="635">
                  <c:v>3.17746</c:v>
                </c:pt>
                <c:pt idx="636">
                  <c:v>3.18255</c:v>
                </c:pt>
                <c:pt idx="637">
                  <c:v>3.18764</c:v>
                </c:pt>
                <c:pt idx="638">
                  <c:v>3.1927300000000001</c:v>
                </c:pt>
                <c:pt idx="639">
                  <c:v>3.1978300000000002</c:v>
                </c:pt>
                <c:pt idx="640">
                  <c:v>3.2029200000000002</c:v>
                </c:pt>
                <c:pt idx="641">
                  <c:v>3.2080099999999998</c:v>
                </c:pt>
                <c:pt idx="642">
                  <c:v>3.2130999999999998</c:v>
                </c:pt>
                <c:pt idx="643">
                  <c:v>3.2181899999999999</c:v>
                </c:pt>
                <c:pt idx="644">
                  <c:v>3.22329</c:v>
                </c:pt>
                <c:pt idx="645">
                  <c:v>3.22838</c:v>
                </c:pt>
                <c:pt idx="646">
                  <c:v>3.2334700000000001</c:v>
                </c:pt>
                <c:pt idx="647">
                  <c:v>3.2385600000000001</c:v>
                </c:pt>
                <c:pt idx="648">
                  <c:v>3.2436500000000001</c:v>
                </c:pt>
                <c:pt idx="649">
                  <c:v>3.2487499999999998</c:v>
                </c:pt>
                <c:pt idx="650">
                  <c:v>3.2538399999999998</c:v>
                </c:pt>
                <c:pt idx="651">
                  <c:v>3.2589299999999999</c:v>
                </c:pt>
                <c:pt idx="652">
                  <c:v>3.2640199999999999</c:v>
                </c:pt>
                <c:pt idx="653">
                  <c:v>3.26911</c:v>
                </c:pt>
                <c:pt idx="654">
                  <c:v>3.2742100000000001</c:v>
                </c:pt>
                <c:pt idx="655">
                  <c:v>3.2793000000000001</c:v>
                </c:pt>
                <c:pt idx="656">
                  <c:v>3.2843900000000001</c:v>
                </c:pt>
                <c:pt idx="657">
                  <c:v>3.2894800000000002</c:v>
                </c:pt>
                <c:pt idx="658">
                  <c:v>3.2945799999999998</c:v>
                </c:pt>
                <c:pt idx="659">
                  <c:v>3.2996699999999999</c:v>
                </c:pt>
                <c:pt idx="660">
                  <c:v>3.3047599999999999</c:v>
                </c:pt>
                <c:pt idx="661">
                  <c:v>3.30985</c:v>
                </c:pt>
                <c:pt idx="662">
                  <c:v>3.31494</c:v>
                </c:pt>
                <c:pt idx="663">
                  <c:v>3.3200400000000001</c:v>
                </c:pt>
                <c:pt idx="664">
                  <c:v>3.3251300000000001</c:v>
                </c:pt>
                <c:pt idx="665">
                  <c:v>3.3302200000000002</c:v>
                </c:pt>
                <c:pt idx="666">
                  <c:v>3.3353100000000002</c:v>
                </c:pt>
                <c:pt idx="667">
                  <c:v>3.3403999999999998</c:v>
                </c:pt>
                <c:pt idx="668">
                  <c:v>3.3454999999999999</c:v>
                </c:pt>
                <c:pt idx="669">
                  <c:v>3.35059</c:v>
                </c:pt>
                <c:pt idx="670">
                  <c:v>3.35568</c:v>
                </c:pt>
                <c:pt idx="671">
                  <c:v>3.36077</c:v>
                </c:pt>
                <c:pt idx="672">
                  <c:v>3.3658600000000001</c:v>
                </c:pt>
                <c:pt idx="673">
                  <c:v>3.3709600000000002</c:v>
                </c:pt>
                <c:pt idx="674">
                  <c:v>3.3760500000000002</c:v>
                </c:pt>
                <c:pt idx="675">
                  <c:v>3.3811399999999998</c:v>
                </c:pt>
                <c:pt idx="676">
                  <c:v>3.3862299999999999</c:v>
                </c:pt>
                <c:pt idx="677">
                  <c:v>3.3913199999999999</c:v>
                </c:pt>
                <c:pt idx="678">
                  <c:v>3.39642</c:v>
                </c:pt>
                <c:pt idx="679">
                  <c:v>3.40151</c:v>
                </c:pt>
                <c:pt idx="680">
                  <c:v>3.4066000000000001</c:v>
                </c:pt>
                <c:pt idx="681">
                  <c:v>3.4116900000000001</c:v>
                </c:pt>
                <c:pt idx="682">
                  <c:v>3.4167900000000002</c:v>
                </c:pt>
                <c:pt idx="683">
                  <c:v>3.4218799999999998</c:v>
                </c:pt>
                <c:pt idx="684">
                  <c:v>3.4269699999999998</c:v>
                </c:pt>
                <c:pt idx="685">
                  <c:v>3.4320599999999999</c:v>
                </c:pt>
                <c:pt idx="686">
                  <c:v>3.4371499999999999</c:v>
                </c:pt>
                <c:pt idx="687">
                  <c:v>3.44225</c:v>
                </c:pt>
                <c:pt idx="688">
                  <c:v>3.4473400000000001</c:v>
                </c:pt>
                <c:pt idx="689">
                  <c:v>3.4524300000000001</c:v>
                </c:pt>
                <c:pt idx="690">
                  <c:v>3.4575200000000001</c:v>
                </c:pt>
                <c:pt idx="691">
                  <c:v>3.4626100000000002</c:v>
                </c:pt>
                <c:pt idx="692">
                  <c:v>3.4677099999999998</c:v>
                </c:pt>
                <c:pt idx="693">
                  <c:v>3.4727999999999999</c:v>
                </c:pt>
                <c:pt idx="694">
                  <c:v>3.4778899999999999</c:v>
                </c:pt>
                <c:pt idx="695">
                  <c:v>3.48298</c:v>
                </c:pt>
                <c:pt idx="696">
                  <c:v>3.48807</c:v>
                </c:pt>
                <c:pt idx="697">
                  <c:v>3.4931700000000001</c:v>
                </c:pt>
                <c:pt idx="698">
                  <c:v>3.4982600000000001</c:v>
                </c:pt>
                <c:pt idx="699">
                  <c:v>3.5033500000000002</c:v>
                </c:pt>
                <c:pt idx="700">
                  <c:v>3.5084399999999998</c:v>
                </c:pt>
                <c:pt idx="701">
                  <c:v>3.5135299999999998</c:v>
                </c:pt>
                <c:pt idx="702">
                  <c:v>3.5186299999999999</c:v>
                </c:pt>
                <c:pt idx="703">
                  <c:v>3.52372</c:v>
                </c:pt>
                <c:pt idx="704">
                  <c:v>3.52881</c:v>
                </c:pt>
                <c:pt idx="705">
                  <c:v>3.5339</c:v>
                </c:pt>
                <c:pt idx="706">
                  <c:v>3.5390000000000001</c:v>
                </c:pt>
                <c:pt idx="707">
                  <c:v>3.5440900000000002</c:v>
                </c:pt>
                <c:pt idx="708">
                  <c:v>3.5491799999999998</c:v>
                </c:pt>
                <c:pt idx="709">
                  <c:v>3.5542699999999998</c:v>
                </c:pt>
                <c:pt idx="710">
                  <c:v>3.5593599999999999</c:v>
                </c:pt>
                <c:pt idx="711">
                  <c:v>3.56446</c:v>
                </c:pt>
                <c:pt idx="712">
                  <c:v>3.56955</c:v>
                </c:pt>
                <c:pt idx="713">
                  <c:v>3.57464</c:v>
                </c:pt>
                <c:pt idx="714">
                  <c:v>3.5797300000000001</c:v>
                </c:pt>
                <c:pt idx="715">
                  <c:v>3.5848200000000001</c:v>
                </c:pt>
                <c:pt idx="716">
                  <c:v>3.5899200000000002</c:v>
                </c:pt>
                <c:pt idx="717">
                  <c:v>3.5950099999999998</c:v>
                </c:pt>
                <c:pt idx="718">
                  <c:v>3.6000999999999999</c:v>
                </c:pt>
                <c:pt idx="719">
                  <c:v>3.6051899999999999</c:v>
                </c:pt>
                <c:pt idx="720">
                  <c:v>3.6102799999999999</c:v>
                </c:pt>
                <c:pt idx="721">
                  <c:v>3.61538</c:v>
                </c:pt>
                <c:pt idx="722">
                  <c:v>3.6204700000000001</c:v>
                </c:pt>
                <c:pt idx="723">
                  <c:v>3.6255600000000001</c:v>
                </c:pt>
                <c:pt idx="724">
                  <c:v>3.6306500000000002</c:v>
                </c:pt>
                <c:pt idx="725">
                  <c:v>3.6357400000000002</c:v>
                </c:pt>
                <c:pt idx="726">
                  <c:v>3.6408399999999999</c:v>
                </c:pt>
                <c:pt idx="727">
                  <c:v>3.6459299999999999</c:v>
                </c:pt>
                <c:pt idx="728">
                  <c:v>3.6510199999999999</c:v>
                </c:pt>
                <c:pt idx="729">
                  <c:v>3.65611</c:v>
                </c:pt>
                <c:pt idx="730">
                  <c:v>3.6612100000000001</c:v>
                </c:pt>
                <c:pt idx="731">
                  <c:v>3.6663000000000001</c:v>
                </c:pt>
                <c:pt idx="732">
                  <c:v>3.6713900000000002</c:v>
                </c:pt>
                <c:pt idx="733">
                  <c:v>3.6764800000000002</c:v>
                </c:pt>
                <c:pt idx="734">
                  <c:v>3.6815699999999998</c:v>
                </c:pt>
                <c:pt idx="735">
                  <c:v>3.6866699999999999</c:v>
                </c:pt>
                <c:pt idx="736">
                  <c:v>3.6917599999999999</c:v>
                </c:pt>
                <c:pt idx="737">
                  <c:v>3.69685</c:v>
                </c:pt>
                <c:pt idx="738">
                  <c:v>3.70194</c:v>
                </c:pt>
                <c:pt idx="739">
                  <c:v>3.70703</c:v>
                </c:pt>
                <c:pt idx="740">
                  <c:v>3.7121300000000002</c:v>
                </c:pt>
                <c:pt idx="741">
                  <c:v>3.7172200000000002</c:v>
                </c:pt>
                <c:pt idx="742">
                  <c:v>3.7223099999999998</c:v>
                </c:pt>
                <c:pt idx="743">
                  <c:v>3.7273999999999998</c:v>
                </c:pt>
                <c:pt idx="744">
                  <c:v>3.7324899999999999</c:v>
                </c:pt>
                <c:pt idx="745">
                  <c:v>3.73759</c:v>
                </c:pt>
                <c:pt idx="746">
                  <c:v>3.74268</c:v>
                </c:pt>
                <c:pt idx="747">
                  <c:v>3.74777</c:v>
                </c:pt>
                <c:pt idx="748">
                  <c:v>3.7528600000000001</c:v>
                </c:pt>
                <c:pt idx="749">
                  <c:v>3.7579500000000001</c:v>
                </c:pt>
                <c:pt idx="750">
                  <c:v>3.7630499999999998</c:v>
                </c:pt>
                <c:pt idx="751">
                  <c:v>3.7681399999999998</c:v>
                </c:pt>
                <c:pt idx="752">
                  <c:v>3.7732299999999999</c:v>
                </c:pt>
                <c:pt idx="753">
                  <c:v>3.7783199999999999</c:v>
                </c:pt>
                <c:pt idx="754">
                  <c:v>3.78342</c:v>
                </c:pt>
                <c:pt idx="755">
                  <c:v>3.78851</c:v>
                </c:pt>
                <c:pt idx="756">
                  <c:v>3.7936000000000001</c:v>
                </c:pt>
                <c:pt idx="757">
                  <c:v>3.7986900000000001</c:v>
                </c:pt>
                <c:pt idx="758">
                  <c:v>3.8037800000000002</c:v>
                </c:pt>
                <c:pt idx="759">
                  <c:v>3.8088799999999998</c:v>
                </c:pt>
                <c:pt idx="760">
                  <c:v>3.8139699999999999</c:v>
                </c:pt>
                <c:pt idx="761">
                  <c:v>3.8190599999999999</c:v>
                </c:pt>
                <c:pt idx="762">
                  <c:v>3.8241499999999999</c:v>
                </c:pt>
                <c:pt idx="763">
                  <c:v>3.82924</c:v>
                </c:pt>
                <c:pt idx="764">
                  <c:v>3.8343400000000001</c:v>
                </c:pt>
                <c:pt idx="765">
                  <c:v>3.8394300000000001</c:v>
                </c:pt>
                <c:pt idx="766">
                  <c:v>3.8445200000000002</c:v>
                </c:pt>
                <c:pt idx="767">
                  <c:v>3.8496100000000002</c:v>
                </c:pt>
                <c:pt idx="768">
                  <c:v>3.8546999999999998</c:v>
                </c:pt>
                <c:pt idx="769">
                  <c:v>3.8597999999999999</c:v>
                </c:pt>
                <c:pt idx="770">
                  <c:v>3.8648899999999999</c:v>
                </c:pt>
                <c:pt idx="771">
                  <c:v>3.86998</c:v>
                </c:pt>
                <c:pt idx="772">
                  <c:v>3.87507</c:v>
                </c:pt>
                <c:pt idx="773">
                  <c:v>3.8801600000000001</c:v>
                </c:pt>
                <c:pt idx="774">
                  <c:v>3.8852600000000002</c:v>
                </c:pt>
                <c:pt idx="775">
                  <c:v>3.8903500000000002</c:v>
                </c:pt>
                <c:pt idx="776">
                  <c:v>3.8954399999999998</c:v>
                </c:pt>
                <c:pt idx="777">
                  <c:v>3.9005299999999998</c:v>
                </c:pt>
                <c:pt idx="778">
                  <c:v>3.9056199999999999</c:v>
                </c:pt>
                <c:pt idx="779">
                  <c:v>3.91072</c:v>
                </c:pt>
                <c:pt idx="780">
                  <c:v>3.91581</c:v>
                </c:pt>
                <c:pt idx="781">
                  <c:v>3.9209000000000001</c:v>
                </c:pt>
                <c:pt idx="782">
                  <c:v>3.9259900000000001</c:v>
                </c:pt>
                <c:pt idx="783">
                  <c:v>3.9310900000000002</c:v>
                </c:pt>
                <c:pt idx="784">
                  <c:v>3.9361799999999998</c:v>
                </c:pt>
                <c:pt idx="785">
                  <c:v>3.9412699999999998</c:v>
                </c:pt>
                <c:pt idx="786">
                  <c:v>3.9463599999999999</c:v>
                </c:pt>
                <c:pt idx="787">
                  <c:v>3.9514499999999999</c:v>
                </c:pt>
                <c:pt idx="788">
                  <c:v>3.95655</c:v>
                </c:pt>
                <c:pt idx="789">
                  <c:v>3.9616400000000001</c:v>
                </c:pt>
                <c:pt idx="790">
                  <c:v>3.9667300000000001</c:v>
                </c:pt>
                <c:pt idx="791">
                  <c:v>3.9718200000000001</c:v>
                </c:pt>
                <c:pt idx="792">
                  <c:v>3.9769100000000002</c:v>
                </c:pt>
                <c:pt idx="793">
                  <c:v>3.9820099999999998</c:v>
                </c:pt>
                <c:pt idx="794">
                  <c:v>3.9870999999999999</c:v>
                </c:pt>
                <c:pt idx="795">
                  <c:v>3.9921899999999999</c:v>
                </c:pt>
                <c:pt idx="796">
                  <c:v>3.9972799999999999</c:v>
                </c:pt>
                <c:pt idx="797">
                  <c:v>4.00237</c:v>
                </c:pt>
                <c:pt idx="798">
                  <c:v>4.0074699999999996</c:v>
                </c:pt>
                <c:pt idx="799">
                  <c:v>4.0125599999999997</c:v>
                </c:pt>
                <c:pt idx="800">
                  <c:v>4.0176499999999997</c:v>
                </c:pt>
                <c:pt idx="801">
                  <c:v>4.0227399999999998</c:v>
                </c:pt>
                <c:pt idx="802">
                  <c:v>4.0278299999999998</c:v>
                </c:pt>
                <c:pt idx="803">
                  <c:v>4.0329300000000003</c:v>
                </c:pt>
                <c:pt idx="804">
                  <c:v>4.0380200000000004</c:v>
                </c:pt>
                <c:pt idx="805">
                  <c:v>4.0431100000000004</c:v>
                </c:pt>
                <c:pt idx="806">
                  <c:v>4.0481999999999996</c:v>
                </c:pt>
                <c:pt idx="807">
                  <c:v>4.0533000000000001</c:v>
                </c:pt>
                <c:pt idx="808">
                  <c:v>4.0583900000000002</c:v>
                </c:pt>
                <c:pt idx="809">
                  <c:v>4.0634800000000002</c:v>
                </c:pt>
                <c:pt idx="810">
                  <c:v>4.0685700000000002</c:v>
                </c:pt>
                <c:pt idx="811">
                  <c:v>4.0736600000000003</c:v>
                </c:pt>
                <c:pt idx="812">
                  <c:v>4.0787599999999999</c:v>
                </c:pt>
                <c:pt idx="813">
                  <c:v>4.08385</c:v>
                </c:pt>
                <c:pt idx="814">
                  <c:v>4.08894</c:v>
                </c:pt>
                <c:pt idx="815">
                  <c:v>4.0940300000000001</c:v>
                </c:pt>
                <c:pt idx="816">
                  <c:v>4.0991200000000001</c:v>
                </c:pt>
                <c:pt idx="817">
                  <c:v>4.1042199999999998</c:v>
                </c:pt>
                <c:pt idx="818">
                  <c:v>4.1093099999999998</c:v>
                </c:pt>
                <c:pt idx="819">
                  <c:v>4.1143999999999998</c:v>
                </c:pt>
                <c:pt idx="820">
                  <c:v>4.1194899999999999</c:v>
                </c:pt>
                <c:pt idx="821">
                  <c:v>4.1245799999999999</c:v>
                </c:pt>
                <c:pt idx="822">
                  <c:v>4.1296799999999996</c:v>
                </c:pt>
                <c:pt idx="823">
                  <c:v>4.1347699999999996</c:v>
                </c:pt>
                <c:pt idx="824">
                  <c:v>4.1398599999999997</c:v>
                </c:pt>
                <c:pt idx="825">
                  <c:v>4.1449499999999997</c:v>
                </c:pt>
                <c:pt idx="826">
                  <c:v>4.1500399999999997</c:v>
                </c:pt>
                <c:pt idx="827">
                  <c:v>4.1551400000000003</c:v>
                </c:pt>
                <c:pt idx="828">
                  <c:v>4.1602300000000003</c:v>
                </c:pt>
                <c:pt idx="829">
                  <c:v>4.1653200000000004</c:v>
                </c:pt>
                <c:pt idx="830">
                  <c:v>4.1704100000000004</c:v>
                </c:pt>
                <c:pt idx="831">
                  <c:v>4.1755100000000001</c:v>
                </c:pt>
                <c:pt idx="832">
                  <c:v>4.1806000000000001</c:v>
                </c:pt>
                <c:pt idx="833">
                  <c:v>4.1856900000000001</c:v>
                </c:pt>
                <c:pt idx="834">
                  <c:v>4.1907800000000002</c:v>
                </c:pt>
                <c:pt idx="835">
                  <c:v>4.1958700000000002</c:v>
                </c:pt>
                <c:pt idx="836">
                  <c:v>4.2009699999999999</c:v>
                </c:pt>
                <c:pt idx="837">
                  <c:v>4.2060599999999999</c:v>
                </c:pt>
                <c:pt idx="838">
                  <c:v>4.2111499999999999</c:v>
                </c:pt>
                <c:pt idx="839">
                  <c:v>4.21624</c:v>
                </c:pt>
                <c:pt idx="840">
                  <c:v>4.22133</c:v>
                </c:pt>
                <c:pt idx="841">
                  <c:v>4.2264299999999997</c:v>
                </c:pt>
                <c:pt idx="842">
                  <c:v>4.2315199999999997</c:v>
                </c:pt>
                <c:pt idx="843">
                  <c:v>4.2366099999999998</c:v>
                </c:pt>
                <c:pt idx="844">
                  <c:v>4.2416999999999998</c:v>
                </c:pt>
                <c:pt idx="845">
                  <c:v>4.2467899999999998</c:v>
                </c:pt>
                <c:pt idx="846">
                  <c:v>4.2518900000000004</c:v>
                </c:pt>
                <c:pt idx="847">
                  <c:v>4.2569800000000004</c:v>
                </c:pt>
                <c:pt idx="848">
                  <c:v>4.2620699999999996</c:v>
                </c:pt>
                <c:pt idx="849">
                  <c:v>4.2671599999999996</c:v>
                </c:pt>
                <c:pt idx="850">
                  <c:v>4.2722499999999997</c:v>
                </c:pt>
                <c:pt idx="851">
                  <c:v>4.2773500000000002</c:v>
                </c:pt>
                <c:pt idx="852">
                  <c:v>4.2824400000000002</c:v>
                </c:pt>
                <c:pt idx="853">
                  <c:v>4.2875300000000003</c:v>
                </c:pt>
                <c:pt idx="854">
                  <c:v>4.2926200000000003</c:v>
                </c:pt>
                <c:pt idx="855">
                  <c:v>4.29772</c:v>
                </c:pt>
                <c:pt idx="856">
                  <c:v>4.30281</c:v>
                </c:pt>
                <c:pt idx="857">
                  <c:v>4.3079000000000001</c:v>
                </c:pt>
                <c:pt idx="858">
                  <c:v>4.3129900000000001</c:v>
                </c:pt>
                <c:pt idx="859">
                  <c:v>4.3180800000000001</c:v>
                </c:pt>
                <c:pt idx="860">
                  <c:v>4.3231799999999998</c:v>
                </c:pt>
                <c:pt idx="861">
                  <c:v>4.3282699999999998</c:v>
                </c:pt>
                <c:pt idx="862">
                  <c:v>4.3333599999999999</c:v>
                </c:pt>
                <c:pt idx="863">
                  <c:v>4.3384499999999999</c:v>
                </c:pt>
                <c:pt idx="864">
                  <c:v>4.34354</c:v>
                </c:pt>
                <c:pt idx="865">
                  <c:v>4.3486399999999996</c:v>
                </c:pt>
                <c:pt idx="866">
                  <c:v>4.3537299999999997</c:v>
                </c:pt>
                <c:pt idx="867">
                  <c:v>4.3588199999999997</c:v>
                </c:pt>
                <c:pt idx="868">
                  <c:v>4.3639099999999997</c:v>
                </c:pt>
                <c:pt idx="869">
                  <c:v>4.3689999999999998</c:v>
                </c:pt>
                <c:pt idx="870">
                  <c:v>4.3741000000000003</c:v>
                </c:pt>
                <c:pt idx="871">
                  <c:v>4.3791900000000004</c:v>
                </c:pt>
                <c:pt idx="872">
                  <c:v>4.3842800000000004</c:v>
                </c:pt>
                <c:pt idx="873">
                  <c:v>4.3893700000000004</c:v>
                </c:pt>
                <c:pt idx="874">
                  <c:v>4.3944599999999996</c:v>
                </c:pt>
                <c:pt idx="875">
                  <c:v>4.3995600000000001</c:v>
                </c:pt>
                <c:pt idx="876">
                  <c:v>4.4046500000000002</c:v>
                </c:pt>
                <c:pt idx="877">
                  <c:v>4.4097400000000002</c:v>
                </c:pt>
                <c:pt idx="878">
                  <c:v>4.4148300000000003</c:v>
                </c:pt>
                <c:pt idx="879">
                  <c:v>4.4199299999999999</c:v>
                </c:pt>
                <c:pt idx="880">
                  <c:v>4.42502</c:v>
                </c:pt>
                <c:pt idx="881">
                  <c:v>4.43011</c:v>
                </c:pt>
                <c:pt idx="882">
                  <c:v>4.4352</c:v>
                </c:pt>
                <c:pt idx="883">
                  <c:v>4.4402900000000001</c:v>
                </c:pt>
                <c:pt idx="884">
                  <c:v>4.4453899999999997</c:v>
                </c:pt>
                <c:pt idx="885">
                  <c:v>4.4504799999999998</c:v>
                </c:pt>
                <c:pt idx="886">
                  <c:v>4.4555699999999998</c:v>
                </c:pt>
                <c:pt idx="887">
                  <c:v>4.4606599999999998</c:v>
                </c:pt>
                <c:pt idx="888">
                  <c:v>4.4657499999999999</c:v>
                </c:pt>
                <c:pt idx="889">
                  <c:v>4.4708500000000004</c:v>
                </c:pt>
                <c:pt idx="890">
                  <c:v>4.4759399999999996</c:v>
                </c:pt>
                <c:pt idx="891">
                  <c:v>4.4810299999999996</c:v>
                </c:pt>
                <c:pt idx="892">
                  <c:v>4.4861199999999997</c:v>
                </c:pt>
                <c:pt idx="893">
                  <c:v>4.4912099999999997</c:v>
                </c:pt>
                <c:pt idx="894">
                  <c:v>4.4963100000000003</c:v>
                </c:pt>
                <c:pt idx="895">
                  <c:v>4.5014000000000003</c:v>
                </c:pt>
                <c:pt idx="896">
                  <c:v>4.5064900000000003</c:v>
                </c:pt>
                <c:pt idx="897">
                  <c:v>4.5115800000000004</c:v>
                </c:pt>
                <c:pt idx="898">
                  <c:v>4.5166700000000004</c:v>
                </c:pt>
                <c:pt idx="899">
                  <c:v>4.5217700000000001</c:v>
                </c:pt>
                <c:pt idx="900">
                  <c:v>4.5268600000000001</c:v>
                </c:pt>
                <c:pt idx="901">
                  <c:v>4.5319500000000001</c:v>
                </c:pt>
                <c:pt idx="902">
                  <c:v>4.5370400000000002</c:v>
                </c:pt>
                <c:pt idx="903">
                  <c:v>4.5421300000000002</c:v>
                </c:pt>
                <c:pt idx="904">
                  <c:v>4.5472299999999999</c:v>
                </c:pt>
                <c:pt idx="905">
                  <c:v>4.5523199999999999</c:v>
                </c:pt>
                <c:pt idx="906">
                  <c:v>4.55741</c:v>
                </c:pt>
                <c:pt idx="907">
                  <c:v>4.5625</c:v>
                </c:pt>
                <c:pt idx="908">
                  <c:v>4.5675999999999997</c:v>
                </c:pt>
                <c:pt idx="909">
                  <c:v>4.5726899999999997</c:v>
                </c:pt>
                <c:pt idx="910">
                  <c:v>4.5777799999999997</c:v>
                </c:pt>
                <c:pt idx="911">
                  <c:v>4.5828699999999998</c:v>
                </c:pt>
                <c:pt idx="912">
                  <c:v>4.5879599999999998</c:v>
                </c:pt>
                <c:pt idx="913">
                  <c:v>4.5930600000000004</c:v>
                </c:pt>
                <c:pt idx="914">
                  <c:v>4.5981500000000004</c:v>
                </c:pt>
                <c:pt idx="915">
                  <c:v>4.6032400000000004</c:v>
                </c:pt>
                <c:pt idx="916">
                  <c:v>4.6083299999999996</c:v>
                </c:pt>
                <c:pt idx="917">
                  <c:v>4.6134199999999996</c:v>
                </c:pt>
                <c:pt idx="918">
                  <c:v>4.6185200000000002</c:v>
                </c:pt>
                <c:pt idx="919">
                  <c:v>4.6236100000000002</c:v>
                </c:pt>
                <c:pt idx="920">
                  <c:v>4.6287000000000003</c:v>
                </c:pt>
                <c:pt idx="921">
                  <c:v>4.6337900000000003</c:v>
                </c:pt>
                <c:pt idx="922">
                  <c:v>4.6388800000000003</c:v>
                </c:pt>
                <c:pt idx="923">
                  <c:v>4.64398</c:v>
                </c:pt>
                <c:pt idx="924">
                  <c:v>4.64907</c:v>
                </c:pt>
                <c:pt idx="925">
                  <c:v>4.6541600000000001</c:v>
                </c:pt>
                <c:pt idx="926">
                  <c:v>4.6592500000000001</c:v>
                </c:pt>
                <c:pt idx="927">
                  <c:v>4.6643400000000002</c:v>
                </c:pt>
                <c:pt idx="928">
                  <c:v>4.6694399999999998</c:v>
                </c:pt>
                <c:pt idx="929">
                  <c:v>4.6745299999999999</c:v>
                </c:pt>
                <c:pt idx="930">
                  <c:v>4.6796199999999999</c:v>
                </c:pt>
                <c:pt idx="931">
                  <c:v>4.6847099999999999</c:v>
                </c:pt>
                <c:pt idx="932">
                  <c:v>4.6898099999999996</c:v>
                </c:pt>
                <c:pt idx="933">
                  <c:v>4.6948999999999996</c:v>
                </c:pt>
                <c:pt idx="934">
                  <c:v>4.6999899999999997</c:v>
                </c:pt>
                <c:pt idx="935">
                  <c:v>4.7050799999999997</c:v>
                </c:pt>
                <c:pt idx="936">
                  <c:v>4.7101699999999997</c:v>
                </c:pt>
                <c:pt idx="937">
                  <c:v>4.7152700000000003</c:v>
                </c:pt>
                <c:pt idx="938">
                  <c:v>4.7203600000000003</c:v>
                </c:pt>
                <c:pt idx="939">
                  <c:v>4.7254500000000004</c:v>
                </c:pt>
                <c:pt idx="940">
                  <c:v>4.7305400000000004</c:v>
                </c:pt>
                <c:pt idx="941">
                  <c:v>4.7356299999999996</c:v>
                </c:pt>
                <c:pt idx="942">
                  <c:v>4.7407300000000001</c:v>
                </c:pt>
                <c:pt idx="943">
                  <c:v>4.7458200000000001</c:v>
                </c:pt>
                <c:pt idx="944">
                  <c:v>4.7509100000000002</c:v>
                </c:pt>
                <c:pt idx="945">
                  <c:v>4.7560000000000002</c:v>
                </c:pt>
                <c:pt idx="946">
                  <c:v>4.7610900000000003</c:v>
                </c:pt>
                <c:pt idx="947">
                  <c:v>4.7661899999999999</c:v>
                </c:pt>
                <c:pt idx="948">
                  <c:v>4.77128</c:v>
                </c:pt>
                <c:pt idx="949">
                  <c:v>4.77637</c:v>
                </c:pt>
                <c:pt idx="950">
                  <c:v>4.78146</c:v>
                </c:pt>
                <c:pt idx="951">
                  <c:v>4.7865500000000001</c:v>
                </c:pt>
                <c:pt idx="952">
                  <c:v>4.7916499999999997</c:v>
                </c:pt>
                <c:pt idx="953">
                  <c:v>4.7967399999999998</c:v>
                </c:pt>
                <c:pt idx="954">
                  <c:v>4.8018299999999998</c:v>
                </c:pt>
                <c:pt idx="955">
                  <c:v>4.8069199999999999</c:v>
                </c:pt>
                <c:pt idx="956">
                  <c:v>4.8120200000000004</c:v>
                </c:pt>
                <c:pt idx="957">
                  <c:v>4.8171099999999996</c:v>
                </c:pt>
                <c:pt idx="958">
                  <c:v>4.8221999999999996</c:v>
                </c:pt>
                <c:pt idx="959">
                  <c:v>4.8272899999999996</c:v>
                </c:pt>
                <c:pt idx="960">
                  <c:v>4.8323799999999997</c:v>
                </c:pt>
                <c:pt idx="961">
                  <c:v>4.8374800000000002</c:v>
                </c:pt>
                <c:pt idx="962">
                  <c:v>4.8425700000000003</c:v>
                </c:pt>
                <c:pt idx="963">
                  <c:v>4.8476600000000003</c:v>
                </c:pt>
                <c:pt idx="964">
                  <c:v>4.8527500000000003</c:v>
                </c:pt>
                <c:pt idx="965">
                  <c:v>4.8578400000000004</c:v>
                </c:pt>
                <c:pt idx="966">
                  <c:v>4.86294</c:v>
                </c:pt>
                <c:pt idx="967">
                  <c:v>4.8680300000000001</c:v>
                </c:pt>
                <c:pt idx="968">
                  <c:v>4.8731200000000001</c:v>
                </c:pt>
                <c:pt idx="969">
                  <c:v>4.8782100000000002</c:v>
                </c:pt>
                <c:pt idx="970">
                  <c:v>4.8833000000000002</c:v>
                </c:pt>
                <c:pt idx="971">
                  <c:v>4.8883999999999999</c:v>
                </c:pt>
                <c:pt idx="972">
                  <c:v>4.8934899999999999</c:v>
                </c:pt>
                <c:pt idx="973">
                  <c:v>4.8985799999999999</c:v>
                </c:pt>
                <c:pt idx="974">
                  <c:v>4.90367</c:v>
                </c:pt>
                <c:pt idx="975">
                  <c:v>4.90876</c:v>
                </c:pt>
                <c:pt idx="976">
                  <c:v>4.9138599999999997</c:v>
                </c:pt>
                <c:pt idx="977">
                  <c:v>4.9189499999999997</c:v>
                </c:pt>
                <c:pt idx="978">
                  <c:v>4.9240399999999998</c:v>
                </c:pt>
                <c:pt idx="979">
                  <c:v>4.9291299999999998</c:v>
                </c:pt>
                <c:pt idx="980">
                  <c:v>4.9342300000000003</c:v>
                </c:pt>
                <c:pt idx="981">
                  <c:v>4.9393200000000004</c:v>
                </c:pt>
                <c:pt idx="982">
                  <c:v>4.9444100000000004</c:v>
                </c:pt>
                <c:pt idx="983">
                  <c:v>4.9494999999999996</c:v>
                </c:pt>
                <c:pt idx="984">
                  <c:v>4.9545899999999996</c:v>
                </c:pt>
                <c:pt idx="985">
                  <c:v>4.9596900000000002</c:v>
                </c:pt>
                <c:pt idx="986">
                  <c:v>4.9647800000000002</c:v>
                </c:pt>
                <c:pt idx="987">
                  <c:v>4.9698700000000002</c:v>
                </c:pt>
                <c:pt idx="988">
                  <c:v>4.9749600000000003</c:v>
                </c:pt>
                <c:pt idx="989">
                  <c:v>4.9800500000000003</c:v>
                </c:pt>
                <c:pt idx="990">
                  <c:v>4.98515</c:v>
                </c:pt>
                <c:pt idx="991">
                  <c:v>4.99024</c:v>
                </c:pt>
                <c:pt idx="992">
                  <c:v>4.99533</c:v>
                </c:pt>
                <c:pt idx="993">
                  <c:v>5.0004200000000001</c:v>
                </c:pt>
                <c:pt idx="994">
                  <c:v>5.0055100000000001</c:v>
                </c:pt>
                <c:pt idx="995">
                  <c:v>5.0106099999999998</c:v>
                </c:pt>
                <c:pt idx="996">
                  <c:v>5.0156999999999998</c:v>
                </c:pt>
                <c:pt idx="997">
                  <c:v>5.0207899999999999</c:v>
                </c:pt>
                <c:pt idx="998">
                  <c:v>5.0258799999999999</c:v>
                </c:pt>
                <c:pt idx="999">
                  <c:v>5.0309699999999999</c:v>
                </c:pt>
                <c:pt idx="1000">
                  <c:v>5.0360699999999996</c:v>
                </c:pt>
                <c:pt idx="1001">
                  <c:v>5.0411599999999996</c:v>
                </c:pt>
                <c:pt idx="1002">
                  <c:v>5.0462499999999997</c:v>
                </c:pt>
                <c:pt idx="1003">
                  <c:v>5.0513399999999997</c:v>
                </c:pt>
                <c:pt idx="1004">
                  <c:v>5.0564400000000003</c:v>
                </c:pt>
                <c:pt idx="1005">
                  <c:v>5.0615300000000003</c:v>
                </c:pt>
                <c:pt idx="1006">
                  <c:v>5.0666200000000003</c:v>
                </c:pt>
                <c:pt idx="1007">
                  <c:v>5.0717100000000004</c:v>
                </c:pt>
                <c:pt idx="1008">
                  <c:v>5.0768000000000004</c:v>
                </c:pt>
                <c:pt idx="1009">
                  <c:v>5.0819000000000001</c:v>
                </c:pt>
                <c:pt idx="1010">
                  <c:v>5.0869900000000001</c:v>
                </c:pt>
                <c:pt idx="1011">
                  <c:v>5.0920800000000002</c:v>
                </c:pt>
                <c:pt idx="1012">
                  <c:v>5.0971700000000002</c:v>
                </c:pt>
                <c:pt idx="1013">
                  <c:v>5.1022600000000002</c:v>
                </c:pt>
                <c:pt idx="1014">
                  <c:v>5.1073599999999999</c:v>
                </c:pt>
                <c:pt idx="1015">
                  <c:v>5.1124499999999999</c:v>
                </c:pt>
                <c:pt idx="1016">
                  <c:v>5.11754</c:v>
                </c:pt>
                <c:pt idx="1017">
                  <c:v>5.12263</c:v>
                </c:pt>
                <c:pt idx="1018">
                  <c:v>5.1277200000000001</c:v>
                </c:pt>
                <c:pt idx="1019">
                  <c:v>5.1328199999999997</c:v>
                </c:pt>
                <c:pt idx="1020">
                  <c:v>5.1379099999999998</c:v>
                </c:pt>
                <c:pt idx="1021">
                  <c:v>5.1429999999999998</c:v>
                </c:pt>
                <c:pt idx="1022">
                  <c:v>5.1480899999999998</c:v>
                </c:pt>
                <c:pt idx="1023">
                  <c:v>5.1531799999999999</c:v>
                </c:pt>
                <c:pt idx="1024">
                  <c:v>5.1582800000000004</c:v>
                </c:pt>
                <c:pt idx="1025">
                  <c:v>5.1633699999999996</c:v>
                </c:pt>
                <c:pt idx="1026">
                  <c:v>5.1684599999999996</c:v>
                </c:pt>
                <c:pt idx="1027">
                  <c:v>5.1735499999999996</c:v>
                </c:pt>
                <c:pt idx="1028">
                  <c:v>5.1786399999999997</c:v>
                </c:pt>
                <c:pt idx="1029">
                  <c:v>5.1837400000000002</c:v>
                </c:pt>
                <c:pt idx="1030">
                  <c:v>5.1888300000000003</c:v>
                </c:pt>
                <c:pt idx="1031">
                  <c:v>5.1939200000000003</c:v>
                </c:pt>
                <c:pt idx="1032">
                  <c:v>5.1990100000000004</c:v>
                </c:pt>
                <c:pt idx="1033">
                  <c:v>5.20411</c:v>
                </c:pt>
                <c:pt idx="1034">
                  <c:v>5.2092000000000001</c:v>
                </c:pt>
                <c:pt idx="1035">
                  <c:v>5.2142900000000001</c:v>
                </c:pt>
                <c:pt idx="1036">
                  <c:v>5.2193800000000001</c:v>
                </c:pt>
                <c:pt idx="1037">
                  <c:v>5.2244700000000002</c:v>
                </c:pt>
                <c:pt idx="1038">
                  <c:v>5.2295699999999998</c:v>
                </c:pt>
                <c:pt idx="1039">
                  <c:v>5.2346599999999999</c:v>
                </c:pt>
                <c:pt idx="1040">
                  <c:v>5.2397499999999999</c:v>
                </c:pt>
                <c:pt idx="1041">
                  <c:v>5.2448399999999999</c:v>
                </c:pt>
                <c:pt idx="1042">
                  <c:v>5.24993</c:v>
                </c:pt>
                <c:pt idx="1043">
                  <c:v>5.2550299999999996</c:v>
                </c:pt>
                <c:pt idx="1044">
                  <c:v>5.2601199999999997</c:v>
                </c:pt>
                <c:pt idx="1045">
                  <c:v>5.2652099999999997</c:v>
                </c:pt>
                <c:pt idx="1046">
                  <c:v>5.2702999999999998</c:v>
                </c:pt>
                <c:pt idx="1047">
                  <c:v>5.2753899999999998</c:v>
                </c:pt>
                <c:pt idx="1048">
                  <c:v>5.2804900000000004</c:v>
                </c:pt>
                <c:pt idx="1049">
                  <c:v>5.2855800000000004</c:v>
                </c:pt>
                <c:pt idx="1050">
                  <c:v>5.2906700000000004</c:v>
                </c:pt>
                <c:pt idx="1051">
                  <c:v>5.2957599999999996</c:v>
                </c:pt>
                <c:pt idx="1052">
                  <c:v>5.3008499999999996</c:v>
                </c:pt>
                <c:pt idx="1053">
                  <c:v>5.3059500000000002</c:v>
                </c:pt>
                <c:pt idx="1054">
                  <c:v>5.3110400000000002</c:v>
                </c:pt>
                <c:pt idx="1055">
                  <c:v>5.3161300000000002</c:v>
                </c:pt>
                <c:pt idx="1056">
                  <c:v>5.3212200000000003</c:v>
                </c:pt>
                <c:pt idx="1057">
                  <c:v>5.3263100000000003</c:v>
                </c:pt>
                <c:pt idx="1058">
                  <c:v>5.33141</c:v>
                </c:pt>
                <c:pt idx="1059">
                  <c:v>5.3365</c:v>
                </c:pt>
                <c:pt idx="1060">
                  <c:v>5.3415900000000001</c:v>
                </c:pt>
                <c:pt idx="1061">
                  <c:v>5.3466800000000001</c:v>
                </c:pt>
                <c:pt idx="1062">
                  <c:v>5.3517799999999998</c:v>
                </c:pt>
                <c:pt idx="1063">
                  <c:v>5.3568699999999998</c:v>
                </c:pt>
                <c:pt idx="1064">
                  <c:v>5.3619599999999998</c:v>
                </c:pt>
                <c:pt idx="1065">
                  <c:v>5.3670499999999999</c:v>
                </c:pt>
                <c:pt idx="1066">
                  <c:v>5.3721399999999999</c:v>
                </c:pt>
                <c:pt idx="1067">
                  <c:v>5.3772399999999996</c:v>
                </c:pt>
                <c:pt idx="1068">
                  <c:v>5.3823299999999996</c:v>
                </c:pt>
                <c:pt idx="1069">
                  <c:v>5.3874199999999997</c:v>
                </c:pt>
                <c:pt idx="1070">
                  <c:v>5.3925099999999997</c:v>
                </c:pt>
                <c:pt idx="1071">
                  <c:v>5.3975999999999997</c:v>
                </c:pt>
                <c:pt idx="1072">
                  <c:v>5.4027000000000003</c:v>
                </c:pt>
                <c:pt idx="1073">
                  <c:v>5.4077900000000003</c:v>
                </c:pt>
                <c:pt idx="1074">
                  <c:v>5.4128800000000004</c:v>
                </c:pt>
                <c:pt idx="1075">
                  <c:v>5.4179700000000004</c:v>
                </c:pt>
                <c:pt idx="1076">
                  <c:v>5.4230600000000004</c:v>
                </c:pt>
                <c:pt idx="1077">
                  <c:v>5.4281600000000001</c:v>
                </c:pt>
                <c:pt idx="1078">
                  <c:v>5.4332500000000001</c:v>
                </c:pt>
                <c:pt idx="1079">
                  <c:v>5.4383400000000002</c:v>
                </c:pt>
                <c:pt idx="1080">
                  <c:v>5.4434300000000002</c:v>
                </c:pt>
                <c:pt idx="1081">
                  <c:v>5.4485200000000003</c:v>
                </c:pt>
                <c:pt idx="1082">
                  <c:v>5.4536199999999999</c:v>
                </c:pt>
                <c:pt idx="1083">
                  <c:v>5.45871</c:v>
                </c:pt>
                <c:pt idx="1084">
                  <c:v>5.4638</c:v>
                </c:pt>
                <c:pt idx="1085">
                  <c:v>5.46889</c:v>
                </c:pt>
                <c:pt idx="1086">
                  <c:v>5.4739899999999997</c:v>
                </c:pt>
                <c:pt idx="1087">
                  <c:v>5.4790799999999997</c:v>
                </c:pt>
                <c:pt idx="1088">
                  <c:v>5.4841699999999998</c:v>
                </c:pt>
                <c:pt idx="1089">
                  <c:v>5.4892599999999998</c:v>
                </c:pt>
                <c:pt idx="1090">
                  <c:v>5.4943499999999998</c:v>
                </c:pt>
                <c:pt idx="1091">
                  <c:v>5.4994500000000004</c:v>
                </c:pt>
                <c:pt idx="1092">
                  <c:v>5.5045400000000004</c:v>
                </c:pt>
                <c:pt idx="1093">
                  <c:v>5.5096299999999996</c:v>
                </c:pt>
                <c:pt idx="1094">
                  <c:v>5.5147199999999996</c:v>
                </c:pt>
                <c:pt idx="1095">
                  <c:v>5.5198099999999997</c:v>
                </c:pt>
                <c:pt idx="1096">
                  <c:v>5.5249100000000002</c:v>
                </c:pt>
                <c:pt idx="1097">
                  <c:v>5.53</c:v>
                </c:pt>
                <c:pt idx="1098">
                  <c:v>5.5350900000000003</c:v>
                </c:pt>
                <c:pt idx="1099">
                  <c:v>5.5401800000000003</c:v>
                </c:pt>
                <c:pt idx="1100">
                  <c:v>5.5452700000000004</c:v>
                </c:pt>
                <c:pt idx="1101">
                  <c:v>5.55037</c:v>
                </c:pt>
                <c:pt idx="1102">
                  <c:v>5.5554600000000001</c:v>
                </c:pt>
                <c:pt idx="1103">
                  <c:v>5.5605500000000001</c:v>
                </c:pt>
                <c:pt idx="1104">
                  <c:v>5.5656400000000001</c:v>
                </c:pt>
                <c:pt idx="1105">
                  <c:v>5.5707300000000002</c:v>
                </c:pt>
                <c:pt idx="1106">
                  <c:v>5.5758299999999998</c:v>
                </c:pt>
                <c:pt idx="1107">
                  <c:v>5.5809199999999999</c:v>
                </c:pt>
                <c:pt idx="1108">
                  <c:v>5.5860099999999999</c:v>
                </c:pt>
                <c:pt idx="1109">
                  <c:v>5.5911</c:v>
                </c:pt>
                <c:pt idx="1110">
                  <c:v>5.5961999999999996</c:v>
                </c:pt>
                <c:pt idx="1111">
                  <c:v>5.6012899999999997</c:v>
                </c:pt>
                <c:pt idx="1112">
                  <c:v>5.6063799999999997</c:v>
                </c:pt>
                <c:pt idx="1113">
                  <c:v>5.6114699999999997</c:v>
                </c:pt>
                <c:pt idx="1114">
                  <c:v>5.6165599999999998</c:v>
                </c:pt>
                <c:pt idx="1115">
                  <c:v>5.6216600000000003</c:v>
                </c:pt>
                <c:pt idx="1116">
                  <c:v>5.6267500000000004</c:v>
                </c:pt>
                <c:pt idx="1117">
                  <c:v>5.6318400000000004</c:v>
                </c:pt>
                <c:pt idx="1118">
                  <c:v>5.6369300000000004</c:v>
                </c:pt>
                <c:pt idx="1119">
                  <c:v>5.6420199999999996</c:v>
                </c:pt>
                <c:pt idx="1120">
                  <c:v>5.6471200000000001</c:v>
                </c:pt>
                <c:pt idx="1121">
                  <c:v>5.6522100000000002</c:v>
                </c:pt>
                <c:pt idx="1122">
                  <c:v>5.6573000000000002</c:v>
                </c:pt>
                <c:pt idx="1123">
                  <c:v>5.6623900000000003</c:v>
                </c:pt>
                <c:pt idx="1124">
                  <c:v>5.6674800000000003</c:v>
                </c:pt>
                <c:pt idx="1125">
                  <c:v>5.67258</c:v>
                </c:pt>
                <c:pt idx="1126">
                  <c:v>5.67767</c:v>
                </c:pt>
                <c:pt idx="1127">
                  <c:v>5.68276</c:v>
                </c:pt>
                <c:pt idx="1128">
                  <c:v>5.6878500000000001</c:v>
                </c:pt>
                <c:pt idx="1129">
                  <c:v>5.6929499999999997</c:v>
                </c:pt>
                <c:pt idx="1130">
                  <c:v>5.6980399999999998</c:v>
                </c:pt>
                <c:pt idx="1131">
                  <c:v>5.7031299999999998</c:v>
                </c:pt>
                <c:pt idx="1132">
                  <c:v>5.7082199999999998</c:v>
                </c:pt>
                <c:pt idx="1133">
                  <c:v>5.7133099999999999</c:v>
                </c:pt>
                <c:pt idx="1134">
                  <c:v>5.7184100000000004</c:v>
                </c:pt>
                <c:pt idx="1135">
                  <c:v>5.7234999999999996</c:v>
                </c:pt>
                <c:pt idx="1136">
                  <c:v>5.7285899999999996</c:v>
                </c:pt>
                <c:pt idx="1137">
                  <c:v>5.7336799999999997</c:v>
                </c:pt>
                <c:pt idx="1138">
                  <c:v>5.7387699999999997</c:v>
                </c:pt>
                <c:pt idx="1139">
                  <c:v>5.7438700000000003</c:v>
                </c:pt>
                <c:pt idx="1140">
                  <c:v>5.7489600000000003</c:v>
                </c:pt>
                <c:pt idx="1141">
                  <c:v>5.7540500000000003</c:v>
                </c:pt>
                <c:pt idx="1142">
                  <c:v>5.7591400000000004</c:v>
                </c:pt>
                <c:pt idx="1143">
                  <c:v>5.7642300000000004</c:v>
                </c:pt>
                <c:pt idx="1144">
                  <c:v>5.7693300000000001</c:v>
                </c:pt>
                <c:pt idx="1145">
                  <c:v>5.7744200000000001</c:v>
                </c:pt>
                <c:pt idx="1146">
                  <c:v>5.7795100000000001</c:v>
                </c:pt>
                <c:pt idx="1147">
                  <c:v>5.7846000000000002</c:v>
                </c:pt>
                <c:pt idx="1148">
                  <c:v>5.7896900000000002</c:v>
                </c:pt>
                <c:pt idx="1149">
                  <c:v>5.7947899999999999</c:v>
                </c:pt>
                <c:pt idx="1150">
                  <c:v>5.7998799999999999</c:v>
                </c:pt>
                <c:pt idx="1151">
                  <c:v>5.80497</c:v>
                </c:pt>
                <c:pt idx="1152">
                  <c:v>5.81006</c:v>
                </c:pt>
                <c:pt idx="1153">
                  <c:v>5.81515</c:v>
                </c:pt>
                <c:pt idx="1154">
                  <c:v>5.8202499999999997</c:v>
                </c:pt>
                <c:pt idx="1155">
                  <c:v>5.8253399999999997</c:v>
                </c:pt>
                <c:pt idx="1156">
                  <c:v>5.8304299999999998</c:v>
                </c:pt>
                <c:pt idx="1157">
                  <c:v>5.8355199999999998</c:v>
                </c:pt>
                <c:pt idx="1158">
                  <c:v>5.8406200000000004</c:v>
                </c:pt>
                <c:pt idx="1159">
                  <c:v>5.8457100000000004</c:v>
                </c:pt>
                <c:pt idx="1160">
                  <c:v>5.8507999999999996</c:v>
                </c:pt>
                <c:pt idx="1161">
                  <c:v>5.8558899999999996</c:v>
                </c:pt>
                <c:pt idx="1162">
                  <c:v>5.8609799999999996</c:v>
                </c:pt>
                <c:pt idx="1163">
                  <c:v>5.8660800000000002</c:v>
                </c:pt>
                <c:pt idx="1164">
                  <c:v>5.8711700000000002</c:v>
                </c:pt>
                <c:pt idx="1165">
                  <c:v>5.8762600000000003</c:v>
                </c:pt>
                <c:pt idx="1166">
                  <c:v>5.8813500000000003</c:v>
                </c:pt>
                <c:pt idx="1167">
                  <c:v>5.8864400000000003</c:v>
                </c:pt>
                <c:pt idx="1168">
                  <c:v>5.89154</c:v>
                </c:pt>
                <c:pt idx="1169">
                  <c:v>5.89663</c:v>
                </c:pt>
                <c:pt idx="1170">
                  <c:v>5.9017200000000001</c:v>
                </c:pt>
                <c:pt idx="1171">
                  <c:v>5.9068100000000001</c:v>
                </c:pt>
                <c:pt idx="1172">
                  <c:v>5.9119000000000002</c:v>
                </c:pt>
                <c:pt idx="1173">
                  <c:v>5.9169999999999998</c:v>
                </c:pt>
                <c:pt idx="1174">
                  <c:v>5.9220899999999999</c:v>
                </c:pt>
                <c:pt idx="1175">
                  <c:v>5.9271799999999999</c:v>
                </c:pt>
                <c:pt idx="1176">
                  <c:v>5.9322699999999999</c:v>
                </c:pt>
                <c:pt idx="1177">
                  <c:v>5.93736</c:v>
                </c:pt>
                <c:pt idx="1178">
                  <c:v>5.9424599999999996</c:v>
                </c:pt>
                <c:pt idx="1179">
                  <c:v>5.9475499999999997</c:v>
                </c:pt>
                <c:pt idx="1180">
                  <c:v>5.9526399999999997</c:v>
                </c:pt>
                <c:pt idx="1181">
                  <c:v>5.9577299999999997</c:v>
                </c:pt>
                <c:pt idx="1182">
                  <c:v>5.9628300000000003</c:v>
                </c:pt>
                <c:pt idx="1183">
                  <c:v>5.9679200000000003</c:v>
                </c:pt>
                <c:pt idx="1184">
                  <c:v>5.9730100000000004</c:v>
                </c:pt>
                <c:pt idx="1185">
                  <c:v>5.9781000000000004</c:v>
                </c:pt>
                <c:pt idx="1186">
                  <c:v>5.9831899999999996</c:v>
                </c:pt>
                <c:pt idx="1187">
                  <c:v>5.9882900000000001</c:v>
                </c:pt>
                <c:pt idx="1188">
                  <c:v>5.9933800000000002</c:v>
                </c:pt>
                <c:pt idx="1189">
                  <c:v>5.9984700000000002</c:v>
                </c:pt>
                <c:pt idx="1190">
                  <c:v>6.0035600000000002</c:v>
                </c:pt>
                <c:pt idx="1191">
                  <c:v>6.0086500000000003</c:v>
                </c:pt>
                <c:pt idx="1192">
                  <c:v>6.0137499999999999</c:v>
                </c:pt>
                <c:pt idx="1193">
                  <c:v>6.01884</c:v>
                </c:pt>
                <c:pt idx="1194">
                  <c:v>6.02393</c:v>
                </c:pt>
                <c:pt idx="1195">
                  <c:v>6.02902</c:v>
                </c:pt>
                <c:pt idx="1196">
                  <c:v>6.0341100000000001</c:v>
                </c:pt>
                <c:pt idx="1197">
                  <c:v>6.0392099999999997</c:v>
                </c:pt>
                <c:pt idx="1198">
                  <c:v>6.0442999999999998</c:v>
                </c:pt>
                <c:pt idx="1199">
                  <c:v>6.0493899999999998</c:v>
                </c:pt>
                <c:pt idx="1200">
                  <c:v>6.0544799999999999</c:v>
                </c:pt>
                <c:pt idx="1201">
                  <c:v>6.0595699999999999</c:v>
                </c:pt>
                <c:pt idx="1202">
                  <c:v>6.0646699999999996</c:v>
                </c:pt>
                <c:pt idx="1203">
                  <c:v>6.0697599999999996</c:v>
                </c:pt>
                <c:pt idx="1204">
                  <c:v>6.0748499999999996</c:v>
                </c:pt>
                <c:pt idx="1205">
                  <c:v>6.0799399999999997</c:v>
                </c:pt>
                <c:pt idx="1206">
                  <c:v>6.0850299999999997</c:v>
                </c:pt>
                <c:pt idx="1207">
                  <c:v>6.0901300000000003</c:v>
                </c:pt>
                <c:pt idx="1208">
                  <c:v>6.0952200000000003</c:v>
                </c:pt>
                <c:pt idx="1209">
                  <c:v>6.1003100000000003</c:v>
                </c:pt>
                <c:pt idx="1210">
                  <c:v>6.1054000000000004</c:v>
                </c:pt>
                <c:pt idx="1211">
                  <c:v>6.1105</c:v>
                </c:pt>
                <c:pt idx="1212">
                  <c:v>6.1155900000000001</c:v>
                </c:pt>
                <c:pt idx="1213">
                  <c:v>6.1206800000000001</c:v>
                </c:pt>
                <c:pt idx="1214">
                  <c:v>6.1257700000000002</c:v>
                </c:pt>
                <c:pt idx="1215">
                  <c:v>6.1308600000000002</c:v>
                </c:pt>
                <c:pt idx="1216">
                  <c:v>6.1359599999999999</c:v>
                </c:pt>
                <c:pt idx="1217">
                  <c:v>6.1410499999999999</c:v>
                </c:pt>
                <c:pt idx="1218">
                  <c:v>6.1461399999999999</c:v>
                </c:pt>
                <c:pt idx="1219">
                  <c:v>6.15123</c:v>
                </c:pt>
                <c:pt idx="1220">
                  <c:v>6.15632</c:v>
                </c:pt>
                <c:pt idx="1221">
                  <c:v>6.1614199999999997</c:v>
                </c:pt>
                <c:pt idx="1222">
                  <c:v>6.1665099999999997</c:v>
                </c:pt>
                <c:pt idx="1223">
                  <c:v>6.1715999999999998</c:v>
                </c:pt>
                <c:pt idx="1224">
                  <c:v>6.1766899999999998</c:v>
                </c:pt>
                <c:pt idx="1225">
                  <c:v>6.1817799999999998</c:v>
                </c:pt>
                <c:pt idx="1226">
                  <c:v>6.1868800000000004</c:v>
                </c:pt>
                <c:pt idx="1227">
                  <c:v>6.1919700000000004</c:v>
                </c:pt>
                <c:pt idx="1228">
                  <c:v>6.1970599999999996</c:v>
                </c:pt>
                <c:pt idx="1229">
                  <c:v>6.2021499999999996</c:v>
                </c:pt>
                <c:pt idx="1230">
                  <c:v>6.2072399999999996</c:v>
                </c:pt>
                <c:pt idx="1231">
                  <c:v>6.2123400000000002</c:v>
                </c:pt>
                <c:pt idx="1232">
                  <c:v>6.2174300000000002</c:v>
                </c:pt>
                <c:pt idx="1233">
                  <c:v>6.2225200000000003</c:v>
                </c:pt>
                <c:pt idx="1234">
                  <c:v>6.2276100000000003</c:v>
                </c:pt>
                <c:pt idx="1235">
                  <c:v>6.23271</c:v>
                </c:pt>
                <c:pt idx="1236">
                  <c:v>6.2378</c:v>
                </c:pt>
                <c:pt idx="1237">
                  <c:v>6.2428900000000001</c:v>
                </c:pt>
                <c:pt idx="1238">
                  <c:v>6.2479800000000001</c:v>
                </c:pt>
                <c:pt idx="1239">
                  <c:v>6.2530700000000001</c:v>
                </c:pt>
                <c:pt idx="1240">
                  <c:v>6.2581699999999998</c:v>
                </c:pt>
                <c:pt idx="1241">
                  <c:v>6.2632599999999998</c:v>
                </c:pt>
                <c:pt idx="1242">
                  <c:v>6.2683499999999999</c:v>
                </c:pt>
                <c:pt idx="1243">
                  <c:v>6.2734399999999999</c:v>
                </c:pt>
                <c:pt idx="1244">
                  <c:v>6.2785299999999999</c:v>
                </c:pt>
                <c:pt idx="1245">
                  <c:v>6.2836299999999996</c:v>
                </c:pt>
                <c:pt idx="1246">
                  <c:v>6.2887199999999996</c:v>
                </c:pt>
                <c:pt idx="1247">
                  <c:v>6.2938099999999997</c:v>
                </c:pt>
                <c:pt idx="1248">
                  <c:v>6.2988999999999997</c:v>
                </c:pt>
                <c:pt idx="1249">
                  <c:v>6.3039899999999998</c:v>
                </c:pt>
                <c:pt idx="1250">
                  <c:v>6.3090900000000003</c:v>
                </c:pt>
                <c:pt idx="1251">
                  <c:v>6.3141800000000003</c:v>
                </c:pt>
                <c:pt idx="1252">
                  <c:v>6.3192700000000004</c:v>
                </c:pt>
                <c:pt idx="1253">
                  <c:v>6.3243600000000004</c:v>
                </c:pt>
                <c:pt idx="1254">
                  <c:v>6.3294499999999996</c:v>
                </c:pt>
                <c:pt idx="1255">
                  <c:v>6.3345500000000001</c:v>
                </c:pt>
                <c:pt idx="1256">
                  <c:v>6.3396400000000002</c:v>
                </c:pt>
                <c:pt idx="1257">
                  <c:v>6.3447300000000002</c:v>
                </c:pt>
                <c:pt idx="1258">
                  <c:v>6.3498200000000002</c:v>
                </c:pt>
                <c:pt idx="1259">
                  <c:v>6.3549199999999999</c:v>
                </c:pt>
                <c:pt idx="1260">
                  <c:v>6.3600099999999999</c:v>
                </c:pt>
                <c:pt idx="1261">
                  <c:v>6.3651</c:v>
                </c:pt>
                <c:pt idx="1262">
                  <c:v>6.37019</c:v>
                </c:pt>
                <c:pt idx="1263">
                  <c:v>6.3752800000000001</c:v>
                </c:pt>
                <c:pt idx="1264">
                  <c:v>6.3803799999999997</c:v>
                </c:pt>
                <c:pt idx="1265">
                  <c:v>6.3854699999999998</c:v>
                </c:pt>
                <c:pt idx="1266">
                  <c:v>6.3905599999999998</c:v>
                </c:pt>
                <c:pt idx="1267">
                  <c:v>6.3956499999999998</c:v>
                </c:pt>
                <c:pt idx="1268">
                  <c:v>6.4007399999999999</c:v>
                </c:pt>
                <c:pt idx="1269">
                  <c:v>6.4058400000000004</c:v>
                </c:pt>
                <c:pt idx="1270">
                  <c:v>6.4109299999999996</c:v>
                </c:pt>
                <c:pt idx="1271">
                  <c:v>6.4160199999999996</c:v>
                </c:pt>
                <c:pt idx="1272">
                  <c:v>6.4211099999999997</c:v>
                </c:pt>
                <c:pt idx="1273">
                  <c:v>6.4261999999999997</c:v>
                </c:pt>
                <c:pt idx="1274">
                  <c:v>6.4313000000000002</c:v>
                </c:pt>
                <c:pt idx="1275">
                  <c:v>6.4363900000000003</c:v>
                </c:pt>
                <c:pt idx="1276">
                  <c:v>6.4414800000000003</c:v>
                </c:pt>
                <c:pt idx="1277">
                  <c:v>6.4465700000000004</c:v>
                </c:pt>
                <c:pt idx="1278">
                  <c:v>6.4516600000000004</c:v>
                </c:pt>
                <c:pt idx="1279">
                  <c:v>6.4567600000000001</c:v>
                </c:pt>
                <c:pt idx="1280">
                  <c:v>6.4618500000000001</c:v>
                </c:pt>
                <c:pt idx="1281">
                  <c:v>6.4669400000000001</c:v>
                </c:pt>
                <c:pt idx="1282">
                  <c:v>6.4720300000000002</c:v>
                </c:pt>
                <c:pt idx="1283">
                  <c:v>6.4771299999999998</c:v>
                </c:pt>
                <c:pt idx="1284">
                  <c:v>6.4822199999999999</c:v>
                </c:pt>
                <c:pt idx="1285">
                  <c:v>6.4873099999999999</c:v>
                </c:pt>
                <c:pt idx="1286">
                  <c:v>6.4923999999999999</c:v>
                </c:pt>
                <c:pt idx="1287">
                  <c:v>6.49749</c:v>
                </c:pt>
                <c:pt idx="1288">
                  <c:v>6.5025899999999996</c:v>
                </c:pt>
                <c:pt idx="1289">
                  <c:v>6.5076799999999997</c:v>
                </c:pt>
                <c:pt idx="1290">
                  <c:v>6.5127699999999997</c:v>
                </c:pt>
                <c:pt idx="1291">
                  <c:v>6.5178599999999998</c:v>
                </c:pt>
                <c:pt idx="1292">
                  <c:v>6.5229499999999998</c:v>
                </c:pt>
                <c:pt idx="1293">
                  <c:v>6.5280500000000004</c:v>
                </c:pt>
                <c:pt idx="1294">
                  <c:v>6.5331400000000004</c:v>
                </c:pt>
                <c:pt idx="1295">
                  <c:v>6.5382300000000004</c:v>
                </c:pt>
                <c:pt idx="1296">
                  <c:v>6.5433199999999996</c:v>
                </c:pt>
                <c:pt idx="1297">
                  <c:v>6.5484099999999996</c:v>
                </c:pt>
                <c:pt idx="1298">
                  <c:v>6.5535100000000002</c:v>
                </c:pt>
                <c:pt idx="1299">
                  <c:v>6.5586000000000002</c:v>
                </c:pt>
                <c:pt idx="1300">
                  <c:v>6.5636900000000002</c:v>
                </c:pt>
                <c:pt idx="1301">
                  <c:v>6.5687800000000003</c:v>
                </c:pt>
                <c:pt idx="1302">
                  <c:v>6.5738700000000003</c:v>
                </c:pt>
                <c:pt idx="1303">
                  <c:v>6.57897</c:v>
                </c:pt>
                <c:pt idx="1304">
                  <c:v>6.58406</c:v>
                </c:pt>
                <c:pt idx="1305">
                  <c:v>6.5891500000000001</c:v>
                </c:pt>
                <c:pt idx="1306">
                  <c:v>6.5942400000000001</c:v>
                </c:pt>
                <c:pt idx="1307">
                  <c:v>6.5993399999999998</c:v>
                </c:pt>
                <c:pt idx="1308">
                  <c:v>6.6044299999999998</c:v>
                </c:pt>
                <c:pt idx="1309">
                  <c:v>6.6095199999999998</c:v>
                </c:pt>
                <c:pt idx="1310">
                  <c:v>6.6146099999999999</c:v>
                </c:pt>
                <c:pt idx="1311">
                  <c:v>6.6196999999999999</c:v>
                </c:pt>
                <c:pt idx="1312">
                  <c:v>6.6247999999999996</c:v>
                </c:pt>
                <c:pt idx="1313">
                  <c:v>6.6298899999999996</c:v>
                </c:pt>
                <c:pt idx="1314">
                  <c:v>6.6349799999999997</c:v>
                </c:pt>
                <c:pt idx="1315">
                  <c:v>6.6400699999999997</c:v>
                </c:pt>
                <c:pt idx="1316">
                  <c:v>6.6451599999999997</c:v>
                </c:pt>
                <c:pt idx="1317">
                  <c:v>6.6502600000000003</c:v>
                </c:pt>
                <c:pt idx="1318">
                  <c:v>6.6553500000000003</c:v>
                </c:pt>
                <c:pt idx="1319">
                  <c:v>6.6604400000000004</c:v>
                </c:pt>
                <c:pt idx="1320">
                  <c:v>6.6655300000000004</c:v>
                </c:pt>
                <c:pt idx="1321">
                  <c:v>6.6706200000000004</c:v>
                </c:pt>
                <c:pt idx="1322">
                  <c:v>6.6757200000000001</c:v>
                </c:pt>
                <c:pt idx="1323">
                  <c:v>6.6808100000000001</c:v>
                </c:pt>
                <c:pt idx="1324">
                  <c:v>6.6859000000000002</c:v>
                </c:pt>
                <c:pt idx="1325">
                  <c:v>6.6909900000000002</c:v>
                </c:pt>
                <c:pt idx="1326">
                  <c:v>6.6960800000000003</c:v>
                </c:pt>
                <c:pt idx="1327">
                  <c:v>6.7011799999999999</c:v>
                </c:pt>
                <c:pt idx="1328">
                  <c:v>6.70627</c:v>
                </c:pt>
                <c:pt idx="1329">
                  <c:v>6.71136</c:v>
                </c:pt>
                <c:pt idx="1330">
                  <c:v>6.71645</c:v>
                </c:pt>
                <c:pt idx="1331">
                  <c:v>6.7215400000000001</c:v>
                </c:pt>
                <c:pt idx="1332">
                  <c:v>6.7266399999999997</c:v>
                </c:pt>
                <c:pt idx="1333">
                  <c:v>6.7317299999999998</c:v>
                </c:pt>
                <c:pt idx="1334">
                  <c:v>6.7368199999999998</c:v>
                </c:pt>
                <c:pt idx="1335">
                  <c:v>6.7419099999999998</c:v>
                </c:pt>
                <c:pt idx="1336">
                  <c:v>6.7470100000000004</c:v>
                </c:pt>
                <c:pt idx="1337">
                  <c:v>6.7521000000000004</c:v>
                </c:pt>
                <c:pt idx="1338">
                  <c:v>6.7571899999999996</c:v>
                </c:pt>
                <c:pt idx="1339">
                  <c:v>6.7622799999999996</c:v>
                </c:pt>
                <c:pt idx="1340">
                  <c:v>6.7673699999999997</c:v>
                </c:pt>
                <c:pt idx="1341">
                  <c:v>6.7724700000000002</c:v>
                </c:pt>
                <c:pt idx="1342">
                  <c:v>6.7775600000000003</c:v>
                </c:pt>
                <c:pt idx="1343">
                  <c:v>6.7826500000000003</c:v>
                </c:pt>
                <c:pt idx="1344">
                  <c:v>6.7877400000000003</c:v>
                </c:pt>
                <c:pt idx="1345">
                  <c:v>6.7928300000000004</c:v>
                </c:pt>
                <c:pt idx="1346">
                  <c:v>6.79793</c:v>
                </c:pt>
                <c:pt idx="1347">
                  <c:v>6.8030200000000001</c:v>
                </c:pt>
                <c:pt idx="1348">
                  <c:v>6.8081100000000001</c:v>
                </c:pt>
                <c:pt idx="1349">
                  <c:v>6.8132000000000001</c:v>
                </c:pt>
                <c:pt idx="1350">
                  <c:v>6.8182900000000002</c:v>
                </c:pt>
                <c:pt idx="1351">
                  <c:v>6.8233899999999998</c:v>
                </c:pt>
                <c:pt idx="1352">
                  <c:v>6.8284799999999999</c:v>
                </c:pt>
                <c:pt idx="1353">
                  <c:v>6.8335699999999999</c:v>
                </c:pt>
                <c:pt idx="1354">
                  <c:v>6.83866</c:v>
                </c:pt>
                <c:pt idx="1355">
                  <c:v>6.84375</c:v>
                </c:pt>
                <c:pt idx="1356">
                  <c:v>6.8488499999999997</c:v>
                </c:pt>
                <c:pt idx="1357">
                  <c:v>6.8539399999999997</c:v>
                </c:pt>
                <c:pt idx="1358">
                  <c:v>6.8590299999999997</c:v>
                </c:pt>
                <c:pt idx="1359">
                  <c:v>6.8641199999999998</c:v>
                </c:pt>
                <c:pt idx="1360">
                  <c:v>6.8692200000000003</c:v>
                </c:pt>
                <c:pt idx="1361">
                  <c:v>6.8743100000000004</c:v>
                </c:pt>
                <c:pt idx="1362">
                  <c:v>6.8794000000000004</c:v>
                </c:pt>
                <c:pt idx="1363">
                  <c:v>6.8844900000000004</c:v>
                </c:pt>
                <c:pt idx="1364">
                  <c:v>6.8895799999999996</c:v>
                </c:pt>
                <c:pt idx="1365">
                  <c:v>6.8946800000000001</c:v>
                </c:pt>
                <c:pt idx="1366">
                  <c:v>6.8997700000000002</c:v>
                </c:pt>
                <c:pt idx="1367">
                  <c:v>6.9048600000000002</c:v>
                </c:pt>
                <c:pt idx="1368">
                  <c:v>6.9099500000000003</c:v>
                </c:pt>
                <c:pt idx="1369">
                  <c:v>6.9150400000000003</c:v>
                </c:pt>
                <c:pt idx="1370">
                  <c:v>6.92014</c:v>
                </c:pt>
                <c:pt idx="1371">
                  <c:v>6.92523</c:v>
                </c:pt>
                <c:pt idx="1372">
                  <c:v>6.93032</c:v>
                </c:pt>
                <c:pt idx="1373">
                  <c:v>6.9354100000000001</c:v>
                </c:pt>
                <c:pt idx="1374">
                  <c:v>6.9405000000000001</c:v>
                </c:pt>
                <c:pt idx="1375">
                  <c:v>6.9455999999999998</c:v>
                </c:pt>
                <c:pt idx="1376">
                  <c:v>6.9506899999999998</c:v>
                </c:pt>
                <c:pt idx="1377">
                  <c:v>6.9557799999999999</c:v>
                </c:pt>
                <c:pt idx="1378">
                  <c:v>6.9608699999999999</c:v>
                </c:pt>
                <c:pt idx="1379">
                  <c:v>6.9659599999999999</c:v>
                </c:pt>
                <c:pt idx="1380">
                  <c:v>6.9710599999999996</c:v>
                </c:pt>
                <c:pt idx="1381">
                  <c:v>6.9761499999999996</c:v>
                </c:pt>
                <c:pt idx="1382">
                  <c:v>6.9812399999999997</c:v>
                </c:pt>
                <c:pt idx="1383">
                  <c:v>6.9863299999999997</c:v>
                </c:pt>
                <c:pt idx="1384">
                  <c:v>6.9914300000000003</c:v>
                </c:pt>
                <c:pt idx="1385">
                  <c:v>6.9965200000000003</c:v>
                </c:pt>
                <c:pt idx="1386">
                  <c:v>7.0016100000000003</c:v>
                </c:pt>
                <c:pt idx="1387">
                  <c:v>7.0067000000000004</c:v>
                </c:pt>
                <c:pt idx="1388">
                  <c:v>7.0117900000000004</c:v>
                </c:pt>
                <c:pt idx="1389">
                  <c:v>7.0168900000000001</c:v>
                </c:pt>
                <c:pt idx="1390">
                  <c:v>7.0219800000000001</c:v>
                </c:pt>
                <c:pt idx="1391">
                  <c:v>7.0270700000000001</c:v>
                </c:pt>
                <c:pt idx="1392">
                  <c:v>7.0321600000000002</c:v>
                </c:pt>
                <c:pt idx="1393">
                  <c:v>7.0372500000000002</c:v>
                </c:pt>
                <c:pt idx="1394">
                  <c:v>7.0423499999999999</c:v>
                </c:pt>
                <c:pt idx="1395">
                  <c:v>7.0474399999999999</c:v>
                </c:pt>
                <c:pt idx="1396">
                  <c:v>7.05253</c:v>
                </c:pt>
                <c:pt idx="1397">
                  <c:v>7.05762</c:v>
                </c:pt>
                <c:pt idx="1398">
                  <c:v>7.06271</c:v>
                </c:pt>
                <c:pt idx="1399">
                  <c:v>7.0678099999999997</c:v>
                </c:pt>
                <c:pt idx="1400">
                  <c:v>7.0728999999999997</c:v>
                </c:pt>
                <c:pt idx="1401">
                  <c:v>7.0779899999999998</c:v>
                </c:pt>
                <c:pt idx="1402">
                  <c:v>7.0830799999999998</c:v>
                </c:pt>
                <c:pt idx="1403">
                  <c:v>7.0881699999999999</c:v>
                </c:pt>
                <c:pt idx="1404">
                  <c:v>7.0932700000000004</c:v>
                </c:pt>
                <c:pt idx="1405">
                  <c:v>7.0983599999999996</c:v>
                </c:pt>
                <c:pt idx="1406">
                  <c:v>7.1034499999999996</c:v>
                </c:pt>
                <c:pt idx="1407">
                  <c:v>7.1085399999999996</c:v>
                </c:pt>
                <c:pt idx="1408">
                  <c:v>7.1136400000000002</c:v>
                </c:pt>
                <c:pt idx="1409">
                  <c:v>7.1187300000000002</c:v>
                </c:pt>
                <c:pt idx="1410">
                  <c:v>7.1238200000000003</c:v>
                </c:pt>
                <c:pt idx="1411">
                  <c:v>7.1289100000000003</c:v>
                </c:pt>
                <c:pt idx="1412">
                  <c:v>7.1340000000000003</c:v>
                </c:pt>
                <c:pt idx="1413">
                  <c:v>7.1391</c:v>
                </c:pt>
                <c:pt idx="1414">
                  <c:v>7.14419</c:v>
                </c:pt>
                <c:pt idx="1415">
                  <c:v>7.1492800000000001</c:v>
                </c:pt>
                <c:pt idx="1416">
                  <c:v>7.1543700000000001</c:v>
                </c:pt>
                <c:pt idx="1417">
                  <c:v>7.1594600000000002</c:v>
                </c:pt>
                <c:pt idx="1418">
                  <c:v>7.1645599999999998</c:v>
                </c:pt>
                <c:pt idx="1419">
                  <c:v>7.1696499999999999</c:v>
                </c:pt>
                <c:pt idx="1420">
                  <c:v>7.1747399999999999</c:v>
                </c:pt>
                <c:pt idx="1421">
                  <c:v>7.1798299999999999</c:v>
                </c:pt>
                <c:pt idx="1422">
                  <c:v>7.18492</c:v>
                </c:pt>
                <c:pt idx="1423">
                  <c:v>7.1900199999999996</c:v>
                </c:pt>
                <c:pt idx="1424">
                  <c:v>7.1951099999999997</c:v>
                </c:pt>
                <c:pt idx="1425">
                  <c:v>7.2001999999999997</c:v>
                </c:pt>
                <c:pt idx="1426">
                  <c:v>7.2052899999999998</c:v>
                </c:pt>
                <c:pt idx="1427">
                  <c:v>7.2103799999999998</c:v>
                </c:pt>
                <c:pt idx="1428">
                  <c:v>7.2154800000000003</c:v>
                </c:pt>
                <c:pt idx="1429">
                  <c:v>7.2205700000000004</c:v>
                </c:pt>
                <c:pt idx="1430">
                  <c:v>7.2256600000000004</c:v>
                </c:pt>
                <c:pt idx="1431">
                  <c:v>7.2307499999999996</c:v>
                </c:pt>
                <c:pt idx="1432">
                  <c:v>7.2358500000000001</c:v>
                </c:pt>
                <c:pt idx="1433">
                  <c:v>7.2409400000000002</c:v>
                </c:pt>
                <c:pt idx="1434">
                  <c:v>7.2460300000000002</c:v>
                </c:pt>
                <c:pt idx="1435">
                  <c:v>7.2511200000000002</c:v>
                </c:pt>
                <c:pt idx="1436">
                  <c:v>7.2562100000000003</c:v>
                </c:pt>
                <c:pt idx="1437">
                  <c:v>7.2613099999999999</c:v>
                </c:pt>
                <c:pt idx="1438">
                  <c:v>7.2664</c:v>
                </c:pt>
                <c:pt idx="1439">
                  <c:v>7.27149</c:v>
                </c:pt>
                <c:pt idx="1440">
                  <c:v>7.27658</c:v>
                </c:pt>
                <c:pt idx="1441">
                  <c:v>7.2816700000000001</c:v>
                </c:pt>
                <c:pt idx="1442">
                  <c:v>7.2867699999999997</c:v>
                </c:pt>
                <c:pt idx="1443">
                  <c:v>7.2918599999999998</c:v>
                </c:pt>
                <c:pt idx="1444">
                  <c:v>7.2969499999999998</c:v>
                </c:pt>
                <c:pt idx="1445">
                  <c:v>7.3020399999999999</c:v>
                </c:pt>
                <c:pt idx="1446">
                  <c:v>7.3071299999999999</c:v>
                </c:pt>
                <c:pt idx="1447">
                  <c:v>7.3122299999999996</c:v>
                </c:pt>
                <c:pt idx="1448">
                  <c:v>7.3173199999999996</c:v>
                </c:pt>
                <c:pt idx="1449">
                  <c:v>7.3224099999999996</c:v>
                </c:pt>
                <c:pt idx="1450">
                  <c:v>7.3274999999999997</c:v>
                </c:pt>
                <c:pt idx="1451">
                  <c:v>7.3325899999999997</c:v>
                </c:pt>
                <c:pt idx="1452">
                  <c:v>7.3376900000000003</c:v>
                </c:pt>
                <c:pt idx="1453">
                  <c:v>7.3427800000000003</c:v>
                </c:pt>
                <c:pt idx="1454">
                  <c:v>7.3478700000000003</c:v>
                </c:pt>
                <c:pt idx="1455">
                  <c:v>7.3529600000000004</c:v>
                </c:pt>
                <c:pt idx="1456">
                  <c:v>7.3580500000000004</c:v>
                </c:pt>
                <c:pt idx="1457">
                  <c:v>7.3631500000000001</c:v>
                </c:pt>
                <c:pt idx="1458">
                  <c:v>7.3682400000000001</c:v>
                </c:pt>
                <c:pt idx="1459">
                  <c:v>7.3733300000000002</c:v>
                </c:pt>
                <c:pt idx="1460">
                  <c:v>7.3784200000000002</c:v>
                </c:pt>
                <c:pt idx="1461">
                  <c:v>7.3835199999999999</c:v>
                </c:pt>
                <c:pt idx="1462">
                  <c:v>7.3886099999999999</c:v>
                </c:pt>
                <c:pt idx="1463">
                  <c:v>7.3936999999999999</c:v>
                </c:pt>
                <c:pt idx="1464">
                  <c:v>7.39879</c:v>
                </c:pt>
                <c:pt idx="1465">
                  <c:v>7.40388</c:v>
                </c:pt>
                <c:pt idx="1466">
                  <c:v>7.4089799999999997</c:v>
                </c:pt>
                <c:pt idx="1467">
                  <c:v>7.4140699999999997</c:v>
                </c:pt>
                <c:pt idx="1468">
                  <c:v>7.4191599999999998</c:v>
                </c:pt>
                <c:pt idx="1469">
                  <c:v>7.4242499999999998</c:v>
                </c:pt>
                <c:pt idx="1470">
                  <c:v>7.4293399999999998</c:v>
                </c:pt>
                <c:pt idx="1471">
                  <c:v>7.4344400000000004</c:v>
                </c:pt>
                <c:pt idx="1472">
                  <c:v>7.4395300000000004</c:v>
                </c:pt>
                <c:pt idx="1473">
                  <c:v>7.4446199999999996</c:v>
                </c:pt>
                <c:pt idx="1474">
                  <c:v>7.4497099999999996</c:v>
                </c:pt>
                <c:pt idx="1475">
                  <c:v>7.4547999999999996</c:v>
                </c:pt>
                <c:pt idx="1476">
                  <c:v>7.4599000000000002</c:v>
                </c:pt>
                <c:pt idx="1477">
                  <c:v>7.4649900000000002</c:v>
                </c:pt>
                <c:pt idx="1478">
                  <c:v>7.4700800000000003</c:v>
                </c:pt>
                <c:pt idx="1479">
                  <c:v>7.4751700000000003</c:v>
                </c:pt>
                <c:pt idx="1480">
                  <c:v>7.4802600000000004</c:v>
                </c:pt>
                <c:pt idx="1481">
                  <c:v>7.48536</c:v>
                </c:pt>
                <c:pt idx="1482">
                  <c:v>7.4904500000000001</c:v>
                </c:pt>
                <c:pt idx="1483">
                  <c:v>7.4955400000000001</c:v>
                </c:pt>
                <c:pt idx="1484">
                  <c:v>7.5006300000000001</c:v>
                </c:pt>
                <c:pt idx="1485">
                  <c:v>7.5057299999999998</c:v>
                </c:pt>
                <c:pt idx="1486">
                  <c:v>7.5108199999999998</c:v>
                </c:pt>
                <c:pt idx="1487">
                  <c:v>7.5159099999999999</c:v>
                </c:pt>
                <c:pt idx="1488">
                  <c:v>7.5209999999999999</c:v>
                </c:pt>
                <c:pt idx="1489">
                  <c:v>7.5260899999999999</c:v>
                </c:pt>
                <c:pt idx="1490">
                  <c:v>7.5311899999999996</c:v>
                </c:pt>
                <c:pt idx="1491">
                  <c:v>7.5362799999999996</c:v>
                </c:pt>
                <c:pt idx="1492">
                  <c:v>7.5413699999999997</c:v>
                </c:pt>
                <c:pt idx="1493">
                  <c:v>7.5464599999999997</c:v>
                </c:pt>
                <c:pt idx="1494">
                  <c:v>7.5515499999999998</c:v>
                </c:pt>
                <c:pt idx="1495">
                  <c:v>7.5566500000000003</c:v>
                </c:pt>
                <c:pt idx="1496">
                  <c:v>7.5617400000000004</c:v>
                </c:pt>
                <c:pt idx="1497">
                  <c:v>7.5668300000000004</c:v>
                </c:pt>
                <c:pt idx="1498">
                  <c:v>7.5719200000000004</c:v>
                </c:pt>
                <c:pt idx="1499">
                  <c:v>7.5770099999999996</c:v>
                </c:pt>
                <c:pt idx="1500">
                  <c:v>7.5821100000000001</c:v>
                </c:pt>
                <c:pt idx="1501">
                  <c:v>7.5872000000000002</c:v>
                </c:pt>
                <c:pt idx="1502">
                  <c:v>7.5922900000000002</c:v>
                </c:pt>
                <c:pt idx="1503">
                  <c:v>7.5973800000000002</c:v>
                </c:pt>
                <c:pt idx="1504">
                  <c:v>7.6024700000000003</c:v>
                </c:pt>
                <c:pt idx="1505">
                  <c:v>7.6075699999999999</c:v>
                </c:pt>
                <c:pt idx="1506">
                  <c:v>7.61266</c:v>
                </c:pt>
                <c:pt idx="1507">
                  <c:v>7.61775</c:v>
                </c:pt>
                <c:pt idx="1508">
                  <c:v>7.6228400000000001</c:v>
                </c:pt>
                <c:pt idx="1509">
                  <c:v>7.6279300000000001</c:v>
                </c:pt>
                <c:pt idx="1510">
                  <c:v>7.6330299999999998</c:v>
                </c:pt>
                <c:pt idx="1511">
                  <c:v>7.6381199999999998</c:v>
                </c:pt>
                <c:pt idx="1512">
                  <c:v>7.6432099999999998</c:v>
                </c:pt>
                <c:pt idx="1513">
                  <c:v>7.6482999999999999</c:v>
                </c:pt>
                <c:pt idx="1514">
                  <c:v>7.6534000000000004</c:v>
                </c:pt>
                <c:pt idx="1515">
                  <c:v>7.6584899999999996</c:v>
                </c:pt>
                <c:pt idx="1516">
                  <c:v>7.6635799999999996</c:v>
                </c:pt>
                <c:pt idx="1517">
                  <c:v>7.6686699999999997</c:v>
                </c:pt>
                <c:pt idx="1518">
                  <c:v>7.6737599999999997</c:v>
                </c:pt>
                <c:pt idx="1519">
                  <c:v>7.6788600000000002</c:v>
                </c:pt>
                <c:pt idx="1520">
                  <c:v>7.6839500000000003</c:v>
                </c:pt>
                <c:pt idx="1521">
                  <c:v>7.6890400000000003</c:v>
                </c:pt>
                <c:pt idx="1522">
                  <c:v>7.6941300000000004</c:v>
                </c:pt>
                <c:pt idx="1523">
                  <c:v>7.6992200000000004</c:v>
                </c:pt>
                <c:pt idx="1524">
                  <c:v>7.7043200000000001</c:v>
                </c:pt>
                <c:pt idx="1525">
                  <c:v>7.7094100000000001</c:v>
                </c:pt>
                <c:pt idx="1526">
                  <c:v>7.7145000000000001</c:v>
                </c:pt>
                <c:pt idx="1527">
                  <c:v>7.7195900000000002</c:v>
                </c:pt>
                <c:pt idx="1528">
                  <c:v>7.7246800000000002</c:v>
                </c:pt>
                <c:pt idx="1529">
                  <c:v>7.7297799999999999</c:v>
                </c:pt>
                <c:pt idx="1530">
                  <c:v>7.7348699999999999</c:v>
                </c:pt>
                <c:pt idx="1531">
                  <c:v>7.73996</c:v>
                </c:pt>
                <c:pt idx="1532">
                  <c:v>7.74505</c:v>
                </c:pt>
                <c:pt idx="1533">
                  <c:v>7.75014</c:v>
                </c:pt>
                <c:pt idx="1534">
                  <c:v>7.7552399999999997</c:v>
                </c:pt>
                <c:pt idx="1535">
                  <c:v>7.7603299999999997</c:v>
                </c:pt>
                <c:pt idx="1536">
                  <c:v>7.7654199999999998</c:v>
                </c:pt>
                <c:pt idx="1537">
                  <c:v>7.7705099999999998</c:v>
                </c:pt>
                <c:pt idx="1538">
                  <c:v>7.7756100000000004</c:v>
                </c:pt>
                <c:pt idx="1539">
                  <c:v>7.7807000000000004</c:v>
                </c:pt>
                <c:pt idx="1540">
                  <c:v>7.7857900000000004</c:v>
                </c:pt>
                <c:pt idx="1541">
                  <c:v>7.7908799999999996</c:v>
                </c:pt>
                <c:pt idx="1542">
                  <c:v>7.7959699999999996</c:v>
                </c:pt>
                <c:pt idx="1543">
                  <c:v>7.8010700000000002</c:v>
                </c:pt>
                <c:pt idx="1544">
                  <c:v>7.8061600000000002</c:v>
                </c:pt>
                <c:pt idx="1545">
                  <c:v>7.8112500000000002</c:v>
                </c:pt>
                <c:pt idx="1546">
                  <c:v>7.8163400000000003</c:v>
                </c:pt>
                <c:pt idx="1547">
                  <c:v>7.8214300000000003</c:v>
                </c:pt>
                <c:pt idx="1548">
                  <c:v>7.82653</c:v>
                </c:pt>
                <c:pt idx="1549">
                  <c:v>7.83162</c:v>
                </c:pt>
                <c:pt idx="1550">
                  <c:v>7.8367100000000001</c:v>
                </c:pt>
                <c:pt idx="1551">
                  <c:v>7.8418000000000001</c:v>
                </c:pt>
                <c:pt idx="1552">
                  <c:v>7.8468900000000001</c:v>
                </c:pt>
                <c:pt idx="1553">
                  <c:v>7.8519899999999998</c:v>
                </c:pt>
                <c:pt idx="1554">
                  <c:v>7.8570799999999998</c:v>
                </c:pt>
                <c:pt idx="1555">
                  <c:v>7.8621699999999999</c:v>
                </c:pt>
                <c:pt idx="1556">
                  <c:v>7.8672599999999999</c:v>
                </c:pt>
                <c:pt idx="1557">
                  <c:v>7.87235</c:v>
                </c:pt>
                <c:pt idx="1558">
                  <c:v>7.8774499999999996</c:v>
                </c:pt>
                <c:pt idx="1559">
                  <c:v>7.8825399999999997</c:v>
                </c:pt>
                <c:pt idx="1560">
                  <c:v>7.8876299999999997</c:v>
                </c:pt>
                <c:pt idx="1561">
                  <c:v>7.8927199999999997</c:v>
                </c:pt>
                <c:pt idx="1562">
                  <c:v>7.8978200000000003</c:v>
                </c:pt>
                <c:pt idx="1563">
                  <c:v>7.9029100000000003</c:v>
                </c:pt>
                <c:pt idx="1564">
                  <c:v>7.9080000000000004</c:v>
                </c:pt>
                <c:pt idx="1565">
                  <c:v>7.9130900000000004</c:v>
                </c:pt>
                <c:pt idx="1566">
                  <c:v>7.9181800000000004</c:v>
                </c:pt>
                <c:pt idx="1567">
                  <c:v>7.9232800000000001</c:v>
                </c:pt>
                <c:pt idx="1568">
                  <c:v>7.9283700000000001</c:v>
                </c:pt>
                <c:pt idx="1569">
                  <c:v>7.9334600000000002</c:v>
                </c:pt>
                <c:pt idx="1570">
                  <c:v>7.9385500000000002</c:v>
                </c:pt>
                <c:pt idx="1571">
                  <c:v>7.9436400000000003</c:v>
                </c:pt>
                <c:pt idx="1572">
                  <c:v>7.9487399999999999</c:v>
                </c:pt>
                <c:pt idx="1573">
                  <c:v>7.95383</c:v>
                </c:pt>
                <c:pt idx="1574">
                  <c:v>7.95892</c:v>
                </c:pt>
                <c:pt idx="1575">
                  <c:v>7.96401</c:v>
                </c:pt>
                <c:pt idx="1576">
                  <c:v>7.9691000000000001</c:v>
                </c:pt>
                <c:pt idx="1577">
                  <c:v>7.9741999999999997</c:v>
                </c:pt>
                <c:pt idx="1578">
                  <c:v>7.9792899999999998</c:v>
                </c:pt>
                <c:pt idx="1579">
                  <c:v>7.9843799999999998</c:v>
                </c:pt>
                <c:pt idx="1580">
                  <c:v>7.9894699999999998</c:v>
                </c:pt>
                <c:pt idx="1581">
                  <c:v>7.9945700000000004</c:v>
                </c:pt>
                <c:pt idx="1582">
                  <c:v>7.9996600000000004</c:v>
                </c:pt>
                <c:pt idx="1583">
                  <c:v>8.0047499999999996</c:v>
                </c:pt>
                <c:pt idx="1584">
                  <c:v>8.0098400000000005</c:v>
                </c:pt>
                <c:pt idx="1585">
                  <c:v>8.0149299999999997</c:v>
                </c:pt>
                <c:pt idx="1586">
                  <c:v>8.0200300000000002</c:v>
                </c:pt>
                <c:pt idx="1587">
                  <c:v>8.0251199999999994</c:v>
                </c:pt>
                <c:pt idx="1588">
                  <c:v>8.0302100000000003</c:v>
                </c:pt>
                <c:pt idx="1589">
                  <c:v>8.0352999999999994</c:v>
                </c:pt>
                <c:pt idx="1590">
                  <c:v>8.0403900000000004</c:v>
                </c:pt>
                <c:pt idx="1591">
                  <c:v>8.0454899999999991</c:v>
                </c:pt>
                <c:pt idx="1592">
                  <c:v>8.0505800000000001</c:v>
                </c:pt>
                <c:pt idx="1593">
                  <c:v>8.0556699999999992</c:v>
                </c:pt>
                <c:pt idx="1594">
                  <c:v>8.0607600000000001</c:v>
                </c:pt>
                <c:pt idx="1595">
                  <c:v>8.0658499999999993</c:v>
                </c:pt>
                <c:pt idx="1596">
                  <c:v>8.0709499999999998</c:v>
                </c:pt>
                <c:pt idx="1597">
                  <c:v>8.0760400000000008</c:v>
                </c:pt>
                <c:pt idx="1598">
                  <c:v>8.0811299999999999</c:v>
                </c:pt>
                <c:pt idx="1599">
                  <c:v>8.0862200000000009</c:v>
                </c:pt>
                <c:pt idx="1600">
                  <c:v>8.09131</c:v>
                </c:pt>
                <c:pt idx="1601">
                  <c:v>8.0964100000000006</c:v>
                </c:pt>
                <c:pt idx="1602">
                  <c:v>8.1014999999999997</c:v>
                </c:pt>
                <c:pt idx="1603">
                  <c:v>8.1065900000000006</c:v>
                </c:pt>
                <c:pt idx="1604">
                  <c:v>8.1116799999999998</c:v>
                </c:pt>
                <c:pt idx="1605">
                  <c:v>8.1167700000000007</c:v>
                </c:pt>
                <c:pt idx="1606">
                  <c:v>8.1218699999999995</c:v>
                </c:pt>
                <c:pt idx="1607">
                  <c:v>8.1269600000000004</c:v>
                </c:pt>
                <c:pt idx="1608">
                  <c:v>8.1320499999999996</c:v>
                </c:pt>
                <c:pt idx="1609">
                  <c:v>8.1371400000000005</c:v>
                </c:pt>
                <c:pt idx="1610">
                  <c:v>8.1422299999999996</c:v>
                </c:pt>
                <c:pt idx="1611">
                  <c:v>8.1473300000000002</c:v>
                </c:pt>
                <c:pt idx="1612">
                  <c:v>8.1524199999999993</c:v>
                </c:pt>
                <c:pt idx="1613">
                  <c:v>8.1575100000000003</c:v>
                </c:pt>
                <c:pt idx="1614">
                  <c:v>8.1625999999999994</c:v>
                </c:pt>
                <c:pt idx="1615">
                  <c:v>8.1677</c:v>
                </c:pt>
                <c:pt idx="1616">
                  <c:v>8.1727900000000009</c:v>
                </c:pt>
                <c:pt idx="1617">
                  <c:v>8.17788</c:v>
                </c:pt>
                <c:pt idx="1618">
                  <c:v>8.1829699999999992</c:v>
                </c:pt>
                <c:pt idx="1619">
                  <c:v>8.1880600000000001</c:v>
                </c:pt>
                <c:pt idx="1620">
                  <c:v>8.1931600000000007</c:v>
                </c:pt>
                <c:pt idx="1621">
                  <c:v>8.1982499999999998</c:v>
                </c:pt>
                <c:pt idx="1622">
                  <c:v>8.2033400000000007</c:v>
                </c:pt>
                <c:pt idx="1623">
                  <c:v>8.2084299999999999</c:v>
                </c:pt>
                <c:pt idx="1624">
                  <c:v>8.2135200000000008</c:v>
                </c:pt>
                <c:pt idx="1625">
                  <c:v>8.2186199999999996</c:v>
                </c:pt>
                <c:pt idx="1626">
                  <c:v>8.2237100000000005</c:v>
                </c:pt>
                <c:pt idx="1627">
                  <c:v>8.2287999999999997</c:v>
                </c:pt>
                <c:pt idx="1628">
                  <c:v>8.2338900000000006</c:v>
                </c:pt>
                <c:pt idx="1629">
                  <c:v>8.2389899999999994</c:v>
                </c:pt>
                <c:pt idx="1630">
                  <c:v>8.2440800000000003</c:v>
                </c:pt>
                <c:pt idx="1631">
                  <c:v>8.2491699999999994</c:v>
                </c:pt>
                <c:pt idx="1632">
                  <c:v>8.2542600000000004</c:v>
                </c:pt>
                <c:pt idx="1633">
                  <c:v>8.2593499999999995</c:v>
                </c:pt>
                <c:pt idx="1634">
                  <c:v>8.2644500000000001</c:v>
                </c:pt>
                <c:pt idx="1635">
                  <c:v>8.2695399999999992</c:v>
                </c:pt>
                <c:pt idx="1636">
                  <c:v>8.2746300000000002</c:v>
                </c:pt>
                <c:pt idx="1637">
                  <c:v>8.2797199999999993</c:v>
                </c:pt>
                <c:pt idx="1638">
                  <c:v>8.2848100000000002</c:v>
                </c:pt>
                <c:pt idx="1639">
                  <c:v>8.2899100000000008</c:v>
                </c:pt>
                <c:pt idx="1640">
                  <c:v>8.2949999999999999</c:v>
                </c:pt>
                <c:pt idx="1641">
                  <c:v>8.3000900000000009</c:v>
                </c:pt>
                <c:pt idx="1642">
                  <c:v>8.30518</c:v>
                </c:pt>
                <c:pt idx="1643">
                  <c:v>8.3102699999999992</c:v>
                </c:pt>
                <c:pt idx="1644">
                  <c:v>8.3153699999999997</c:v>
                </c:pt>
                <c:pt idx="1645">
                  <c:v>8.3204600000000006</c:v>
                </c:pt>
                <c:pt idx="1646">
                  <c:v>8.3255499999999998</c:v>
                </c:pt>
                <c:pt idx="1647">
                  <c:v>8.3306400000000007</c:v>
                </c:pt>
                <c:pt idx="1648">
                  <c:v>8.3357299999999999</c:v>
                </c:pt>
                <c:pt idx="1649">
                  <c:v>8.3408300000000004</c:v>
                </c:pt>
                <c:pt idx="1650">
                  <c:v>8.3459199999999996</c:v>
                </c:pt>
                <c:pt idx="1651">
                  <c:v>8.3510100000000005</c:v>
                </c:pt>
                <c:pt idx="1652">
                  <c:v>8.3560999999999996</c:v>
                </c:pt>
                <c:pt idx="1653">
                  <c:v>8.3611900000000006</c:v>
                </c:pt>
                <c:pt idx="1654">
                  <c:v>8.3662899999999993</c:v>
                </c:pt>
                <c:pt idx="1655">
                  <c:v>8.3713800000000003</c:v>
                </c:pt>
                <c:pt idx="1656">
                  <c:v>8.3764699999999994</c:v>
                </c:pt>
                <c:pt idx="1657">
                  <c:v>8.3815600000000003</c:v>
                </c:pt>
                <c:pt idx="1658">
                  <c:v>8.3866499999999995</c:v>
                </c:pt>
                <c:pt idx="1659">
                  <c:v>8.39175</c:v>
                </c:pt>
                <c:pt idx="1660">
                  <c:v>8.3968399999999992</c:v>
                </c:pt>
                <c:pt idx="1661">
                  <c:v>8.4019300000000001</c:v>
                </c:pt>
                <c:pt idx="1662">
                  <c:v>8.4070199999999993</c:v>
                </c:pt>
                <c:pt idx="1663">
                  <c:v>8.4121199999999998</c:v>
                </c:pt>
                <c:pt idx="1664">
                  <c:v>8.4172100000000007</c:v>
                </c:pt>
                <c:pt idx="1665">
                  <c:v>8.4222999999999999</c:v>
                </c:pt>
                <c:pt idx="1666">
                  <c:v>8.4273900000000008</c:v>
                </c:pt>
                <c:pt idx="1667">
                  <c:v>8.43248</c:v>
                </c:pt>
                <c:pt idx="1668">
                  <c:v>8.4375800000000005</c:v>
                </c:pt>
                <c:pt idx="1669">
                  <c:v>8.4426699999999997</c:v>
                </c:pt>
                <c:pt idx="1670">
                  <c:v>8.4477600000000006</c:v>
                </c:pt>
                <c:pt idx="1671">
                  <c:v>8.4528499999999998</c:v>
                </c:pt>
                <c:pt idx="1672">
                  <c:v>8.4579400000000007</c:v>
                </c:pt>
                <c:pt idx="1673">
                  <c:v>8.4630399999999995</c:v>
                </c:pt>
                <c:pt idx="1674">
                  <c:v>8.4681300000000004</c:v>
                </c:pt>
                <c:pt idx="1675">
                  <c:v>8.4732199999999995</c:v>
                </c:pt>
                <c:pt idx="1676">
                  <c:v>8.4783100000000005</c:v>
                </c:pt>
                <c:pt idx="1677">
                  <c:v>8.4833999999999996</c:v>
                </c:pt>
                <c:pt idx="1678">
                  <c:v>8.4885000000000002</c:v>
                </c:pt>
                <c:pt idx="1679">
                  <c:v>8.4935899999999993</c:v>
                </c:pt>
                <c:pt idx="1680">
                  <c:v>8.4986800000000002</c:v>
                </c:pt>
                <c:pt idx="1681">
                  <c:v>8.5037699999999994</c:v>
                </c:pt>
                <c:pt idx="1682">
                  <c:v>8.5088600000000003</c:v>
                </c:pt>
                <c:pt idx="1683">
                  <c:v>8.5139600000000009</c:v>
                </c:pt>
                <c:pt idx="1684">
                  <c:v>8.51905</c:v>
                </c:pt>
                <c:pt idx="1685">
                  <c:v>8.5241399999999992</c:v>
                </c:pt>
                <c:pt idx="1686">
                  <c:v>8.5292300000000001</c:v>
                </c:pt>
                <c:pt idx="1687">
                  <c:v>8.5343300000000006</c:v>
                </c:pt>
                <c:pt idx="1688">
                  <c:v>8.5394199999999998</c:v>
                </c:pt>
                <c:pt idx="1689">
                  <c:v>8.5445100000000007</c:v>
                </c:pt>
                <c:pt idx="1690">
                  <c:v>8.5495999999999999</c:v>
                </c:pt>
                <c:pt idx="1691">
                  <c:v>8.5546900000000008</c:v>
                </c:pt>
                <c:pt idx="1692">
                  <c:v>8.5597899999999996</c:v>
                </c:pt>
                <c:pt idx="1693">
                  <c:v>8.5648800000000005</c:v>
                </c:pt>
                <c:pt idx="1694">
                  <c:v>8.5699699999999996</c:v>
                </c:pt>
                <c:pt idx="1695">
                  <c:v>8.5750600000000006</c:v>
                </c:pt>
                <c:pt idx="1696">
                  <c:v>8.5801499999999997</c:v>
                </c:pt>
                <c:pt idx="1697">
                  <c:v>8.5852500000000003</c:v>
                </c:pt>
                <c:pt idx="1698">
                  <c:v>8.5903399999999994</c:v>
                </c:pt>
                <c:pt idx="1699">
                  <c:v>8.5954300000000003</c:v>
                </c:pt>
                <c:pt idx="1700">
                  <c:v>8.6005199999999995</c:v>
                </c:pt>
                <c:pt idx="1701">
                  <c:v>8.6056100000000004</c:v>
                </c:pt>
                <c:pt idx="1702">
                  <c:v>8.6107099999999992</c:v>
                </c:pt>
                <c:pt idx="1703">
                  <c:v>8.6158000000000001</c:v>
                </c:pt>
                <c:pt idx="1704">
                  <c:v>8.6208899999999993</c:v>
                </c:pt>
                <c:pt idx="1705">
                  <c:v>8.6259800000000002</c:v>
                </c:pt>
                <c:pt idx="1706">
                  <c:v>8.6310699999999994</c:v>
                </c:pt>
                <c:pt idx="1707">
                  <c:v>8.6361699999999999</c:v>
                </c:pt>
                <c:pt idx="1708">
                  <c:v>8.6412600000000008</c:v>
                </c:pt>
                <c:pt idx="1709">
                  <c:v>8.64635</c:v>
                </c:pt>
                <c:pt idx="1710">
                  <c:v>8.6514399999999991</c:v>
                </c:pt>
                <c:pt idx="1711">
                  <c:v>8.6565399999999997</c:v>
                </c:pt>
                <c:pt idx="1712">
                  <c:v>8.6616300000000006</c:v>
                </c:pt>
                <c:pt idx="1713">
                  <c:v>8.6667199999999998</c:v>
                </c:pt>
                <c:pt idx="1714">
                  <c:v>8.6718100000000007</c:v>
                </c:pt>
                <c:pt idx="1715">
                  <c:v>8.6768999999999998</c:v>
                </c:pt>
                <c:pt idx="1716">
                  <c:v>8.6820000000000004</c:v>
                </c:pt>
                <c:pt idx="1717">
                  <c:v>8.6870899999999995</c:v>
                </c:pt>
                <c:pt idx="1718">
                  <c:v>8.6921800000000005</c:v>
                </c:pt>
                <c:pt idx="1719">
                  <c:v>8.6972699999999996</c:v>
                </c:pt>
                <c:pt idx="1720">
                  <c:v>8.7023600000000005</c:v>
                </c:pt>
                <c:pt idx="1721">
                  <c:v>8.7074599999999993</c:v>
                </c:pt>
                <c:pt idx="1722">
                  <c:v>8.7125500000000002</c:v>
                </c:pt>
                <c:pt idx="1723">
                  <c:v>8.7176399999999994</c:v>
                </c:pt>
                <c:pt idx="1724">
                  <c:v>8.7227300000000003</c:v>
                </c:pt>
                <c:pt idx="1725">
                  <c:v>8.7278199999999995</c:v>
                </c:pt>
                <c:pt idx="1726">
                  <c:v>8.73292</c:v>
                </c:pt>
                <c:pt idx="1727">
                  <c:v>8.7380099999999992</c:v>
                </c:pt>
                <c:pt idx="1728">
                  <c:v>8.7431000000000001</c:v>
                </c:pt>
                <c:pt idx="1729">
                  <c:v>8.7481899999999992</c:v>
                </c:pt>
                <c:pt idx="1730">
                  <c:v>8.7532800000000002</c:v>
                </c:pt>
                <c:pt idx="1731">
                  <c:v>8.7583800000000007</c:v>
                </c:pt>
                <c:pt idx="1732">
                  <c:v>8.7634699999999999</c:v>
                </c:pt>
                <c:pt idx="1733">
                  <c:v>8.7685600000000008</c:v>
                </c:pt>
                <c:pt idx="1734">
                  <c:v>8.7736499999999999</c:v>
                </c:pt>
                <c:pt idx="1735">
                  <c:v>8.7787400000000009</c:v>
                </c:pt>
                <c:pt idx="1736">
                  <c:v>8.7838399999999996</c:v>
                </c:pt>
                <c:pt idx="1737">
                  <c:v>8.7889300000000006</c:v>
                </c:pt>
                <c:pt idx="1738">
                  <c:v>8.7940199999999997</c:v>
                </c:pt>
                <c:pt idx="1739">
                  <c:v>8.7991100000000007</c:v>
                </c:pt>
                <c:pt idx="1740">
                  <c:v>8.8042099999999994</c:v>
                </c:pt>
                <c:pt idx="1741">
                  <c:v>8.8093000000000004</c:v>
                </c:pt>
                <c:pt idx="1742">
                  <c:v>8.8143899999999995</c:v>
                </c:pt>
                <c:pt idx="1743">
                  <c:v>8.8194800000000004</c:v>
                </c:pt>
                <c:pt idx="1744">
                  <c:v>8.8245699999999996</c:v>
                </c:pt>
                <c:pt idx="1745">
                  <c:v>8.8296700000000001</c:v>
                </c:pt>
                <c:pt idx="1746">
                  <c:v>8.8347599999999993</c:v>
                </c:pt>
                <c:pt idx="1747">
                  <c:v>8.8398500000000002</c:v>
                </c:pt>
                <c:pt idx="1748">
                  <c:v>8.8449399999999994</c:v>
                </c:pt>
                <c:pt idx="1749">
                  <c:v>8.8500300000000003</c:v>
                </c:pt>
                <c:pt idx="1750">
                  <c:v>8.8551300000000008</c:v>
                </c:pt>
                <c:pt idx="1751">
                  <c:v>8.86022</c:v>
                </c:pt>
                <c:pt idx="1752">
                  <c:v>8.8653099999999991</c:v>
                </c:pt>
                <c:pt idx="1753">
                  <c:v>8.8704000000000001</c:v>
                </c:pt>
                <c:pt idx="1754">
                  <c:v>8.8754899999999992</c:v>
                </c:pt>
                <c:pt idx="1755">
                  <c:v>8.8805899999999998</c:v>
                </c:pt>
                <c:pt idx="1756">
                  <c:v>8.8856800000000007</c:v>
                </c:pt>
                <c:pt idx="1757">
                  <c:v>8.8907699999999998</c:v>
                </c:pt>
                <c:pt idx="1758">
                  <c:v>8.8958600000000008</c:v>
                </c:pt>
                <c:pt idx="1759">
                  <c:v>8.9009599999999995</c:v>
                </c:pt>
                <c:pt idx="1760">
                  <c:v>8.9060500000000005</c:v>
                </c:pt>
                <c:pt idx="1761">
                  <c:v>8.9111399999999996</c:v>
                </c:pt>
                <c:pt idx="1762">
                  <c:v>8.9162300000000005</c:v>
                </c:pt>
                <c:pt idx="1763">
                  <c:v>8.9213199999999997</c:v>
                </c:pt>
                <c:pt idx="1764">
                  <c:v>8.9264200000000002</c:v>
                </c:pt>
                <c:pt idx="1765">
                  <c:v>8.9315099999999994</c:v>
                </c:pt>
                <c:pt idx="1766">
                  <c:v>8.9366000000000003</c:v>
                </c:pt>
                <c:pt idx="1767">
                  <c:v>8.9416899999999995</c:v>
                </c:pt>
                <c:pt idx="1768">
                  <c:v>8.9467800000000004</c:v>
                </c:pt>
                <c:pt idx="1769">
                  <c:v>8.9518799999999992</c:v>
                </c:pt>
                <c:pt idx="1770">
                  <c:v>8.9569700000000001</c:v>
                </c:pt>
                <c:pt idx="1771">
                  <c:v>8.9620599999999992</c:v>
                </c:pt>
                <c:pt idx="1772">
                  <c:v>8.9671500000000002</c:v>
                </c:pt>
                <c:pt idx="1773">
                  <c:v>8.9722399999999993</c:v>
                </c:pt>
                <c:pt idx="1774">
                  <c:v>8.9773399999999999</c:v>
                </c:pt>
                <c:pt idx="1775">
                  <c:v>8.9824300000000008</c:v>
                </c:pt>
                <c:pt idx="1776">
                  <c:v>8.98752</c:v>
                </c:pt>
                <c:pt idx="1777">
                  <c:v>8.9926100000000009</c:v>
                </c:pt>
                <c:pt idx="1778">
                  <c:v>8.9977</c:v>
                </c:pt>
                <c:pt idx="1779">
                  <c:v>9.0028000000000006</c:v>
                </c:pt>
                <c:pt idx="1780">
                  <c:v>9.0078899999999997</c:v>
                </c:pt>
                <c:pt idx="1781">
                  <c:v>9.0129800000000007</c:v>
                </c:pt>
                <c:pt idx="1782">
                  <c:v>9.0180699999999998</c:v>
                </c:pt>
                <c:pt idx="1783">
                  <c:v>9.0231600000000007</c:v>
                </c:pt>
                <c:pt idx="1784">
                  <c:v>9.0282599999999995</c:v>
                </c:pt>
                <c:pt idx="1785">
                  <c:v>9.0333500000000004</c:v>
                </c:pt>
                <c:pt idx="1786">
                  <c:v>9.0384399999999996</c:v>
                </c:pt>
                <c:pt idx="1787">
                  <c:v>9.0435300000000005</c:v>
                </c:pt>
                <c:pt idx="1788">
                  <c:v>9.0486199999999997</c:v>
                </c:pt>
                <c:pt idx="1789">
                  <c:v>9.0537200000000002</c:v>
                </c:pt>
                <c:pt idx="1790">
                  <c:v>9.0588099999999994</c:v>
                </c:pt>
                <c:pt idx="1791">
                  <c:v>9.0639000000000003</c:v>
                </c:pt>
                <c:pt idx="1792">
                  <c:v>9.0689899999999994</c:v>
                </c:pt>
                <c:pt idx="1793">
                  <c:v>9.07409</c:v>
                </c:pt>
                <c:pt idx="1794">
                  <c:v>9.0791799999999991</c:v>
                </c:pt>
                <c:pt idx="1795">
                  <c:v>9.0842700000000001</c:v>
                </c:pt>
                <c:pt idx="1796">
                  <c:v>9.0893599999999992</c:v>
                </c:pt>
                <c:pt idx="1797">
                  <c:v>9.0944500000000001</c:v>
                </c:pt>
                <c:pt idx="1798">
                  <c:v>9.0995500000000007</c:v>
                </c:pt>
                <c:pt idx="1799">
                  <c:v>9.1046399999999998</c:v>
                </c:pt>
                <c:pt idx="1800">
                  <c:v>9.1097300000000008</c:v>
                </c:pt>
                <c:pt idx="1801">
                  <c:v>9.1148199999999999</c:v>
                </c:pt>
                <c:pt idx="1802">
                  <c:v>9.1199100000000008</c:v>
                </c:pt>
                <c:pt idx="1803">
                  <c:v>9.1250099999999996</c:v>
                </c:pt>
                <c:pt idx="1804">
                  <c:v>9.1301000000000005</c:v>
                </c:pt>
                <c:pt idx="1805">
                  <c:v>9.1351899999999997</c:v>
                </c:pt>
                <c:pt idx="1806">
                  <c:v>9.1402800000000006</c:v>
                </c:pt>
                <c:pt idx="1807">
                  <c:v>9.1453699999999998</c:v>
                </c:pt>
                <c:pt idx="1808">
                  <c:v>9.1504700000000003</c:v>
                </c:pt>
                <c:pt idx="1809">
                  <c:v>9.1555599999999995</c:v>
                </c:pt>
                <c:pt idx="1810">
                  <c:v>9.1606500000000004</c:v>
                </c:pt>
                <c:pt idx="1811">
                  <c:v>9.1657399999999996</c:v>
                </c:pt>
                <c:pt idx="1812">
                  <c:v>9.1708400000000001</c:v>
                </c:pt>
                <c:pt idx="1813">
                  <c:v>9.1759299999999993</c:v>
                </c:pt>
                <c:pt idx="1814">
                  <c:v>9.1810200000000002</c:v>
                </c:pt>
                <c:pt idx="1815">
                  <c:v>9.1861099999999993</c:v>
                </c:pt>
                <c:pt idx="1816">
                  <c:v>9.1912000000000003</c:v>
                </c:pt>
                <c:pt idx="1817">
                  <c:v>9.1963000000000008</c:v>
                </c:pt>
                <c:pt idx="1818">
                  <c:v>9.20139</c:v>
                </c:pt>
                <c:pt idx="1819">
                  <c:v>9.2064800000000009</c:v>
                </c:pt>
                <c:pt idx="1820">
                  <c:v>9.21157</c:v>
                </c:pt>
                <c:pt idx="1821">
                  <c:v>9.2166599999999992</c:v>
                </c:pt>
                <c:pt idx="1822">
                  <c:v>9.2217599999999997</c:v>
                </c:pt>
                <c:pt idx="1823">
                  <c:v>9.2268500000000007</c:v>
                </c:pt>
                <c:pt idx="1824">
                  <c:v>9.2319399999999998</c:v>
                </c:pt>
                <c:pt idx="1825">
                  <c:v>9.2370300000000007</c:v>
                </c:pt>
                <c:pt idx="1826">
                  <c:v>9.2421199999999999</c:v>
                </c:pt>
                <c:pt idx="1827">
                  <c:v>9.2472200000000004</c:v>
                </c:pt>
                <c:pt idx="1828">
                  <c:v>9.2523099999999996</c:v>
                </c:pt>
                <c:pt idx="1829">
                  <c:v>9.2574000000000005</c:v>
                </c:pt>
                <c:pt idx="1830">
                  <c:v>9.2624899999999997</c:v>
                </c:pt>
                <c:pt idx="1831">
                  <c:v>9.2675800000000006</c:v>
                </c:pt>
                <c:pt idx="1832">
                  <c:v>9.2726799999999994</c:v>
                </c:pt>
                <c:pt idx="1833">
                  <c:v>9.2777700000000003</c:v>
                </c:pt>
                <c:pt idx="1834">
                  <c:v>9.2828599999999994</c:v>
                </c:pt>
                <c:pt idx="1835">
                  <c:v>9.2879500000000004</c:v>
                </c:pt>
                <c:pt idx="1836">
                  <c:v>9.2930499999999991</c:v>
                </c:pt>
                <c:pt idx="1837">
                  <c:v>9.2981400000000001</c:v>
                </c:pt>
                <c:pt idx="1838">
                  <c:v>9.3032299999999992</c:v>
                </c:pt>
                <c:pt idx="1839">
                  <c:v>9.3083200000000001</c:v>
                </c:pt>
                <c:pt idx="1840">
                  <c:v>9.3134099999999993</c:v>
                </c:pt>
                <c:pt idx="1841">
                  <c:v>9.3185099999999998</c:v>
                </c:pt>
                <c:pt idx="1842">
                  <c:v>9.3236000000000008</c:v>
                </c:pt>
                <c:pt idx="1843">
                  <c:v>9.3286899999999999</c:v>
                </c:pt>
                <c:pt idx="1844">
                  <c:v>9.3337800000000009</c:v>
                </c:pt>
                <c:pt idx="1845">
                  <c:v>9.33887</c:v>
                </c:pt>
                <c:pt idx="1846">
                  <c:v>9.3439700000000006</c:v>
                </c:pt>
                <c:pt idx="1847">
                  <c:v>9.3490599999999997</c:v>
                </c:pt>
                <c:pt idx="1848">
                  <c:v>9.3541500000000006</c:v>
                </c:pt>
                <c:pt idx="1849">
                  <c:v>9.3592399999999998</c:v>
                </c:pt>
                <c:pt idx="1850">
                  <c:v>9.3643300000000007</c:v>
                </c:pt>
                <c:pt idx="1851">
                  <c:v>9.3694299999999995</c:v>
                </c:pt>
                <c:pt idx="1852">
                  <c:v>9.3745200000000004</c:v>
                </c:pt>
                <c:pt idx="1853">
                  <c:v>9.3796099999999996</c:v>
                </c:pt>
                <c:pt idx="1854">
                  <c:v>9.3847000000000005</c:v>
                </c:pt>
                <c:pt idx="1855">
                  <c:v>9.3897899999999996</c:v>
                </c:pt>
                <c:pt idx="1856">
                  <c:v>9.3948900000000002</c:v>
                </c:pt>
                <c:pt idx="1857">
                  <c:v>9.3999799999999993</c:v>
                </c:pt>
                <c:pt idx="1858">
                  <c:v>9.4050700000000003</c:v>
                </c:pt>
                <c:pt idx="1859">
                  <c:v>9.4101599999999994</c:v>
                </c:pt>
                <c:pt idx="1860">
                  <c:v>9.4152500000000003</c:v>
                </c:pt>
                <c:pt idx="1861">
                  <c:v>9.4203499999999991</c:v>
                </c:pt>
                <c:pt idx="1862">
                  <c:v>9.42544</c:v>
                </c:pt>
                <c:pt idx="1863">
                  <c:v>9.4305299999999992</c:v>
                </c:pt>
                <c:pt idx="1864">
                  <c:v>9.4356200000000001</c:v>
                </c:pt>
                <c:pt idx="1865">
                  <c:v>9.4407200000000007</c:v>
                </c:pt>
                <c:pt idx="1866">
                  <c:v>9.4458099999999998</c:v>
                </c:pt>
                <c:pt idx="1867">
                  <c:v>9.4509000000000007</c:v>
                </c:pt>
                <c:pt idx="1868">
                  <c:v>9.4559899999999999</c:v>
                </c:pt>
                <c:pt idx="1869">
                  <c:v>9.4610800000000008</c:v>
                </c:pt>
                <c:pt idx="1870">
                  <c:v>9.4661799999999996</c:v>
                </c:pt>
                <c:pt idx="1871">
                  <c:v>9.4712700000000005</c:v>
                </c:pt>
                <c:pt idx="1872">
                  <c:v>9.4763599999999997</c:v>
                </c:pt>
                <c:pt idx="1873">
                  <c:v>9.4814500000000006</c:v>
                </c:pt>
                <c:pt idx="1874">
                  <c:v>9.4865399999999998</c:v>
                </c:pt>
                <c:pt idx="1875">
                  <c:v>9.4916400000000003</c:v>
                </c:pt>
                <c:pt idx="1876">
                  <c:v>9.4967299999999994</c:v>
                </c:pt>
                <c:pt idx="1877">
                  <c:v>9.5018200000000004</c:v>
                </c:pt>
                <c:pt idx="1878">
                  <c:v>9.5069099999999995</c:v>
                </c:pt>
                <c:pt idx="1879">
                  <c:v>9.5120000000000005</c:v>
                </c:pt>
                <c:pt idx="1880">
                  <c:v>9.5170999999999992</c:v>
                </c:pt>
                <c:pt idx="1881">
                  <c:v>9.5221900000000002</c:v>
                </c:pt>
                <c:pt idx="1882">
                  <c:v>9.5272799999999993</c:v>
                </c:pt>
                <c:pt idx="1883">
                  <c:v>9.5323700000000002</c:v>
                </c:pt>
                <c:pt idx="1884">
                  <c:v>9.5374700000000008</c:v>
                </c:pt>
                <c:pt idx="1885">
                  <c:v>9.5425599999999999</c:v>
                </c:pt>
                <c:pt idx="1886">
                  <c:v>9.5476500000000009</c:v>
                </c:pt>
                <c:pt idx="1887">
                  <c:v>9.55274</c:v>
                </c:pt>
                <c:pt idx="1888">
                  <c:v>9.5578299999999992</c:v>
                </c:pt>
                <c:pt idx="1889">
                  <c:v>9.5629299999999997</c:v>
                </c:pt>
                <c:pt idx="1890">
                  <c:v>9.5680200000000006</c:v>
                </c:pt>
                <c:pt idx="1891">
                  <c:v>9.5731099999999998</c:v>
                </c:pt>
                <c:pt idx="1892">
                  <c:v>9.5782000000000007</c:v>
                </c:pt>
                <c:pt idx="1893">
                  <c:v>9.5832899999999999</c:v>
                </c:pt>
                <c:pt idx="1894">
                  <c:v>9.5883900000000004</c:v>
                </c:pt>
                <c:pt idx="1895">
                  <c:v>9.5934799999999996</c:v>
                </c:pt>
                <c:pt idx="1896">
                  <c:v>9.5985700000000005</c:v>
                </c:pt>
                <c:pt idx="1897">
                  <c:v>9.6036599999999996</c:v>
                </c:pt>
                <c:pt idx="1898">
                  <c:v>9.6087500000000006</c:v>
                </c:pt>
                <c:pt idx="1899">
                  <c:v>9.6138499999999993</c:v>
                </c:pt>
                <c:pt idx="1900">
                  <c:v>9.6189400000000003</c:v>
                </c:pt>
                <c:pt idx="1901">
                  <c:v>9.6240299999999994</c:v>
                </c:pt>
                <c:pt idx="1902">
                  <c:v>9.6291200000000003</c:v>
                </c:pt>
                <c:pt idx="1903">
                  <c:v>9.6342099999999995</c:v>
                </c:pt>
                <c:pt idx="1904">
                  <c:v>9.63931</c:v>
                </c:pt>
                <c:pt idx="1905">
                  <c:v>9.6443999999999992</c:v>
                </c:pt>
                <c:pt idx="1906">
                  <c:v>9.6494900000000001</c:v>
                </c:pt>
                <c:pt idx="1907">
                  <c:v>9.6545799999999993</c:v>
                </c:pt>
                <c:pt idx="1908">
                  <c:v>9.6596700000000002</c:v>
                </c:pt>
                <c:pt idx="1909">
                  <c:v>9.6647700000000007</c:v>
                </c:pt>
                <c:pt idx="1910">
                  <c:v>9.6698599999999999</c:v>
                </c:pt>
                <c:pt idx="1911">
                  <c:v>9.6749500000000008</c:v>
                </c:pt>
                <c:pt idx="1912">
                  <c:v>9.68004</c:v>
                </c:pt>
                <c:pt idx="1913">
                  <c:v>9.6851299999999991</c:v>
                </c:pt>
                <c:pt idx="1914">
                  <c:v>9.6902299999999997</c:v>
                </c:pt>
                <c:pt idx="1915">
                  <c:v>9.6953200000000006</c:v>
                </c:pt>
                <c:pt idx="1916">
                  <c:v>9.7004099999999998</c:v>
                </c:pt>
                <c:pt idx="1917">
                  <c:v>9.7055000000000007</c:v>
                </c:pt>
                <c:pt idx="1918">
                  <c:v>9.7105999999999995</c:v>
                </c:pt>
                <c:pt idx="1919">
                  <c:v>9.7156900000000004</c:v>
                </c:pt>
                <c:pt idx="1920">
                  <c:v>9.7207799999999995</c:v>
                </c:pt>
                <c:pt idx="1921">
                  <c:v>9.7258700000000005</c:v>
                </c:pt>
                <c:pt idx="1922">
                  <c:v>9.7309599999999996</c:v>
                </c:pt>
                <c:pt idx="1923">
                  <c:v>9.7360600000000002</c:v>
                </c:pt>
                <c:pt idx="1924">
                  <c:v>9.7411499999999993</c:v>
                </c:pt>
                <c:pt idx="1925">
                  <c:v>9.7462400000000002</c:v>
                </c:pt>
                <c:pt idx="1926">
                  <c:v>9.7513299999999994</c:v>
                </c:pt>
                <c:pt idx="1927">
                  <c:v>9.7564200000000003</c:v>
                </c:pt>
                <c:pt idx="1928">
                  <c:v>9.7615200000000009</c:v>
                </c:pt>
                <c:pt idx="1929">
                  <c:v>9.76661</c:v>
                </c:pt>
                <c:pt idx="1930">
                  <c:v>9.7716999999999992</c:v>
                </c:pt>
                <c:pt idx="1931">
                  <c:v>9.7767900000000001</c:v>
                </c:pt>
                <c:pt idx="1932">
                  <c:v>9.7818900000000006</c:v>
                </c:pt>
                <c:pt idx="1933">
                  <c:v>9.7869799999999998</c:v>
                </c:pt>
                <c:pt idx="1934">
                  <c:v>9.7920700000000007</c:v>
                </c:pt>
                <c:pt idx="1935">
                  <c:v>9.7971599999999999</c:v>
                </c:pt>
                <c:pt idx="1936">
                  <c:v>9.8022500000000008</c:v>
                </c:pt>
                <c:pt idx="1937">
                  <c:v>9.8073499999999996</c:v>
                </c:pt>
                <c:pt idx="1938">
                  <c:v>9.8124400000000005</c:v>
                </c:pt>
                <c:pt idx="1939">
                  <c:v>9.8175299999999996</c:v>
                </c:pt>
                <c:pt idx="1940">
                  <c:v>9.8226200000000006</c:v>
                </c:pt>
                <c:pt idx="1941">
                  <c:v>9.8277099999999997</c:v>
                </c:pt>
                <c:pt idx="1942">
                  <c:v>9.8328100000000003</c:v>
                </c:pt>
                <c:pt idx="1943">
                  <c:v>9.8378999999999994</c:v>
                </c:pt>
                <c:pt idx="1944">
                  <c:v>9.8429900000000004</c:v>
                </c:pt>
                <c:pt idx="1945">
                  <c:v>9.8480799999999995</c:v>
                </c:pt>
                <c:pt idx="1946">
                  <c:v>9.8531700000000004</c:v>
                </c:pt>
                <c:pt idx="1947">
                  <c:v>9.8582699999999992</c:v>
                </c:pt>
                <c:pt idx="1948">
                  <c:v>9.8633600000000001</c:v>
                </c:pt>
                <c:pt idx="1949">
                  <c:v>9.8684499999999993</c:v>
                </c:pt>
                <c:pt idx="1950">
                  <c:v>9.8735400000000002</c:v>
                </c:pt>
                <c:pt idx="1951">
                  <c:v>9.8786299999999994</c:v>
                </c:pt>
                <c:pt idx="1952">
                  <c:v>9.8837299999999999</c:v>
                </c:pt>
                <c:pt idx="1953">
                  <c:v>9.8888200000000008</c:v>
                </c:pt>
                <c:pt idx="1954">
                  <c:v>9.89391</c:v>
                </c:pt>
                <c:pt idx="1955">
                  <c:v>9.8989999999999991</c:v>
                </c:pt>
                <c:pt idx="1956">
                  <c:v>9.9040900000000001</c:v>
                </c:pt>
                <c:pt idx="1957">
                  <c:v>9.9091900000000006</c:v>
                </c:pt>
                <c:pt idx="1958">
                  <c:v>9.9142799999999998</c:v>
                </c:pt>
                <c:pt idx="1959">
                  <c:v>9.9193700000000007</c:v>
                </c:pt>
                <c:pt idx="1960">
                  <c:v>9.9244599999999998</c:v>
                </c:pt>
                <c:pt idx="1961">
                  <c:v>9.9295500000000008</c:v>
                </c:pt>
                <c:pt idx="1962">
                  <c:v>9.9346499999999995</c:v>
                </c:pt>
                <c:pt idx="1963">
                  <c:v>9.9397400000000005</c:v>
                </c:pt>
                <c:pt idx="1964">
                  <c:v>9.9448299999999996</c:v>
                </c:pt>
                <c:pt idx="1965">
                  <c:v>9.9499200000000005</c:v>
                </c:pt>
                <c:pt idx="1966">
                  <c:v>9.9550199999999993</c:v>
                </c:pt>
                <c:pt idx="1967">
                  <c:v>9.9601100000000002</c:v>
                </c:pt>
                <c:pt idx="1968">
                  <c:v>9.9651999999999994</c:v>
                </c:pt>
                <c:pt idx="1969">
                  <c:v>9.9702900000000003</c:v>
                </c:pt>
                <c:pt idx="1970">
                  <c:v>9.9753799999999995</c:v>
                </c:pt>
                <c:pt idx="1971">
                  <c:v>9.98048</c:v>
                </c:pt>
                <c:pt idx="1972">
                  <c:v>9.9855699999999992</c:v>
                </c:pt>
                <c:pt idx="1973">
                  <c:v>9.9906600000000001</c:v>
                </c:pt>
                <c:pt idx="1974">
                  <c:v>9.9957499999999992</c:v>
                </c:pt>
                <c:pt idx="1975">
                  <c:v>10.0008</c:v>
                </c:pt>
                <c:pt idx="1976">
                  <c:v>10.0059</c:v>
                </c:pt>
                <c:pt idx="1977">
                  <c:v>10.010999999999999</c:v>
                </c:pt>
                <c:pt idx="1978">
                  <c:v>10.0161</c:v>
                </c:pt>
                <c:pt idx="1979">
                  <c:v>10.0212</c:v>
                </c:pt>
                <c:pt idx="1980">
                  <c:v>10.026300000000001</c:v>
                </c:pt>
                <c:pt idx="1981">
                  <c:v>10.0314</c:v>
                </c:pt>
                <c:pt idx="1982">
                  <c:v>10.0365</c:v>
                </c:pt>
                <c:pt idx="1983">
                  <c:v>10.041600000000001</c:v>
                </c:pt>
                <c:pt idx="1984">
                  <c:v>10.0467</c:v>
                </c:pt>
                <c:pt idx="1985">
                  <c:v>10.0518</c:v>
                </c:pt>
                <c:pt idx="1986">
                  <c:v>10.056900000000001</c:v>
                </c:pt>
                <c:pt idx="1987">
                  <c:v>10.0619</c:v>
                </c:pt>
                <c:pt idx="1988">
                  <c:v>10.067</c:v>
                </c:pt>
                <c:pt idx="1989">
                  <c:v>10.072100000000001</c:v>
                </c:pt>
                <c:pt idx="1990">
                  <c:v>10.077199999999999</c:v>
                </c:pt>
                <c:pt idx="1991">
                  <c:v>10.0823</c:v>
                </c:pt>
                <c:pt idx="1992">
                  <c:v>10.087400000000001</c:v>
                </c:pt>
                <c:pt idx="1993">
                  <c:v>10.092499999999999</c:v>
                </c:pt>
                <c:pt idx="1994">
                  <c:v>10.0976</c:v>
                </c:pt>
                <c:pt idx="1995">
                  <c:v>10.1027</c:v>
                </c:pt>
                <c:pt idx="1996">
                  <c:v>10.107799999999999</c:v>
                </c:pt>
                <c:pt idx="1997">
                  <c:v>10.1129</c:v>
                </c:pt>
                <c:pt idx="1998">
                  <c:v>10.118</c:v>
                </c:pt>
                <c:pt idx="1999">
                  <c:v>10.123100000000001</c:v>
                </c:pt>
                <c:pt idx="2000">
                  <c:v>10.1281</c:v>
                </c:pt>
                <c:pt idx="2001">
                  <c:v>10.1332</c:v>
                </c:pt>
                <c:pt idx="2002">
                  <c:v>10.138299999999999</c:v>
                </c:pt>
                <c:pt idx="2003">
                  <c:v>10.1434</c:v>
                </c:pt>
                <c:pt idx="2004">
                  <c:v>10.1485</c:v>
                </c:pt>
                <c:pt idx="2005">
                  <c:v>10.153600000000001</c:v>
                </c:pt>
                <c:pt idx="2006">
                  <c:v>10.1587</c:v>
                </c:pt>
                <c:pt idx="2007">
                  <c:v>10.1638</c:v>
                </c:pt>
                <c:pt idx="2008">
                  <c:v>10.168900000000001</c:v>
                </c:pt>
                <c:pt idx="2009">
                  <c:v>10.173999999999999</c:v>
                </c:pt>
                <c:pt idx="2010">
                  <c:v>10.1791</c:v>
                </c:pt>
                <c:pt idx="2011">
                  <c:v>10.184200000000001</c:v>
                </c:pt>
                <c:pt idx="2012">
                  <c:v>10.189299999999999</c:v>
                </c:pt>
                <c:pt idx="2013">
                  <c:v>10.1943</c:v>
                </c:pt>
                <c:pt idx="2014">
                  <c:v>10.199400000000001</c:v>
                </c:pt>
                <c:pt idx="2015">
                  <c:v>10.204499999999999</c:v>
                </c:pt>
                <c:pt idx="2016">
                  <c:v>10.2096</c:v>
                </c:pt>
                <c:pt idx="2017">
                  <c:v>10.214700000000001</c:v>
                </c:pt>
                <c:pt idx="2018">
                  <c:v>10.219799999999999</c:v>
                </c:pt>
                <c:pt idx="2019">
                  <c:v>10.2249</c:v>
                </c:pt>
                <c:pt idx="2020">
                  <c:v>10.23</c:v>
                </c:pt>
                <c:pt idx="2021">
                  <c:v>10.235099999999999</c:v>
                </c:pt>
                <c:pt idx="2022">
                  <c:v>10.2402</c:v>
                </c:pt>
                <c:pt idx="2023">
                  <c:v>10.2453</c:v>
                </c:pt>
                <c:pt idx="2024">
                  <c:v>10.250400000000001</c:v>
                </c:pt>
                <c:pt idx="2025">
                  <c:v>10.2554</c:v>
                </c:pt>
                <c:pt idx="2026">
                  <c:v>10.2605</c:v>
                </c:pt>
                <c:pt idx="2027">
                  <c:v>10.265599999999999</c:v>
                </c:pt>
                <c:pt idx="2028">
                  <c:v>10.2707</c:v>
                </c:pt>
                <c:pt idx="2029">
                  <c:v>10.2758</c:v>
                </c:pt>
                <c:pt idx="2030">
                  <c:v>10.280900000000001</c:v>
                </c:pt>
                <c:pt idx="2031">
                  <c:v>10.286</c:v>
                </c:pt>
                <c:pt idx="2032">
                  <c:v>10.2911</c:v>
                </c:pt>
                <c:pt idx="2033">
                  <c:v>10.296200000000001</c:v>
                </c:pt>
                <c:pt idx="2034">
                  <c:v>10.301299999999999</c:v>
                </c:pt>
                <c:pt idx="2035">
                  <c:v>10.3064</c:v>
                </c:pt>
                <c:pt idx="2036">
                  <c:v>10.311500000000001</c:v>
                </c:pt>
                <c:pt idx="2037">
                  <c:v>10.316599999999999</c:v>
                </c:pt>
                <c:pt idx="2038">
                  <c:v>10.3216</c:v>
                </c:pt>
                <c:pt idx="2039">
                  <c:v>10.326700000000001</c:v>
                </c:pt>
                <c:pt idx="2040">
                  <c:v>10.331799999999999</c:v>
                </c:pt>
                <c:pt idx="2041">
                  <c:v>10.3369</c:v>
                </c:pt>
                <c:pt idx="2042">
                  <c:v>10.342000000000001</c:v>
                </c:pt>
                <c:pt idx="2043">
                  <c:v>10.347099999999999</c:v>
                </c:pt>
                <c:pt idx="2044">
                  <c:v>10.3522</c:v>
                </c:pt>
                <c:pt idx="2045">
                  <c:v>10.3573</c:v>
                </c:pt>
                <c:pt idx="2046">
                  <c:v>10.362399999999999</c:v>
                </c:pt>
                <c:pt idx="2047">
                  <c:v>10.3675</c:v>
                </c:pt>
                <c:pt idx="2048">
                  <c:v>10.3726</c:v>
                </c:pt>
                <c:pt idx="2049">
                  <c:v>10.377700000000001</c:v>
                </c:pt>
                <c:pt idx="2050">
                  <c:v>10.3828</c:v>
                </c:pt>
                <c:pt idx="2051">
                  <c:v>10.3878</c:v>
                </c:pt>
                <c:pt idx="2052">
                  <c:v>10.392899999999999</c:v>
                </c:pt>
                <c:pt idx="2053">
                  <c:v>10.398</c:v>
                </c:pt>
                <c:pt idx="2054">
                  <c:v>10.4031</c:v>
                </c:pt>
                <c:pt idx="2055">
                  <c:v>10.408200000000001</c:v>
                </c:pt>
                <c:pt idx="2056">
                  <c:v>10.4133</c:v>
                </c:pt>
                <c:pt idx="2057">
                  <c:v>10.4184</c:v>
                </c:pt>
                <c:pt idx="2058">
                  <c:v>10.423500000000001</c:v>
                </c:pt>
                <c:pt idx="2059">
                  <c:v>10.428599999999999</c:v>
                </c:pt>
                <c:pt idx="2060">
                  <c:v>10.4337</c:v>
                </c:pt>
                <c:pt idx="2061">
                  <c:v>10.438800000000001</c:v>
                </c:pt>
                <c:pt idx="2062">
                  <c:v>10.443899999999999</c:v>
                </c:pt>
                <c:pt idx="2063">
                  <c:v>10.4489</c:v>
                </c:pt>
                <c:pt idx="2064">
                  <c:v>10.454000000000001</c:v>
                </c:pt>
                <c:pt idx="2065">
                  <c:v>10.459099999999999</c:v>
                </c:pt>
                <c:pt idx="2066">
                  <c:v>10.4642</c:v>
                </c:pt>
                <c:pt idx="2067">
                  <c:v>10.4693</c:v>
                </c:pt>
                <c:pt idx="2068">
                  <c:v>10.474399999999999</c:v>
                </c:pt>
                <c:pt idx="2069">
                  <c:v>10.4795</c:v>
                </c:pt>
                <c:pt idx="2070">
                  <c:v>10.4846</c:v>
                </c:pt>
                <c:pt idx="2071">
                  <c:v>10.489699999999999</c:v>
                </c:pt>
                <c:pt idx="2072">
                  <c:v>10.4948</c:v>
                </c:pt>
                <c:pt idx="2073">
                  <c:v>10.4999</c:v>
                </c:pt>
                <c:pt idx="2074">
                  <c:v>10.505000000000001</c:v>
                </c:pt>
                <c:pt idx="2075">
                  <c:v>10.5101</c:v>
                </c:pt>
                <c:pt idx="2076">
                  <c:v>10.5151</c:v>
                </c:pt>
                <c:pt idx="2077">
                  <c:v>10.520200000000001</c:v>
                </c:pt>
                <c:pt idx="2078">
                  <c:v>10.5253</c:v>
                </c:pt>
                <c:pt idx="2079">
                  <c:v>10.5304</c:v>
                </c:pt>
                <c:pt idx="2080">
                  <c:v>10.535500000000001</c:v>
                </c:pt>
                <c:pt idx="2081">
                  <c:v>10.5406</c:v>
                </c:pt>
                <c:pt idx="2082">
                  <c:v>10.5457</c:v>
                </c:pt>
                <c:pt idx="2083">
                  <c:v>10.550800000000001</c:v>
                </c:pt>
                <c:pt idx="2084">
                  <c:v>10.555899999999999</c:v>
                </c:pt>
                <c:pt idx="2085">
                  <c:v>10.561</c:v>
                </c:pt>
                <c:pt idx="2086">
                  <c:v>10.5661</c:v>
                </c:pt>
                <c:pt idx="2087">
                  <c:v>10.571199999999999</c:v>
                </c:pt>
                <c:pt idx="2088">
                  <c:v>10.5762</c:v>
                </c:pt>
                <c:pt idx="2089">
                  <c:v>10.581300000000001</c:v>
                </c:pt>
                <c:pt idx="2090">
                  <c:v>10.586399999999999</c:v>
                </c:pt>
                <c:pt idx="2091">
                  <c:v>10.5915</c:v>
                </c:pt>
                <c:pt idx="2092">
                  <c:v>10.5966</c:v>
                </c:pt>
                <c:pt idx="2093">
                  <c:v>10.601699999999999</c:v>
                </c:pt>
                <c:pt idx="2094">
                  <c:v>10.6068</c:v>
                </c:pt>
                <c:pt idx="2095">
                  <c:v>10.6119</c:v>
                </c:pt>
                <c:pt idx="2096">
                  <c:v>10.617000000000001</c:v>
                </c:pt>
                <c:pt idx="2097">
                  <c:v>10.6221</c:v>
                </c:pt>
                <c:pt idx="2098">
                  <c:v>10.6272</c:v>
                </c:pt>
                <c:pt idx="2099">
                  <c:v>10.632300000000001</c:v>
                </c:pt>
                <c:pt idx="2100">
                  <c:v>10.6374</c:v>
                </c:pt>
                <c:pt idx="2101">
                  <c:v>10.6424</c:v>
                </c:pt>
                <c:pt idx="2102">
                  <c:v>10.647500000000001</c:v>
                </c:pt>
                <c:pt idx="2103">
                  <c:v>10.6526</c:v>
                </c:pt>
                <c:pt idx="2104">
                  <c:v>10.6577</c:v>
                </c:pt>
                <c:pt idx="2105">
                  <c:v>10.662800000000001</c:v>
                </c:pt>
                <c:pt idx="2106">
                  <c:v>10.667899999999999</c:v>
                </c:pt>
                <c:pt idx="2107">
                  <c:v>10.673</c:v>
                </c:pt>
                <c:pt idx="2108">
                  <c:v>10.678100000000001</c:v>
                </c:pt>
                <c:pt idx="2109">
                  <c:v>10.683199999999999</c:v>
                </c:pt>
                <c:pt idx="2110">
                  <c:v>10.6883</c:v>
                </c:pt>
                <c:pt idx="2111">
                  <c:v>10.6934</c:v>
                </c:pt>
                <c:pt idx="2112">
                  <c:v>10.698499999999999</c:v>
                </c:pt>
                <c:pt idx="2113">
                  <c:v>10.7036</c:v>
                </c:pt>
                <c:pt idx="2114">
                  <c:v>10.708600000000001</c:v>
                </c:pt>
                <c:pt idx="2115">
                  <c:v>10.713699999999999</c:v>
                </c:pt>
                <c:pt idx="2116">
                  <c:v>10.7188</c:v>
                </c:pt>
                <c:pt idx="2117">
                  <c:v>10.7239</c:v>
                </c:pt>
                <c:pt idx="2118">
                  <c:v>10.728999999999999</c:v>
                </c:pt>
                <c:pt idx="2119">
                  <c:v>10.7341</c:v>
                </c:pt>
                <c:pt idx="2120">
                  <c:v>10.7392</c:v>
                </c:pt>
                <c:pt idx="2121">
                  <c:v>10.744300000000001</c:v>
                </c:pt>
                <c:pt idx="2122">
                  <c:v>10.7494</c:v>
                </c:pt>
                <c:pt idx="2123">
                  <c:v>10.7545</c:v>
                </c:pt>
                <c:pt idx="2124">
                  <c:v>10.759600000000001</c:v>
                </c:pt>
                <c:pt idx="2125">
                  <c:v>10.764699999999999</c:v>
                </c:pt>
                <c:pt idx="2126">
                  <c:v>10.7697</c:v>
                </c:pt>
                <c:pt idx="2127">
                  <c:v>10.774800000000001</c:v>
                </c:pt>
                <c:pt idx="2128">
                  <c:v>10.7799</c:v>
                </c:pt>
                <c:pt idx="2129">
                  <c:v>10.785</c:v>
                </c:pt>
                <c:pt idx="2130">
                  <c:v>10.790100000000001</c:v>
                </c:pt>
                <c:pt idx="2131">
                  <c:v>10.795199999999999</c:v>
                </c:pt>
                <c:pt idx="2132">
                  <c:v>10.8003</c:v>
                </c:pt>
                <c:pt idx="2133">
                  <c:v>10.805400000000001</c:v>
                </c:pt>
                <c:pt idx="2134">
                  <c:v>10.810499999999999</c:v>
                </c:pt>
                <c:pt idx="2135">
                  <c:v>10.8156</c:v>
                </c:pt>
                <c:pt idx="2136">
                  <c:v>10.8207</c:v>
                </c:pt>
                <c:pt idx="2137">
                  <c:v>10.825799999999999</c:v>
                </c:pt>
                <c:pt idx="2138">
                  <c:v>10.8309</c:v>
                </c:pt>
                <c:pt idx="2139">
                  <c:v>10.835900000000001</c:v>
                </c:pt>
                <c:pt idx="2140">
                  <c:v>10.840999999999999</c:v>
                </c:pt>
                <c:pt idx="2141">
                  <c:v>10.8461</c:v>
                </c:pt>
                <c:pt idx="2142">
                  <c:v>10.8512</c:v>
                </c:pt>
                <c:pt idx="2143">
                  <c:v>10.856299999999999</c:v>
                </c:pt>
                <c:pt idx="2144">
                  <c:v>10.8614</c:v>
                </c:pt>
                <c:pt idx="2145">
                  <c:v>10.8665</c:v>
                </c:pt>
                <c:pt idx="2146">
                  <c:v>10.871600000000001</c:v>
                </c:pt>
                <c:pt idx="2147">
                  <c:v>10.8767</c:v>
                </c:pt>
                <c:pt idx="2148">
                  <c:v>10.8818</c:v>
                </c:pt>
                <c:pt idx="2149">
                  <c:v>10.886900000000001</c:v>
                </c:pt>
                <c:pt idx="2150">
                  <c:v>10.891999999999999</c:v>
                </c:pt>
                <c:pt idx="2151">
                  <c:v>10.897</c:v>
                </c:pt>
                <c:pt idx="2152">
                  <c:v>10.902100000000001</c:v>
                </c:pt>
                <c:pt idx="2153">
                  <c:v>10.9072</c:v>
                </c:pt>
                <c:pt idx="2154">
                  <c:v>10.9123</c:v>
                </c:pt>
                <c:pt idx="2155">
                  <c:v>10.917400000000001</c:v>
                </c:pt>
                <c:pt idx="2156">
                  <c:v>10.922499999999999</c:v>
                </c:pt>
                <c:pt idx="2157">
                  <c:v>10.9276</c:v>
                </c:pt>
                <c:pt idx="2158">
                  <c:v>10.932700000000001</c:v>
                </c:pt>
                <c:pt idx="2159">
                  <c:v>10.937799999999999</c:v>
                </c:pt>
                <c:pt idx="2160">
                  <c:v>10.9429</c:v>
                </c:pt>
                <c:pt idx="2161">
                  <c:v>10.948</c:v>
                </c:pt>
                <c:pt idx="2162">
                  <c:v>10.953099999999999</c:v>
                </c:pt>
                <c:pt idx="2163">
                  <c:v>10.9582</c:v>
                </c:pt>
                <c:pt idx="2164">
                  <c:v>10.963200000000001</c:v>
                </c:pt>
                <c:pt idx="2165">
                  <c:v>10.968299999999999</c:v>
                </c:pt>
                <c:pt idx="2166">
                  <c:v>10.9734</c:v>
                </c:pt>
                <c:pt idx="2167">
                  <c:v>10.9785</c:v>
                </c:pt>
                <c:pt idx="2168">
                  <c:v>10.983599999999999</c:v>
                </c:pt>
                <c:pt idx="2169">
                  <c:v>10.9887</c:v>
                </c:pt>
                <c:pt idx="2170">
                  <c:v>10.9938</c:v>
                </c:pt>
                <c:pt idx="2171">
                  <c:v>10.998900000000001</c:v>
                </c:pt>
                <c:pt idx="2172">
                  <c:v>11.004</c:v>
                </c:pt>
                <c:pt idx="2173">
                  <c:v>11.0091</c:v>
                </c:pt>
                <c:pt idx="2174">
                  <c:v>11.014200000000001</c:v>
                </c:pt>
                <c:pt idx="2175">
                  <c:v>11.019299999999999</c:v>
                </c:pt>
                <c:pt idx="2176">
                  <c:v>11.0244</c:v>
                </c:pt>
                <c:pt idx="2177">
                  <c:v>11.029400000000001</c:v>
                </c:pt>
                <c:pt idx="2178">
                  <c:v>11.0345</c:v>
                </c:pt>
                <c:pt idx="2179">
                  <c:v>11.0396</c:v>
                </c:pt>
                <c:pt idx="2180">
                  <c:v>11.044700000000001</c:v>
                </c:pt>
                <c:pt idx="2181">
                  <c:v>11.049799999999999</c:v>
                </c:pt>
                <c:pt idx="2182">
                  <c:v>11.0549</c:v>
                </c:pt>
                <c:pt idx="2183">
                  <c:v>11.06</c:v>
                </c:pt>
                <c:pt idx="2184">
                  <c:v>11.065099999999999</c:v>
                </c:pt>
                <c:pt idx="2185">
                  <c:v>11.0702</c:v>
                </c:pt>
                <c:pt idx="2186">
                  <c:v>11.0753</c:v>
                </c:pt>
                <c:pt idx="2187">
                  <c:v>11.080399999999999</c:v>
                </c:pt>
                <c:pt idx="2188">
                  <c:v>11.0855</c:v>
                </c:pt>
                <c:pt idx="2189">
                  <c:v>11.0905</c:v>
                </c:pt>
                <c:pt idx="2190">
                  <c:v>11.095599999999999</c:v>
                </c:pt>
                <c:pt idx="2191">
                  <c:v>11.1007</c:v>
                </c:pt>
                <c:pt idx="2192">
                  <c:v>11.1058</c:v>
                </c:pt>
                <c:pt idx="2193">
                  <c:v>11.110900000000001</c:v>
                </c:pt>
                <c:pt idx="2194">
                  <c:v>11.116</c:v>
                </c:pt>
                <c:pt idx="2195">
                  <c:v>11.1211</c:v>
                </c:pt>
                <c:pt idx="2196">
                  <c:v>11.126200000000001</c:v>
                </c:pt>
                <c:pt idx="2197">
                  <c:v>11.1313</c:v>
                </c:pt>
                <c:pt idx="2198">
                  <c:v>11.1364</c:v>
                </c:pt>
                <c:pt idx="2199">
                  <c:v>11.141500000000001</c:v>
                </c:pt>
                <c:pt idx="2200">
                  <c:v>11.146599999999999</c:v>
                </c:pt>
                <c:pt idx="2201">
                  <c:v>11.1517</c:v>
                </c:pt>
                <c:pt idx="2202">
                  <c:v>11.156700000000001</c:v>
                </c:pt>
                <c:pt idx="2203">
                  <c:v>11.161799999999999</c:v>
                </c:pt>
                <c:pt idx="2204">
                  <c:v>11.1669</c:v>
                </c:pt>
                <c:pt idx="2205">
                  <c:v>11.172000000000001</c:v>
                </c:pt>
                <c:pt idx="2206">
                  <c:v>11.177099999999999</c:v>
                </c:pt>
                <c:pt idx="2207">
                  <c:v>11.1822</c:v>
                </c:pt>
                <c:pt idx="2208">
                  <c:v>11.1873</c:v>
                </c:pt>
                <c:pt idx="2209">
                  <c:v>11.192399999999999</c:v>
                </c:pt>
                <c:pt idx="2210">
                  <c:v>11.1975</c:v>
                </c:pt>
                <c:pt idx="2211">
                  <c:v>11.2026</c:v>
                </c:pt>
                <c:pt idx="2212">
                  <c:v>11.207700000000001</c:v>
                </c:pt>
                <c:pt idx="2213">
                  <c:v>11.2128</c:v>
                </c:pt>
                <c:pt idx="2214">
                  <c:v>11.2179</c:v>
                </c:pt>
                <c:pt idx="2215">
                  <c:v>11.222899999999999</c:v>
                </c:pt>
                <c:pt idx="2216">
                  <c:v>11.228</c:v>
                </c:pt>
                <c:pt idx="2217">
                  <c:v>11.2331</c:v>
                </c:pt>
                <c:pt idx="2218">
                  <c:v>11.238200000000001</c:v>
                </c:pt>
                <c:pt idx="2219">
                  <c:v>11.2433</c:v>
                </c:pt>
                <c:pt idx="2220">
                  <c:v>11.2484</c:v>
                </c:pt>
                <c:pt idx="2221">
                  <c:v>11.253500000000001</c:v>
                </c:pt>
                <c:pt idx="2222">
                  <c:v>11.258599999999999</c:v>
                </c:pt>
                <c:pt idx="2223">
                  <c:v>11.2637</c:v>
                </c:pt>
                <c:pt idx="2224">
                  <c:v>11.268800000000001</c:v>
                </c:pt>
                <c:pt idx="2225">
                  <c:v>11.273899999999999</c:v>
                </c:pt>
                <c:pt idx="2226">
                  <c:v>11.279</c:v>
                </c:pt>
                <c:pt idx="2227">
                  <c:v>11.284000000000001</c:v>
                </c:pt>
                <c:pt idx="2228">
                  <c:v>11.289099999999999</c:v>
                </c:pt>
                <c:pt idx="2229">
                  <c:v>11.2942</c:v>
                </c:pt>
                <c:pt idx="2230">
                  <c:v>11.299300000000001</c:v>
                </c:pt>
                <c:pt idx="2231">
                  <c:v>11.304399999999999</c:v>
                </c:pt>
                <c:pt idx="2232">
                  <c:v>11.3095</c:v>
                </c:pt>
                <c:pt idx="2233">
                  <c:v>11.3146</c:v>
                </c:pt>
                <c:pt idx="2234">
                  <c:v>11.319699999999999</c:v>
                </c:pt>
                <c:pt idx="2235">
                  <c:v>11.3248</c:v>
                </c:pt>
                <c:pt idx="2236">
                  <c:v>11.3299</c:v>
                </c:pt>
                <c:pt idx="2237">
                  <c:v>11.335000000000001</c:v>
                </c:pt>
                <c:pt idx="2238">
                  <c:v>11.3401</c:v>
                </c:pt>
                <c:pt idx="2239">
                  <c:v>11.3452</c:v>
                </c:pt>
                <c:pt idx="2240">
                  <c:v>11.350199999999999</c:v>
                </c:pt>
                <c:pt idx="2241">
                  <c:v>11.3553</c:v>
                </c:pt>
                <c:pt idx="2242">
                  <c:v>11.3604</c:v>
                </c:pt>
                <c:pt idx="2243">
                  <c:v>11.365500000000001</c:v>
                </c:pt>
                <c:pt idx="2244">
                  <c:v>11.3706</c:v>
                </c:pt>
                <c:pt idx="2245">
                  <c:v>11.3757</c:v>
                </c:pt>
                <c:pt idx="2246">
                  <c:v>11.380800000000001</c:v>
                </c:pt>
                <c:pt idx="2247">
                  <c:v>11.385899999999999</c:v>
                </c:pt>
                <c:pt idx="2248">
                  <c:v>11.391</c:v>
                </c:pt>
                <c:pt idx="2249">
                  <c:v>11.396100000000001</c:v>
                </c:pt>
                <c:pt idx="2250">
                  <c:v>11.401199999999999</c:v>
                </c:pt>
                <c:pt idx="2251">
                  <c:v>11.4063</c:v>
                </c:pt>
                <c:pt idx="2252">
                  <c:v>11.4114</c:v>
                </c:pt>
                <c:pt idx="2253">
                  <c:v>11.416399999999999</c:v>
                </c:pt>
                <c:pt idx="2254">
                  <c:v>11.4215</c:v>
                </c:pt>
                <c:pt idx="2255">
                  <c:v>11.426600000000001</c:v>
                </c:pt>
                <c:pt idx="2256">
                  <c:v>11.431699999999999</c:v>
                </c:pt>
                <c:pt idx="2257">
                  <c:v>11.4368</c:v>
                </c:pt>
                <c:pt idx="2258">
                  <c:v>11.4419</c:v>
                </c:pt>
                <c:pt idx="2259">
                  <c:v>11.446999999999999</c:v>
                </c:pt>
                <c:pt idx="2260">
                  <c:v>11.4521</c:v>
                </c:pt>
                <c:pt idx="2261">
                  <c:v>11.4572</c:v>
                </c:pt>
                <c:pt idx="2262">
                  <c:v>11.462300000000001</c:v>
                </c:pt>
                <c:pt idx="2263">
                  <c:v>11.4674</c:v>
                </c:pt>
                <c:pt idx="2264">
                  <c:v>11.4725</c:v>
                </c:pt>
                <c:pt idx="2265">
                  <c:v>11.477499999999999</c:v>
                </c:pt>
                <c:pt idx="2266">
                  <c:v>11.4826</c:v>
                </c:pt>
                <c:pt idx="2267">
                  <c:v>11.4877</c:v>
                </c:pt>
                <c:pt idx="2268">
                  <c:v>11.492800000000001</c:v>
                </c:pt>
                <c:pt idx="2269">
                  <c:v>11.4979</c:v>
                </c:pt>
                <c:pt idx="2270">
                  <c:v>11.503</c:v>
                </c:pt>
                <c:pt idx="2271">
                  <c:v>11.508100000000001</c:v>
                </c:pt>
                <c:pt idx="2272">
                  <c:v>11.513199999999999</c:v>
                </c:pt>
                <c:pt idx="2273">
                  <c:v>11.5183</c:v>
                </c:pt>
                <c:pt idx="2274">
                  <c:v>11.523400000000001</c:v>
                </c:pt>
                <c:pt idx="2275">
                  <c:v>11.528499999999999</c:v>
                </c:pt>
                <c:pt idx="2276">
                  <c:v>11.5336</c:v>
                </c:pt>
                <c:pt idx="2277">
                  <c:v>11.5387</c:v>
                </c:pt>
                <c:pt idx="2278">
                  <c:v>11.543699999999999</c:v>
                </c:pt>
                <c:pt idx="2279">
                  <c:v>11.5488</c:v>
                </c:pt>
                <c:pt idx="2280">
                  <c:v>11.553900000000001</c:v>
                </c:pt>
                <c:pt idx="2281">
                  <c:v>11.558999999999999</c:v>
                </c:pt>
                <c:pt idx="2282">
                  <c:v>11.5641</c:v>
                </c:pt>
                <c:pt idx="2283">
                  <c:v>11.5692</c:v>
                </c:pt>
                <c:pt idx="2284">
                  <c:v>11.574299999999999</c:v>
                </c:pt>
                <c:pt idx="2285">
                  <c:v>11.5794</c:v>
                </c:pt>
                <c:pt idx="2286">
                  <c:v>11.5845</c:v>
                </c:pt>
                <c:pt idx="2287">
                  <c:v>11.589600000000001</c:v>
                </c:pt>
                <c:pt idx="2288">
                  <c:v>11.5947</c:v>
                </c:pt>
                <c:pt idx="2289">
                  <c:v>11.5998</c:v>
                </c:pt>
                <c:pt idx="2290">
                  <c:v>11.604799999999999</c:v>
                </c:pt>
                <c:pt idx="2291">
                  <c:v>11.6099</c:v>
                </c:pt>
                <c:pt idx="2292">
                  <c:v>11.615</c:v>
                </c:pt>
                <c:pt idx="2293">
                  <c:v>11.620100000000001</c:v>
                </c:pt>
                <c:pt idx="2294">
                  <c:v>11.6252</c:v>
                </c:pt>
                <c:pt idx="2295">
                  <c:v>11.6303</c:v>
                </c:pt>
                <c:pt idx="2296">
                  <c:v>11.635400000000001</c:v>
                </c:pt>
                <c:pt idx="2297">
                  <c:v>11.640499999999999</c:v>
                </c:pt>
                <c:pt idx="2298">
                  <c:v>11.6456</c:v>
                </c:pt>
                <c:pt idx="2299">
                  <c:v>11.650700000000001</c:v>
                </c:pt>
                <c:pt idx="2300">
                  <c:v>11.655799999999999</c:v>
                </c:pt>
                <c:pt idx="2301">
                  <c:v>11.6609</c:v>
                </c:pt>
                <c:pt idx="2302">
                  <c:v>11.666</c:v>
                </c:pt>
                <c:pt idx="2303">
                  <c:v>11.670999999999999</c:v>
                </c:pt>
                <c:pt idx="2304">
                  <c:v>11.6761</c:v>
                </c:pt>
                <c:pt idx="2305">
                  <c:v>11.6812</c:v>
                </c:pt>
                <c:pt idx="2306">
                  <c:v>11.686299999999999</c:v>
                </c:pt>
                <c:pt idx="2307">
                  <c:v>11.6914</c:v>
                </c:pt>
                <c:pt idx="2308">
                  <c:v>11.6965</c:v>
                </c:pt>
                <c:pt idx="2309">
                  <c:v>11.701599999999999</c:v>
                </c:pt>
                <c:pt idx="2310">
                  <c:v>11.7067</c:v>
                </c:pt>
                <c:pt idx="2311">
                  <c:v>11.7118</c:v>
                </c:pt>
                <c:pt idx="2312">
                  <c:v>11.716900000000001</c:v>
                </c:pt>
                <c:pt idx="2313">
                  <c:v>11.722</c:v>
                </c:pt>
                <c:pt idx="2314">
                  <c:v>11.7271</c:v>
                </c:pt>
                <c:pt idx="2315">
                  <c:v>11.732200000000001</c:v>
                </c:pt>
                <c:pt idx="2316">
                  <c:v>11.7372</c:v>
                </c:pt>
                <c:pt idx="2317">
                  <c:v>11.7423</c:v>
                </c:pt>
                <c:pt idx="2318">
                  <c:v>11.747400000000001</c:v>
                </c:pt>
                <c:pt idx="2319">
                  <c:v>11.7525</c:v>
                </c:pt>
                <c:pt idx="2320">
                  <c:v>11.7576</c:v>
                </c:pt>
                <c:pt idx="2321">
                  <c:v>11.762700000000001</c:v>
                </c:pt>
                <c:pt idx="2322">
                  <c:v>11.767799999999999</c:v>
                </c:pt>
                <c:pt idx="2323">
                  <c:v>11.7729</c:v>
                </c:pt>
                <c:pt idx="2324">
                  <c:v>11.778</c:v>
                </c:pt>
                <c:pt idx="2325">
                  <c:v>11.783099999999999</c:v>
                </c:pt>
                <c:pt idx="2326">
                  <c:v>11.7882</c:v>
                </c:pt>
                <c:pt idx="2327">
                  <c:v>11.7933</c:v>
                </c:pt>
                <c:pt idx="2328">
                  <c:v>11.798299999999999</c:v>
                </c:pt>
                <c:pt idx="2329">
                  <c:v>11.8034</c:v>
                </c:pt>
                <c:pt idx="2330">
                  <c:v>11.8085</c:v>
                </c:pt>
                <c:pt idx="2331">
                  <c:v>11.813599999999999</c:v>
                </c:pt>
                <c:pt idx="2332">
                  <c:v>11.8187</c:v>
                </c:pt>
                <c:pt idx="2333">
                  <c:v>11.8238</c:v>
                </c:pt>
                <c:pt idx="2334">
                  <c:v>11.828900000000001</c:v>
                </c:pt>
                <c:pt idx="2335">
                  <c:v>11.834</c:v>
                </c:pt>
                <c:pt idx="2336">
                  <c:v>11.8391</c:v>
                </c:pt>
                <c:pt idx="2337">
                  <c:v>11.844200000000001</c:v>
                </c:pt>
                <c:pt idx="2338">
                  <c:v>11.849299999999999</c:v>
                </c:pt>
                <c:pt idx="2339">
                  <c:v>11.8544</c:v>
                </c:pt>
                <c:pt idx="2340">
                  <c:v>11.859500000000001</c:v>
                </c:pt>
                <c:pt idx="2341">
                  <c:v>11.8645</c:v>
                </c:pt>
                <c:pt idx="2342">
                  <c:v>11.8696</c:v>
                </c:pt>
                <c:pt idx="2343">
                  <c:v>11.874700000000001</c:v>
                </c:pt>
                <c:pt idx="2344">
                  <c:v>11.879799999999999</c:v>
                </c:pt>
                <c:pt idx="2345">
                  <c:v>11.8849</c:v>
                </c:pt>
                <c:pt idx="2346">
                  <c:v>11.89</c:v>
                </c:pt>
                <c:pt idx="2347">
                  <c:v>11.895099999999999</c:v>
                </c:pt>
                <c:pt idx="2348">
                  <c:v>11.9002</c:v>
                </c:pt>
                <c:pt idx="2349">
                  <c:v>11.9053</c:v>
                </c:pt>
                <c:pt idx="2350">
                  <c:v>11.910399999999999</c:v>
                </c:pt>
                <c:pt idx="2351">
                  <c:v>11.9155</c:v>
                </c:pt>
                <c:pt idx="2352">
                  <c:v>11.9206</c:v>
                </c:pt>
                <c:pt idx="2353">
                  <c:v>11.925700000000001</c:v>
                </c:pt>
                <c:pt idx="2354">
                  <c:v>11.9307</c:v>
                </c:pt>
                <c:pt idx="2355">
                  <c:v>11.9358</c:v>
                </c:pt>
                <c:pt idx="2356">
                  <c:v>11.940899999999999</c:v>
                </c:pt>
                <c:pt idx="2357">
                  <c:v>11.946</c:v>
                </c:pt>
                <c:pt idx="2358">
                  <c:v>11.9511</c:v>
                </c:pt>
                <c:pt idx="2359">
                  <c:v>11.956200000000001</c:v>
                </c:pt>
                <c:pt idx="2360">
                  <c:v>11.9613</c:v>
                </c:pt>
                <c:pt idx="2361">
                  <c:v>11.9664</c:v>
                </c:pt>
                <c:pt idx="2362">
                  <c:v>11.971500000000001</c:v>
                </c:pt>
                <c:pt idx="2363">
                  <c:v>11.976599999999999</c:v>
                </c:pt>
                <c:pt idx="2364">
                  <c:v>11.9817</c:v>
                </c:pt>
                <c:pt idx="2365">
                  <c:v>11.986800000000001</c:v>
                </c:pt>
                <c:pt idx="2366">
                  <c:v>11.9918</c:v>
                </c:pt>
                <c:pt idx="2367">
                  <c:v>11.9969</c:v>
                </c:pt>
                <c:pt idx="2368">
                  <c:v>12.002000000000001</c:v>
                </c:pt>
                <c:pt idx="2369">
                  <c:v>12.007099999999999</c:v>
                </c:pt>
                <c:pt idx="2370">
                  <c:v>12.0122</c:v>
                </c:pt>
                <c:pt idx="2371">
                  <c:v>12.017300000000001</c:v>
                </c:pt>
                <c:pt idx="2372">
                  <c:v>12.022399999999999</c:v>
                </c:pt>
                <c:pt idx="2373">
                  <c:v>12.0275</c:v>
                </c:pt>
                <c:pt idx="2374">
                  <c:v>12.0326</c:v>
                </c:pt>
                <c:pt idx="2375">
                  <c:v>12.037699999999999</c:v>
                </c:pt>
                <c:pt idx="2376">
                  <c:v>12.0428</c:v>
                </c:pt>
                <c:pt idx="2377">
                  <c:v>12.0479</c:v>
                </c:pt>
                <c:pt idx="2378">
                  <c:v>12.053000000000001</c:v>
                </c:pt>
                <c:pt idx="2379">
                  <c:v>12.058</c:v>
                </c:pt>
                <c:pt idx="2380">
                  <c:v>12.0631</c:v>
                </c:pt>
                <c:pt idx="2381">
                  <c:v>12.068199999999999</c:v>
                </c:pt>
                <c:pt idx="2382">
                  <c:v>12.0733</c:v>
                </c:pt>
                <c:pt idx="2383">
                  <c:v>12.0784</c:v>
                </c:pt>
                <c:pt idx="2384">
                  <c:v>12.083500000000001</c:v>
                </c:pt>
                <c:pt idx="2385">
                  <c:v>12.0886</c:v>
                </c:pt>
                <c:pt idx="2386">
                  <c:v>12.0937</c:v>
                </c:pt>
                <c:pt idx="2387">
                  <c:v>12.098800000000001</c:v>
                </c:pt>
                <c:pt idx="2388">
                  <c:v>12.103899999999999</c:v>
                </c:pt>
                <c:pt idx="2389">
                  <c:v>12.109</c:v>
                </c:pt>
                <c:pt idx="2390">
                  <c:v>12.114100000000001</c:v>
                </c:pt>
                <c:pt idx="2391">
                  <c:v>12.1191</c:v>
                </c:pt>
                <c:pt idx="2392">
                  <c:v>12.1242</c:v>
                </c:pt>
                <c:pt idx="2393">
                  <c:v>12.129300000000001</c:v>
                </c:pt>
                <c:pt idx="2394">
                  <c:v>12.134399999999999</c:v>
                </c:pt>
                <c:pt idx="2395">
                  <c:v>12.1395</c:v>
                </c:pt>
                <c:pt idx="2396">
                  <c:v>12.144600000000001</c:v>
                </c:pt>
                <c:pt idx="2397">
                  <c:v>12.149699999999999</c:v>
                </c:pt>
                <c:pt idx="2398">
                  <c:v>12.1548</c:v>
                </c:pt>
                <c:pt idx="2399">
                  <c:v>12.1599</c:v>
                </c:pt>
                <c:pt idx="2400">
                  <c:v>12.164999999999999</c:v>
                </c:pt>
                <c:pt idx="2401">
                  <c:v>12.1701</c:v>
                </c:pt>
                <c:pt idx="2402">
                  <c:v>12.1752</c:v>
                </c:pt>
                <c:pt idx="2403">
                  <c:v>12.180300000000001</c:v>
                </c:pt>
                <c:pt idx="2404">
                  <c:v>12.1853</c:v>
                </c:pt>
                <c:pt idx="2405">
                  <c:v>12.1904</c:v>
                </c:pt>
                <c:pt idx="2406">
                  <c:v>12.195499999999999</c:v>
                </c:pt>
                <c:pt idx="2407">
                  <c:v>12.2006</c:v>
                </c:pt>
                <c:pt idx="2408">
                  <c:v>12.2057</c:v>
                </c:pt>
                <c:pt idx="2409">
                  <c:v>12.210800000000001</c:v>
                </c:pt>
                <c:pt idx="2410">
                  <c:v>12.2159</c:v>
                </c:pt>
                <c:pt idx="2411">
                  <c:v>12.221</c:v>
                </c:pt>
                <c:pt idx="2412">
                  <c:v>12.226100000000001</c:v>
                </c:pt>
                <c:pt idx="2413">
                  <c:v>12.231199999999999</c:v>
                </c:pt>
                <c:pt idx="2414">
                  <c:v>12.2363</c:v>
                </c:pt>
                <c:pt idx="2415">
                  <c:v>12.241400000000001</c:v>
                </c:pt>
                <c:pt idx="2416">
                  <c:v>12.246499999999999</c:v>
                </c:pt>
                <c:pt idx="2417">
                  <c:v>12.2515</c:v>
                </c:pt>
                <c:pt idx="2418">
                  <c:v>12.256600000000001</c:v>
                </c:pt>
                <c:pt idx="2419">
                  <c:v>12.261699999999999</c:v>
                </c:pt>
                <c:pt idx="2420">
                  <c:v>12.2668</c:v>
                </c:pt>
                <c:pt idx="2421">
                  <c:v>12.2719</c:v>
                </c:pt>
                <c:pt idx="2422">
                  <c:v>12.276999999999999</c:v>
                </c:pt>
                <c:pt idx="2423">
                  <c:v>12.2821</c:v>
                </c:pt>
                <c:pt idx="2424">
                  <c:v>12.2872</c:v>
                </c:pt>
                <c:pt idx="2425">
                  <c:v>12.292299999999999</c:v>
                </c:pt>
                <c:pt idx="2426">
                  <c:v>12.2974</c:v>
                </c:pt>
                <c:pt idx="2427">
                  <c:v>12.3025</c:v>
                </c:pt>
                <c:pt idx="2428">
                  <c:v>12.307600000000001</c:v>
                </c:pt>
                <c:pt idx="2429">
                  <c:v>12.3126</c:v>
                </c:pt>
                <c:pt idx="2430">
                  <c:v>12.3177</c:v>
                </c:pt>
                <c:pt idx="2431">
                  <c:v>12.322800000000001</c:v>
                </c:pt>
                <c:pt idx="2432">
                  <c:v>12.3279</c:v>
                </c:pt>
                <c:pt idx="2433">
                  <c:v>12.333</c:v>
                </c:pt>
                <c:pt idx="2434">
                  <c:v>12.338100000000001</c:v>
                </c:pt>
                <c:pt idx="2435">
                  <c:v>12.3432</c:v>
                </c:pt>
                <c:pt idx="2436">
                  <c:v>12.3483</c:v>
                </c:pt>
                <c:pt idx="2437">
                  <c:v>12.353400000000001</c:v>
                </c:pt>
                <c:pt idx="2438">
                  <c:v>12.358499999999999</c:v>
                </c:pt>
                <c:pt idx="2439">
                  <c:v>12.3636</c:v>
                </c:pt>
                <c:pt idx="2440">
                  <c:v>12.3687</c:v>
                </c:pt>
                <c:pt idx="2441">
                  <c:v>12.373799999999999</c:v>
                </c:pt>
                <c:pt idx="2442">
                  <c:v>12.3788</c:v>
                </c:pt>
                <c:pt idx="2443">
                  <c:v>12.383900000000001</c:v>
                </c:pt>
                <c:pt idx="2444">
                  <c:v>12.388999999999999</c:v>
                </c:pt>
                <c:pt idx="2445">
                  <c:v>12.3941</c:v>
                </c:pt>
                <c:pt idx="2446">
                  <c:v>12.3992</c:v>
                </c:pt>
                <c:pt idx="2447">
                  <c:v>12.404299999999999</c:v>
                </c:pt>
                <c:pt idx="2448">
                  <c:v>12.4094</c:v>
                </c:pt>
                <c:pt idx="2449">
                  <c:v>12.4145</c:v>
                </c:pt>
                <c:pt idx="2450">
                  <c:v>12.419600000000001</c:v>
                </c:pt>
                <c:pt idx="2451">
                  <c:v>12.4247</c:v>
                </c:pt>
                <c:pt idx="2452">
                  <c:v>12.4298</c:v>
                </c:pt>
                <c:pt idx="2453">
                  <c:v>12.434900000000001</c:v>
                </c:pt>
                <c:pt idx="2454">
                  <c:v>12.4399</c:v>
                </c:pt>
                <c:pt idx="2455">
                  <c:v>12.445</c:v>
                </c:pt>
                <c:pt idx="2456">
                  <c:v>12.450100000000001</c:v>
                </c:pt>
                <c:pt idx="2457">
                  <c:v>12.4552</c:v>
                </c:pt>
                <c:pt idx="2458">
                  <c:v>12.4603</c:v>
                </c:pt>
                <c:pt idx="2459">
                  <c:v>12.465400000000001</c:v>
                </c:pt>
                <c:pt idx="2460">
                  <c:v>12.470499999999999</c:v>
                </c:pt>
                <c:pt idx="2461">
                  <c:v>12.4756</c:v>
                </c:pt>
                <c:pt idx="2462">
                  <c:v>12.480700000000001</c:v>
                </c:pt>
                <c:pt idx="2463">
                  <c:v>12.485799999999999</c:v>
                </c:pt>
                <c:pt idx="2464">
                  <c:v>12.4909</c:v>
                </c:pt>
                <c:pt idx="2465">
                  <c:v>12.496</c:v>
                </c:pt>
                <c:pt idx="2466">
                  <c:v>12.501099999999999</c:v>
                </c:pt>
                <c:pt idx="2467">
                  <c:v>12.5061</c:v>
                </c:pt>
                <c:pt idx="2468">
                  <c:v>12.511200000000001</c:v>
                </c:pt>
                <c:pt idx="2469">
                  <c:v>12.516299999999999</c:v>
                </c:pt>
                <c:pt idx="2470">
                  <c:v>12.5214</c:v>
                </c:pt>
                <c:pt idx="2471">
                  <c:v>12.5265</c:v>
                </c:pt>
                <c:pt idx="2472">
                  <c:v>12.531599999999999</c:v>
                </c:pt>
                <c:pt idx="2473">
                  <c:v>12.5367</c:v>
                </c:pt>
                <c:pt idx="2474">
                  <c:v>12.5418</c:v>
                </c:pt>
                <c:pt idx="2475">
                  <c:v>12.546900000000001</c:v>
                </c:pt>
                <c:pt idx="2476">
                  <c:v>12.552</c:v>
                </c:pt>
                <c:pt idx="2477">
                  <c:v>12.5571</c:v>
                </c:pt>
                <c:pt idx="2478">
                  <c:v>12.562200000000001</c:v>
                </c:pt>
                <c:pt idx="2479">
                  <c:v>12.567299999999999</c:v>
                </c:pt>
                <c:pt idx="2480">
                  <c:v>12.5723</c:v>
                </c:pt>
                <c:pt idx="2481">
                  <c:v>12.577400000000001</c:v>
                </c:pt>
                <c:pt idx="2482">
                  <c:v>12.5825</c:v>
                </c:pt>
                <c:pt idx="2483">
                  <c:v>12.5876</c:v>
                </c:pt>
                <c:pt idx="2484">
                  <c:v>12.592700000000001</c:v>
                </c:pt>
                <c:pt idx="2485">
                  <c:v>12.597799999999999</c:v>
                </c:pt>
                <c:pt idx="2486">
                  <c:v>12.6029</c:v>
                </c:pt>
                <c:pt idx="2487">
                  <c:v>12.608000000000001</c:v>
                </c:pt>
                <c:pt idx="2488">
                  <c:v>12.613099999999999</c:v>
                </c:pt>
                <c:pt idx="2489">
                  <c:v>12.6182</c:v>
                </c:pt>
                <c:pt idx="2490">
                  <c:v>12.6233</c:v>
                </c:pt>
                <c:pt idx="2491">
                  <c:v>12.628399999999999</c:v>
                </c:pt>
                <c:pt idx="2492">
                  <c:v>12.6334</c:v>
                </c:pt>
                <c:pt idx="2493">
                  <c:v>12.638500000000001</c:v>
                </c:pt>
                <c:pt idx="2494">
                  <c:v>12.643599999999999</c:v>
                </c:pt>
                <c:pt idx="2495">
                  <c:v>12.6487</c:v>
                </c:pt>
                <c:pt idx="2496">
                  <c:v>12.6538</c:v>
                </c:pt>
                <c:pt idx="2497">
                  <c:v>12.658899999999999</c:v>
                </c:pt>
                <c:pt idx="2498">
                  <c:v>12.664</c:v>
                </c:pt>
                <c:pt idx="2499">
                  <c:v>12.6691</c:v>
                </c:pt>
                <c:pt idx="2500">
                  <c:v>12.674200000000001</c:v>
                </c:pt>
                <c:pt idx="2501">
                  <c:v>12.6793</c:v>
                </c:pt>
                <c:pt idx="2502">
                  <c:v>12.6844</c:v>
                </c:pt>
                <c:pt idx="2503">
                  <c:v>12.689500000000001</c:v>
                </c:pt>
                <c:pt idx="2504">
                  <c:v>12.694599999999999</c:v>
                </c:pt>
                <c:pt idx="2505">
                  <c:v>12.6996</c:v>
                </c:pt>
                <c:pt idx="2506">
                  <c:v>12.704700000000001</c:v>
                </c:pt>
                <c:pt idx="2507">
                  <c:v>12.7098</c:v>
                </c:pt>
                <c:pt idx="2508">
                  <c:v>12.7149</c:v>
                </c:pt>
                <c:pt idx="2509">
                  <c:v>12.72</c:v>
                </c:pt>
                <c:pt idx="2510">
                  <c:v>12.725099999999999</c:v>
                </c:pt>
                <c:pt idx="2511">
                  <c:v>12.7302</c:v>
                </c:pt>
                <c:pt idx="2512">
                  <c:v>12.735300000000001</c:v>
                </c:pt>
                <c:pt idx="2513">
                  <c:v>12.740399999999999</c:v>
                </c:pt>
                <c:pt idx="2514">
                  <c:v>12.7455</c:v>
                </c:pt>
                <c:pt idx="2515">
                  <c:v>12.7506</c:v>
                </c:pt>
                <c:pt idx="2516">
                  <c:v>12.755699999999999</c:v>
                </c:pt>
                <c:pt idx="2517">
                  <c:v>12.7608</c:v>
                </c:pt>
                <c:pt idx="2518">
                  <c:v>12.7658</c:v>
                </c:pt>
                <c:pt idx="2519">
                  <c:v>12.770899999999999</c:v>
                </c:pt>
                <c:pt idx="2520">
                  <c:v>12.776</c:v>
                </c:pt>
                <c:pt idx="2521">
                  <c:v>12.7811</c:v>
                </c:pt>
                <c:pt idx="2522">
                  <c:v>12.786199999999999</c:v>
                </c:pt>
                <c:pt idx="2523">
                  <c:v>12.7913</c:v>
                </c:pt>
                <c:pt idx="2524">
                  <c:v>12.7964</c:v>
                </c:pt>
                <c:pt idx="2525">
                  <c:v>12.801500000000001</c:v>
                </c:pt>
                <c:pt idx="2526">
                  <c:v>12.8066</c:v>
                </c:pt>
                <c:pt idx="2527">
                  <c:v>12.8117</c:v>
                </c:pt>
                <c:pt idx="2528">
                  <c:v>12.816800000000001</c:v>
                </c:pt>
                <c:pt idx="2529">
                  <c:v>12.821899999999999</c:v>
                </c:pt>
                <c:pt idx="2530">
                  <c:v>12.8269</c:v>
                </c:pt>
                <c:pt idx="2531">
                  <c:v>12.832000000000001</c:v>
                </c:pt>
                <c:pt idx="2532">
                  <c:v>12.8371</c:v>
                </c:pt>
                <c:pt idx="2533">
                  <c:v>12.8422</c:v>
                </c:pt>
                <c:pt idx="2534">
                  <c:v>12.847300000000001</c:v>
                </c:pt>
                <c:pt idx="2535">
                  <c:v>12.852399999999999</c:v>
                </c:pt>
                <c:pt idx="2536">
                  <c:v>12.8575</c:v>
                </c:pt>
                <c:pt idx="2537">
                  <c:v>12.8626</c:v>
                </c:pt>
                <c:pt idx="2538">
                  <c:v>12.867699999999999</c:v>
                </c:pt>
                <c:pt idx="2539">
                  <c:v>12.8728</c:v>
                </c:pt>
                <c:pt idx="2540">
                  <c:v>12.8779</c:v>
                </c:pt>
                <c:pt idx="2541">
                  <c:v>12.882999999999999</c:v>
                </c:pt>
                <c:pt idx="2542">
                  <c:v>12.8881</c:v>
                </c:pt>
                <c:pt idx="2543">
                  <c:v>12.8931</c:v>
                </c:pt>
                <c:pt idx="2544">
                  <c:v>12.898199999999999</c:v>
                </c:pt>
                <c:pt idx="2545">
                  <c:v>12.9033</c:v>
                </c:pt>
                <c:pt idx="2546">
                  <c:v>12.9084</c:v>
                </c:pt>
                <c:pt idx="2547">
                  <c:v>12.913500000000001</c:v>
                </c:pt>
                <c:pt idx="2548">
                  <c:v>12.9186</c:v>
                </c:pt>
                <c:pt idx="2549">
                  <c:v>12.9237</c:v>
                </c:pt>
                <c:pt idx="2550">
                  <c:v>12.928800000000001</c:v>
                </c:pt>
                <c:pt idx="2551">
                  <c:v>12.9339</c:v>
                </c:pt>
                <c:pt idx="2552">
                  <c:v>12.939</c:v>
                </c:pt>
                <c:pt idx="2553">
                  <c:v>12.944100000000001</c:v>
                </c:pt>
                <c:pt idx="2554">
                  <c:v>12.949199999999999</c:v>
                </c:pt>
                <c:pt idx="2555">
                  <c:v>12.9543</c:v>
                </c:pt>
                <c:pt idx="2556">
                  <c:v>12.959300000000001</c:v>
                </c:pt>
                <c:pt idx="2557">
                  <c:v>12.964399999999999</c:v>
                </c:pt>
                <c:pt idx="2558">
                  <c:v>12.9695</c:v>
                </c:pt>
                <c:pt idx="2559">
                  <c:v>12.974600000000001</c:v>
                </c:pt>
                <c:pt idx="2560">
                  <c:v>12.979699999999999</c:v>
                </c:pt>
                <c:pt idx="2561">
                  <c:v>12.9848</c:v>
                </c:pt>
                <c:pt idx="2562">
                  <c:v>12.9899</c:v>
                </c:pt>
                <c:pt idx="2563">
                  <c:v>12.994999999999999</c:v>
                </c:pt>
                <c:pt idx="2564">
                  <c:v>13.0001</c:v>
                </c:pt>
                <c:pt idx="2565">
                  <c:v>13.0052</c:v>
                </c:pt>
                <c:pt idx="2566">
                  <c:v>13.010300000000001</c:v>
                </c:pt>
                <c:pt idx="2567">
                  <c:v>13.0154</c:v>
                </c:pt>
                <c:pt idx="2568">
                  <c:v>13.0204</c:v>
                </c:pt>
                <c:pt idx="2569">
                  <c:v>13.025499999999999</c:v>
                </c:pt>
                <c:pt idx="2570">
                  <c:v>13.0306</c:v>
                </c:pt>
                <c:pt idx="2571">
                  <c:v>13.0357</c:v>
                </c:pt>
                <c:pt idx="2572">
                  <c:v>13.040800000000001</c:v>
                </c:pt>
                <c:pt idx="2573">
                  <c:v>13.0459</c:v>
                </c:pt>
                <c:pt idx="2574">
                  <c:v>13.051</c:v>
                </c:pt>
                <c:pt idx="2575">
                  <c:v>13.056100000000001</c:v>
                </c:pt>
                <c:pt idx="2576">
                  <c:v>13.061199999999999</c:v>
                </c:pt>
                <c:pt idx="2577">
                  <c:v>13.0663</c:v>
                </c:pt>
                <c:pt idx="2578">
                  <c:v>13.071400000000001</c:v>
                </c:pt>
                <c:pt idx="2579">
                  <c:v>13.076499999999999</c:v>
                </c:pt>
                <c:pt idx="2580">
                  <c:v>13.0816</c:v>
                </c:pt>
                <c:pt idx="2581">
                  <c:v>13.086600000000001</c:v>
                </c:pt>
                <c:pt idx="2582">
                  <c:v>13.091699999999999</c:v>
                </c:pt>
                <c:pt idx="2583">
                  <c:v>13.0968</c:v>
                </c:pt>
                <c:pt idx="2584">
                  <c:v>13.101900000000001</c:v>
                </c:pt>
                <c:pt idx="2585">
                  <c:v>13.106999999999999</c:v>
                </c:pt>
                <c:pt idx="2586">
                  <c:v>13.1121</c:v>
                </c:pt>
                <c:pt idx="2587">
                  <c:v>13.1172</c:v>
                </c:pt>
                <c:pt idx="2588">
                  <c:v>13.122299999999999</c:v>
                </c:pt>
                <c:pt idx="2589">
                  <c:v>13.1274</c:v>
                </c:pt>
                <c:pt idx="2590">
                  <c:v>13.1325</c:v>
                </c:pt>
                <c:pt idx="2591">
                  <c:v>13.137600000000001</c:v>
                </c:pt>
                <c:pt idx="2592">
                  <c:v>13.1427</c:v>
                </c:pt>
                <c:pt idx="2593">
                  <c:v>13.1477</c:v>
                </c:pt>
                <c:pt idx="2594">
                  <c:v>13.152799999999999</c:v>
                </c:pt>
                <c:pt idx="2595">
                  <c:v>13.1579</c:v>
                </c:pt>
                <c:pt idx="2596">
                  <c:v>13.163</c:v>
                </c:pt>
                <c:pt idx="2597">
                  <c:v>13.168100000000001</c:v>
                </c:pt>
                <c:pt idx="2598">
                  <c:v>13.1732</c:v>
                </c:pt>
                <c:pt idx="2599">
                  <c:v>13.1783</c:v>
                </c:pt>
                <c:pt idx="2600">
                  <c:v>13.183400000000001</c:v>
                </c:pt>
                <c:pt idx="2601">
                  <c:v>13.188499999999999</c:v>
                </c:pt>
                <c:pt idx="2602">
                  <c:v>13.1936</c:v>
                </c:pt>
                <c:pt idx="2603">
                  <c:v>13.198700000000001</c:v>
                </c:pt>
                <c:pt idx="2604">
                  <c:v>13.203799999999999</c:v>
                </c:pt>
                <c:pt idx="2605">
                  <c:v>13.2089</c:v>
                </c:pt>
                <c:pt idx="2606">
                  <c:v>13.213900000000001</c:v>
                </c:pt>
                <c:pt idx="2607">
                  <c:v>13.218999999999999</c:v>
                </c:pt>
                <c:pt idx="2608">
                  <c:v>13.2241</c:v>
                </c:pt>
                <c:pt idx="2609">
                  <c:v>13.229200000000001</c:v>
                </c:pt>
                <c:pt idx="2610">
                  <c:v>13.234299999999999</c:v>
                </c:pt>
                <c:pt idx="2611">
                  <c:v>13.2394</c:v>
                </c:pt>
                <c:pt idx="2612">
                  <c:v>13.2445</c:v>
                </c:pt>
                <c:pt idx="2613">
                  <c:v>13.249599999999999</c:v>
                </c:pt>
                <c:pt idx="2614">
                  <c:v>13.2547</c:v>
                </c:pt>
                <c:pt idx="2615">
                  <c:v>13.2598</c:v>
                </c:pt>
                <c:pt idx="2616">
                  <c:v>13.264900000000001</c:v>
                </c:pt>
                <c:pt idx="2617">
                  <c:v>13.27</c:v>
                </c:pt>
                <c:pt idx="2618">
                  <c:v>13.2751</c:v>
                </c:pt>
                <c:pt idx="2619">
                  <c:v>13.280099999999999</c:v>
                </c:pt>
                <c:pt idx="2620">
                  <c:v>13.2852</c:v>
                </c:pt>
                <c:pt idx="2621">
                  <c:v>13.2903</c:v>
                </c:pt>
                <c:pt idx="2622">
                  <c:v>13.295400000000001</c:v>
                </c:pt>
                <c:pt idx="2623">
                  <c:v>13.3005</c:v>
                </c:pt>
                <c:pt idx="2624">
                  <c:v>13.3056</c:v>
                </c:pt>
                <c:pt idx="2625">
                  <c:v>13.310700000000001</c:v>
                </c:pt>
                <c:pt idx="2626">
                  <c:v>13.315799999999999</c:v>
                </c:pt>
                <c:pt idx="2627">
                  <c:v>13.3209</c:v>
                </c:pt>
                <c:pt idx="2628">
                  <c:v>13.326000000000001</c:v>
                </c:pt>
                <c:pt idx="2629">
                  <c:v>13.331099999999999</c:v>
                </c:pt>
                <c:pt idx="2630">
                  <c:v>13.3362</c:v>
                </c:pt>
                <c:pt idx="2631">
                  <c:v>13.341200000000001</c:v>
                </c:pt>
                <c:pt idx="2632">
                  <c:v>13.346299999999999</c:v>
                </c:pt>
                <c:pt idx="2633">
                  <c:v>13.3514</c:v>
                </c:pt>
                <c:pt idx="2634">
                  <c:v>13.3565</c:v>
                </c:pt>
                <c:pt idx="2635">
                  <c:v>13.361599999999999</c:v>
                </c:pt>
                <c:pt idx="2636">
                  <c:v>13.3667</c:v>
                </c:pt>
                <c:pt idx="2637">
                  <c:v>13.3718</c:v>
                </c:pt>
                <c:pt idx="2638">
                  <c:v>13.376899999999999</c:v>
                </c:pt>
                <c:pt idx="2639">
                  <c:v>13.382</c:v>
                </c:pt>
                <c:pt idx="2640">
                  <c:v>13.3871</c:v>
                </c:pt>
                <c:pt idx="2641">
                  <c:v>13.392200000000001</c:v>
                </c:pt>
                <c:pt idx="2642">
                  <c:v>13.3973</c:v>
                </c:pt>
                <c:pt idx="2643">
                  <c:v>13.4024</c:v>
                </c:pt>
                <c:pt idx="2644">
                  <c:v>13.407400000000001</c:v>
                </c:pt>
                <c:pt idx="2645">
                  <c:v>13.4125</c:v>
                </c:pt>
                <c:pt idx="2646">
                  <c:v>13.4176</c:v>
                </c:pt>
                <c:pt idx="2647">
                  <c:v>13.422700000000001</c:v>
                </c:pt>
                <c:pt idx="2648">
                  <c:v>13.4278</c:v>
                </c:pt>
                <c:pt idx="2649">
                  <c:v>13.4329</c:v>
                </c:pt>
                <c:pt idx="2650">
                  <c:v>13.438000000000001</c:v>
                </c:pt>
                <c:pt idx="2651">
                  <c:v>13.443099999999999</c:v>
                </c:pt>
                <c:pt idx="2652">
                  <c:v>13.4482</c:v>
                </c:pt>
                <c:pt idx="2653">
                  <c:v>13.4533</c:v>
                </c:pt>
                <c:pt idx="2654">
                  <c:v>13.458399999999999</c:v>
                </c:pt>
                <c:pt idx="2655">
                  <c:v>13.4635</c:v>
                </c:pt>
                <c:pt idx="2656">
                  <c:v>13.4686</c:v>
                </c:pt>
                <c:pt idx="2657">
                  <c:v>13.473599999999999</c:v>
                </c:pt>
                <c:pt idx="2658">
                  <c:v>13.4787</c:v>
                </c:pt>
                <c:pt idx="2659">
                  <c:v>13.4838</c:v>
                </c:pt>
                <c:pt idx="2660">
                  <c:v>13.488899999999999</c:v>
                </c:pt>
                <c:pt idx="2661">
                  <c:v>13.494</c:v>
                </c:pt>
                <c:pt idx="2662">
                  <c:v>13.4991</c:v>
                </c:pt>
                <c:pt idx="2663">
                  <c:v>13.504200000000001</c:v>
                </c:pt>
                <c:pt idx="2664">
                  <c:v>13.5093</c:v>
                </c:pt>
                <c:pt idx="2665">
                  <c:v>13.5144</c:v>
                </c:pt>
                <c:pt idx="2666">
                  <c:v>13.519500000000001</c:v>
                </c:pt>
                <c:pt idx="2667">
                  <c:v>13.5246</c:v>
                </c:pt>
                <c:pt idx="2668">
                  <c:v>13.5297</c:v>
                </c:pt>
                <c:pt idx="2669">
                  <c:v>13.534700000000001</c:v>
                </c:pt>
                <c:pt idx="2670">
                  <c:v>13.5398</c:v>
                </c:pt>
                <c:pt idx="2671">
                  <c:v>13.5449</c:v>
                </c:pt>
                <c:pt idx="2672">
                  <c:v>13.55</c:v>
                </c:pt>
                <c:pt idx="2673">
                  <c:v>13.555099999999999</c:v>
                </c:pt>
                <c:pt idx="2674">
                  <c:v>13.5602</c:v>
                </c:pt>
                <c:pt idx="2675">
                  <c:v>13.565300000000001</c:v>
                </c:pt>
                <c:pt idx="2676">
                  <c:v>13.570399999999999</c:v>
                </c:pt>
                <c:pt idx="2677">
                  <c:v>13.5755</c:v>
                </c:pt>
                <c:pt idx="2678">
                  <c:v>13.5806</c:v>
                </c:pt>
                <c:pt idx="2679">
                  <c:v>13.585699999999999</c:v>
                </c:pt>
                <c:pt idx="2680">
                  <c:v>13.5908</c:v>
                </c:pt>
                <c:pt idx="2681">
                  <c:v>13.5959</c:v>
                </c:pt>
                <c:pt idx="2682">
                  <c:v>13.600899999999999</c:v>
                </c:pt>
                <c:pt idx="2683">
                  <c:v>13.606</c:v>
                </c:pt>
                <c:pt idx="2684">
                  <c:v>13.6111</c:v>
                </c:pt>
                <c:pt idx="2685">
                  <c:v>13.616199999999999</c:v>
                </c:pt>
                <c:pt idx="2686">
                  <c:v>13.6213</c:v>
                </c:pt>
                <c:pt idx="2687">
                  <c:v>13.6264</c:v>
                </c:pt>
                <c:pt idx="2688">
                  <c:v>13.631500000000001</c:v>
                </c:pt>
                <c:pt idx="2689">
                  <c:v>13.6366</c:v>
                </c:pt>
                <c:pt idx="2690">
                  <c:v>13.6417</c:v>
                </c:pt>
                <c:pt idx="2691">
                  <c:v>13.646800000000001</c:v>
                </c:pt>
                <c:pt idx="2692">
                  <c:v>13.651899999999999</c:v>
                </c:pt>
                <c:pt idx="2693">
                  <c:v>13.657</c:v>
                </c:pt>
                <c:pt idx="2694">
                  <c:v>13.662000000000001</c:v>
                </c:pt>
                <c:pt idx="2695">
                  <c:v>13.6671</c:v>
                </c:pt>
                <c:pt idx="2696">
                  <c:v>13.6722</c:v>
                </c:pt>
                <c:pt idx="2697">
                  <c:v>13.677300000000001</c:v>
                </c:pt>
                <c:pt idx="2698">
                  <c:v>13.682399999999999</c:v>
                </c:pt>
                <c:pt idx="2699">
                  <c:v>13.6875</c:v>
                </c:pt>
                <c:pt idx="2700">
                  <c:v>13.692600000000001</c:v>
                </c:pt>
                <c:pt idx="2701">
                  <c:v>13.697699999999999</c:v>
                </c:pt>
                <c:pt idx="2702">
                  <c:v>13.7028</c:v>
                </c:pt>
                <c:pt idx="2703">
                  <c:v>13.7079</c:v>
                </c:pt>
                <c:pt idx="2704">
                  <c:v>13.712999999999999</c:v>
                </c:pt>
                <c:pt idx="2705">
                  <c:v>13.7181</c:v>
                </c:pt>
                <c:pt idx="2706">
                  <c:v>13.7232</c:v>
                </c:pt>
                <c:pt idx="2707">
                  <c:v>13.728199999999999</c:v>
                </c:pt>
                <c:pt idx="2708">
                  <c:v>13.7333</c:v>
                </c:pt>
                <c:pt idx="2709">
                  <c:v>13.7384</c:v>
                </c:pt>
                <c:pt idx="2710">
                  <c:v>13.743499999999999</c:v>
                </c:pt>
                <c:pt idx="2711">
                  <c:v>13.7486</c:v>
                </c:pt>
                <c:pt idx="2712">
                  <c:v>13.7537</c:v>
                </c:pt>
                <c:pt idx="2713">
                  <c:v>13.758800000000001</c:v>
                </c:pt>
                <c:pt idx="2714">
                  <c:v>13.7639</c:v>
                </c:pt>
                <c:pt idx="2715">
                  <c:v>13.769</c:v>
                </c:pt>
                <c:pt idx="2716">
                  <c:v>13.774100000000001</c:v>
                </c:pt>
                <c:pt idx="2717">
                  <c:v>13.779199999999999</c:v>
                </c:pt>
                <c:pt idx="2718">
                  <c:v>13.7843</c:v>
                </c:pt>
                <c:pt idx="2719">
                  <c:v>13.789400000000001</c:v>
                </c:pt>
                <c:pt idx="2720">
                  <c:v>13.7944</c:v>
                </c:pt>
                <c:pt idx="2721">
                  <c:v>13.7995</c:v>
                </c:pt>
                <c:pt idx="2722">
                  <c:v>13.804600000000001</c:v>
                </c:pt>
                <c:pt idx="2723">
                  <c:v>13.809699999999999</c:v>
                </c:pt>
                <c:pt idx="2724">
                  <c:v>13.8148</c:v>
                </c:pt>
                <c:pt idx="2725">
                  <c:v>13.819900000000001</c:v>
                </c:pt>
                <c:pt idx="2726">
                  <c:v>13.824999999999999</c:v>
                </c:pt>
                <c:pt idx="2727">
                  <c:v>13.8301</c:v>
                </c:pt>
                <c:pt idx="2728">
                  <c:v>13.8352</c:v>
                </c:pt>
                <c:pt idx="2729">
                  <c:v>13.840299999999999</c:v>
                </c:pt>
                <c:pt idx="2730">
                  <c:v>13.8454</c:v>
                </c:pt>
                <c:pt idx="2731">
                  <c:v>13.8505</c:v>
                </c:pt>
                <c:pt idx="2732">
                  <c:v>13.855499999999999</c:v>
                </c:pt>
                <c:pt idx="2733">
                  <c:v>13.8606</c:v>
                </c:pt>
                <c:pt idx="2734">
                  <c:v>13.8657</c:v>
                </c:pt>
                <c:pt idx="2735">
                  <c:v>13.870799999999999</c:v>
                </c:pt>
                <c:pt idx="2736">
                  <c:v>13.8759</c:v>
                </c:pt>
                <c:pt idx="2737">
                  <c:v>13.881</c:v>
                </c:pt>
                <c:pt idx="2738">
                  <c:v>13.886100000000001</c:v>
                </c:pt>
                <c:pt idx="2739">
                  <c:v>13.8912</c:v>
                </c:pt>
                <c:pt idx="2740">
                  <c:v>13.8963</c:v>
                </c:pt>
                <c:pt idx="2741">
                  <c:v>13.901400000000001</c:v>
                </c:pt>
                <c:pt idx="2742">
                  <c:v>13.906499999999999</c:v>
                </c:pt>
                <c:pt idx="2743">
                  <c:v>13.9116</c:v>
                </c:pt>
                <c:pt idx="2744">
                  <c:v>13.916700000000001</c:v>
                </c:pt>
                <c:pt idx="2745">
                  <c:v>13.9217</c:v>
                </c:pt>
                <c:pt idx="2746">
                  <c:v>13.9268</c:v>
                </c:pt>
                <c:pt idx="2747">
                  <c:v>13.931900000000001</c:v>
                </c:pt>
                <c:pt idx="2748">
                  <c:v>13.936999999999999</c:v>
                </c:pt>
                <c:pt idx="2749">
                  <c:v>13.9421</c:v>
                </c:pt>
                <c:pt idx="2750">
                  <c:v>13.9472</c:v>
                </c:pt>
                <c:pt idx="2751">
                  <c:v>13.952299999999999</c:v>
                </c:pt>
                <c:pt idx="2752">
                  <c:v>13.9574</c:v>
                </c:pt>
                <c:pt idx="2753">
                  <c:v>13.9625</c:v>
                </c:pt>
                <c:pt idx="2754">
                  <c:v>13.967599999999999</c:v>
                </c:pt>
                <c:pt idx="2755">
                  <c:v>13.9727</c:v>
                </c:pt>
                <c:pt idx="2756">
                  <c:v>13.9778</c:v>
                </c:pt>
                <c:pt idx="2757">
                  <c:v>13.982900000000001</c:v>
                </c:pt>
                <c:pt idx="2758">
                  <c:v>13.9879</c:v>
                </c:pt>
                <c:pt idx="2759">
                  <c:v>13.993</c:v>
                </c:pt>
                <c:pt idx="2760">
                  <c:v>13.998100000000001</c:v>
                </c:pt>
                <c:pt idx="2761">
                  <c:v>14.0032</c:v>
                </c:pt>
                <c:pt idx="2762">
                  <c:v>14.0083</c:v>
                </c:pt>
                <c:pt idx="2763">
                  <c:v>14.013400000000001</c:v>
                </c:pt>
                <c:pt idx="2764">
                  <c:v>14.0185</c:v>
                </c:pt>
                <c:pt idx="2765">
                  <c:v>14.0236</c:v>
                </c:pt>
                <c:pt idx="2766">
                  <c:v>14.028700000000001</c:v>
                </c:pt>
                <c:pt idx="2767">
                  <c:v>14.033799999999999</c:v>
                </c:pt>
                <c:pt idx="2768">
                  <c:v>14.0389</c:v>
                </c:pt>
                <c:pt idx="2769">
                  <c:v>14.044</c:v>
                </c:pt>
                <c:pt idx="2770">
                  <c:v>14.048999999999999</c:v>
                </c:pt>
                <c:pt idx="2771">
                  <c:v>14.0541</c:v>
                </c:pt>
                <c:pt idx="2772">
                  <c:v>14.059200000000001</c:v>
                </c:pt>
                <c:pt idx="2773">
                  <c:v>14.064299999999999</c:v>
                </c:pt>
                <c:pt idx="2774">
                  <c:v>14.0694</c:v>
                </c:pt>
                <c:pt idx="2775">
                  <c:v>14.0745</c:v>
                </c:pt>
                <c:pt idx="2776">
                  <c:v>14.079599999999999</c:v>
                </c:pt>
                <c:pt idx="2777">
                  <c:v>14.0847</c:v>
                </c:pt>
                <c:pt idx="2778">
                  <c:v>14.0898</c:v>
                </c:pt>
                <c:pt idx="2779">
                  <c:v>14.094900000000001</c:v>
                </c:pt>
                <c:pt idx="2780">
                  <c:v>14.1</c:v>
                </c:pt>
                <c:pt idx="2781">
                  <c:v>14.1051</c:v>
                </c:pt>
                <c:pt idx="2782">
                  <c:v>14.110200000000001</c:v>
                </c:pt>
                <c:pt idx="2783">
                  <c:v>14.1152</c:v>
                </c:pt>
                <c:pt idx="2784">
                  <c:v>14.1203</c:v>
                </c:pt>
                <c:pt idx="2785">
                  <c:v>14.125400000000001</c:v>
                </c:pt>
                <c:pt idx="2786">
                  <c:v>14.1305</c:v>
                </c:pt>
                <c:pt idx="2787">
                  <c:v>14.1356</c:v>
                </c:pt>
                <c:pt idx="2788">
                  <c:v>14.140700000000001</c:v>
                </c:pt>
                <c:pt idx="2789">
                  <c:v>14.145799999999999</c:v>
                </c:pt>
                <c:pt idx="2790">
                  <c:v>14.1509</c:v>
                </c:pt>
                <c:pt idx="2791">
                  <c:v>14.156000000000001</c:v>
                </c:pt>
                <c:pt idx="2792">
                  <c:v>14.161099999999999</c:v>
                </c:pt>
                <c:pt idx="2793">
                  <c:v>14.1662</c:v>
                </c:pt>
                <c:pt idx="2794">
                  <c:v>14.1713</c:v>
                </c:pt>
                <c:pt idx="2795">
                  <c:v>14.176299999999999</c:v>
                </c:pt>
                <c:pt idx="2796">
                  <c:v>14.1814</c:v>
                </c:pt>
                <c:pt idx="2797">
                  <c:v>14.186500000000001</c:v>
                </c:pt>
                <c:pt idx="2798">
                  <c:v>14.191599999999999</c:v>
                </c:pt>
                <c:pt idx="2799">
                  <c:v>14.1967</c:v>
                </c:pt>
                <c:pt idx="2800">
                  <c:v>14.2018</c:v>
                </c:pt>
                <c:pt idx="2801">
                  <c:v>14.206899999999999</c:v>
                </c:pt>
                <c:pt idx="2802">
                  <c:v>14.212</c:v>
                </c:pt>
                <c:pt idx="2803">
                  <c:v>14.2171</c:v>
                </c:pt>
                <c:pt idx="2804">
                  <c:v>14.222200000000001</c:v>
                </c:pt>
                <c:pt idx="2805">
                  <c:v>14.2273</c:v>
                </c:pt>
                <c:pt idx="2806">
                  <c:v>14.2324</c:v>
                </c:pt>
                <c:pt idx="2807">
                  <c:v>14.237500000000001</c:v>
                </c:pt>
                <c:pt idx="2808">
                  <c:v>14.2425</c:v>
                </c:pt>
                <c:pt idx="2809">
                  <c:v>14.2476</c:v>
                </c:pt>
                <c:pt idx="2810">
                  <c:v>14.252700000000001</c:v>
                </c:pt>
                <c:pt idx="2811">
                  <c:v>14.2578</c:v>
                </c:pt>
                <c:pt idx="2812">
                  <c:v>14.2629</c:v>
                </c:pt>
                <c:pt idx="2813">
                  <c:v>14.268000000000001</c:v>
                </c:pt>
                <c:pt idx="2814">
                  <c:v>14.273099999999999</c:v>
                </c:pt>
                <c:pt idx="2815">
                  <c:v>14.2782</c:v>
                </c:pt>
                <c:pt idx="2816">
                  <c:v>14.283300000000001</c:v>
                </c:pt>
                <c:pt idx="2817">
                  <c:v>14.288399999999999</c:v>
                </c:pt>
                <c:pt idx="2818">
                  <c:v>14.2935</c:v>
                </c:pt>
                <c:pt idx="2819">
                  <c:v>14.2986</c:v>
                </c:pt>
                <c:pt idx="2820">
                  <c:v>14.303699999999999</c:v>
                </c:pt>
                <c:pt idx="2821">
                  <c:v>14.3087</c:v>
                </c:pt>
                <c:pt idx="2822">
                  <c:v>14.313800000000001</c:v>
                </c:pt>
                <c:pt idx="2823">
                  <c:v>14.318899999999999</c:v>
                </c:pt>
                <c:pt idx="2824">
                  <c:v>14.324</c:v>
                </c:pt>
                <c:pt idx="2825">
                  <c:v>14.3291</c:v>
                </c:pt>
                <c:pt idx="2826">
                  <c:v>14.334199999999999</c:v>
                </c:pt>
                <c:pt idx="2827">
                  <c:v>14.3393</c:v>
                </c:pt>
                <c:pt idx="2828">
                  <c:v>14.3444</c:v>
                </c:pt>
                <c:pt idx="2829">
                  <c:v>14.349500000000001</c:v>
                </c:pt>
                <c:pt idx="2830">
                  <c:v>14.3546</c:v>
                </c:pt>
                <c:pt idx="2831">
                  <c:v>14.3597</c:v>
                </c:pt>
                <c:pt idx="2832">
                  <c:v>14.364800000000001</c:v>
                </c:pt>
                <c:pt idx="2833">
                  <c:v>14.3698</c:v>
                </c:pt>
                <c:pt idx="2834">
                  <c:v>14.3749</c:v>
                </c:pt>
                <c:pt idx="2835">
                  <c:v>14.38</c:v>
                </c:pt>
                <c:pt idx="2836">
                  <c:v>14.3851</c:v>
                </c:pt>
                <c:pt idx="2837">
                  <c:v>14.3902</c:v>
                </c:pt>
                <c:pt idx="2838">
                  <c:v>14.395300000000001</c:v>
                </c:pt>
                <c:pt idx="2839">
                  <c:v>14.400399999999999</c:v>
                </c:pt>
                <c:pt idx="2840">
                  <c:v>14.4055</c:v>
                </c:pt>
                <c:pt idx="2841">
                  <c:v>14.410600000000001</c:v>
                </c:pt>
                <c:pt idx="2842">
                  <c:v>14.415699999999999</c:v>
                </c:pt>
                <c:pt idx="2843">
                  <c:v>14.4208</c:v>
                </c:pt>
                <c:pt idx="2844">
                  <c:v>14.4259</c:v>
                </c:pt>
                <c:pt idx="2845">
                  <c:v>14.430999999999999</c:v>
                </c:pt>
                <c:pt idx="2846">
                  <c:v>14.436</c:v>
                </c:pt>
                <c:pt idx="2847">
                  <c:v>14.4411</c:v>
                </c:pt>
                <c:pt idx="2848">
                  <c:v>14.446199999999999</c:v>
                </c:pt>
                <c:pt idx="2849">
                  <c:v>14.4513</c:v>
                </c:pt>
                <c:pt idx="2850">
                  <c:v>14.4564</c:v>
                </c:pt>
                <c:pt idx="2851">
                  <c:v>14.461499999999999</c:v>
                </c:pt>
                <c:pt idx="2852">
                  <c:v>14.4666</c:v>
                </c:pt>
                <c:pt idx="2853">
                  <c:v>14.4717</c:v>
                </c:pt>
                <c:pt idx="2854">
                  <c:v>14.476800000000001</c:v>
                </c:pt>
                <c:pt idx="2855">
                  <c:v>14.4819</c:v>
                </c:pt>
                <c:pt idx="2856">
                  <c:v>14.487</c:v>
                </c:pt>
                <c:pt idx="2857">
                  <c:v>14.492100000000001</c:v>
                </c:pt>
                <c:pt idx="2858">
                  <c:v>14.497199999999999</c:v>
                </c:pt>
                <c:pt idx="2859">
                  <c:v>14.5022</c:v>
                </c:pt>
                <c:pt idx="2860">
                  <c:v>14.507300000000001</c:v>
                </c:pt>
                <c:pt idx="2861">
                  <c:v>14.5124</c:v>
                </c:pt>
                <c:pt idx="2862">
                  <c:v>14.5175</c:v>
                </c:pt>
                <c:pt idx="2863">
                  <c:v>14.522600000000001</c:v>
                </c:pt>
                <c:pt idx="2864">
                  <c:v>14.527699999999999</c:v>
                </c:pt>
                <c:pt idx="2865">
                  <c:v>14.5328</c:v>
                </c:pt>
                <c:pt idx="2866">
                  <c:v>14.5379</c:v>
                </c:pt>
                <c:pt idx="2867">
                  <c:v>14.542999999999999</c:v>
                </c:pt>
                <c:pt idx="2868">
                  <c:v>14.5481</c:v>
                </c:pt>
                <c:pt idx="2869">
                  <c:v>14.5532</c:v>
                </c:pt>
                <c:pt idx="2870">
                  <c:v>14.558299999999999</c:v>
                </c:pt>
                <c:pt idx="2871">
                  <c:v>14.5633</c:v>
                </c:pt>
                <c:pt idx="2872">
                  <c:v>14.5684</c:v>
                </c:pt>
                <c:pt idx="2873">
                  <c:v>14.573499999999999</c:v>
                </c:pt>
                <c:pt idx="2874">
                  <c:v>14.5786</c:v>
                </c:pt>
                <c:pt idx="2875">
                  <c:v>14.5837</c:v>
                </c:pt>
                <c:pt idx="2876">
                  <c:v>14.588800000000001</c:v>
                </c:pt>
                <c:pt idx="2877">
                  <c:v>14.5939</c:v>
                </c:pt>
                <c:pt idx="2878">
                  <c:v>14.599</c:v>
                </c:pt>
                <c:pt idx="2879">
                  <c:v>14.604100000000001</c:v>
                </c:pt>
                <c:pt idx="2880">
                  <c:v>14.6092</c:v>
                </c:pt>
                <c:pt idx="2881">
                  <c:v>14.6143</c:v>
                </c:pt>
                <c:pt idx="2882">
                  <c:v>14.619400000000001</c:v>
                </c:pt>
                <c:pt idx="2883">
                  <c:v>14.624499999999999</c:v>
                </c:pt>
                <c:pt idx="2884">
                  <c:v>14.6295</c:v>
                </c:pt>
                <c:pt idx="2885">
                  <c:v>14.634600000000001</c:v>
                </c:pt>
                <c:pt idx="2886">
                  <c:v>14.639699999999999</c:v>
                </c:pt>
                <c:pt idx="2887">
                  <c:v>14.6448</c:v>
                </c:pt>
                <c:pt idx="2888">
                  <c:v>14.649900000000001</c:v>
                </c:pt>
                <c:pt idx="2889">
                  <c:v>14.654999999999999</c:v>
                </c:pt>
                <c:pt idx="2890">
                  <c:v>14.6601</c:v>
                </c:pt>
                <c:pt idx="2891">
                  <c:v>14.6652</c:v>
                </c:pt>
                <c:pt idx="2892">
                  <c:v>14.670299999999999</c:v>
                </c:pt>
                <c:pt idx="2893">
                  <c:v>14.6754</c:v>
                </c:pt>
                <c:pt idx="2894">
                  <c:v>14.6805</c:v>
                </c:pt>
                <c:pt idx="2895">
                  <c:v>14.685600000000001</c:v>
                </c:pt>
                <c:pt idx="2896">
                  <c:v>14.6906</c:v>
                </c:pt>
                <c:pt idx="2897">
                  <c:v>14.6957</c:v>
                </c:pt>
                <c:pt idx="2898">
                  <c:v>14.700799999999999</c:v>
                </c:pt>
                <c:pt idx="2899">
                  <c:v>14.7059</c:v>
                </c:pt>
                <c:pt idx="2900">
                  <c:v>14.711</c:v>
                </c:pt>
                <c:pt idx="2901">
                  <c:v>14.716100000000001</c:v>
                </c:pt>
                <c:pt idx="2902">
                  <c:v>14.7212</c:v>
                </c:pt>
                <c:pt idx="2903">
                  <c:v>14.7263</c:v>
                </c:pt>
                <c:pt idx="2904">
                  <c:v>14.731400000000001</c:v>
                </c:pt>
                <c:pt idx="2905">
                  <c:v>14.736499999999999</c:v>
                </c:pt>
                <c:pt idx="2906">
                  <c:v>14.7416</c:v>
                </c:pt>
                <c:pt idx="2907">
                  <c:v>14.746700000000001</c:v>
                </c:pt>
                <c:pt idx="2908">
                  <c:v>14.751799999999999</c:v>
                </c:pt>
                <c:pt idx="2909">
                  <c:v>14.7568</c:v>
                </c:pt>
                <c:pt idx="2910">
                  <c:v>14.761900000000001</c:v>
                </c:pt>
                <c:pt idx="2911">
                  <c:v>14.766999999999999</c:v>
                </c:pt>
                <c:pt idx="2912">
                  <c:v>14.7721</c:v>
                </c:pt>
                <c:pt idx="2913">
                  <c:v>14.777200000000001</c:v>
                </c:pt>
                <c:pt idx="2914">
                  <c:v>14.782299999999999</c:v>
                </c:pt>
                <c:pt idx="2915">
                  <c:v>14.7874</c:v>
                </c:pt>
                <c:pt idx="2916">
                  <c:v>14.7925</c:v>
                </c:pt>
                <c:pt idx="2917">
                  <c:v>14.797599999999999</c:v>
                </c:pt>
                <c:pt idx="2918">
                  <c:v>14.8027</c:v>
                </c:pt>
                <c:pt idx="2919">
                  <c:v>14.8078</c:v>
                </c:pt>
                <c:pt idx="2920">
                  <c:v>14.812900000000001</c:v>
                </c:pt>
                <c:pt idx="2921">
                  <c:v>14.818</c:v>
                </c:pt>
                <c:pt idx="2922">
                  <c:v>14.823</c:v>
                </c:pt>
                <c:pt idx="2923">
                  <c:v>14.828099999999999</c:v>
                </c:pt>
                <c:pt idx="2924">
                  <c:v>14.8332</c:v>
                </c:pt>
                <c:pt idx="2925">
                  <c:v>14.8383</c:v>
                </c:pt>
                <c:pt idx="2926">
                  <c:v>14.843400000000001</c:v>
                </c:pt>
                <c:pt idx="2927">
                  <c:v>14.8485</c:v>
                </c:pt>
                <c:pt idx="2928">
                  <c:v>14.8536</c:v>
                </c:pt>
                <c:pt idx="2929">
                  <c:v>14.858700000000001</c:v>
                </c:pt>
                <c:pt idx="2930">
                  <c:v>14.863799999999999</c:v>
                </c:pt>
                <c:pt idx="2931">
                  <c:v>14.8689</c:v>
                </c:pt>
                <c:pt idx="2932">
                  <c:v>14.874000000000001</c:v>
                </c:pt>
                <c:pt idx="2933">
                  <c:v>14.879099999999999</c:v>
                </c:pt>
                <c:pt idx="2934">
                  <c:v>14.8841</c:v>
                </c:pt>
                <c:pt idx="2935">
                  <c:v>14.889200000000001</c:v>
                </c:pt>
                <c:pt idx="2936">
                  <c:v>14.894299999999999</c:v>
                </c:pt>
                <c:pt idx="2937">
                  <c:v>14.8994</c:v>
                </c:pt>
                <c:pt idx="2938">
                  <c:v>14.904500000000001</c:v>
                </c:pt>
                <c:pt idx="2939">
                  <c:v>14.909599999999999</c:v>
                </c:pt>
                <c:pt idx="2940">
                  <c:v>14.9147</c:v>
                </c:pt>
                <c:pt idx="2941">
                  <c:v>14.9198</c:v>
                </c:pt>
                <c:pt idx="2942">
                  <c:v>14.924899999999999</c:v>
                </c:pt>
                <c:pt idx="2943">
                  <c:v>14.93</c:v>
                </c:pt>
                <c:pt idx="2944">
                  <c:v>14.9351</c:v>
                </c:pt>
                <c:pt idx="2945">
                  <c:v>14.940200000000001</c:v>
                </c:pt>
                <c:pt idx="2946">
                  <c:v>14.9453</c:v>
                </c:pt>
                <c:pt idx="2947">
                  <c:v>14.9503</c:v>
                </c:pt>
                <c:pt idx="2948">
                  <c:v>14.955399999999999</c:v>
                </c:pt>
                <c:pt idx="2949">
                  <c:v>14.9605</c:v>
                </c:pt>
                <c:pt idx="2950">
                  <c:v>14.9656</c:v>
                </c:pt>
                <c:pt idx="2951">
                  <c:v>14.970700000000001</c:v>
                </c:pt>
                <c:pt idx="2952">
                  <c:v>14.9758</c:v>
                </c:pt>
                <c:pt idx="2953">
                  <c:v>14.9809</c:v>
                </c:pt>
                <c:pt idx="2954">
                  <c:v>14.986000000000001</c:v>
                </c:pt>
                <c:pt idx="2955">
                  <c:v>14.991099999999999</c:v>
                </c:pt>
                <c:pt idx="2956">
                  <c:v>14.9962</c:v>
                </c:pt>
                <c:pt idx="2957">
                  <c:v>15.001300000000001</c:v>
                </c:pt>
                <c:pt idx="2958">
                  <c:v>15.006399999999999</c:v>
                </c:pt>
                <c:pt idx="2959">
                  <c:v>15.0115</c:v>
                </c:pt>
                <c:pt idx="2960">
                  <c:v>15.016500000000001</c:v>
                </c:pt>
                <c:pt idx="2961">
                  <c:v>15.021599999999999</c:v>
                </c:pt>
                <c:pt idx="2962">
                  <c:v>15.0267</c:v>
                </c:pt>
                <c:pt idx="2963">
                  <c:v>15.0318</c:v>
                </c:pt>
                <c:pt idx="2964">
                  <c:v>15.036899999999999</c:v>
                </c:pt>
                <c:pt idx="2965">
                  <c:v>15.042</c:v>
                </c:pt>
                <c:pt idx="2966">
                  <c:v>15.0471</c:v>
                </c:pt>
                <c:pt idx="2967">
                  <c:v>15.052199999999999</c:v>
                </c:pt>
                <c:pt idx="2968">
                  <c:v>15.0573</c:v>
                </c:pt>
                <c:pt idx="2969">
                  <c:v>15.0624</c:v>
                </c:pt>
                <c:pt idx="2970">
                  <c:v>15.067500000000001</c:v>
                </c:pt>
                <c:pt idx="2971">
                  <c:v>15.0726</c:v>
                </c:pt>
                <c:pt idx="2972">
                  <c:v>15.0776</c:v>
                </c:pt>
                <c:pt idx="2973">
                  <c:v>15.082700000000001</c:v>
                </c:pt>
                <c:pt idx="2974">
                  <c:v>15.0878</c:v>
                </c:pt>
                <c:pt idx="2975">
                  <c:v>15.0929</c:v>
                </c:pt>
                <c:pt idx="2976">
                  <c:v>15.098000000000001</c:v>
                </c:pt>
                <c:pt idx="2977">
                  <c:v>15.1031</c:v>
                </c:pt>
                <c:pt idx="2978">
                  <c:v>15.1082</c:v>
                </c:pt>
                <c:pt idx="2979">
                  <c:v>15.113300000000001</c:v>
                </c:pt>
                <c:pt idx="2980">
                  <c:v>15.118399999999999</c:v>
                </c:pt>
                <c:pt idx="2981">
                  <c:v>15.1235</c:v>
                </c:pt>
                <c:pt idx="2982">
                  <c:v>15.1286</c:v>
                </c:pt>
                <c:pt idx="2983">
                  <c:v>15.133699999999999</c:v>
                </c:pt>
                <c:pt idx="2984">
                  <c:v>15.1388</c:v>
                </c:pt>
                <c:pt idx="2985">
                  <c:v>15.143800000000001</c:v>
                </c:pt>
                <c:pt idx="2986">
                  <c:v>15.148899999999999</c:v>
                </c:pt>
                <c:pt idx="2987">
                  <c:v>15.154</c:v>
                </c:pt>
                <c:pt idx="2988">
                  <c:v>15.1591</c:v>
                </c:pt>
                <c:pt idx="2989">
                  <c:v>15.164199999999999</c:v>
                </c:pt>
                <c:pt idx="2990">
                  <c:v>15.1693</c:v>
                </c:pt>
                <c:pt idx="2991">
                  <c:v>15.1744</c:v>
                </c:pt>
                <c:pt idx="2992">
                  <c:v>15.179500000000001</c:v>
                </c:pt>
                <c:pt idx="2993">
                  <c:v>15.1846</c:v>
                </c:pt>
                <c:pt idx="2994">
                  <c:v>15.1897</c:v>
                </c:pt>
                <c:pt idx="2995">
                  <c:v>15.194800000000001</c:v>
                </c:pt>
                <c:pt idx="2996">
                  <c:v>15.1999</c:v>
                </c:pt>
                <c:pt idx="2997">
                  <c:v>15.2049</c:v>
                </c:pt>
                <c:pt idx="2998">
                  <c:v>15.21</c:v>
                </c:pt>
                <c:pt idx="2999">
                  <c:v>15.2151</c:v>
                </c:pt>
                <c:pt idx="3000">
                  <c:v>15.2202</c:v>
                </c:pt>
                <c:pt idx="3001">
                  <c:v>15.225300000000001</c:v>
                </c:pt>
                <c:pt idx="3002">
                  <c:v>15.230399999999999</c:v>
                </c:pt>
                <c:pt idx="3003">
                  <c:v>15.2355</c:v>
                </c:pt>
                <c:pt idx="3004">
                  <c:v>15.240600000000001</c:v>
                </c:pt>
                <c:pt idx="3005">
                  <c:v>15.245699999999999</c:v>
                </c:pt>
                <c:pt idx="3006">
                  <c:v>15.2508</c:v>
                </c:pt>
                <c:pt idx="3007">
                  <c:v>15.2559</c:v>
                </c:pt>
                <c:pt idx="3008">
                  <c:v>15.260999999999999</c:v>
                </c:pt>
                <c:pt idx="3009">
                  <c:v>15.2661</c:v>
                </c:pt>
                <c:pt idx="3010">
                  <c:v>15.271100000000001</c:v>
                </c:pt>
                <c:pt idx="3011">
                  <c:v>15.276199999999999</c:v>
                </c:pt>
                <c:pt idx="3012">
                  <c:v>15.2813</c:v>
                </c:pt>
                <c:pt idx="3013">
                  <c:v>15.2864</c:v>
                </c:pt>
                <c:pt idx="3014">
                  <c:v>15.291499999999999</c:v>
                </c:pt>
                <c:pt idx="3015">
                  <c:v>15.2966</c:v>
                </c:pt>
                <c:pt idx="3016">
                  <c:v>15.3017</c:v>
                </c:pt>
                <c:pt idx="3017">
                  <c:v>15.306800000000001</c:v>
                </c:pt>
                <c:pt idx="3018">
                  <c:v>15.3119</c:v>
                </c:pt>
                <c:pt idx="3019">
                  <c:v>15.317</c:v>
                </c:pt>
                <c:pt idx="3020">
                  <c:v>15.322100000000001</c:v>
                </c:pt>
                <c:pt idx="3021">
                  <c:v>15.327199999999999</c:v>
                </c:pt>
                <c:pt idx="3022">
                  <c:v>15.3323</c:v>
                </c:pt>
                <c:pt idx="3023">
                  <c:v>15.337300000000001</c:v>
                </c:pt>
                <c:pt idx="3024">
                  <c:v>15.3424</c:v>
                </c:pt>
                <c:pt idx="3025">
                  <c:v>15.3475</c:v>
                </c:pt>
                <c:pt idx="3026">
                  <c:v>15.352600000000001</c:v>
                </c:pt>
                <c:pt idx="3027">
                  <c:v>15.357699999999999</c:v>
                </c:pt>
                <c:pt idx="3028">
                  <c:v>15.3628</c:v>
                </c:pt>
                <c:pt idx="3029">
                  <c:v>15.367900000000001</c:v>
                </c:pt>
                <c:pt idx="3030">
                  <c:v>15.372999999999999</c:v>
                </c:pt>
                <c:pt idx="3031">
                  <c:v>15.3781</c:v>
                </c:pt>
                <c:pt idx="3032">
                  <c:v>15.3832</c:v>
                </c:pt>
                <c:pt idx="3033">
                  <c:v>15.388299999999999</c:v>
                </c:pt>
                <c:pt idx="3034">
                  <c:v>15.3934</c:v>
                </c:pt>
                <c:pt idx="3035">
                  <c:v>15.398400000000001</c:v>
                </c:pt>
                <c:pt idx="3036">
                  <c:v>15.403499999999999</c:v>
                </c:pt>
                <c:pt idx="3037">
                  <c:v>15.4086</c:v>
                </c:pt>
                <c:pt idx="3038">
                  <c:v>15.4137</c:v>
                </c:pt>
                <c:pt idx="3039">
                  <c:v>15.418799999999999</c:v>
                </c:pt>
                <c:pt idx="3040">
                  <c:v>15.4239</c:v>
                </c:pt>
                <c:pt idx="3041">
                  <c:v>15.429</c:v>
                </c:pt>
                <c:pt idx="3042">
                  <c:v>15.434100000000001</c:v>
                </c:pt>
                <c:pt idx="3043">
                  <c:v>15.4392</c:v>
                </c:pt>
                <c:pt idx="3044">
                  <c:v>15.4443</c:v>
                </c:pt>
                <c:pt idx="3045">
                  <c:v>15.449400000000001</c:v>
                </c:pt>
                <c:pt idx="3046">
                  <c:v>15.454499999999999</c:v>
                </c:pt>
                <c:pt idx="3047">
                  <c:v>15.4596</c:v>
                </c:pt>
                <c:pt idx="3048">
                  <c:v>15.464600000000001</c:v>
                </c:pt>
                <c:pt idx="3049">
                  <c:v>15.4697</c:v>
                </c:pt>
                <c:pt idx="3050">
                  <c:v>15.4748</c:v>
                </c:pt>
                <c:pt idx="3051">
                  <c:v>15.479900000000001</c:v>
                </c:pt>
                <c:pt idx="3052">
                  <c:v>15.484999999999999</c:v>
                </c:pt>
                <c:pt idx="3053">
                  <c:v>15.4901</c:v>
                </c:pt>
                <c:pt idx="3054">
                  <c:v>15.495200000000001</c:v>
                </c:pt>
                <c:pt idx="3055">
                  <c:v>15.500299999999999</c:v>
                </c:pt>
                <c:pt idx="3056">
                  <c:v>15.5054</c:v>
                </c:pt>
                <c:pt idx="3057">
                  <c:v>15.5105</c:v>
                </c:pt>
                <c:pt idx="3058">
                  <c:v>15.515599999999999</c:v>
                </c:pt>
                <c:pt idx="3059">
                  <c:v>15.5207</c:v>
                </c:pt>
                <c:pt idx="3060">
                  <c:v>15.5258</c:v>
                </c:pt>
                <c:pt idx="3061">
                  <c:v>15.530799999999999</c:v>
                </c:pt>
                <c:pt idx="3062">
                  <c:v>15.5359</c:v>
                </c:pt>
                <c:pt idx="3063">
                  <c:v>15.541</c:v>
                </c:pt>
                <c:pt idx="3064">
                  <c:v>15.546099999999999</c:v>
                </c:pt>
                <c:pt idx="3065">
                  <c:v>15.5512</c:v>
                </c:pt>
                <c:pt idx="3066">
                  <c:v>15.5563</c:v>
                </c:pt>
                <c:pt idx="3067">
                  <c:v>15.561400000000001</c:v>
                </c:pt>
                <c:pt idx="3068">
                  <c:v>15.5665</c:v>
                </c:pt>
                <c:pt idx="3069">
                  <c:v>15.5716</c:v>
                </c:pt>
                <c:pt idx="3070">
                  <c:v>15.576700000000001</c:v>
                </c:pt>
                <c:pt idx="3071">
                  <c:v>15.581799999999999</c:v>
                </c:pt>
                <c:pt idx="3072">
                  <c:v>15.5869</c:v>
                </c:pt>
                <c:pt idx="3073">
                  <c:v>15.591900000000001</c:v>
                </c:pt>
                <c:pt idx="3074">
                  <c:v>15.597</c:v>
                </c:pt>
                <c:pt idx="3075">
                  <c:v>15.6021</c:v>
                </c:pt>
                <c:pt idx="3076">
                  <c:v>15.607200000000001</c:v>
                </c:pt>
                <c:pt idx="3077">
                  <c:v>15.612299999999999</c:v>
                </c:pt>
                <c:pt idx="3078">
                  <c:v>15.6174</c:v>
                </c:pt>
                <c:pt idx="3079">
                  <c:v>15.6225</c:v>
                </c:pt>
                <c:pt idx="3080">
                  <c:v>15.627599999999999</c:v>
                </c:pt>
                <c:pt idx="3081">
                  <c:v>15.6327</c:v>
                </c:pt>
                <c:pt idx="3082">
                  <c:v>15.6378</c:v>
                </c:pt>
                <c:pt idx="3083">
                  <c:v>15.642899999999999</c:v>
                </c:pt>
                <c:pt idx="3084">
                  <c:v>15.648</c:v>
                </c:pt>
                <c:pt idx="3085">
                  <c:v>15.6531</c:v>
                </c:pt>
                <c:pt idx="3086">
                  <c:v>15.658099999999999</c:v>
                </c:pt>
                <c:pt idx="3087">
                  <c:v>15.6632</c:v>
                </c:pt>
                <c:pt idx="3088">
                  <c:v>15.6683</c:v>
                </c:pt>
                <c:pt idx="3089">
                  <c:v>15.673400000000001</c:v>
                </c:pt>
                <c:pt idx="3090">
                  <c:v>15.6785</c:v>
                </c:pt>
                <c:pt idx="3091">
                  <c:v>15.6836</c:v>
                </c:pt>
                <c:pt idx="3092">
                  <c:v>15.688700000000001</c:v>
                </c:pt>
                <c:pt idx="3093">
                  <c:v>15.6938</c:v>
                </c:pt>
                <c:pt idx="3094">
                  <c:v>15.6989</c:v>
                </c:pt>
                <c:pt idx="3095">
                  <c:v>15.704000000000001</c:v>
                </c:pt>
                <c:pt idx="3096">
                  <c:v>15.709099999999999</c:v>
                </c:pt>
                <c:pt idx="3097">
                  <c:v>15.7142</c:v>
                </c:pt>
                <c:pt idx="3098">
                  <c:v>15.719200000000001</c:v>
                </c:pt>
                <c:pt idx="3099">
                  <c:v>15.724299999999999</c:v>
                </c:pt>
                <c:pt idx="3100">
                  <c:v>15.7294</c:v>
                </c:pt>
                <c:pt idx="3101">
                  <c:v>15.734500000000001</c:v>
                </c:pt>
                <c:pt idx="3102">
                  <c:v>15.739599999999999</c:v>
                </c:pt>
                <c:pt idx="3103">
                  <c:v>15.7447</c:v>
                </c:pt>
                <c:pt idx="3104">
                  <c:v>15.7498</c:v>
                </c:pt>
                <c:pt idx="3105">
                  <c:v>15.754899999999999</c:v>
                </c:pt>
                <c:pt idx="3106">
                  <c:v>15.76</c:v>
                </c:pt>
                <c:pt idx="3107">
                  <c:v>15.7651</c:v>
                </c:pt>
                <c:pt idx="3108">
                  <c:v>15.770200000000001</c:v>
                </c:pt>
                <c:pt idx="3109">
                  <c:v>15.7753</c:v>
                </c:pt>
                <c:pt idx="3110">
                  <c:v>15.7804</c:v>
                </c:pt>
                <c:pt idx="3111">
                  <c:v>15.785399999999999</c:v>
                </c:pt>
                <c:pt idx="3112">
                  <c:v>15.7905</c:v>
                </c:pt>
                <c:pt idx="3113">
                  <c:v>15.7956</c:v>
                </c:pt>
                <c:pt idx="3114">
                  <c:v>15.800700000000001</c:v>
                </c:pt>
                <c:pt idx="3115">
                  <c:v>15.8058</c:v>
                </c:pt>
                <c:pt idx="3116">
                  <c:v>15.8109</c:v>
                </c:pt>
                <c:pt idx="3117">
                  <c:v>15.816000000000001</c:v>
                </c:pt>
                <c:pt idx="3118">
                  <c:v>15.821099999999999</c:v>
                </c:pt>
                <c:pt idx="3119">
                  <c:v>15.8262</c:v>
                </c:pt>
                <c:pt idx="3120">
                  <c:v>15.831300000000001</c:v>
                </c:pt>
                <c:pt idx="3121">
                  <c:v>15.836399999999999</c:v>
                </c:pt>
                <c:pt idx="3122">
                  <c:v>15.8415</c:v>
                </c:pt>
                <c:pt idx="3123">
                  <c:v>15.8466</c:v>
                </c:pt>
                <c:pt idx="3124">
                  <c:v>15.851599999999999</c:v>
                </c:pt>
                <c:pt idx="3125">
                  <c:v>15.8567</c:v>
                </c:pt>
                <c:pt idx="3126">
                  <c:v>15.861800000000001</c:v>
                </c:pt>
                <c:pt idx="3127">
                  <c:v>15.866899999999999</c:v>
                </c:pt>
                <c:pt idx="3128">
                  <c:v>15.872</c:v>
                </c:pt>
                <c:pt idx="3129">
                  <c:v>15.8771</c:v>
                </c:pt>
                <c:pt idx="3130">
                  <c:v>15.882199999999999</c:v>
                </c:pt>
                <c:pt idx="3131">
                  <c:v>15.8873</c:v>
                </c:pt>
                <c:pt idx="3132">
                  <c:v>15.8924</c:v>
                </c:pt>
                <c:pt idx="3133">
                  <c:v>15.897500000000001</c:v>
                </c:pt>
                <c:pt idx="3134">
                  <c:v>15.9026</c:v>
                </c:pt>
                <c:pt idx="3135">
                  <c:v>15.9077</c:v>
                </c:pt>
                <c:pt idx="3136">
                  <c:v>15.912699999999999</c:v>
                </c:pt>
                <c:pt idx="3137">
                  <c:v>15.9178</c:v>
                </c:pt>
                <c:pt idx="3138">
                  <c:v>15.9229</c:v>
                </c:pt>
                <c:pt idx="3139">
                  <c:v>15.928000000000001</c:v>
                </c:pt>
                <c:pt idx="3140">
                  <c:v>15.9331</c:v>
                </c:pt>
                <c:pt idx="3141">
                  <c:v>15.9382</c:v>
                </c:pt>
                <c:pt idx="3142">
                  <c:v>15.943300000000001</c:v>
                </c:pt>
                <c:pt idx="3143">
                  <c:v>15.948399999999999</c:v>
                </c:pt>
                <c:pt idx="3144">
                  <c:v>15.9535</c:v>
                </c:pt>
                <c:pt idx="3145">
                  <c:v>15.958600000000001</c:v>
                </c:pt>
                <c:pt idx="3146">
                  <c:v>15.963699999999999</c:v>
                </c:pt>
                <c:pt idx="3147">
                  <c:v>15.9688</c:v>
                </c:pt>
                <c:pt idx="3148">
                  <c:v>15.9739</c:v>
                </c:pt>
                <c:pt idx="3149">
                  <c:v>15.978899999999999</c:v>
                </c:pt>
                <c:pt idx="3150">
                  <c:v>15.984</c:v>
                </c:pt>
                <c:pt idx="3151">
                  <c:v>15.989100000000001</c:v>
                </c:pt>
                <c:pt idx="3152">
                  <c:v>15.994199999999999</c:v>
                </c:pt>
                <c:pt idx="3153">
                  <c:v>15.9993</c:v>
                </c:pt>
                <c:pt idx="3154">
                  <c:v>16.0044</c:v>
                </c:pt>
                <c:pt idx="3155">
                  <c:v>16.009499999999999</c:v>
                </c:pt>
                <c:pt idx="3156">
                  <c:v>16.014600000000002</c:v>
                </c:pt>
                <c:pt idx="3157">
                  <c:v>16.0197</c:v>
                </c:pt>
                <c:pt idx="3158">
                  <c:v>16.024799999999999</c:v>
                </c:pt>
                <c:pt idx="3159">
                  <c:v>16.029900000000001</c:v>
                </c:pt>
                <c:pt idx="3160">
                  <c:v>16.035</c:v>
                </c:pt>
                <c:pt idx="3161">
                  <c:v>16.040099999999999</c:v>
                </c:pt>
                <c:pt idx="3162">
                  <c:v>16.045100000000001</c:v>
                </c:pt>
                <c:pt idx="3163">
                  <c:v>16.0502</c:v>
                </c:pt>
                <c:pt idx="3164">
                  <c:v>16.055299999999999</c:v>
                </c:pt>
                <c:pt idx="3165">
                  <c:v>16.060400000000001</c:v>
                </c:pt>
                <c:pt idx="3166">
                  <c:v>16.0655</c:v>
                </c:pt>
                <c:pt idx="3167">
                  <c:v>16.070599999999999</c:v>
                </c:pt>
                <c:pt idx="3168">
                  <c:v>16.075700000000001</c:v>
                </c:pt>
                <c:pt idx="3169">
                  <c:v>16.0808</c:v>
                </c:pt>
                <c:pt idx="3170">
                  <c:v>16.085899999999999</c:v>
                </c:pt>
                <c:pt idx="3171">
                  <c:v>16.091000000000001</c:v>
                </c:pt>
                <c:pt idx="3172">
                  <c:v>16.0961</c:v>
                </c:pt>
                <c:pt idx="3173">
                  <c:v>16.101199999999999</c:v>
                </c:pt>
                <c:pt idx="3174">
                  <c:v>16.106200000000001</c:v>
                </c:pt>
                <c:pt idx="3175">
                  <c:v>16.1113</c:v>
                </c:pt>
                <c:pt idx="3176">
                  <c:v>16.116399999999999</c:v>
                </c:pt>
                <c:pt idx="3177">
                  <c:v>16.121500000000001</c:v>
                </c:pt>
                <c:pt idx="3178">
                  <c:v>16.1266</c:v>
                </c:pt>
                <c:pt idx="3179">
                  <c:v>16.131699999999999</c:v>
                </c:pt>
                <c:pt idx="3180">
                  <c:v>16.136800000000001</c:v>
                </c:pt>
                <c:pt idx="3181">
                  <c:v>16.1419</c:v>
                </c:pt>
                <c:pt idx="3182">
                  <c:v>16.146999999999998</c:v>
                </c:pt>
                <c:pt idx="3183">
                  <c:v>16.152100000000001</c:v>
                </c:pt>
                <c:pt idx="3184">
                  <c:v>16.1572</c:v>
                </c:pt>
                <c:pt idx="3185">
                  <c:v>16.162299999999998</c:v>
                </c:pt>
                <c:pt idx="3186">
                  <c:v>16.167400000000001</c:v>
                </c:pt>
                <c:pt idx="3187">
                  <c:v>16.1724</c:v>
                </c:pt>
                <c:pt idx="3188">
                  <c:v>16.177499999999998</c:v>
                </c:pt>
                <c:pt idx="3189">
                  <c:v>16.182600000000001</c:v>
                </c:pt>
                <c:pt idx="3190">
                  <c:v>16.1877</c:v>
                </c:pt>
                <c:pt idx="3191">
                  <c:v>16.192799999999998</c:v>
                </c:pt>
                <c:pt idx="3192">
                  <c:v>16.197900000000001</c:v>
                </c:pt>
                <c:pt idx="3193">
                  <c:v>16.202999999999999</c:v>
                </c:pt>
                <c:pt idx="3194">
                  <c:v>16.208100000000002</c:v>
                </c:pt>
                <c:pt idx="3195">
                  <c:v>16.213200000000001</c:v>
                </c:pt>
                <c:pt idx="3196">
                  <c:v>16.218299999999999</c:v>
                </c:pt>
                <c:pt idx="3197">
                  <c:v>16.223400000000002</c:v>
                </c:pt>
                <c:pt idx="3198">
                  <c:v>16.2285</c:v>
                </c:pt>
                <c:pt idx="3199">
                  <c:v>16.233499999999999</c:v>
                </c:pt>
                <c:pt idx="3200">
                  <c:v>16.238600000000002</c:v>
                </c:pt>
                <c:pt idx="3201">
                  <c:v>16.2437</c:v>
                </c:pt>
                <c:pt idx="3202">
                  <c:v>16.248799999999999</c:v>
                </c:pt>
                <c:pt idx="3203">
                  <c:v>16.253900000000002</c:v>
                </c:pt>
                <c:pt idx="3204">
                  <c:v>16.259</c:v>
                </c:pt>
                <c:pt idx="3205">
                  <c:v>16.264099999999999</c:v>
                </c:pt>
                <c:pt idx="3206">
                  <c:v>16.269200000000001</c:v>
                </c:pt>
                <c:pt idx="3207">
                  <c:v>16.2743</c:v>
                </c:pt>
                <c:pt idx="3208">
                  <c:v>16.279399999999999</c:v>
                </c:pt>
                <c:pt idx="3209">
                  <c:v>16.284500000000001</c:v>
                </c:pt>
                <c:pt idx="3210">
                  <c:v>16.2896</c:v>
                </c:pt>
                <c:pt idx="3211">
                  <c:v>16.294699999999999</c:v>
                </c:pt>
                <c:pt idx="3212">
                  <c:v>16.299700000000001</c:v>
                </c:pt>
                <c:pt idx="3213">
                  <c:v>16.3048</c:v>
                </c:pt>
                <c:pt idx="3214">
                  <c:v>16.309899999999999</c:v>
                </c:pt>
                <c:pt idx="3215">
                  <c:v>16.315000000000001</c:v>
                </c:pt>
                <c:pt idx="3216">
                  <c:v>16.3201</c:v>
                </c:pt>
                <c:pt idx="3217">
                  <c:v>16.325199999999999</c:v>
                </c:pt>
                <c:pt idx="3218">
                  <c:v>16.330300000000001</c:v>
                </c:pt>
                <c:pt idx="3219">
                  <c:v>16.3354</c:v>
                </c:pt>
                <c:pt idx="3220">
                  <c:v>16.340499999999999</c:v>
                </c:pt>
                <c:pt idx="3221">
                  <c:v>16.345600000000001</c:v>
                </c:pt>
                <c:pt idx="3222">
                  <c:v>16.3507</c:v>
                </c:pt>
                <c:pt idx="3223">
                  <c:v>16.355799999999999</c:v>
                </c:pt>
                <c:pt idx="3224">
                  <c:v>16.360900000000001</c:v>
                </c:pt>
                <c:pt idx="3225">
                  <c:v>16.3659</c:v>
                </c:pt>
                <c:pt idx="3226">
                  <c:v>16.370999999999999</c:v>
                </c:pt>
                <c:pt idx="3227">
                  <c:v>16.376100000000001</c:v>
                </c:pt>
                <c:pt idx="3228">
                  <c:v>16.3812</c:v>
                </c:pt>
                <c:pt idx="3229">
                  <c:v>16.386299999999999</c:v>
                </c:pt>
                <c:pt idx="3230">
                  <c:v>16.391400000000001</c:v>
                </c:pt>
                <c:pt idx="3231">
                  <c:v>16.3965</c:v>
                </c:pt>
                <c:pt idx="3232">
                  <c:v>16.401599999999998</c:v>
                </c:pt>
                <c:pt idx="3233">
                  <c:v>16.406700000000001</c:v>
                </c:pt>
                <c:pt idx="3234">
                  <c:v>16.411799999999999</c:v>
                </c:pt>
                <c:pt idx="3235">
                  <c:v>16.416899999999998</c:v>
                </c:pt>
                <c:pt idx="3236">
                  <c:v>16.422000000000001</c:v>
                </c:pt>
                <c:pt idx="3237">
                  <c:v>16.427</c:v>
                </c:pt>
                <c:pt idx="3238">
                  <c:v>16.432099999999998</c:v>
                </c:pt>
                <c:pt idx="3239">
                  <c:v>16.437200000000001</c:v>
                </c:pt>
                <c:pt idx="3240">
                  <c:v>16.442299999999999</c:v>
                </c:pt>
                <c:pt idx="3241">
                  <c:v>16.447399999999998</c:v>
                </c:pt>
                <c:pt idx="3242">
                  <c:v>16.452500000000001</c:v>
                </c:pt>
                <c:pt idx="3243">
                  <c:v>16.457599999999999</c:v>
                </c:pt>
                <c:pt idx="3244">
                  <c:v>16.462700000000002</c:v>
                </c:pt>
                <c:pt idx="3245">
                  <c:v>16.4678</c:v>
                </c:pt>
                <c:pt idx="3246">
                  <c:v>16.472899999999999</c:v>
                </c:pt>
                <c:pt idx="3247">
                  <c:v>16.478000000000002</c:v>
                </c:pt>
                <c:pt idx="3248">
                  <c:v>16.4831</c:v>
                </c:pt>
                <c:pt idx="3249">
                  <c:v>16.488199999999999</c:v>
                </c:pt>
                <c:pt idx="3250">
                  <c:v>16.493200000000002</c:v>
                </c:pt>
                <c:pt idx="3251">
                  <c:v>16.4983</c:v>
                </c:pt>
                <c:pt idx="3252">
                  <c:v>16.503399999999999</c:v>
                </c:pt>
                <c:pt idx="3253">
                  <c:v>16.508500000000002</c:v>
                </c:pt>
                <c:pt idx="3254">
                  <c:v>16.5136</c:v>
                </c:pt>
                <c:pt idx="3255">
                  <c:v>16.518699999999999</c:v>
                </c:pt>
                <c:pt idx="3256">
                  <c:v>16.523800000000001</c:v>
                </c:pt>
                <c:pt idx="3257">
                  <c:v>16.5289</c:v>
                </c:pt>
                <c:pt idx="3258">
                  <c:v>16.533999999999999</c:v>
                </c:pt>
                <c:pt idx="3259">
                  <c:v>16.539100000000001</c:v>
                </c:pt>
                <c:pt idx="3260">
                  <c:v>16.5442</c:v>
                </c:pt>
                <c:pt idx="3261">
                  <c:v>16.549299999999999</c:v>
                </c:pt>
                <c:pt idx="3262">
                  <c:v>16.554300000000001</c:v>
                </c:pt>
                <c:pt idx="3263">
                  <c:v>16.5594</c:v>
                </c:pt>
                <c:pt idx="3264">
                  <c:v>16.564499999999999</c:v>
                </c:pt>
                <c:pt idx="3265">
                  <c:v>16.569600000000001</c:v>
                </c:pt>
                <c:pt idx="3266">
                  <c:v>16.5747</c:v>
                </c:pt>
                <c:pt idx="3267">
                  <c:v>16.579799999999999</c:v>
                </c:pt>
                <c:pt idx="3268">
                  <c:v>16.584900000000001</c:v>
                </c:pt>
                <c:pt idx="3269">
                  <c:v>16.59</c:v>
                </c:pt>
                <c:pt idx="3270">
                  <c:v>16.595099999999999</c:v>
                </c:pt>
                <c:pt idx="3271">
                  <c:v>16.600200000000001</c:v>
                </c:pt>
                <c:pt idx="3272">
                  <c:v>16.6053</c:v>
                </c:pt>
                <c:pt idx="3273">
                  <c:v>16.610399999999998</c:v>
                </c:pt>
                <c:pt idx="3274">
                  <c:v>16.615500000000001</c:v>
                </c:pt>
                <c:pt idx="3275">
                  <c:v>16.6205</c:v>
                </c:pt>
                <c:pt idx="3276">
                  <c:v>16.625599999999999</c:v>
                </c:pt>
                <c:pt idx="3277">
                  <c:v>16.630700000000001</c:v>
                </c:pt>
                <c:pt idx="3278">
                  <c:v>16.6358</c:v>
                </c:pt>
                <c:pt idx="3279">
                  <c:v>16.640899999999998</c:v>
                </c:pt>
                <c:pt idx="3280">
                  <c:v>16.646000000000001</c:v>
                </c:pt>
                <c:pt idx="3281">
                  <c:v>16.6511</c:v>
                </c:pt>
                <c:pt idx="3282">
                  <c:v>16.656199999999998</c:v>
                </c:pt>
                <c:pt idx="3283">
                  <c:v>16.661300000000001</c:v>
                </c:pt>
                <c:pt idx="3284">
                  <c:v>16.666399999999999</c:v>
                </c:pt>
                <c:pt idx="3285">
                  <c:v>16.671500000000002</c:v>
                </c:pt>
                <c:pt idx="3286">
                  <c:v>16.676600000000001</c:v>
                </c:pt>
                <c:pt idx="3287">
                  <c:v>16.681699999999999</c:v>
                </c:pt>
                <c:pt idx="3288">
                  <c:v>16.686699999999998</c:v>
                </c:pt>
                <c:pt idx="3289">
                  <c:v>16.691800000000001</c:v>
                </c:pt>
                <c:pt idx="3290">
                  <c:v>16.696899999999999</c:v>
                </c:pt>
                <c:pt idx="3291">
                  <c:v>16.702000000000002</c:v>
                </c:pt>
                <c:pt idx="3292">
                  <c:v>16.707100000000001</c:v>
                </c:pt>
                <c:pt idx="3293">
                  <c:v>16.712199999999999</c:v>
                </c:pt>
                <c:pt idx="3294">
                  <c:v>16.717300000000002</c:v>
                </c:pt>
                <c:pt idx="3295">
                  <c:v>16.7224</c:v>
                </c:pt>
                <c:pt idx="3296">
                  <c:v>16.727499999999999</c:v>
                </c:pt>
                <c:pt idx="3297">
                  <c:v>16.732600000000001</c:v>
                </c:pt>
                <c:pt idx="3298">
                  <c:v>16.7377</c:v>
                </c:pt>
                <c:pt idx="3299">
                  <c:v>16.742799999999999</c:v>
                </c:pt>
                <c:pt idx="3300">
                  <c:v>16.747800000000002</c:v>
                </c:pt>
                <c:pt idx="3301">
                  <c:v>16.7529</c:v>
                </c:pt>
                <c:pt idx="3302">
                  <c:v>16.757999999999999</c:v>
                </c:pt>
                <c:pt idx="3303">
                  <c:v>16.763100000000001</c:v>
                </c:pt>
                <c:pt idx="3304">
                  <c:v>16.7682</c:v>
                </c:pt>
                <c:pt idx="3305">
                  <c:v>16.773299999999999</c:v>
                </c:pt>
                <c:pt idx="3306">
                  <c:v>16.778400000000001</c:v>
                </c:pt>
                <c:pt idx="3307">
                  <c:v>16.7835</c:v>
                </c:pt>
                <c:pt idx="3308">
                  <c:v>16.788599999999999</c:v>
                </c:pt>
                <c:pt idx="3309">
                  <c:v>16.793700000000001</c:v>
                </c:pt>
                <c:pt idx="3310">
                  <c:v>16.7988</c:v>
                </c:pt>
                <c:pt idx="3311">
                  <c:v>16.803899999999999</c:v>
                </c:pt>
                <c:pt idx="3312">
                  <c:v>16.809000000000001</c:v>
                </c:pt>
                <c:pt idx="3313">
                  <c:v>16.814</c:v>
                </c:pt>
                <c:pt idx="3314">
                  <c:v>16.819099999999999</c:v>
                </c:pt>
                <c:pt idx="3315">
                  <c:v>16.824200000000001</c:v>
                </c:pt>
                <c:pt idx="3316">
                  <c:v>16.8293</c:v>
                </c:pt>
                <c:pt idx="3317">
                  <c:v>16.834399999999999</c:v>
                </c:pt>
                <c:pt idx="3318">
                  <c:v>16.839500000000001</c:v>
                </c:pt>
                <c:pt idx="3319">
                  <c:v>16.8446</c:v>
                </c:pt>
                <c:pt idx="3320">
                  <c:v>16.849699999999999</c:v>
                </c:pt>
                <c:pt idx="3321">
                  <c:v>16.854800000000001</c:v>
                </c:pt>
                <c:pt idx="3322">
                  <c:v>16.8599</c:v>
                </c:pt>
                <c:pt idx="3323">
                  <c:v>16.864999999999998</c:v>
                </c:pt>
                <c:pt idx="3324">
                  <c:v>16.870100000000001</c:v>
                </c:pt>
                <c:pt idx="3325">
                  <c:v>16.8752</c:v>
                </c:pt>
                <c:pt idx="3326">
                  <c:v>16.880199999999999</c:v>
                </c:pt>
                <c:pt idx="3327">
                  <c:v>16.885300000000001</c:v>
                </c:pt>
                <c:pt idx="3328">
                  <c:v>16.8904</c:v>
                </c:pt>
                <c:pt idx="3329">
                  <c:v>16.895499999999998</c:v>
                </c:pt>
                <c:pt idx="3330">
                  <c:v>16.900600000000001</c:v>
                </c:pt>
                <c:pt idx="3331">
                  <c:v>16.9057</c:v>
                </c:pt>
                <c:pt idx="3332">
                  <c:v>16.910799999999998</c:v>
                </c:pt>
                <c:pt idx="3333">
                  <c:v>16.915900000000001</c:v>
                </c:pt>
                <c:pt idx="3334">
                  <c:v>16.920999999999999</c:v>
                </c:pt>
                <c:pt idx="3335">
                  <c:v>16.926100000000002</c:v>
                </c:pt>
                <c:pt idx="3336">
                  <c:v>16.9312</c:v>
                </c:pt>
                <c:pt idx="3337">
                  <c:v>16.936299999999999</c:v>
                </c:pt>
                <c:pt idx="3338">
                  <c:v>16.941299999999998</c:v>
                </c:pt>
                <c:pt idx="3339">
                  <c:v>16.946400000000001</c:v>
                </c:pt>
                <c:pt idx="3340">
                  <c:v>16.951499999999999</c:v>
                </c:pt>
                <c:pt idx="3341">
                  <c:v>16.956600000000002</c:v>
                </c:pt>
                <c:pt idx="3342">
                  <c:v>16.9617</c:v>
                </c:pt>
                <c:pt idx="3343">
                  <c:v>16.966799999999999</c:v>
                </c:pt>
                <c:pt idx="3344">
                  <c:v>16.971900000000002</c:v>
                </c:pt>
                <c:pt idx="3345">
                  <c:v>16.977</c:v>
                </c:pt>
                <c:pt idx="3346">
                  <c:v>16.982099999999999</c:v>
                </c:pt>
                <c:pt idx="3347">
                  <c:v>16.987200000000001</c:v>
                </c:pt>
                <c:pt idx="3348">
                  <c:v>16.9923</c:v>
                </c:pt>
                <c:pt idx="3349">
                  <c:v>16.997399999999999</c:v>
                </c:pt>
                <c:pt idx="3350">
                  <c:v>17.002500000000001</c:v>
                </c:pt>
                <c:pt idx="3351">
                  <c:v>17.0075</c:v>
                </c:pt>
                <c:pt idx="3352">
                  <c:v>17.012599999999999</c:v>
                </c:pt>
                <c:pt idx="3353">
                  <c:v>17.017700000000001</c:v>
                </c:pt>
                <c:pt idx="3354">
                  <c:v>17.0228</c:v>
                </c:pt>
                <c:pt idx="3355">
                  <c:v>17.027899999999999</c:v>
                </c:pt>
                <c:pt idx="3356">
                  <c:v>17.033000000000001</c:v>
                </c:pt>
                <c:pt idx="3357">
                  <c:v>17.0381</c:v>
                </c:pt>
                <c:pt idx="3358">
                  <c:v>17.043199999999999</c:v>
                </c:pt>
                <c:pt idx="3359">
                  <c:v>17.048300000000001</c:v>
                </c:pt>
                <c:pt idx="3360">
                  <c:v>17.0534</c:v>
                </c:pt>
                <c:pt idx="3361">
                  <c:v>17.058499999999999</c:v>
                </c:pt>
                <c:pt idx="3362">
                  <c:v>17.063600000000001</c:v>
                </c:pt>
                <c:pt idx="3363">
                  <c:v>17.0687</c:v>
                </c:pt>
                <c:pt idx="3364">
                  <c:v>17.073699999999999</c:v>
                </c:pt>
                <c:pt idx="3365">
                  <c:v>17.078800000000001</c:v>
                </c:pt>
                <c:pt idx="3366">
                  <c:v>17.0839</c:v>
                </c:pt>
                <c:pt idx="3367">
                  <c:v>17.088999999999999</c:v>
                </c:pt>
                <c:pt idx="3368">
                  <c:v>17.094100000000001</c:v>
                </c:pt>
                <c:pt idx="3369">
                  <c:v>17.0992</c:v>
                </c:pt>
                <c:pt idx="3370">
                  <c:v>17.104299999999999</c:v>
                </c:pt>
                <c:pt idx="3371">
                  <c:v>17.109400000000001</c:v>
                </c:pt>
                <c:pt idx="3372">
                  <c:v>17.1145</c:v>
                </c:pt>
                <c:pt idx="3373">
                  <c:v>17.119599999999998</c:v>
                </c:pt>
                <c:pt idx="3374">
                  <c:v>17.124700000000001</c:v>
                </c:pt>
                <c:pt idx="3375">
                  <c:v>17.129799999999999</c:v>
                </c:pt>
                <c:pt idx="3376">
                  <c:v>17.134799999999998</c:v>
                </c:pt>
                <c:pt idx="3377">
                  <c:v>17.139900000000001</c:v>
                </c:pt>
                <c:pt idx="3378">
                  <c:v>17.145</c:v>
                </c:pt>
                <c:pt idx="3379">
                  <c:v>17.150099999999998</c:v>
                </c:pt>
                <c:pt idx="3380">
                  <c:v>17.155200000000001</c:v>
                </c:pt>
                <c:pt idx="3381">
                  <c:v>17.160299999999999</c:v>
                </c:pt>
                <c:pt idx="3382">
                  <c:v>17.165400000000002</c:v>
                </c:pt>
                <c:pt idx="3383">
                  <c:v>17.170500000000001</c:v>
                </c:pt>
                <c:pt idx="3384">
                  <c:v>17.175599999999999</c:v>
                </c:pt>
                <c:pt idx="3385">
                  <c:v>17.180700000000002</c:v>
                </c:pt>
                <c:pt idx="3386">
                  <c:v>17.1858</c:v>
                </c:pt>
                <c:pt idx="3387">
                  <c:v>17.190899999999999</c:v>
                </c:pt>
                <c:pt idx="3388">
                  <c:v>17.196000000000002</c:v>
                </c:pt>
                <c:pt idx="3389">
                  <c:v>17.201000000000001</c:v>
                </c:pt>
                <c:pt idx="3390">
                  <c:v>17.206099999999999</c:v>
                </c:pt>
                <c:pt idx="3391">
                  <c:v>17.211200000000002</c:v>
                </c:pt>
                <c:pt idx="3392">
                  <c:v>17.2163</c:v>
                </c:pt>
                <c:pt idx="3393">
                  <c:v>17.221399999999999</c:v>
                </c:pt>
                <c:pt idx="3394">
                  <c:v>17.226500000000001</c:v>
                </c:pt>
                <c:pt idx="3395">
                  <c:v>17.2316</c:v>
                </c:pt>
                <c:pt idx="3396">
                  <c:v>17.236699999999999</c:v>
                </c:pt>
                <c:pt idx="3397">
                  <c:v>17.241800000000001</c:v>
                </c:pt>
                <c:pt idx="3398">
                  <c:v>17.2469</c:v>
                </c:pt>
                <c:pt idx="3399">
                  <c:v>17.251999999999999</c:v>
                </c:pt>
                <c:pt idx="3400">
                  <c:v>17.257100000000001</c:v>
                </c:pt>
                <c:pt idx="3401">
                  <c:v>17.2621</c:v>
                </c:pt>
                <c:pt idx="3402">
                  <c:v>17.267199999999999</c:v>
                </c:pt>
                <c:pt idx="3403">
                  <c:v>17.272300000000001</c:v>
                </c:pt>
                <c:pt idx="3404">
                  <c:v>17.2774</c:v>
                </c:pt>
                <c:pt idx="3405">
                  <c:v>17.282499999999999</c:v>
                </c:pt>
                <c:pt idx="3406">
                  <c:v>17.287600000000001</c:v>
                </c:pt>
                <c:pt idx="3407">
                  <c:v>17.2927</c:v>
                </c:pt>
                <c:pt idx="3408">
                  <c:v>17.297799999999999</c:v>
                </c:pt>
                <c:pt idx="3409">
                  <c:v>17.302900000000001</c:v>
                </c:pt>
                <c:pt idx="3410">
                  <c:v>17.308</c:v>
                </c:pt>
                <c:pt idx="3411">
                  <c:v>17.313099999999999</c:v>
                </c:pt>
                <c:pt idx="3412">
                  <c:v>17.318200000000001</c:v>
                </c:pt>
                <c:pt idx="3413">
                  <c:v>17.3233</c:v>
                </c:pt>
                <c:pt idx="3414">
                  <c:v>17.328299999999999</c:v>
                </c:pt>
                <c:pt idx="3415">
                  <c:v>17.333400000000001</c:v>
                </c:pt>
                <c:pt idx="3416">
                  <c:v>17.3385</c:v>
                </c:pt>
                <c:pt idx="3417">
                  <c:v>17.343599999999999</c:v>
                </c:pt>
                <c:pt idx="3418">
                  <c:v>17.348700000000001</c:v>
                </c:pt>
                <c:pt idx="3419">
                  <c:v>17.3538</c:v>
                </c:pt>
                <c:pt idx="3420">
                  <c:v>17.358899999999998</c:v>
                </c:pt>
                <c:pt idx="3421">
                  <c:v>17.364000000000001</c:v>
                </c:pt>
                <c:pt idx="3422">
                  <c:v>17.3691</c:v>
                </c:pt>
                <c:pt idx="3423">
                  <c:v>17.374199999999998</c:v>
                </c:pt>
                <c:pt idx="3424">
                  <c:v>17.379300000000001</c:v>
                </c:pt>
                <c:pt idx="3425">
                  <c:v>17.384399999999999</c:v>
                </c:pt>
                <c:pt idx="3426">
                  <c:v>17.389500000000002</c:v>
                </c:pt>
                <c:pt idx="3427">
                  <c:v>17.394500000000001</c:v>
                </c:pt>
                <c:pt idx="3428">
                  <c:v>17.3996</c:v>
                </c:pt>
                <c:pt idx="3429">
                  <c:v>17.404699999999998</c:v>
                </c:pt>
                <c:pt idx="3430">
                  <c:v>17.409800000000001</c:v>
                </c:pt>
                <c:pt idx="3431">
                  <c:v>17.414899999999999</c:v>
                </c:pt>
                <c:pt idx="3432">
                  <c:v>17.420000000000002</c:v>
                </c:pt>
                <c:pt idx="3433">
                  <c:v>17.4251</c:v>
                </c:pt>
                <c:pt idx="3434">
                  <c:v>17.430199999999999</c:v>
                </c:pt>
                <c:pt idx="3435">
                  <c:v>17.435300000000002</c:v>
                </c:pt>
                <c:pt idx="3436">
                  <c:v>17.4404</c:v>
                </c:pt>
                <c:pt idx="3437">
                  <c:v>17.445499999999999</c:v>
                </c:pt>
                <c:pt idx="3438">
                  <c:v>17.450600000000001</c:v>
                </c:pt>
                <c:pt idx="3439">
                  <c:v>17.4556</c:v>
                </c:pt>
                <c:pt idx="3440">
                  <c:v>17.460699999999999</c:v>
                </c:pt>
                <c:pt idx="3441">
                  <c:v>17.465800000000002</c:v>
                </c:pt>
                <c:pt idx="3442">
                  <c:v>17.4709</c:v>
                </c:pt>
                <c:pt idx="3443">
                  <c:v>17.475999999999999</c:v>
                </c:pt>
                <c:pt idx="3444">
                  <c:v>17.481100000000001</c:v>
                </c:pt>
                <c:pt idx="3445">
                  <c:v>17.4862</c:v>
                </c:pt>
                <c:pt idx="3446">
                  <c:v>17.491299999999999</c:v>
                </c:pt>
                <c:pt idx="3447">
                  <c:v>17.496400000000001</c:v>
                </c:pt>
                <c:pt idx="3448">
                  <c:v>17.5015</c:v>
                </c:pt>
                <c:pt idx="3449">
                  <c:v>17.506599999999999</c:v>
                </c:pt>
                <c:pt idx="3450">
                  <c:v>17.511700000000001</c:v>
                </c:pt>
                <c:pt idx="3451">
                  <c:v>17.5168</c:v>
                </c:pt>
                <c:pt idx="3452">
                  <c:v>17.521799999999999</c:v>
                </c:pt>
                <c:pt idx="3453">
                  <c:v>17.526900000000001</c:v>
                </c:pt>
                <c:pt idx="3454">
                  <c:v>17.532</c:v>
                </c:pt>
                <c:pt idx="3455">
                  <c:v>17.537099999999999</c:v>
                </c:pt>
                <c:pt idx="3456">
                  <c:v>17.542200000000001</c:v>
                </c:pt>
                <c:pt idx="3457">
                  <c:v>17.5473</c:v>
                </c:pt>
                <c:pt idx="3458">
                  <c:v>17.552399999999999</c:v>
                </c:pt>
                <c:pt idx="3459">
                  <c:v>17.557500000000001</c:v>
                </c:pt>
                <c:pt idx="3460">
                  <c:v>17.5626</c:v>
                </c:pt>
                <c:pt idx="3461">
                  <c:v>17.567699999999999</c:v>
                </c:pt>
                <c:pt idx="3462">
                  <c:v>17.572800000000001</c:v>
                </c:pt>
                <c:pt idx="3463">
                  <c:v>17.5779</c:v>
                </c:pt>
                <c:pt idx="3464">
                  <c:v>17.582999999999998</c:v>
                </c:pt>
                <c:pt idx="3465">
                  <c:v>17.588000000000001</c:v>
                </c:pt>
                <c:pt idx="3466">
                  <c:v>17.5931</c:v>
                </c:pt>
                <c:pt idx="3467">
                  <c:v>17.598199999999999</c:v>
                </c:pt>
                <c:pt idx="3468">
                  <c:v>17.603300000000001</c:v>
                </c:pt>
                <c:pt idx="3469">
                  <c:v>17.6084</c:v>
                </c:pt>
                <c:pt idx="3470">
                  <c:v>17.613499999999998</c:v>
                </c:pt>
                <c:pt idx="3471">
                  <c:v>17.618600000000001</c:v>
                </c:pt>
                <c:pt idx="3472">
                  <c:v>17.623699999999999</c:v>
                </c:pt>
                <c:pt idx="3473">
                  <c:v>17.628799999999998</c:v>
                </c:pt>
                <c:pt idx="3474">
                  <c:v>17.633900000000001</c:v>
                </c:pt>
                <c:pt idx="3475">
                  <c:v>17.638999999999999</c:v>
                </c:pt>
                <c:pt idx="3476">
                  <c:v>17.644100000000002</c:v>
                </c:pt>
                <c:pt idx="3477">
                  <c:v>17.649100000000001</c:v>
                </c:pt>
                <c:pt idx="3478">
                  <c:v>17.654199999999999</c:v>
                </c:pt>
                <c:pt idx="3479">
                  <c:v>17.659300000000002</c:v>
                </c:pt>
                <c:pt idx="3480">
                  <c:v>17.664400000000001</c:v>
                </c:pt>
                <c:pt idx="3481">
                  <c:v>17.669499999999999</c:v>
                </c:pt>
                <c:pt idx="3482">
                  <c:v>17.674600000000002</c:v>
                </c:pt>
                <c:pt idx="3483">
                  <c:v>17.6797</c:v>
                </c:pt>
                <c:pt idx="3484">
                  <c:v>17.684799999999999</c:v>
                </c:pt>
                <c:pt idx="3485">
                  <c:v>17.689900000000002</c:v>
                </c:pt>
                <c:pt idx="3486">
                  <c:v>17.695</c:v>
                </c:pt>
                <c:pt idx="3487">
                  <c:v>17.700099999999999</c:v>
                </c:pt>
                <c:pt idx="3488">
                  <c:v>17.705200000000001</c:v>
                </c:pt>
                <c:pt idx="3489">
                  <c:v>17.7103</c:v>
                </c:pt>
                <c:pt idx="3490">
                  <c:v>17.715299999999999</c:v>
                </c:pt>
                <c:pt idx="3491">
                  <c:v>17.720400000000001</c:v>
                </c:pt>
                <c:pt idx="3492">
                  <c:v>17.7255</c:v>
                </c:pt>
                <c:pt idx="3493">
                  <c:v>17.730599999999999</c:v>
                </c:pt>
                <c:pt idx="3494">
                  <c:v>17.735700000000001</c:v>
                </c:pt>
                <c:pt idx="3495">
                  <c:v>17.7408</c:v>
                </c:pt>
                <c:pt idx="3496">
                  <c:v>17.745899999999999</c:v>
                </c:pt>
                <c:pt idx="3497">
                  <c:v>17.751000000000001</c:v>
                </c:pt>
                <c:pt idx="3498">
                  <c:v>17.7561</c:v>
                </c:pt>
                <c:pt idx="3499">
                  <c:v>17.761199999999999</c:v>
                </c:pt>
                <c:pt idx="3500">
                  <c:v>17.766300000000001</c:v>
                </c:pt>
                <c:pt idx="3501">
                  <c:v>17.7714</c:v>
                </c:pt>
                <c:pt idx="3502">
                  <c:v>17.776399999999999</c:v>
                </c:pt>
                <c:pt idx="3503">
                  <c:v>17.781500000000001</c:v>
                </c:pt>
                <c:pt idx="3504">
                  <c:v>17.7866</c:v>
                </c:pt>
                <c:pt idx="3505">
                  <c:v>17.791699999999999</c:v>
                </c:pt>
                <c:pt idx="3506">
                  <c:v>17.796800000000001</c:v>
                </c:pt>
                <c:pt idx="3507">
                  <c:v>17.8019</c:v>
                </c:pt>
                <c:pt idx="3508">
                  <c:v>17.806999999999999</c:v>
                </c:pt>
                <c:pt idx="3509">
                  <c:v>17.812100000000001</c:v>
                </c:pt>
                <c:pt idx="3510">
                  <c:v>17.8172</c:v>
                </c:pt>
                <c:pt idx="3511">
                  <c:v>17.822299999999998</c:v>
                </c:pt>
                <c:pt idx="3512">
                  <c:v>17.827400000000001</c:v>
                </c:pt>
                <c:pt idx="3513">
                  <c:v>17.8325</c:v>
                </c:pt>
                <c:pt idx="3514">
                  <c:v>17.837599999999998</c:v>
                </c:pt>
                <c:pt idx="3515">
                  <c:v>17.842600000000001</c:v>
                </c:pt>
                <c:pt idx="3516">
                  <c:v>17.8477</c:v>
                </c:pt>
                <c:pt idx="3517">
                  <c:v>17.852799999999998</c:v>
                </c:pt>
                <c:pt idx="3518">
                  <c:v>17.857900000000001</c:v>
                </c:pt>
                <c:pt idx="3519">
                  <c:v>17.863</c:v>
                </c:pt>
                <c:pt idx="3520">
                  <c:v>17.868099999999998</c:v>
                </c:pt>
                <c:pt idx="3521">
                  <c:v>17.873200000000001</c:v>
                </c:pt>
                <c:pt idx="3522">
                  <c:v>17.878299999999999</c:v>
                </c:pt>
                <c:pt idx="3523">
                  <c:v>17.883400000000002</c:v>
                </c:pt>
                <c:pt idx="3524">
                  <c:v>17.888500000000001</c:v>
                </c:pt>
                <c:pt idx="3525">
                  <c:v>17.893599999999999</c:v>
                </c:pt>
                <c:pt idx="3526">
                  <c:v>17.898700000000002</c:v>
                </c:pt>
                <c:pt idx="3527">
                  <c:v>17.9038</c:v>
                </c:pt>
                <c:pt idx="3528">
                  <c:v>17.908799999999999</c:v>
                </c:pt>
                <c:pt idx="3529">
                  <c:v>17.913900000000002</c:v>
                </c:pt>
                <c:pt idx="3530">
                  <c:v>17.919</c:v>
                </c:pt>
                <c:pt idx="3531">
                  <c:v>17.924099999999999</c:v>
                </c:pt>
                <c:pt idx="3532">
                  <c:v>17.929200000000002</c:v>
                </c:pt>
                <c:pt idx="3533">
                  <c:v>17.9343</c:v>
                </c:pt>
                <c:pt idx="3534">
                  <c:v>17.939399999999999</c:v>
                </c:pt>
                <c:pt idx="3535">
                  <c:v>17.944500000000001</c:v>
                </c:pt>
                <c:pt idx="3536">
                  <c:v>17.9496</c:v>
                </c:pt>
                <c:pt idx="3537">
                  <c:v>17.954699999999999</c:v>
                </c:pt>
                <c:pt idx="3538">
                  <c:v>17.959800000000001</c:v>
                </c:pt>
                <c:pt idx="3539">
                  <c:v>17.9649</c:v>
                </c:pt>
                <c:pt idx="3540">
                  <c:v>17.969899999999999</c:v>
                </c:pt>
                <c:pt idx="3541">
                  <c:v>17.975000000000001</c:v>
                </c:pt>
                <c:pt idx="3542">
                  <c:v>17.9801</c:v>
                </c:pt>
                <c:pt idx="3543">
                  <c:v>17.985199999999999</c:v>
                </c:pt>
                <c:pt idx="3544">
                  <c:v>17.990300000000001</c:v>
                </c:pt>
                <c:pt idx="3545">
                  <c:v>17.9954</c:v>
                </c:pt>
                <c:pt idx="3546">
                  <c:v>18.000499999999999</c:v>
                </c:pt>
                <c:pt idx="3547">
                  <c:v>18.005600000000001</c:v>
                </c:pt>
                <c:pt idx="3548">
                  <c:v>18.0107</c:v>
                </c:pt>
                <c:pt idx="3549">
                  <c:v>18.015799999999999</c:v>
                </c:pt>
                <c:pt idx="3550">
                  <c:v>18.020900000000001</c:v>
                </c:pt>
                <c:pt idx="3551">
                  <c:v>18.026</c:v>
                </c:pt>
                <c:pt idx="3552">
                  <c:v>18.031099999999999</c:v>
                </c:pt>
                <c:pt idx="3553">
                  <c:v>18.036100000000001</c:v>
                </c:pt>
                <c:pt idx="3554">
                  <c:v>18.0412</c:v>
                </c:pt>
                <c:pt idx="3555">
                  <c:v>18.046299999999999</c:v>
                </c:pt>
                <c:pt idx="3556">
                  <c:v>18.051400000000001</c:v>
                </c:pt>
                <c:pt idx="3557">
                  <c:v>18.0565</c:v>
                </c:pt>
                <c:pt idx="3558">
                  <c:v>18.061599999999999</c:v>
                </c:pt>
                <c:pt idx="3559">
                  <c:v>18.066700000000001</c:v>
                </c:pt>
                <c:pt idx="3560">
                  <c:v>18.0718</c:v>
                </c:pt>
                <c:pt idx="3561">
                  <c:v>18.076899999999998</c:v>
                </c:pt>
                <c:pt idx="3562">
                  <c:v>18.082000000000001</c:v>
                </c:pt>
                <c:pt idx="3563">
                  <c:v>18.0871</c:v>
                </c:pt>
                <c:pt idx="3564">
                  <c:v>18.092199999999998</c:v>
                </c:pt>
                <c:pt idx="3565">
                  <c:v>18.097200000000001</c:v>
                </c:pt>
                <c:pt idx="3566">
                  <c:v>18.1023</c:v>
                </c:pt>
                <c:pt idx="3567">
                  <c:v>18.107399999999998</c:v>
                </c:pt>
                <c:pt idx="3568">
                  <c:v>18.112500000000001</c:v>
                </c:pt>
                <c:pt idx="3569">
                  <c:v>18.117599999999999</c:v>
                </c:pt>
                <c:pt idx="3570">
                  <c:v>18.122699999999998</c:v>
                </c:pt>
                <c:pt idx="3571">
                  <c:v>18.127800000000001</c:v>
                </c:pt>
                <c:pt idx="3572">
                  <c:v>18.132899999999999</c:v>
                </c:pt>
                <c:pt idx="3573">
                  <c:v>18.138000000000002</c:v>
                </c:pt>
                <c:pt idx="3574">
                  <c:v>18.1431</c:v>
                </c:pt>
                <c:pt idx="3575">
                  <c:v>18.148199999999999</c:v>
                </c:pt>
                <c:pt idx="3576">
                  <c:v>18.153300000000002</c:v>
                </c:pt>
                <c:pt idx="3577">
                  <c:v>18.1584</c:v>
                </c:pt>
                <c:pt idx="3578">
                  <c:v>18.163399999999999</c:v>
                </c:pt>
                <c:pt idx="3579">
                  <c:v>18.168500000000002</c:v>
                </c:pt>
                <c:pt idx="3580">
                  <c:v>18.1736</c:v>
                </c:pt>
                <c:pt idx="3581">
                  <c:v>18.178699999999999</c:v>
                </c:pt>
                <c:pt idx="3582">
                  <c:v>18.183800000000002</c:v>
                </c:pt>
                <c:pt idx="3583">
                  <c:v>18.1889</c:v>
                </c:pt>
                <c:pt idx="3584">
                  <c:v>18.193999999999999</c:v>
                </c:pt>
                <c:pt idx="3585">
                  <c:v>18.199100000000001</c:v>
                </c:pt>
                <c:pt idx="3586">
                  <c:v>18.2042</c:v>
                </c:pt>
                <c:pt idx="3587">
                  <c:v>18.209299999999999</c:v>
                </c:pt>
                <c:pt idx="3588">
                  <c:v>18.214400000000001</c:v>
                </c:pt>
                <c:pt idx="3589">
                  <c:v>18.2195</c:v>
                </c:pt>
                <c:pt idx="3590">
                  <c:v>18.224599999999999</c:v>
                </c:pt>
                <c:pt idx="3591">
                  <c:v>18.229600000000001</c:v>
                </c:pt>
                <c:pt idx="3592">
                  <c:v>18.2347</c:v>
                </c:pt>
                <c:pt idx="3593">
                  <c:v>18.239799999999999</c:v>
                </c:pt>
                <c:pt idx="3594">
                  <c:v>18.244900000000001</c:v>
                </c:pt>
                <c:pt idx="3595">
                  <c:v>18.25</c:v>
                </c:pt>
                <c:pt idx="3596">
                  <c:v>18.255099999999999</c:v>
                </c:pt>
                <c:pt idx="3597">
                  <c:v>18.260200000000001</c:v>
                </c:pt>
                <c:pt idx="3598">
                  <c:v>18.2653</c:v>
                </c:pt>
                <c:pt idx="3599">
                  <c:v>18.270399999999999</c:v>
                </c:pt>
                <c:pt idx="3600">
                  <c:v>18.275500000000001</c:v>
                </c:pt>
                <c:pt idx="3601">
                  <c:v>18.2806</c:v>
                </c:pt>
                <c:pt idx="3602">
                  <c:v>18.285699999999999</c:v>
                </c:pt>
                <c:pt idx="3603">
                  <c:v>18.290700000000001</c:v>
                </c:pt>
                <c:pt idx="3604">
                  <c:v>18.2958</c:v>
                </c:pt>
                <c:pt idx="3605">
                  <c:v>18.300899999999999</c:v>
                </c:pt>
                <c:pt idx="3606">
                  <c:v>18.306000000000001</c:v>
                </c:pt>
                <c:pt idx="3607">
                  <c:v>18.3111</c:v>
                </c:pt>
                <c:pt idx="3608">
                  <c:v>18.316199999999998</c:v>
                </c:pt>
                <c:pt idx="3609">
                  <c:v>18.321300000000001</c:v>
                </c:pt>
                <c:pt idx="3610">
                  <c:v>18.3264</c:v>
                </c:pt>
                <c:pt idx="3611">
                  <c:v>18.331499999999998</c:v>
                </c:pt>
                <c:pt idx="3612">
                  <c:v>18.336600000000001</c:v>
                </c:pt>
                <c:pt idx="3613">
                  <c:v>18.341699999999999</c:v>
                </c:pt>
                <c:pt idx="3614">
                  <c:v>18.346800000000002</c:v>
                </c:pt>
                <c:pt idx="3615">
                  <c:v>18.351900000000001</c:v>
                </c:pt>
                <c:pt idx="3616">
                  <c:v>18.3569</c:v>
                </c:pt>
                <c:pt idx="3617">
                  <c:v>18.361999999999998</c:v>
                </c:pt>
                <c:pt idx="3618">
                  <c:v>18.367100000000001</c:v>
                </c:pt>
                <c:pt idx="3619">
                  <c:v>18.372199999999999</c:v>
                </c:pt>
                <c:pt idx="3620">
                  <c:v>18.377300000000002</c:v>
                </c:pt>
                <c:pt idx="3621">
                  <c:v>18.382400000000001</c:v>
                </c:pt>
                <c:pt idx="3622">
                  <c:v>18.387499999999999</c:v>
                </c:pt>
                <c:pt idx="3623">
                  <c:v>18.392600000000002</c:v>
                </c:pt>
                <c:pt idx="3624">
                  <c:v>18.3977</c:v>
                </c:pt>
                <c:pt idx="3625">
                  <c:v>18.402799999999999</c:v>
                </c:pt>
                <c:pt idx="3626">
                  <c:v>18.407900000000001</c:v>
                </c:pt>
                <c:pt idx="3627">
                  <c:v>18.413</c:v>
                </c:pt>
                <c:pt idx="3628">
                  <c:v>18.418099999999999</c:v>
                </c:pt>
                <c:pt idx="3629">
                  <c:v>18.423100000000002</c:v>
                </c:pt>
                <c:pt idx="3630">
                  <c:v>18.4282</c:v>
                </c:pt>
                <c:pt idx="3631">
                  <c:v>18.433299999999999</c:v>
                </c:pt>
                <c:pt idx="3632">
                  <c:v>18.438400000000001</c:v>
                </c:pt>
                <c:pt idx="3633">
                  <c:v>18.4435</c:v>
                </c:pt>
                <c:pt idx="3634">
                  <c:v>18.448599999999999</c:v>
                </c:pt>
                <c:pt idx="3635">
                  <c:v>18.453700000000001</c:v>
                </c:pt>
                <c:pt idx="3636">
                  <c:v>18.4588</c:v>
                </c:pt>
                <c:pt idx="3637">
                  <c:v>18.463899999999999</c:v>
                </c:pt>
                <c:pt idx="3638">
                  <c:v>18.469000000000001</c:v>
                </c:pt>
                <c:pt idx="3639">
                  <c:v>18.4741</c:v>
                </c:pt>
                <c:pt idx="3640">
                  <c:v>18.479199999999999</c:v>
                </c:pt>
                <c:pt idx="3641">
                  <c:v>18.484200000000001</c:v>
                </c:pt>
                <c:pt idx="3642">
                  <c:v>18.4893</c:v>
                </c:pt>
                <c:pt idx="3643">
                  <c:v>18.494399999999999</c:v>
                </c:pt>
                <c:pt idx="3644">
                  <c:v>18.499500000000001</c:v>
                </c:pt>
                <c:pt idx="3645">
                  <c:v>18.5046</c:v>
                </c:pt>
                <c:pt idx="3646">
                  <c:v>18.509699999999999</c:v>
                </c:pt>
                <c:pt idx="3647">
                  <c:v>18.514800000000001</c:v>
                </c:pt>
                <c:pt idx="3648">
                  <c:v>18.5199</c:v>
                </c:pt>
                <c:pt idx="3649">
                  <c:v>18.524999999999999</c:v>
                </c:pt>
                <c:pt idx="3650">
                  <c:v>18.530100000000001</c:v>
                </c:pt>
                <c:pt idx="3651">
                  <c:v>18.5352</c:v>
                </c:pt>
                <c:pt idx="3652">
                  <c:v>18.540299999999998</c:v>
                </c:pt>
                <c:pt idx="3653">
                  <c:v>18.545400000000001</c:v>
                </c:pt>
                <c:pt idx="3654">
                  <c:v>18.5504</c:v>
                </c:pt>
                <c:pt idx="3655">
                  <c:v>18.555499999999999</c:v>
                </c:pt>
                <c:pt idx="3656">
                  <c:v>18.560600000000001</c:v>
                </c:pt>
                <c:pt idx="3657">
                  <c:v>18.5657</c:v>
                </c:pt>
                <c:pt idx="3658">
                  <c:v>18.570799999999998</c:v>
                </c:pt>
                <c:pt idx="3659">
                  <c:v>18.575900000000001</c:v>
                </c:pt>
                <c:pt idx="3660">
                  <c:v>18.581</c:v>
                </c:pt>
                <c:pt idx="3661">
                  <c:v>18.586099999999998</c:v>
                </c:pt>
                <c:pt idx="3662">
                  <c:v>18.591200000000001</c:v>
                </c:pt>
                <c:pt idx="3663">
                  <c:v>18.596299999999999</c:v>
                </c:pt>
                <c:pt idx="3664">
                  <c:v>18.601400000000002</c:v>
                </c:pt>
                <c:pt idx="3665">
                  <c:v>18.6065</c:v>
                </c:pt>
                <c:pt idx="3666">
                  <c:v>18.611599999999999</c:v>
                </c:pt>
                <c:pt idx="3667">
                  <c:v>18.616599999999998</c:v>
                </c:pt>
                <c:pt idx="3668">
                  <c:v>18.621700000000001</c:v>
                </c:pt>
                <c:pt idx="3669">
                  <c:v>18.626799999999999</c:v>
                </c:pt>
                <c:pt idx="3670">
                  <c:v>18.631900000000002</c:v>
                </c:pt>
                <c:pt idx="3671">
                  <c:v>18.637</c:v>
                </c:pt>
                <c:pt idx="3672">
                  <c:v>18.642099999999999</c:v>
                </c:pt>
                <c:pt idx="3673">
                  <c:v>18.647200000000002</c:v>
                </c:pt>
                <c:pt idx="3674">
                  <c:v>18.6523</c:v>
                </c:pt>
                <c:pt idx="3675">
                  <c:v>18.657399999999999</c:v>
                </c:pt>
                <c:pt idx="3676">
                  <c:v>18.662500000000001</c:v>
                </c:pt>
                <c:pt idx="3677">
                  <c:v>18.6676</c:v>
                </c:pt>
                <c:pt idx="3678">
                  <c:v>18.672699999999999</c:v>
                </c:pt>
                <c:pt idx="3679">
                  <c:v>18.677700000000002</c:v>
                </c:pt>
                <c:pt idx="3680">
                  <c:v>18.6828</c:v>
                </c:pt>
                <c:pt idx="3681">
                  <c:v>18.687899999999999</c:v>
                </c:pt>
                <c:pt idx="3682">
                  <c:v>18.693000000000001</c:v>
                </c:pt>
                <c:pt idx="3683">
                  <c:v>18.6981</c:v>
                </c:pt>
                <c:pt idx="3684">
                  <c:v>18.703199999999999</c:v>
                </c:pt>
                <c:pt idx="3685">
                  <c:v>18.708300000000001</c:v>
                </c:pt>
                <c:pt idx="3686">
                  <c:v>18.7134</c:v>
                </c:pt>
                <c:pt idx="3687">
                  <c:v>18.718499999999999</c:v>
                </c:pt>
                <c:pt idx="3688">
                  <c:v>18.723600000000001</c:v>
                </c:pt>
                <c:pt idx="3689">
                  <c:v>18.7287</c:v>
                </c:pt>
                <c:pt idx="3690">
                  <c:v>18.733799999999999</c:v>
                </c:pt>
                <c:pt idx="3691">
                  <c:v>18.738900000000001</c:v>
                </c:pt>
                <c:pt idx="3692">
                  <c:v>18.7439</c:v>
                </c:pt>
                <c:pt idx="3693">
                  <c:v>18.748999999999999</c:v>
                </c:pt>
                <c:pt idx="3694">
                  <c:v>18.754100000000001</c:v>
                </c:pt>
                <c:pt idx="3695">
                  <c:v>18.7592</c:v>
                </c:pt>
                <c:pt idx="3696">
                  <c:v>18.764299999999999</c:v>
                </c:pt>
                <c:pt idx="3697">
                  <c:v>18.769400000000001</c:v>
                </c:pt>
                <c:pt idx="3698">
                  <c:v>18.7745</c:v>
                </c:pt>
                <c:pt idx="3699">
                  <c:v>18.779599999999999</c:v>
                </c:pt>
                <c:pt idx="3700">
                  <c:v>18.784700000000001</c:v>
                </c:pt>
                <c:pt idx="3701">
                  <c:v>18.7898</c:v>
                </c:pt>
                <c:pt idx="3702">
                  <c:v>18.794899999999998</c:v>
                </c:pt>
                <c:pt idx="3703">
                  <c:v>18.8</c:v>
                </c:pt>
                <c:pt idx="3704">
                  <c:v>18.805</c:v>
                </c:pt>
                <c:pt idx="3705">
                  <c:v>18.810099999999998</c:v>
                </c:pt>
                <c:pt idx="3706">
                  <c:v>18.815200000000001</c:v>
                </c:pt>
                <c:pt idx="3707">
                  <c:v>18.8203</c:v>
                </c:pt>
                <c:pt idx="3708">
                  <c:v>18.825399999999998</c:v>
                </c:pt>
                <c:pt idx="3709">
                  <c:v>18.830500000000001</c:v>
                </c:pt>
                <c:pt idx="3710">
                  <c:v>18.835599999999999</c:v>
                </c:pt>
                <c:pt idx="3711">
                  <c:v>18.840699999999998</c:v>
                </c:pt>
                <c:pt idx="3712">
                  <c:v>18.845800000000001</c:v>
                </c:pt>
                <c:pt idx="3713">
                  <c:v>18.850899999999999</c:v>
                </c:pt>
                <c:pt idx="3714">
                  <c:v>18.856000000000002</c:v>
                </c:pt>
                <c:pt idx="3715">
                  <c:v>18.8611</c:v>
                </c:pt>
                <c:pt idx="3716">
                  <c:v>18.866199999999999</c:v>
                </c:pt>
                <c:pt idx="3717">
                  <c:v>18.871200000000002</c:v>
                </c:pt>
                <c:pt idx="3718">
                  <c:v>18.876300000000001</c:v>
                </c:pt>
                <c:pt idx="3719">
                  <c:v>18.881399999999999</c:v>
                </c:pt>
                <c:pt idx="3720">
                  <c:v>18.886500000000002</c:v>
                </c:pt>
                <c:pt idx="3721">
                  <c:v>18.8916</c:v>
                </c:pt>
                <c:pt idx="3722">
                  <c:v>18.896699999999999</c:v>
                </c:pt>
                <c:pt idx="3723">
                  <c:v>18.901800000000001</c:v>
                </c:pt>
                <c:pt idx="3724">
                  <c:v>18.9069</c:v>
                </c:pt>
                <c:pt idx="3725">
                  <c:v>18.911999999999999</c:v>
                </c:pt>
                <c:pt idx="3726">
                  <c:v>18.917100000000001</c:v>
                </c:pt>
                <c:pt idx="3727">
                  <c:v>18.9222</c:v>
                </c:pt>
                <c:pt idx="3728">
                  <c:v>18.927299999999999</c:v>
                </c:pt>
                <c:pt idx="3729">
                  <c:v>18.932400000000001</c:v>
                </c:pt>
                <c:pt idx="3730">
                  <c:v>18.9374</c:v>
                </c:pt>
                <c:pt idx="3731">
                  <c:v>18.942499999999999</c:v>
                </c:pt>
                <c:pt idx="3732">
                  <c:v>18.947600000000001</c:v>
                </c:pt>
                <c:pt idx="3733">
                  <c:v>18.9527</c:v>
                </c:pt>
                <c:pt idx="3734">
                  <c:v>18.957799999999999</c:v>
                </c:pt>
                <c:pt idx="3735">
                  <c:v>18.962900000000001</c:v>
                </c:pt>
                <c:pt idx="3736">
                  <c:v>18.968</c:v>
                </c:pt>
                <c:pt idx="3737">
                  <c:v>18.973099999999999</c:v>
                </c:pt>
                <c:pt idx="3738">
                  <c:v>18.978200000000001</c:v>
                </c:pt>
                <c:pt idx="3739">
                  <c:v>18.9833</c:v>
                </c:pt>
                <c:pt idx="3740">
                  <c:v>18.988399999999999</c:v>
                </c:pt>
                <c:pt idx="3741">
                  <c:v>18.993500000000001</c:v>
                </c:pt>
                <c:pt idx="3742">
                  <c:v>18.9985</c:v>
                </c:pt>
                <c:pt idx="3743">
                  <c:v>19.003599999999999</c:v>
                </c:pt>
                <c:pt idx="3744">
                  <c:v>19.008700000000001</c:v>
                </c:pt>
                <c:pt idx="3745">
                  <c:v>19.0138</c:v>
                </c:pt>
                <c:pt idx="3746">
                  <c:v>19.018899999999999</c:v>
                </c:pt>
                <c:pt idx="3747">
                  <c:v>19.024000000000001</c:v>
                </c:pt>
                <c:pt idx="3748">
                  <c:v>19.0291</c:v>
                </c:pt>
                <c:pt idx="3749">
                  <c:v>19.034199999999998</c:v>
                </c:pt>
                <c:pt idx="3750">
                  <c:v>19.039300000000001</c:v>
                </c:pt>
                <c:pt idx="3751">
                  <c:v>19.0444</c:v>
                </c:pt>
                <c:pt idx="3752">
                  <c:v>19.049499999999998</c:v>
                </c:pt>
                <c:pt idx="3753">
                  <c:v>19.054600000000001</c:v>
                </c:pt>
                <c:pt idx="3754">
                  <c:v>19.059699999999999</c:v>
                </c:pt>
                <c:pt idx="3755">
                  <c:v>19.064699999999998</c:v>
                </c:pt>
                <c:pt idx="3756">
                  <c:v>19.069800000000001</c:v>
                </c:pt>
                <c:pt idx="3757">
                  <c:v>19.0749</c:v>
                </c:pt>
                <c:pt idx="3758">
                  <c:v>19.079999999999998</c:v>
                </c:pt>
                <c:pt idx="3759">
                  <c:v>19.085100000000001</c:v>
                </c:pt>
                <c:pt idx="3760">
                  <c:v>19.090199999999999</c:v>
                </c:pt>
                <c:pt idx="3761">
                  <c:v>19.095300000000002</c:v>
                </c:pt>
                <c:pt idx="3762">
                  <c:v>19.1004</c:v>
                </c:pt>
                <c:pt idx="3763">
                  <c:v>19.105499999999999</c:v>
                </c:pt>
                <c:pt idx="3764">
                  <c:v>19.110600000000002</c:v>
                </c:pt>
                <c:pt idx="3765">
                  <c:v>19.1157</c:v>
                </c:pt>
                <c:pt idx="3766">
                  <c:v>19.120799999999999</c:v>
                </c:pt>
                <c:pt idx="3767">
                  <c:v>19.125900000000001</c:v>
                </c:pt>
                <c:pt idx="3768">
                  <c:v>19.1309</c:v>
                </c:pt>
                <c:pt idx="3769">
                  <c:v>19.135999999999999</c:v>
                </c:pt>
                <c:pt idx="3770">
                  <c:v>19.141100000000002</c:v>
                </c:pt>
                <c:pt idx="3771">
                  <c:v>19.1462</c:v>
                </c:pt>
                <c:pt idx="3772">
                  <c:v>19.151299999999999</c:v>
                </c:pt>
                <c:pt idx="3773">
                  <c:v>19.156400000000001</c:v>
                </c:pt>
                <c:pt idx="3774">
                  <c:v>19.1615</c:v>
                </c:pt>
                <c:pt idx="3775">
                  <c:v>19.166599999999999</c:v>
                </c:pt>
                <c:pt idx="3776">
                  <c:v>19.171700000000001</c:v>
                </c:pt>
                <c:pt idx="3777">
                  <c:v>19.1768</c:v>
                </c:pt>
                <c:pt idx="3778">
                  <c:v>19.181899999999999</c:v>
                </c:pt>
                <c:pt idx="3779">
                  <c:v>19.187000000000001</c:v>
                </c:pt>
                <c:pt idx="3780">
                  <c:v>19.192</c:v>
                </c:pt>
                <c:pt idx="3781">
                  <c:v>19.197099999999999</c:v>
                </c:pt>
                <c:pt idx="3782">
                  <c:v>19.202200000000001</c:v>
                </c:pt>
                <c:pt idx="3783">
                  <c:v>19.2073</c:v>
                </c:pt>
                <c:pt idx="3784">
                  <c:v>19.212399999999999</c:v>
                </c:pt>
                <c:pt idx="3785">
                  <c:v>19.217500000000001</c:v>
                </c:pt>
                <c:pt idx="3786">
                  <c:v>19.2226</c:v>
                </c:pt>
                <c:pt idx="3787">
                  <c:v>19.227699999999999</c:v>
                </c:pt>
                <c:pt idx="3788">
                  <c:v>19.232800000000001</c:v>
                </c:pt>
                <c:pt idx="3789">
                  <c:v>19.2379</c:v>
                </c:pt>
                <c:pt idx="3790">
                  <c:v>19.242999999999999</c:v>
                </c:pt>
                <c:pt idx="3791">
                  <c:v>19.248100000000001</c:v>
                </c:pt>
                <c:pt idx="3792">
                  <c:v>19.2532</c:v>
                </c:pt>
                <c:pt idx="3793">
                  <c:v>19.258199999999999</c:v>
                </c:pt>
                <c:pt idx="3794">
                  <c:v>19.263300000000001</c:v>
                </c:pt>
                <c:pt idx="3795">
                  <c:v>19.2684</c:v>
                </c:pt>
                <c:pt idx="3796">
                  <c:v>19.273499999999999</c:v>
                </c:pt>
                <c:pt idx="3797">
                  <c:v>19.278600000000001</c:v>
                </c:pt>
                <c:pt idx="3798">
                  <c:v>19.2837</c:v>
                </c:pt>
                <c:pt idx="3799">
                  <c:v>19.288799999999998</c:v>
                </c:pt>
                <c:pt idx="3800">
                  <c:v>19.293900000000001</c:v>
                </c:pt>
                <c:pt idx="3801">
                  <c:v>19.298999999999999</c:v>
                </c:pt>
                <c:pt idx="3802">
                  <c:v>19.304099999999998</c:v>
                </c:pt>
                <c:pt idx="3803">
                  <c:v>19.309200000000001</c:v>
                </c:pt>
                <c:pt idx="3804">
                  <c:v>19.314299999999999</c:v>
                </c:pt>
                <c:pt idx="3805">
                  <c:v>19.319299999999998</c:v>
                </c:pt>
                <c:pt idx="3806">
                  <c:v>19.324400000000001</c:v>
                </c:pt>
                <c:pt idx="3807">
                  <c:v>19.329499999999999</c:v>
                </c:pt>
                <c:pt idx="3808">
                  <c:v>19.334599999999998</c:v>
                </c:pt>
                <c:pt idx="3809">
                  <c:v>19.339700000000001</c:v>
                </c:pt>
                <c:pt idx="3810">
                  <c:v>19.344799999999999</c:v>
                </c:pt>
                <c:pt idx="3811">
                  <c:v>19.349900000000002</c:v>
                </c:pt>
                <c:pt idx="3812">
                  <c:v>19.355</c:v>
                </c:pt>
                <c:pt idx="3813">
                  <c:v>19.360099999999999</c:v>
                </c:pt>
                <c:pt idx="3814">
                  <c:v>19.365200000000002</c:v>
                </c:pt>
                <c:pt idx="3815">
                  <c:v>19.3703</c:v>
                </c:pt>
                <c:pt idx="3816">
                  <c:v>19.375399999999999</c:v>
                </c:pt>
                <c:pt idx="3817">
                  <c:v>19.380500000000001</c:v>
                </c:pt>
                <c:pt idx="3818">
                  <c:v>19.3855</c:v>
                </c:pt>
                <c:pt idx="3819">
                  <c:v>19.390599999999999</c:v>
                </c:pt>
                <c:pt idx="3820">
                  <c:v>19.395700000000001</c:v>
                </c:pt>
                <c:pt idx="3821">
                  <c:v>19.4008</c:v>
                </c:pt>
                <c:pt idx="3822">
                  <c:v>19.405899999999999</c:v>
                </c:pt>
                <c:pt idx="3823">
                  <c:v>19.411000000000001</c:v>
                </c:pt>
                <c:pt idx="3824">
                  <c:v>19.4161</c:v>
                </c:pt>
                <c:pt idx="3825">
                  <c:v>19.421199999999999</c:v>
                </c:pt>
                <c:pt idx="3826">
                  <c:v>19.426300000000001</c:v>
                </c:pt>
                <c:pt idx="3827">
                  <c:v>19.4314</c:v>
                </c:pt>
                <c:pt idx="3828">
                  <c:v>19.436499999999999</c:v>
                </c:pt>
                <c:pt idx="3829">
                  <c:v>19.441600000000001</c:v>
                </c:pt>
                <c:pt idx="3830">
                  <c:v>19.4467</c:v>
                </c:pt>
                <c:pt idx="3831">
                  <c:v>19.451699999999999</c:v>
                </c:pt>
                <c:pt idx="3832">
                  <c:v>19.456800000000001</c:v>
                </c:pt>
                <c:pt idx="3833">
                  <c:v>19.4619</c:v>
                </c:pt>
                <c:pt idx="3834">
                  <c:v>19.466999999999999</c:v>
                </c:pt>
                <c:pt idx="3835">
                  <c:v>19.472100000000001</c:v>
                </c:pt>
                <c:pt idx="3836">
                  <c:v>19.4772</c:v>
                </c:pt>
                <c:pt idx="3837">
                  <c:v>19.482299999999999</c:v>
                </c:pt>
                <c:pt idx="3838">
                  <c:v>19.487400000000001</c:v>
                </c:pt>
                <c:pt idx="3839">
                  <c:v>19.4925</c:v>
                </c:pt>
                <c:pt idx="3840">
                  <c:v>19.497599999999998</c:v>
                </c:pt>
                <c:pt idx="3841">
                  <c:v>19.502700000000001</c:v>
                </c:pt>
                <c:pt idx="3842">
                  <c:v>19.5078</c:v>
                </c:pt>
                <c:pt idx="3843">
                  <c:v>19.512799999999999</c:v>
                </c:pt>
                <c:pt idx="3844">
                  <c:v>19.517900000000001</c:v>
                </c:pt>
                <c:pt idx="3845">
                  <c:v>19.523</c:v>
                </c:pt>
                <c:pt idx="3846">
                  <c:v>19.528099999999998</c:v>
                </c:pt>
                <c:pt idx="3847">
                  <c:v>19.533200000000001</c:v>
                </c:pt>
                <c:pt idx="3848">
                  <c:v>19.5383</c:v>
                </c:pt>
                <c:pt idx="3849">
                  <c:v>19.543399999999998</c:v>
                </c:pt>
                <c:pt idx="3850">
                  <c:v>19.548500000000001</c:v>
                </c:pt>
                <c:pt idx="3851">
                  <c:v>19.553599999999999</c:v>
                </c:pt>
                <c:pt idx="3852">
                  <c:v>19.558700000000002</c:v>
                </c:pt>
                <c:pt idx="3853">
                  <c:v>19.563800000000001</c:v>
                </c:pt>
                <c:pt idx="3854">
                  <c:v>19.568899999999999</c:v>
                </c:pt>
                <c:pt idx="3855">
                  <c:v>19.574000000000002</c:v>
                </c:pt>
                <c:pt idx="3856">
                  <c:v>19.579000000000001</c:v>
                </c:pt>
                <c:pt idx="3857">
                  <c:v>19.584099999999999</c:v>
                </c:pt>
                <c:pt idx="3858">
                  <c:v>19.589200000000002</c:v>
                </c:pt>
                <c:pt idx="3859">
                  <c:v>19.5943</c:v>
                </c:pt>
                <c:pt idx="3860">
                  <c:v>19.599399999999999</c:v>
                </c:pt>
                <c:pt idx="3861">
                  <c:v>19.604500000000002</c:v>
                </c:pt>
                <c:pt idx="3862">
                  <c:v>19.6096</c:v>
                </c:pt>
                <c:pt idx="3863">
                  <c:v>19.614699999999999</c:v>
                </c:pt>
                <c:pt idx="3864">
                  <c:v>19.619800000000001</c:v>
                </c:pt>
                <c:pt idx="3865">
                  <c:v>19.6249</c:v>
                </c:pt>
                <c:pt idx="3866">
                  <c:v>19.63</c:v>
                </c:pt>
                <c:pt idx="3867">
                  <c:v>19.635100000000001</c:v>
                </c:pt>
                <c:pt idx="3868">
                  <c:v>19.6402</c:v>
                </c:pt>
                <c:pt idx="3869">
                  <c:v>19.645199999999999</c:v>
                </c:pt>
                <c:pt idx="3870">
                  <c:v>19.650300000000001</c:v>
                </c:pt>
                <c:pt idx="3871">
                  <c:v>19.6554</c:v>
                </c:pt>
                <c:pt idx="3872">
                  <c:v>19.660499999999999</c:v>
                </c:pt>
                <c:pt idx="3873">
                  <c:v>19.665600000000001</c:v>
                </c:pt>
                <c:pt idx="3874">
                  <c:v>19.6707</c:v>
                </c:pt>
                <c:pt idx="3875">
                  <c:v>19.675799999999999</c:v>
                </c:pt>
                <c:pt idx="3876">
                  <c:v>19.680900000000001</c:v>
                </c:pt>
                <c:pt idx="3877">
                  <c:v>19.686</c:v>
                </c:pt>
                <c:pt idx="3878">
                  <c:v>19.691099999999999</c:v>
                </c:pt>
                <c:pt idx="3879">
                  <c:v>19.696200000000001</c:v>
                </c:pt>
                <c:pt idx="3880">
                  <c:v>19.7013</c:v>
                </c:pt>
                <c:pt idx="3881">
                  <c:v>19.706299999999999</c:v>
                </c:pt>
                <c:pt idx="3882">
                  <c:v>19.711400000000001</c:v>
                </c:pt>
                <c:pt idx="3883">
                  <c:v>19.7165</c:v>
                </c:pt>
                <c:pt idx="3884">
                  <c:v>19.721599999999999</c:v>
                </c:pt>
                <c:pt idx="3885">
                  <c:v>19.726700000000001</c:v>
                </c:pt>
                <c:pt idx="3886">
                  <c:v>19.7318</c:v>
                </c:pt>
                <c:pt idx="3887">
                  <c:v>19.736899999999999</c:v>
                </c:pt>
                <c:pt idx="3888">
                  <c:v>19.742000000000001</c:v>
                </c:pt>
                <c:pt idx="3889">
                  <c:v>19.7471</c:v>
                </c:pt>
                <c:pt idx="3890">
                  <c:v>19.752199999999998</c:v>
                </c:pt>
                <c:pt idx="3891">
                  <c:v>19.757300000000001</c:v>
                </c:pt>
                <c:pt idx="3892">
                  <c:v>19.7624</c:v>
                </c:pt>
                <c:pt idx="3893">
                  <c:v>19.767499999999998</c:v>
                </c:pt>
                <c:pt idx="3894">
                  <c:v>19.772500000000001</c:v>
                </c:pt>
                <c:pt idx="3895">
                  <c:v>19.7776</c:v>
                </c:pt>
                <c:pt idx="3896">
                  <c:v>19.782699999999998</c:v>
                </c:pt>
                <c:pt idx="3897">
                  <c:v>19.787800000000001</c:v>
                </c:pt>
                <c:pt idx="3898">
                  <c:v>19.792899999999999</c:v>
                </c:pt>
                <c:pt idx="3899">
                  <c:v>19.797999999999998</c:v>
                </c:pt>
                <c:pt idx="3900">
                  <c:v>19.803100000000001</c:v>
                </c:pt>
                <c:pt idx="3901">
                  <c:v>19.808199999999999</c:v>
                </c:pt>
                <c:pt idx="3902">
                  <c:v>19.813300000000002</c:v>
                </c:pt>
                <c:pt idx="3903">
                  <c:v>19.8184</c:v>
                </c:pt>
                <c:pt idx="3904">
                  <c:v>19.823499999999999</c:v>
                </c:pt>
                <c:pt idx="3905">
                  <c:v>19.828600000000002</c:v>
                </c:pt>
                <c:pt idx="3906">
                  <c:v>19.833600000000001</c:v>
                </c:pt>
                <c:pt idx="3907">
                  <c:v>19.838699999999999</c:v>
                </c:pt>
                <c:pt idx="3908">
                  <c:v>19.843800000000002</c:v>
                </c:pt>
                <c:pt idx="3909">
                  <c:v>19.8489</c:v>
                </c:pt>
                <c:pt idx="3910">
                  <c:v>19.853999999999999</c:v>
                </c:pt>
                <c:pt idx="3911">
                  <c:v>19.859100000000002</c:v>
                </c:pt>
                <c:pt idx="3912">
                  <c:v>19.8642</c:v>
                </c:pt>
                <c:pt idx="3913">
                  <c:v>19.869299999999999</c:v>
                </c:pt>
                <c:pt idx="3914">
                  <c:v>19.874400000000001</c:v>
                </c:pt>
                <c:pt idx="3915">
                  <c:v>19.8795</c:v>
                </c:pt>
                <c:pt idx="3916">
                  <c:v>19.884599999999999</c:v>
                </c:pt>
                <c:pt idx="3917">
                  <c:v>19.889700000000001</c:v>
                </c:pt>
                <c:pt idx="3918">
                  <c:v>19.8948</c:v>
                </c:pt>
                <c:pt idx="3919">
                  <c:v>19.899799999999999</c:v>
                </c:pt>
                <c:pt idx="3920">
                  <c:v>19.904900000000001</c:v>
                </c:pt>
                <c:pt idx="3921">
                  <c:v>19.91</c:v>
                </c:pt>
                <c:pt idx="3922">
                  <c:v>19.915099999999999</c:v>
                </c:pt>
                <c:pt idx="3923">
                  <c:v>19.920200000000001</c:v>
                </c:pt>
                <c:pt idx="3924">
                  <c:v>19.9253</c:v>
                </c:pt>
                <c:pt idx="3925">
                  <c:v>19.930399999999999</c:v>
                </c:pt>
                <c:pt idx="3926">
                  <c:v>19.935500000000001</c:v>
                </c:pt>
                <c:pt idx="3927">
                  <c:v>19.9406</c:v>
                </c:pt>
                <c:pt idx="3928">
                  <c:v>19.945699999999999</c:v>
                </c:pt>
                <c:pt idx="3929">
                  <c:v>19.950800000000001</c:v>
                </c:pt>
                <c:pt idx="3930">
                  <c:v>19.9559</c:v>
                </c:pt>
                <c:pt idx="3931">
                  <c:v>19.960999999999999</c:v>
                </c:pt>
                <c:pt idx="3932">
                  <c:v>19.966000000000001</c:v>
                </c:pt>
                <c:pt idx="3933">
                  <c:v>19.9711</c:v>
                </c:pt>
                <c:pt idx="3934">
                  <c:v>19.976199999999999</c:v>
                </c:pt>
                <c:pt idx="3935">
                  <c:v>19.981300000000001</c:v>
                </c:pt>
                <c:pt idx="3936">
                  <c:v>19.9864</c:v>
                </c:pt>
                <c:pt idx="3937">
                  <c:v>19.991499999999998</c:v>
                </c:pt>
                <c:pt idx="3938">
                  <c:v>19.996600000000001</c:v>
                </c:pt>
                <c:pt idx="3939">
                  <c:v>20.0017</c:v>
                </c:pt>
                <c:pt idx="3940">
                  <c:v>20.006799999999998</c:v>
                </c:pt>
                <c:pt idx="3941">
                  <c:v>20.011900000000001</c:v>
                </c:pt>
                <c:pt idx="3942">
                  <c:v>20.016999999999999</c:v>
                </c:pt>
                <c:pt idx="3943">
                  <c:v>20.022099999999998</c:v>
                </c:pt>
                <c:pt idx="3944">
                  <c:v>20.027100000000001</c:v>
                </c:pt>
                <c:pt idx="3945">
                  <c:v>20.0322</c:v>
                </c:pt>
                <c:pt idx="3946">
                  <c:v>20.037299999999998</c:v>
                </c:pt>
                <c:pt idx="3947">
                  <c:v>20.042400000000001</c:v>
                </c:pt>
                <c:pt idx="3948">
                  <c:v>20.047499999999999</c:v>
                </c:pt>
                <c:pt idx="3949">
                  <c:v>20.052600000000002</c:v>
                </c:pt>
                <c:pt idx="3950">
                  <c:v>20.057700000000001</c:v>
                </c:pt>
                <c:pt idx="3951">
                  <c:v>20.062799999999999</c:v>
                </c:pt>
                <c:pt idx="3952">
                  <c:v>20.067900000000002</c:v>
                </c:pt>
                <c:pt idx="3953">
                  <c:v>20.073</c:v>
                </c:pt>
                <c:pt idx="3954">
                  <c:v>20.078099999999999</c:v>
                </c:pt>
                <c:pt idx="3955">
                  <c:v>20.083200000000001</c:v>
                </c:pt>
                <c:pt idx="3956">
                  <c:v>20.0883</c:v>
                </c:pt>
                <c:pt idx="3957">
                  <c:v>20.093299999999999</c:v>
                </c:pt>
                <c:pt idx="3958">
                  <c:v>20.098400000000002</c:v>
                </c:pt>
                <c:pt idx="3959">
                  <c:v>20.1035</c:v>
                </c:pt>
                <c:pt idx="3960">
                  <c:v>20.108599999999999</c:v>
                </c:pt>
                <c:pt idx="3961">
                  <c:v>20.113700000000001</c:v>
                </c:pt>
                <c:pt idx="3962">
                  <c:v>20.1188</c:v>
                </c:pt>
                <c:pt idx="3963">
                  <c:v>20.123899999999999</c:v>
                </c:pt>
                <c:pt idx="3964">
                  <c:v>20.129000000000001</c:v>
                </c:pt>
                <c:pt idx="3965">
                  <c:v>20.1341</c:v>
                </c:pt>
                <c:pt idx="3966">
                  <c:v>20.139199999999999</c:v>
                </c:pt>
                <c:pt idx="3967">
                  <c:v>20.144300000000001</c:v>
                </c:pt>
                <c:pt idx="3968">
                  <c:v>20.1494</c:v>
                </c:pt>
                <c:pt idx="3969">
                  <c:v>20.154499999999999</c:v>
                </c:pt>
                <c:pt idx="3970">
                  <c:v>20.159500000000001</c:v>
                </c:pt>
                <c:pt idx="3971">
                  <c:v>20.1646</c:v>
                </c:pt>
                <c:pt idx="3972">
                  <c:v>20.169699999999999</c:v>
                </c:pt>
                <c:pt idx="3973">
                  <c:v>20.174800000000001</c:v>
                </c:pt>
                <c:pt idx="3974">
                  <c:v>20.1799</c:v>
                </c:pt>
                <c:pt idx="3975">
                  <c:v>20.184999999999999</c:v>
                </c:pt>
                <c:pt idx="3976">
                  <c:v>20.190100000000001</c:v>
                </c:pt>
                <c:pt idx="3977">
                  <c:v>20.1952</c:v>
                </c:pt>
                <c:pt idx="3978">
                  <c:v>20.200299999999999</c:v>
                </c:pt>
                <c:pt idx="3979">
                  <c:v>20.205400000000001</c:v>
                </c:pt>
                <c:pt idx="3980">
                  <c:v>20.2105</c:v>
                </c:pt>
                <c:pt idx="3981">
                  <c:v>20.215599999999998</c:v>
                </c:pt>
                <c:pt idx="3982">
                  <c:v>20.220600000000001</c:v>
                </c:pt>
                <c:pt idx="3983">
                  <c:v>20.2257</c:v>
                </c:pt>
                <c:pt idx="3984">
                  <c:v>20.230799999999999</c:v>
                </c:pt>
                <c:pt idx="3985">
                  <c:v>20.235900000000001</c:v>
                </c:pt>
                <c:pt idx="3986">
                  <c:v>20.241</c:v>
                </c:pt>
                <c:pt idx="3987">
                  <c:v>20.246099999999998</c:v>
                </c:pt>
                <c:pt idx="3988">
                  <c:v>20.251200000000001</c:v>
                </c:pt>
                <c:pt idx="3989">
                  <c:v>20.2563</c:v>
                </c:pt>
                <c:pt idx="3990">
                  <c:v>20.261399999999998</c:v>
                </c:pt>
                <c:pt idx="3991">
                  <c:v>20.266500000000001</c:v>
                </c:pt>
                <c:pt idx="3992">
                  <c:v>20.271599999999999</c:v>
                </c:pt>
                <c:pt idx="3993">
                  <c:v>20.276700000000002</c:v>
                </c:pt>
                <c:pt idx="3994">
                  <c:v>20.2818</c:v>
                </c:pt>
                <c:pt idx="3995">
                  <c:v>20.286799999999999</c:v>
                </c:pt>
                <c:pt idx="3996">
                  <c:v>20.291899999999998</c:v>
                </c:pt>
                <c:pt idx="3997">
                  <c:v>20.297000000000001</c:v>
                </c:pt>
                <c:pt idx="3998">
                  <c:v>20.302099999999999</c:v>
                </c:pt>
                <c:pt idx="3999">
                  <c:v>20.307200000000002</c:v>
                </c:pt>
                <c:pt idx="4000">
                  <c:v>20.3123</c:v>
                </c:pt>
                <c:pt idx="4001">
                  <c:v>20.317399999999999</c:v>
                </c:pt>
                <c:pt idx="4002">
                  <c:v>20.322500000000002</c:v>
                </c:pt>
                <c:pt idx="4003">
                  <c:v>20.3276</c:v>
                </c:pt>
                <c:pt idx="4004">
                  <c:v>20.332699999999999</c:v>
                </c:pt>
                <c:pt idx="4005">
                  <c:v>20.337800000000001</c:v>
                </c:pt>
                <c:pt idx="4006">
                  <c:v>20.3429</c:v>
                </c:pt>
                <c:pt idx="4007">
                  <c:v>20.347899999999999</c:v>
                </c:pt>
                <c:pt idx="4008">
                  <c:v>20.353000000000002</c:v>
                </c:pt>
                <c:pt idx="4009">
                  <c:v>20.3581</c:v>
                </c:pt>
                <c:pt idx="4010">
                  <c:v>20.363199999999999</c:v>
                </c:pt>
                <c:pt idx="4011">
                  <c:v>20.368300000000001</c:v>
                </c:pt>
                <c:pt idx="4012">
                  <c:v>20.3734</c:v>
                </c:pt>
                <c:pt idx="4013">
                  <c:v>20.378499999999999</c:v>
                </c:pt>
                <c:pt idx="4014">
                  <c:v>20.383600000000001</c:v>
                </c:pt>
                <c:pt idx="4015">
                  <c:v>20.3887</c:v>
                </c:pt>
                <c:pt idx="4016">
                  <c:v>20.393799999999999</c:v>
                </c:pt>
                <c:pt idx="4017">
                  <c:v>20.398900000000001</c:v>
                </c:pt>
                <c:pt idx="4018">
                  <c:v>20.404</c:v>
                </c:pt>
                <c:pt idx="4019">
                  <c:v>20.409099999999999</c:v>
                </c:pt>
                <c:pt idx="4020">
                  <c:v>20.414100000000001</c:v>
                </c:pt>
                <c:pt idx="4021">
                  <c:v>20.4192</c:v>
                </c:pt>
                <c:pt idx="4022">
                  <c:v>20.424299999999999</c:v>
                </c:pt>
                <c:pt idx="4023">
                  <c:v>20.429400000000001</c:v>
                </c:pt>
                <c:pt idx="4024">
                  <c:v>20.4345</c:v>
                </c:pt>
                <c:pt idx="4025">
                  <c:v>20.439599999999999</c:v>
                </c:pt>
                <c:pt idx="4026">
                  <c:v>20.444700000000001</c:v>
                </c:pt>
                <c:pt idx="4027">
                  <c:v>20.4498</c:v>
                </c:pt>
                <c:pt idx="4028">
                  <c:v>20.454899999999999</c:v>
                </c:pt>
                <c:pt idx="4029">
                  <c:v>20.46</c:v>
                </c:pt>
                <c:pt idx="4030">
                  <c:v>20.4651</c:v>
                </c:pt>
                <c:pt idx="4031">
                  <c:v>20.470199999999998</c:v>
                </c:pt>
                <c:pt idx="4032">
                  <c:v>20.475300000000001</c:v>
                </c:pt>
                <c:pt idx="4033">
                  <c:v>20.4803</c:v>
                </c:pt>
                <c:pt idx="4034">
                  <c:v>20.485399999999998</c:v>
                </c:pt>
                <c:pt idx="4035">
                  <c:v>20.490500000000001</c:v>
                </c:pt>
                <c:pt idx="4036">
                  <c:v>20.4956</c:v>
                </c:pt>
                <c:pt idx="4037">
                  <c:v>20.500699999999998</c:v>
                </c:pt>
                <c:pt idx="4038">
                  <c:v>20.505800000000001</c:v>
                </c:pt>
                <c:pt idx="4039">
                  <c:v>20.510899999999999</c:v>
                </c:pt>
                <c:pt idx="4040">
                  <c:v>20.515999999999998</c:v>
                </c:pt>
                <c:pt idx="4041">
                  <c:v>20.521100000000001</c:v>
                </c:pt>
                <c:pt idx="4042">
                  <c:v>20.526199999999999</c:v>
                </c:pt>
                <c:pt idx="4043">
                  <c:v>20.531300000000002</c:v>
                </c:pt>
                <c:pt idx="4044">
                  <c:v>20.5364</c:v>
                </c:pt>
                <c:pt idx="4045">
                  <c:v>20.541399999999999</c:v>
                </c:pt>
                <c:pt idx="4046">
                  <c:v>20.546500000000002</c:v>
                </c:pt>
                <c:pt idx="4047">
                  <c:v>20.551600000000001</c:v>
                </c:pt>
                <c:pt idx="4048">
                  <c:v>20.556699999999999</c:v>
                </c:pt>
                <c:pt idx="4049">
                  <c:v>20.561800000000002</c:v>
                </c:pt>
                <c:pt idx="4050">
                  <c:v>20.5669</c:v>
                </c:pt>
                <c:pt idx="4051">
                  <c:v>20.571999999999999</c:v>
                </c:pt>
                <c:pt idx="4052">
                  <c:v>20.577100000000002</c:v>
                </c:pt>
                <c:pt idx="4053">
                  <c:v>20.5822</c:v>
                </c:pt>
                <c:pt idx="4054">
                  <c:v>20.587299999999999</c:v>
                </c:pt>
                <c:pt idx="4055">
                  <c:v>20.592400000000001</c:v>
                </c:pt>
                <c:pt idx="4056">
                  <c:v>20.5975</c:v>
                </c:pt>
                <c:pt idx="4057">
                  <c:v>20.602599999999999</c:v>
                </c:pt>
                <c:pt idx="4058">
                  <c:v>20.607600000000001</c:v>
                </c:pt>
                <c:pt idx="4059">
                  <c:v>20.6127</c:v>
                </c:pt>
                <c:pt idx="4060">
                  <c:v>20.617799999999999</c:v>
                </c:pt>
                <c:pt idx="4061">
                  <c:v>20.622900000000001</c:v>
                </c:pt>
                <c:pt idx="4062">
                  <c:v>20.628</c:v>
                </c:pt>
                <c:pt idx="4063">
                  <c:v>20.633099999999999</c:v>
                </c:pt>
                <c:pt idx="4064">
                  <c:v>20.638200000000001</c:v>
                </c:pt>
                <c:pt idx="4065">
                  <c:v>20.6433</c:v>
                </c:pt>
                <c:pt idx="4066">
                  <c:v>20.648399999999999</c:v>
                </c:pt>
                <c:pt idx="4067">
                  <c:v>20.653500000000001</c:v>
                </c:pt>
                <c:pt idx="4068">
                  <c:v>20.6586</c:v>
                </c:pt>
                <c:pt idx="4069">
                  <c:v>20.663699999999999</c:v>
                </c:pt>
                <c:pt idx="4070">
                  <c:v>20.668800000000001</c:v>
                </c:pt>
                <c:pt idx="4071">
                  <c:v>20.6738</c:v>
                </c:pt>
                <c:pt idx="4072">
                  <c:v>20.678899999999999</c:v>
                </c:pt>
                <c:pt idx="4073">
                  <c:v>20.684000000000001</c:v>
                </c:pt>
                <c:pt idx="4074">
                  <c:v>20.6891</c:v>
                </c:pt>
                <c:pt idx="4075">
                  <c:v>20.694199999999999</c:v>
                </c:pt>
                <c:pt idx="4076">
                  <c:v>20.699300000000001</c:v>
                </c:pt>
                <c:pt idx="4077">
                  <c:v>20.7044</c:v>
                </c:pt>
                <c:pt idx="4078">
                  <c:v>20.709499999999998</c:v>
                </c:pt>
                <c:pt idx="4079">
                  <c:v>20.714600000000001</c:v>
                </c:pt>
                <c:pt idx="4080">
                  <c:v>20.7197</c:v>
                </c:pt>
                <c:pt idx="4081">
                  <c:v>20.724799999999998</c:v>
                </c:pt>
                <c:pt idx="4082">
                  <c:v>20.729900000000001</c:v>
                </c:pt>
                <c:pt idx="4083">
                  <c:v>20.7349</c:v>
                </c:pt>
                <c:pt idx="4084">
                  <c:v>20.74</c:v>
                </c:pt>
                <c:pt idx="4085">
                  <c:v>20.745100000000001</c:v>
                </c:pt>
                <c:pt idx="4086">
                  <c:v>20.7502</c:v>
                </c:pt>
                <c:pt idx="4087">
                  <c:v>20.755299999999998</c:v>
                </c:pt>
                <c:pt idx="4088">
                  <c:v>20.760400000000001</c:v>
                </c:pt>
                <c:pt idx="4089">
                  <c:v>20.765499999999999</c:v>
                </c:pt>
                <c:pt idx="4090">
                  <c:v>20.770600000000002</c:v>
                </c:pt>
                <c:pt idx="4091">
                  <c:v>20.775700000000001</c:v>
                </c:pt>
                <c:pt idx="4092">
                  <c:v>20.780799999999999</c:v>
                </c:pt>
                <c:pt idx="4093">
                  <c:v>20.785900000000002</c:v>
                </c:pt>
                <c:pt idx="4094">
                  <c:v>20.791</c:v>
                </c:pt>
                <c:pt idx="4095">
                  <c:v>20.796099999999999</c:v>
                </c:pt>
                <c:pt idx="4096">
                  <c:v>20.801100000000002</c:v>
                </c:pt>
                <c:pt idx="4097">
                  <c:v>20.8062</c:v>
                </c:pt>
                <c:pt idx="4098">
                  <c:v>20.811299999999999</c:v>
                </c:pt>
                <c:pt idx="4099">
                  <c:v>20.816400000000002</c:v>
                </c:pt>
                <c:pt idx="4100">
                  <c:v>20.8215</c:v>
                </c:pt>
                <c:pt idx="4101">
                  <c:v>20.826599999999999</c:v>
                </c:pt>
                <c:pt idx="4102">
                  <c:v>20.831700000000001</c:v>
                </c:pt>
                <c:pt idx="4103">
                  <c:v>20.8368</c:v>
                </c:pt>
                <c:pt idx="4104">
                  <c:v>20.841899999999999</c:v>
                </c:pt>
                <c:pt idx="4105">
                  <c:v>20.847000000000001</c:v>
                </c:pt>
                <c:pt idx="4106">
                  <c:v>20.8521</c:v>
                </c:pt>
                <c:pt idx="4107">
                  <c:v>20.857199999999999</c:v>
                </c:pt>
                <c:pt idx="4108">
                  <c:v>20.862200000000001</c:v>
                </c:pt>
                <c:pt idx="4109">
                  <c:v>20.8673</c:v>
                </c:pt>
                <c:pt idx="4110">
                  <c:v>20.872399999999999</c:v>
                </c:pt>
                <c:pt idx="4111">
                  <c:v>20.877500000000001</c:v>
                </c:pt>
                <c:pt idx="4112">
                  <c:v>20.8826</c:v>
                </c:pt>
                <c:pt idx="4113">
                  <c:v>20.887699999999999</c:v>
                </c:pt>
                <c:pt idx="4114">
                  <c:v>20.892800000000001</c:v>
                </c:pt>
                <c:pt idx="4115">
                  <c:v>20.8979</c:v>
                </c:pt>
                <c:pt idx="4116">
                  <c:v>20.902999999999999</c:v>
                </c:pt>
                <c:pt idx="4117">
                  <c:v>20.908100000000001</c:v>
                </c:pt>
                <c:pt idx="4118">
                  <c:v>20.9132</c:v>
                </c:pt>
                <c:pt idx="4119">
                  <c:v>20.918299999999999</c:v>
                </c:pt>
                <c:pt idx="4120">
                  <c:v>20.923400000000001</c:v>
                </c:pt>
                <c:pt idx="4121">
                  <c:v>20.9284</c:v>
                </c:pt>
                <c:pt idx="4122">
                  <c:v>20.933499999999999</c:v>
                </c:pt>
                <c:pt idx="4123">
                  <c:v>20.938600000000001</c:v>
                </c:pt>
                <c:pt idx="4124">
                  <c:v>20.9437</c:v>
                </c:pt>
                <c:pt idx="4125">
                  <c:v>20.948799999999999</c:v>
                </c:pt>
                <c:pt idx="4126">
                  <c:v>20.953900000000001</c:v>
                </c:pt>
                <c:pt idx="4127">
                  <c:v>20.959</c:v>
                </c:pt>
                <c:pt idx="4128">
                  <c:v>20.964099999999998</c:v>
                </c:pt>
                <c:pt idx="4129">
                  <c:v>20.969200000000001</c:v>
                </c:pt>
                <c:pt idx="4130">
                  <c:v>20.974299999999999</c:v>
                </c:pt>
                <c:pt idx="4131">
                  <c:v>20.979399999999998</c:v>
                </c:pt>
                <c:pt idx="4132">
                  <c:v>20.984500000000001</c:v>
                </c:pt>
                <c:pt idx="4133">
                  <c:v>20.989599999999999</c:v>
                </c:pt>
                <c:pt idx="4134">
                  <c:v>20.994599999999998</c:v>
                </c:pt>
                <c:pt idx="4135">
                  <c:v>20.999700000000001</c:v>
                </c:pt>
                <c:pt idx="4136">
                  <c:v>21.004799999999999</c:v>
                </c:pt>
                <c:pt idx="4137">
                  <c:v>21.009899999999998</c:v>
                </c:pt>
                <c:pt idx="4138">
                  <c:v>21.015000000000001</c:v>
                </c:pt>
                <c:pt idx="4139">
                  <c:v>21.020099999999999</c:v>
                </c:pt>
                <c:pt idx="4140">
                  <c:v>21.025200000000002</c:v>
                </c:pt>
                <c:pt idx="4141">
                  <c:v>21.0303</c:v>
                </c:pt>
                <c:pt idx="4142">
                  <c:v>21.035399999999999</c:v>
                </c:pt>
                <c:pt idx="4143">
                  <c:v>21.040500000000002</c:v>
                </c:pt>
                <c:pt idx="4144">
                  <c:v>21.0456</c:v>
                </c:pt>
                <c:pt idx="4145">
                  <c:v>21.050699999999999</c:v>
                </c:pt>
                <c:pt idx="4146">
                  <c:v>21.055700000000002</c:v>
                </c:pt>
                <c:pt idx="4147">
                  <c:v>21.0608</c:v>
                </c:pt>
                <c:pt idx="4148">
                  <c:v>21.065899999999999</c:v>
                </c:pt>
                <c:pt idx="4149">
                  <c:v>21.071000000000002</c:v>
                </c:pt>
                <c:pt idx="4150">
                  <c:v>21.0761</c:v>
                </c:pt>
                <c:pt idx="4151">
                  <c:v>21.081199999999999</c:v>
                </c:pt>
                <c:pt idx="4152">
                  <c:v>21.086300000000001</c:v>
                </c:pt>
                <c:pt idx="4153">
                  <c:v>21.0914</c:v>
                </c:pt>
                <c:pt idx="4154">
                  <c:v>21.096499999999999</c:v>
                </c:pt>
                <c:pt idx="4155">
                  <c:v>21.101600000000001</c:v>
                </c:pt>
                <c:pt idx="4156">
                  <c:v>21.1067</c:v>
                </c:pt>
                <c:pt idx="4157">
                  <c:v>21.111799999999999</c:v>
                </c:pt>
                <c:pt idx="4158">
                  <c:v>21.116900000000001</c:v>
                </c:pt>
                <c:pt idx="4159">
                  <c:v>21.1219</c:v>
                </c:pt>
                <c:pt idx="4160">
                  <c:v>21.126999999999999</c:v>
                </c:pt>
                <c:pt idx="4161">
                  <c:v>21.132100000000001</c:v>
                </c:pt>
                <c:pt idx="4162">
                  <c:v>21.1372</c:v>
                </c:pt>
                <c:pt idx="4163">
                  <c:v>21.142299999999999</c:v>
                </c:pt>
                <c:pt idx="4164">
                  <c:v>21.147400000000001</c:v>
                </c:pt>
                <c:pt idx="4165">
                  <c:v>21.1525</c:v>
                </c:pt>
                <c:pt idx="4166">
                  <c:v>21.157599999999999</c:v>
                </c:pt>
                <c:pt idx="4167">
                  <c:v>21.162700000000001</c:v>
                </c:pt>
                <c:pt idx="4168">
                  <c:v>21.1678</c:v>
                </c:pt>
                <c:pt idx="4169">
                  <c:v>21.172899999999998</c:v>
                </c:pt>
                <c:pt idx="4170">
                  <c:v>21.178000000000001</c:v>
                </c:pt>
                <c:pt idx="4171">
                  <c:v>21.1831</c:v>
                </c:pt>
                <c:pt idx="4172">
                  <c:v>21.188099999999999</c:v>
                </c:pt>
                <c:pt idx="4173">
                  <c:v>21.193200000000001</c:v>
                </c:pt>
                <c:pt idx="4174">
                  <c:v>21.1983</c:v>
                </c:pt>
                <c:pt idx="4175">
                  <c:v>21.203399999999998</c:v>
                </c:pt>
                <c:pt idx="4176">
                  <c:v>21.208500000000001</c:v>
                </c:pt>
                <c:pt idx="4177">
                  <c:v>21.2136</c:v>
                </c:pt>
                <c:pt idx="4178">
                  <c:v>21.218699999999998</c:v>
                </c:pt>
                <c:pt idx="4179">
                  <c:v>21.223800000000001</c:v>
                </c:pt>
                <c:pt idx="4180">
                  <c:v>21.228899999999999</c:v>
                </c:pt>
                <c:pt idx="4181">
                  <c:v>21.234000000000002</c:v>
                </c:pt>
                <c:pt idx="4182">
                  <c:v>21.239100000000001</c:v>
                </c:pt>
                <c:pt idx="4183">
                  <c:v>21.244199999999999</c:v>
                </c:pt>
                <c:pt idx="4184">
                  <c:v>21.249199999999998</c:v>
                </c:pt>
                <c:pt idx="4185">
                  <c:v>21.254300000000001</c:v>
                </c:pt>
                <c:pt idx="4186">
                  <c:v>21.259399999999999</c:v>
                </c:pt>
                <c:pt idx="4187">
                  <c:v>21.264500000000002</c:v>
                </c:pt>
                <c:pt idx="4188">
                  <c:v>21.269600000000001</c:v>
                </c:pt>
                <c:pt idx="4189">
                  <c:v>21.274699999999999</c:v>
                </c:pt>
                <c:pt idx="4190">
                  <c:v>21.279800000000002</c:v>
                </c:pt>
                <c:pt idx="4191">
                  <c:v>21.2849</c:v>
                </c:pt>
                <c:pt idx="4192">
                  <c:v>21.29</c:v>
                </c:pt>
                <c:pt idx="4193">
                  <c:v>21.295100000000001</c:v>
                </c:pt>
                <c:pt idx="4194">
                  <c:v>21.3002</c:v>
                </c:pt>
                <c:pt idx="4195">
                  <c:v>21.305299999999999</c:v>
                </c:pt>
                <c:pt idx="4196">
                  <c:v>21.310400000000001</c:v>
                </c:pt>
                <c:pt idx="4197">
                  <c:v>21.3154</c:v>
                </c:pt>
                <c:pt idx="4198">
                  <c:v>21.320499999999999</c:v>
                </c:pt>
                <c:pt idx="4199">
                  <c:v>21.325600000000001</c:v>
                </c:pt>
                <c:pt idx="4200">
                  <c:v>21.3307</c:v>
                </c:pt>
                <c:pt idx="4201">
                  <c:v>21.335799999999999</c:v>
                </c:pt>
                <c:pt idx="4202">
                  <c:v>21.340900000000001</c:v>
                </c:pt>
                <c:pt idx="4203">
                  <c:v>21.346</c:v>
                </c:pt>
                <c:pt idx="4204">
                  <c:v>21.351099999999999</c:v>
                </c:pt>
                <c:pt idx="4205">
                  <c:v>21.356200000000001</c:v>
                </c:pt>
                <c:pt idx="4206">
                  <c:v>21.3613</c:v>
                </c:pt>
                <c:pt idx="4207">
                  <c:v>21.366399999999999</c:v>
                </c:pt>
                <c:pt idx="4208">
                  <c:v>21.371500000000001</c:v>
                </c:pt>
                <c:pt idx="4209">
                  <c:v>21.3765</c:v>
                </c:pt>
                <c:pt idx="4210">
                  <c:v>21.381599999999999</c:v>
                </c:pt>
                <c:pt idx="4211">
                  <c:v>21.386700000000001</c:v>
                </c:pt>
                <c:pt idx="4212">
                  <c:v>21.3918</c:v>
                </c:pt>
                <c:pt idx="4213">
                  <c:v>21.396899999999999</c:v>
                </c:pt>
                <c:pt idx="4214">
                  <c:v>21.402000000000001</c:v>
                </c:pt>
                <c:pt idx="4215">
                  <c:v>21.4071</c:v>
                </c:pt>
                <c:pt idx="4216">
                  <c:v>21.412199999999999</c:v>
                </c:pt>
                <c:pt idx="4217">
                  <c:v>21.417300000000001</c:v>
                </c:pt>
                <c:pt idx="4218">
                  <c:v>21.4224</c:v>
                </c:pt>
                <c:pt idx="4219">
                  <c:v>21.427499999999998</c:v>
                </c:pt>
                <c:pt idx="4220">
                  <c:v>21.432600000000001</c:v>
                </c:pt>
                <c:pt idx="4221">
                  <c:v>21.4377</c:v>
                </c:pt>
                <c:pt idx="4222">
                  <c:v>21.442699999999999</c:v>
                </c:pt>
                <c:pt idx="4223">
                  <c:v>21.447800000000001</c:v>
                </c:pt>
                <c:pt idx="4224">
                  <c:v>21.4529</c:v>
                </c:pt>
                <c:pt idx="4225">
                  <c:v>21.457999999999998</c:v>
                </c:pt>
                <c:pt idx="4226">
                  <c:v>21.463100000000001</c:v>
                </c:pt>
                <c:pt idx="4227">
                  <c:v>21.4682</c:v>
                </c:pt>
                <c:pt idx="4228">
                  <c:v>21.473299999999998</c:v>
                </c:pt>
                <c:pt idx="4229">
                  <c:v>21.478400000000001</c:v>
                </c:pt>
                <c:pt idx="4230">
                  <c:v>21.483499999999999</c:v>
                </c:pt>
                <c:pt idx="4231">
                  <c:v>21.488600000000002</c:v>
                </c:pt>
                <c:pt idx="4232">
                  <c:v>21.4937</c:v>
                </c:pt>
                <c:pt idx="4233">
                  <c:v>21.498799999999999</c:v>
                </c:pt>
                <c:pt idx="4234">
                  <c:v>21.503900000000002</c:v>
                </c:pt>
                <c:pt idx="4235">
                  <c:v>21.508900000000001</c:v>
                </c:pt>
                <c:pt idx="4236">
                  <c:v>21.513999999999999</c:v>
                </c:pt>
                <c:pt idx="4237">
                  <c:v>21.519100000000002</c:v>
                </c:pt>
                <c:pt idx="4238">
                  <c:v>21.5242</c:v>
                </c:pt>
                <c:pt idx="4239">
                  <c:v>21.529299999999999</c:v>
                </c:pt>
                <c:pt idx="4240">
                  <c:v>21.534400000000002</c:v>
                </c:pt>
                <c:pt idx="4241">
                  <c:v>21.5395</c:v>
                </c:pt>
                <c:pt idx="4242">
                  <c:v>21.544599999999999</c:v>
                </c:pt>
                <c:pt idx="4243">
                  <c:v>21.549700000000001</c:v>
                </c:pt>
                <c:pt idx="4244">
                  <c:v>21.5548</c:v>
                </c:pt>
                <c:pt idx="4245">
                  <c:v>21.559899999999999</c:v>
                </c:pt>
                <c:pt idx="4246">
                  <c:v>21.565000000000001</c:v>
                </c:pt>
                <c:pt idx="4247">
                  <c:v>21.57</c:v>
                </c:pt>
                <c:pt idx="4248">
                  <c:v>21.575099999999999</c:v>
                </c:pt>
                <c:pt idx="4249">
                  <c:v>21.580200000000001</c:v>
                </c:pt>
                <c:pt idx="4250">
                  <c:v>21.5853</c:v>
                </c:pt>
                <c:pt idx="4251">
                  <c:v>21.590399999999999</c:v>
                </c:pt>
                <c:pt idx="4252">
                  <c:v>21.595500000000001</c:v>
                </c:pt>
                <c:pt idx="4253">
                  <c:v>21.6006</c:v>
                </c:pt>
                <c:pt idx="4254">
                  <c:v>21.605699999999999</c:v>
                </c:pt>
                <c:pt idx="4255">
                  <c:v>21.610800000000001</c:v>
                </c:pt>
                <c:pt idx="4256">
                  <c:v>21.6159</c:v>
                </c:pt>
                <c:pt idx="4257">
                  <c:v>21.620999999999999</c:v>
                </c:pt>
                <c:pt idx="4258">
                  <c:v>21.626100000000001</c:v>
                </c:pt>
                <c:pt idx="4259">
                  <c:v>21.6312</c:v>
                </c:pt>
                <c:pt idx="4260">
                  <c:v>21.636199999999999</c:v>
                </c:pt>
                <c:pt idx="4261">
                  <c:v>21.641300000000001</c:v>
                </c:pt>
                <c:pt idx="4262">
                  <c:v>21.6464</c:v>
                </c:pt>
                <c:pt idx="4263">
                  <c:v>21.651499999999999</c:v>
                </c:pt>
                <c:pt idx="4264">
                  <c:v>21.656600000000001</c:v>
                </c:pt>
                <c:pt idx="4265">
                  <c:v>21.6617</c:v>
                </c:pt>
                <c:pt idx="4266">
                  <c:v>21.666799999999999</c:v>
                </c:pt>
                <c:pt idx="4267">
                  <c:v>21.671900000000001</c:v>
                </c:pt>
                <c:pt idx="4268">
                  <c:v>21.677</c:v>
                </c:pt>
                <c:pt idx="4269">
                  <c:v>21.682099999999998</c:v>
                </c:pt>
                <c:pt idx="4270">
                  <c:v>21.687200000000001</c:v>
                </c:pt>
                <c:pt idx="4271">
                  <c:v>21.692299999999999</c:v>
                </c:pt>
                <c:pt idx="4272">
                  <c:v>21.697399999999998</c:v>
                </c:pt>
                <c:pt idx="4273">
                  <c:v>21.702400000000001</c:v>
                </c:pt>
                <c:pt idx="4274">
                  <c:v>21.7075</c:v>
                </c:pt>
                <c:pt idx="4275">
                  <c:v>21.712599999999998</c:v>
                </c:pt>
                <c:pt idx="4276">
                  <c:v>21.717700000000001</c:v>
                </c:pt>
                <c:pt idx="4277">
                  <c:v>21.722799999999999</c:v>
                </c:pt>
                <c:pt idx="4278">
                  <c:v>21.727900000000002</c:v>
                </c:pt>
                <c:pt idx="4279">
                  <c:v>21.733000000000001</c:v>
                </c:pt>
                <c:pt idx="4280">
                  <c:v>21.738099999999999</c:v>
                </c:pt>
                <c:pt idx="4281">
                  <c:v>21.743200000000002</c:v>
                </c:pt>
                <c:pt idx="4282">
                  <c:v>21.7483</c:v>
                </c:pt>
                <c:pt idx="4283">
                  <c:v>21.753399999999999</c:v>
                </c:pt>
                <c:pt idx="4284">
                  <c:v>21.758500000000002</c:v>
                </c:pt>
                <c:pt idx="4285">
                  <c:v>21.763500000000001</c:v>
                </c:pt>
                <c:pt idx="4286">
                  <c:v>21.768599999999999</c:v>
                </c:pt>
                <c:pt idx="4287">
                  <c:v>21.773700000000002</c:v>
                </c:pt>
                <c:pt idx="4288">
                  <c:v>21.7788</c:v>
                </c:pt>
                <c:pt idx="4289">
                  <c:v>21.783899999999999</c:v>
                </c:pt>
                <c:pt idx="4290">
                  <c:v>21.789000000000001</c:v>
                </c:pt>
                <c:pt idx="4291">
                  <c:v>21.7941</c:v>
                </c:pt>
                <c:pt idx="4292">
                  <c:v>21.799199999999999</c:v>
                </c:pt>
                <c:pt idx="4293">
                  <c:v>21.804300000000001</c:v>
                </c:pt>
                <c:pt idx="4294">
                  <c:v>21.8094</c:v>
                </c:pt>
                <c:pt idx="4295">
                  <c:v>21.814499999999999</c:v>
                </c:pt>
                <c:pt idx="4296">
                  <c:v>21.819600000000001</c:v>
                </c:pt>
                <c:pt idx="4297">
                  <c:v>21.8247</c:v>
                </c:pt>
                <c:pt idx="4298">
                  <c:v>21.829699999999999</c:v>
                </c:pt>
                <c:pt idx="4299">
                  <c:v>21.834800000000001</c:v>
                </c:pt>
                <c:pt idx="4300">
                  <c:v>21.8399</c:v>
                </c:pt>
                <c:pt idx="4301">
                  <c:v>21.844999999999999</c:v>
                </c:pt>
                <c:pt idx="4302">
                  <c:v>21.850100000000001</c:v>
                </c:pt>
                <c:pt idx="4303">
                  <c:v>21.8552</c:v>
                </c:pt>
                <c:pt idx="4304">
                  <c:v>21.860299999999999</c:v>
                </c:pt>
                <c:pt idx="4305">
                  <c:v>21.865400000000001</c:v>
                </c:pt>
                <c:pt idx="4306">
                  <c:v>21.8705</c:v>
                </c:pt>
                <c:pt idx="4307">
                  <c:v>21.875599999999999</c:v>
                </c:pt>
                <c:pt idx="4308">
                  <c:v>21.880700000000001</c:v>
                </c:pt>
                <c:pt idx="4309">
                  <c:v>21.8858</c:v>
                </c:pt>
                <c:pt idx="4310">
                  <c:v>21.890899999999998</c:v>
                </c:pt>
                <c:pt idx="4311">
                  <c:v>21.895900000000001</c:v>
                </c:pt>
                <c:pt idx="4312">
                  <c:v>21.901</c:v>
                </c:pt>
                <c:pt idx="4313">
                  <c:v>21.906099999999999</c:v>
                </c:pt>
                <c:pt idx="4314">
                  <c:v>21.911200000000001</c:v>
                </c:pt>
                <c:pt idx="4315">
                  <c:v>21.9163</c:v>
                </c:pt>
                <c:pt idx="4316">
                  <c:v>21.921399999999998</c:v>
                </c:pt>
                <c:pt idx="4317">
                  <c:v>21.926500000000001</c:v>
                </c:pt>
                <c:pt idx="4318">
                  <c:v>21.9316</c:v>
                </c:pt>
                <c:pt idx="4319">
                  <c:v>21.936699999999998</c:v>
                </c:pt>
                <c:pt idx="4320">
                  <c:v>21.941800000000001</c:v>
                </c:pt>
                <c:pt idx="4321">
                  <c:v>21.946899999999999</c:v>
                </c:pt>
                <c:pt idx="4322">
                  <c:v>21.952000000000002</c:v>
                </c:pt>
                <c:pt idx="4323">
                  <c:v>21.957000000000001</c:v>
                </c:pt>
                <c:pt idx="4324">
                  <c:v>21.9621</c:v>
                </c:pt>
                <c:pt idx="4325">
                  <c:v>21.967199999999998</c:v>
                </c:pt>
                <c:pt idx="4326">
                  <c:v>21.972300000000001</c:v>
                </c:pt>
                <c:pt idx="4327">
                  <c:v>21.977399999999999</c:v>
                </c:pt>
                <c:pt idx="4328">
                  <c:v>21.982500000000002</c:v>
                </c:pt>
                <c:pt idx="4329">
                  <c:v>21.9876</c:v>
                </c:pt>
                <c:pt idx="4330">
                  <c:v>21.992699999999999</c:v>
                </c:pt>
                <c:pt idx="4331">
                  <c:v>21.997800000000002</c:v>
                </c:pt>
                <c:pt idx="4332">
                  <c:v>22.0029</c:v>
                </c:pt>
                <c:pt idx="4333">
                  <c:v>22.007999999999999</c:v>
                </c:pt>
                <c:pt idx="4334">
                  <c:v>22.013100000000001</c:v>
                </c:pt>
                <c:pt idx="4335">
                  <c:v>22.0182</c:v>
                </c:pt>
                <c:pt idx="4336">
                  <c:v>22.023199999999999</c:v>
                </c:pt>
                <c:pt idx="4337">
                  <c:v>22.028300000000002</c:v>
                </c:pt>
                <c:pt idx="4338">
                  <c:v>22.0334</c:v>
                </c:pt>
                <c:pt idx="4339">
                  <c:v>22.038499999999999</c:v>
                </c:pt>
                <c:pt idx="4340">
                  <c:v>22.043600000000001</c:v>
                </c:pt>
                <c:pt idx="4341">
                  <c:v>22.0487</c:v>
                </c:pt>
                <c:pt idx="4342">
                  <c:v>22.053799999999999</c:v>
                </c:pt>
                <c:pt idx="4343">
                  <c:v>22.058900000000001</c:v>
                </c:pt>
                <c:pt idx="4344">
                  <c:v>22.064</c:v>
                </c:pt>
                <c:pt idx="4345">
                  <c:v>22.069099999999999</c:v>
                </c:pt>
                <c:pt idx="4346">
                  <c:v>22.074200000000001</c:v>
                </c:pt>
                <c:pt idx="4347">
                  <c:v>22.0793</c:v>
                </c:pt>
                <c:pt idx="4348">
                  <c:v>22.084299999999999</c:v>
                </c:pt>
                <c:pt idx="4349">
                  <c:v>22.089400000000001</c:v>
                </c:pt>
                <c:pt idx="4350">
                  <c:v>22.0945</c:v>
                </c:pt>
                <c:pt idx="4351">
                  <c:v>22.099599999999999</c:v>
                </c:pt>
                <c:pt idx="4352">
                  <c:v>22.104700000000001</c:v>
                </c:pt>
                <c:pt idx="4353">
                  <c:v>22.1098</c:v>
                </c:pt>
                <c:pt idx="4354">
                  <c:v>22.114899999999999</c:v>
                </c:pt>
                <c:pt idx="4355">
                  <c:v>22.12</c:v>
                </c:pt>
                <c:pt idx="4356">
                  <c:v>22.1251</c:v>
                </c:pt>
                <c:pt idx="4357">
                  <c:v>22.130199999999999</c:v>
                </c:pt>
                <c:pt idx="4358">
                  <c:v>22.135300000000001</c:v>
                </c:pt>
                <c:pt idx="4359">
                  <c:v>22.1404</c:v>
                </c:pt>
                <c:pt idx="4360">
                  <c:v>22.145499999999998</c:v>
                </c:pt>
                <c:pt idx="4361">
                  <c:v>22.150500000000001</c:v>
                </c:pt>
                <c:pt idx="4362">
                  <c:v>22.1556</c:v>
                </c:pt>
                <c:pt idx="4363">
                  <c:v>22.160699999999999</c:v>
                </c:pt>
                <c:pt idx="4364">
                  <c:v>22.165800000000001</c:v>
                </c:pt>
                <c:pt idx="4365">
                  <c:v>22.1709</c:v>
                </c:pt>
                <c:pt idx="4366">
                  <c:v>22.175999999999998</c:v>
                </c:pt>
                <c:pt idx="4367">
                  <c:v>22.181100000000001</c:v>
                </c:pt>
                <c:pt idx="4368">
                  <c:v>22.186199999999999</c:v>
                </c:pt>
                <c:pt idx="4369">
                  <c:v>22.191299999999998</c:v>
                </c:pt>
                <c:pt idx="4370">
                  <c:v>22.196400000000001</c:v>
                </c:pt>
                <c:pt idx="4371">
                  <c:v>22.201499999999999</c:v>
                </c:pt>
                <c:pt idx="4372">
                  <c:v>22.206600000000002</c:v>
                </c:pt>
                <c:pt idx="4373">
                  <c:v>22.2117</c:v>
                </c:pt>
                <c:pt idx="4374">
                  <c:v>22.216699999999999</c:v>
                </c:pt>
                <c:pt idx="4375">
                  <c:v>22.221800000000002</c:v>
                </c:pt>
                <c:pt idx="4376">
                  <c:v>22.226900000000001</c:v>
                </c:pt>
                <c:pt idx="4377">
                  <c:v>22.231999999999999</c:v>
                </c:pt>
                <c:pt idx="4378">
                  <c:v>22.237100000000002</c:v>
                </c:pt>
                <c:pt idx="4379">
                  <c:v>22.2422</c:v>
                </c:pt>
                <c:pt idx="4380">
                  <c:v>22.247299999999999</c:v>
                </c:pt>
                <c:pt idx="4381">
                  <c:v>22.252400000000002</c:v>
                </c:pt>
                <c:pt idx="4382">
                  <c:v>22.2575</c:v>
                </c:pt>
                <c:pt idx="4383">
                  <c:v>22.262599999999999</c:v>
                </c:pt>
                <c:pt idx="4384">
                  <c:v>22.267700000000001</c:v>
                </c:pt>
                <c:pt idx="4385">
                  <c:v>22.2728</c:v>
                </c:pt>
                <c:pt idx="4386">
                  <c:v>22.277799999999999</c:v>
                </c:pt>
                <c:pt idx="4387">
                  <c:v>22.282900000000001</c:v>
                </c:pt>
                <c:pt idx="4388">
                  <c:v>22.288</c:v>
                </c:pt>
                <c:pt idx="4389">
                  <c:v>22.293099999999999</c:v>
                </c:pt>
                <c:pt idx="4390">
                  <c:v>22.298200000000001</c:v>
                </c:pt>
                <c:pt idx="4391">
                  <c:v>22.3033</c:v>
                </c:pt>
                <c:pt idx="4392">
                  <c:v>22.308399999999999</c:v>
                </c:pt>
                <c:pt idx="4393">
                  <c:v>22.313500000000001</c:v>
                </c:pt>
                <c:pt idx="4394">
                  <c:v>22.3186</c:v>
                </c:pt>
                <c:pt idx="4395">
                  <c:v>22.323699999999999</c:v>
                </c:pt>
                <c:pt idx="4396">
                  <c:v>22.328800000000001</c:v>
                </c:pt>
                <c:pt idx="4397">
                  <c:v>22.3339</c:v>
                </c:pt>
                <c:pt idx="4398">
                  <c:v>22.338999999999999</c:v>
                </c:pt>
                <c:pt idx="4399">
                  <c:v>22.344000000000001</c:v>
                </c:pt>
                <c:pt idx="4400">
                  <c:v>22.3491</c:v>
                </c:pt>
                <c:pt idx="4401">
                  <c:v>22.354199999999999</c:v>
                </c:pt>
                <c:pt idx="4402">
                  <c:v>22.359300000000001</c:v>
                </c:pt>
                <c:pt idx="4403">
                  <c:v>22.3644</c:v>
                </c:pt>
                <c:pt idx="4404">
                  <c:v>22.369499999999999</c:v>
                </c:pt>
                <c:pt idx="4405">
                  <c:v>22.374600000000001</c:v>
                </c:pt>
                <c:pt idx="4406">
                  <c:v>22.3797</c:v>
                </c:pt>
                <c:pt idx="4407">
                  <c:v>22.384799999999998</c:v>
                </c:pt>
                <c:pt idx="4408">
                  <c:v>22.389900000000001</c:v>
                </c:pt>
                <c:pt idx="4409">
                  <c:v>22.395</c:v>
                </c:pt>
                <c:pt idx="4410">
                  <c:v>22.400099999999998</c:v>
                </c:pt>
                <c:pt idx="4411">
                  <c:v>22.405100000000001</c:v>
                </c:pt>
                <c:pt idx="4412">
                  <c:v>22.4102</c:v>
                </c:pt>
                <c:pt idx="4413">
                  <c:v>22.415299999999998</c:v>
                </c:pt>
                <c:pt idx="4414">
                  <c:v>22.420400000000001</c:v>
                </c:pt>
                <c:pt idx="4415">
                  <c:v>22.4255</c:v>
                </c:pt>
                <c:pt idx="4416">
                  <c:v>22.430599999999998</c:v>
                </c:pt>
                <c:pt idx="4417">
                  <c:v>22.435700000000001</c:v>
                </c:pt>
                <c:pt idx="4418">
                  <c:v>22.440799999999999</c:v>
                </c:pt>
                <c:pt idx="4419">
                  <c:v>22.445900000000002</c:v>
                </c:pt>
                <c:pt idx="4420">
                  <c:v>22.451000000000001</c:v>
                </c:pt>
                <c:pt idx="4421">
                  <c:v>22.456099999999999</c:v>
                </c:pt>
                <c:pt idx="4422">
                  <c:v>22.461200000000002</c:v>
                </c:pt>
                <c:pt idx="4423">
                  <c:v>22.4663</c:v>
                </c:pt>
                <c:pt idx="4424">
                  <c:v>22.471299999999999</c:v>
                </c:pt>
                <c:pt idx="4425">
                  <c:v>22.476400000000002</c:v>
                </c:pt>
                <c:pt idx="4426">
                  <c:v>22.4815</c:v>
                </c:pt>
                <c:pt idx="4427">
                  <c:v>22.486599999999999</c:v>
                </c:pt>
                <c:pt idx="4428">
                  <c:v>22.491700000000002</c:v>
                </c:pt>
                <c:pt idx="4429">
                  <c:v>22.4968</c:v>
                </c:pt>
                <c:pt idx="4430">
                  <c:v>22.501899999999999</c:v>
                </c:pt>
                <c:pt idx="4431">
                  <c:v>22.507000000000001</c:v>
                </c:pt>
                <c:pt idx="4432">
                  <c:v>22.5121</c:v>
                </c:pt>
                <c:pt idx="4433">
                  <c:v>22.517199999999999</c:v>
                </c:pt>
                <c:pt idx="4434">
                  <c:v>22.522300000000001</c:v>
                </c:pt>
                <c:pt idx="4435">
                  <c:v>22.5274</c:v>
                </c:pt>
                <c:pt idx="4436">
                  <c:v>22.532499999999999</c:v>
                </c:pt>
                <c:pt idx="4437">
                  <c:v>22.537500000000001</c:v>
                </c:pt>
                <c:pt idx="4438">
                  <c:v>22.5426</c:v>
                </c:pt>
                <c:pt idx="4439">
                  <c:v>22.547699999999999</c:v>
                </c:pt>
                <c:pt idx="4440">
                  <c:v>22.552800000000001</c:v>
                </c:pt>
                <c:pt idx="4441">
                  <c:v>22.5579</c:v>
                </c:pt>
                <c:pt idx="4442">
                  <c:v>22.562999999999999</c:v>
                </c:pt>
                <c:pt idx="4443">
                  <c:v>22.568100000000001</c:v>
                </c:pt>
                <c:pt idx="4444">
                  <c:v>22.5732</c:v>
                </c:pt>
                <c:pt idx="4445">
                  <c:v>22.578299999999999</c:v>
                </c:pt>
                <c:pt idx="4446">
                  <c:v>22.583400000000001</c:v>
                </c:pt>
                <c:pt idx="4447">
                  <c:v>22.5885</c:v>
                </c:pt>
                <c:pt idx="4448">
                  <c:v>22.593599999999999</c:v>
                </c:pt>
                <c:pt idx="4449">
                  <c:v>22.598600000000001</c:v>
                </c:pt>
                <c:pt idx="4450">
                  <c:v>22.6037</c:v>
                </c:pt>
                <c:pt idx="4451">
                  <c:v>22.608799999999999</c:v>
                </c:pt>
                <c:pt idx="4452">
                  <c:v>22.613900000000001</c:v>
                </c:pt>
                <c:pt idx="4453">
                  <c:v>22.619</c:v>
                </c:pt>
                <c:pt idx="4454">
                  <c:v>22.624099999999999</c:v>
                </c:pt>
                <c:pt idx="4455">
                  <c:v>22.629200000000001</c:v>
                </c:pt>
                <c:pt idx="4456">
                  <c:v>22.6343</c:v>
                </c:pt>
                <c:pt idx="4457">
                  <c:v>22.639399999999998</c:v>
                </c:pt>
                <c:pt idx="4458">
                  <c:v>22.644500000000001</c:v>
                </c:pt>
                <c:pt idx="4459">
                  <c:v>22.6496</c:v>
                </c:pt>
                <c:pt idx="4460">
                  <c:v>22.654699999999998</c:v>
                </c:pt>
                <c:pt idx="4461">
                  <c:v>22.659800000000001</c:v>
                </c:pt>
                <c:pt idx="4462">
                  <c:v>22.6648</c:v>
                </c:pt>
                <c:pt idx="4463">
                  <c:v>22.669899999999998</c:v>
                </c:pt>
                <c:pt idx="4464">
                  <c:v>22.675000000000001</c:v>
                </c:pt>
                <c:pt idx="4465">
                  <c:v>22.680099999999999</c:v>
                </c:pt>
                <c:pt idx="4466">
                  <c:v>22.685199999999998</c:v>
                </c:pt>
                <c:pt idx="4467">
                  <c:v>22.690300000000001</c:v>
                </c:pt>
                <c:pt idx="4468">
                  <c:v>22.695399999999999</c:v>
                </c:pt>
                <c:pt idx="4469">
                  <c:v>22.700500000000002</c:v>
                </c:pt>
                <c:pt idx="4470">
                  <c:v>22.7056</c:v>
                </c:pt>
                <c:pt idx="4471">
                  <c:v>22.710699999999999</c:v>
                </c:pt>
                <c:pt idx="4472">
                  <c:v>22.715800000000002</c:v>
                </c:pt>
                <c:pt idx="4473">
                  <c:v>22.7209</c:v>
                </c:pt>
                <c:pt idx="4474">
                  <c:v>22.725999999999999</c:v>
                </c:pt>
                <c:pt idx="4475">
                  <c:v>22.731000000000002</c:v>
                </c:pt>
                <c:pt idx="4476">
                  <c:v>22.7361</c:v>
                </c:pt>
                <c:pt idx="4477">
                  <c:v>22.741199999999999</c:v>
                </c:pt>
                <c:pt idx="4478">
                  <c:v>22.746300000000002</c:v>
                </c:pt>
                <c:pt idx="4479">
                  <c:v>22.7514</c:v>
                </c:pt>
                <c:pt idx="4480">
                  <c:v>22.756499999999999</c:v>
                </c:pt>
                <c:pt idx="4481">
                  <c:v>22.761600000000001</c:v>
                </c:pt>
                <c:pt idx="4482">
                  <c:v>22.7667</c:v>
                </c:pt>
                <c:pt idx="4483">
                  <c:v>22.771799999999999</c:v>
                </c:pt>
                <c:pt idx="4484">
                  <c:v>22.776900000000001</c:v>
                </c:pt>
                <c:pt idx="4485">
                  <c:v>22.782</c:v>
                </c:pt>
                <c:pt idx="4486">
                  <c:v>22.787099999999999</c:v>
                </c:pt>
                <c:pt idx="4487">
                  <c:v>22.792100000000001</c:v>
                </c:pt>
                <c:pt idx="4488">
                  <c:v>22.7972</c:v>
                </c:pt>
                <c:pt idx="4489">
                  <c:v>22.802299999999999</c:v>
                </c:pt>
                <c:pt idx="4490">
                  <c:v>22.807400000000001</c:v>
                </c:pt>
                <c:pt idx="4491">
                  <c:v>22.8125</c:v>
                </c:pt>
                <c:pt idx="4492">
                  <c:v>22.817599999999999</c:v>
                </c:pt>
                <c:pt idx="4493">
                  <c:v>22.822700000000001</c:v>
                </c:pt>
                <c:pt idx="4494">
                  <c:v>22.8278</c:v>
                </c:pt>
                <c:pt idx="4495">
                  <c:v>22.832899999999999</c:v>
                </c:pt>
                <c:pt idx="4496">
                  <c:v>22.838000000000001</c:v>
                </c:pt>
                <c:pt idx="4497">
                  <c:v>22.8431</c:v>
                </c:pt>
                <c:pt idx="4498">
                  <c:v>22.848199999999999</c:v>
                </c:pt>
                <c:pt idx="4499">
                  <c:v>22.853300000000001</c:v>
                </c:pt>
                <c:pt idx="4500">
                  <c:v>22.8583</c:v>
                </c:pt>
                <c:pt idx="4501">
                  <c:v>22.863399999999999</c:v>
                </c:pt>
                <c:pt idx="4502">
                  <c:v>22.868500000000001</c:v>
                </c:pt>
                <c:pt idx="4503">
                  <c:v>22.8736</c:v>
                </c:pt>
                <c:pt idx="4504">
                  <c:v>22.878699999999998</c:v>
                </c:pt>
                <c:pt idx="4505">
                  <c:v>22.883800000000001</c:v>
                </c:pt>
                <c:pt idx="4506">
                  <c:v>22.8889</c:v>
                </c:pt>
                <c:pt idx="4507">
                  <c:v>22.893999999999998</c:v>
                </c:pt>
                <c:pt idx="4508">
                  <c:v>22.899100000000001</c:v>
                </c:pt>
                <c:pt idx="4509">
                  <c:v>22.904199999999999</c:v>
                </c:pt>
                <c:pt idx="4510">
                  <c:v>22.909300000000002</c:v>
                </c:pt>
                <c:pt idx="4511">
                  <c:v>22.914400000000001</c:v>
                </c:pt>
                <c:pt idx="4512">
                  <c:v>22.9194</c:v>
                </c:pt>
                <c:pt idx="4513">
                  <c:v>22.924499999999998</c:v>
                </c:pt>
                <c:pt idx="4514">
                  <c:v>22.929600000000001</c:v>
                </c:pt>
                <c:pt idx="4515">
                  <c:v>22.934699999999999</c:v>
                </c:pt>
                <c:pt idx="4516">
                  <c:v>22.939800000000002</c:v>
                </c:pt>
                <c:pt idx="4517">
                  <c:v>22.944900000000001</c:v>
                </c:pt>
                <c:pt idx="4518">
                  <c:v>22.95</c:v>
                </c:pt>
                <c:pt idx="4519">
                  <c:v>22.955100000000002</c:v>
                </c:pt>
                <c:pt idx="4520">
                  <c:v>22.9602</c:v>
                </c:pt>
                <c:pt idx="4521">
                  <c:v>22.965299999999999</c:v>
                </c:pt>
                <c:pt idx="4522">
                  <c:v>22.970400000000001</c:v>
                </c:pt>
                <c:pt idx="4523">
                  <c:v>22.9755</c:v>
                </c:pt>
                <c:pt idx="4524">
                  <c:v>22.980599999999999</c:v>
                </c:pt>
                <c:pt idx="4525">
                  <c:v>22.985600000000002</c:v>
                </c:pt>
                <c:pt idx="4526">
                  <c:v>22.9907</c:v>
                </c:pt>
                <c:pt idx="4527">
                  <c:v>22.995799999999999</c:v>
                </c:pt>
                <c:pt idx="4528">
                  <c:v>23.000900000000001</c:v>
                </c:pt>
                <c:pt idx="4529">
                  <c:v>23.006</c:v>
                </c:pt>
                <c:pt idx="4530">
                  <c:v>23.011099999999999</c:v>
                </c:pt>
                <c:pt idx="4531">
                  <c:v>23.016200000000001</c:v>
                </c:pt>
                <c:pt idx="4532">
                  <c:v>23.0213</c:v>
                </c:pt>
                <c:pt idx="4533">
                  <c:v>23.026399999999999</c:v>
                </c:pt>
                <c:pt idx="4534">
                  <c:v>23.031500000000001</c:v>
                </c:pt>
                <c:pt idx="4535">
                  <c:v>23.0366</c:v>
                </c:pt>
                <c:pt idx="4536">
                  <c:v>23.041699999999999</c:v>
                </c:pt>
                <c:pt idx="4537">
                  <c:v>23.046800000000001</c:v>
                </c:pt>
                <c:pt idx="4538">
                  <c:v>23.0518</c:v>
                </c:pt>
                <c:pt idx="4539">
                  <c:v>23.056899999999999</c:v>
                </c:pt>
                <c:pt idx="4540">
                  <c:v>23.062000000000001</c:v>
                </c:pt>
                <c:pt idx="4541">
                  <c:v>23.0671</c:v>
                </c:pt>
                <c:pt idx="4542">
                  <c:v>23.072199999999999</c:v>
                </c:pt>
                <c:pt idx="4543">
                  <c:v>23.077300000000001</c:v>
                </c:pt>
                <c:pt idx="4544">
                  <c:v>23.0824</c:v>
                </c:pt>
                <c:pt idx="4545">
                  <c:v>23.087499999999999</c:v>
                </c:pt>
                <c:pt idx="4546">
                  <c:v>23.092600000000001</c:v>
                </c:pt>
                <c:pt idx="4547">
                  <c:v>23.0977</c:v>
                </c:pt>
                <c:pt idx="4548">
                  <c:v>23.102799999999998</c:v>
                </c:pt>
                <c:pt idx="4549">
                  <c:v>23.107900000000001</c:v>
                </c:pt>
                <c:pt idx="4550">
                  <c:v>23.1129</c:v>
                </c:pt>
                <c:pt idx="4551">
                  <c:v>23.117999999999999</c:v>
                </c:pt>
                <c:pt idx="4552">
                  <c:v>23.123100000000001</c:v>
                </c:pt>
                <c:pt idx="4553">
                  <c:v>23.1282</c:v>
                </c:pt>
                <c:pt idx="4554">
                  <c:v>23.133299999999998</c:v>
                </c:pt>
                <c:pt idx="4555">
                  <c:v>23.138400000000001</c:v>
                </c:pt>
                <c:pt idx="4556">
                  <c:v>23.1435</c:v>
                </c:pt>
                <c:pt idx="4557">
                  <c:v>23.148599999999998</c:v>
                </c:pt>
                <c:pt idx="4558">
                  <c:v>23.153700000000001</c:v>
                </c:pt>
                <c:pt idx="4559">
                  <c:v>23.158799999999999</c:v>
                </c:pt>
                <c:pt idx="4560">
                  <c:v>23.163900000000002</c:v>
                </c:pt>
                <c:pt idx="4561">
                  <c:v>23.169</c:v>
                </c:pt>
                <c:pt idx="4562">
                  <c:v>23.174099999999999</c:v>
                </c:pt>
                <c:pt idx="4563">
                  <c:v>23.179099999999998</c:v>
                </c:pt>
                <c:pt idx="4564">
                  <c:v>23.184200000000001</c:v>
                </c:pt>
                <c:pt idx="4565">
                  <c:v>23.189299999999999</c:v>
                </c:pt>
                <c:pt idx="4566">
                  <c:v>23.194400000000002</c:v>
                </c:pt>
                <c:pt idx="4567">
                  <c:v>23.1995</c:v>
                </c:pt>
                <c:pt idx="4568">
                  <c:v>23.204599999999999</c:v>
                </c:pt>
                <c:pt idx="4569">
                  <c:v>23.209700000000002</c:v>
                </c:pt>
                <c:pt idx="4570">
                  <c:v>23.2148</c:v>
                </c:pt>
                <c:pt idx="4571">
                  <c:v>23.219899999999999</c:v>
                </c:pt>
                <c:pt idx="4572">
                  <c:v>23.225000000000001</c:v>
                </c:pt>
                <c:pt idx="4573">
                  <c:v>23.2301</c:v>
                </c:pt>
                <c:pt idx="4574">
                  <c:v>23.235199999999999</c:v>
                </c:pt>
                <c:pt idx="4575">
                  <c:v>23.240300000000001</c:v>
                </c:pt>
                <c:pt idx="4576">
                  <c:v>23.2453</c:v>
                </c:pt>
                <c:pt idx="4577">
                  <c:v>23.250399999999999</c:v>
                </c:pt>
                <c:pt idx="4578">
                  <c:v>23.255500000000001</c:v>
                </c:pt>
                <c:pt idx="4579">
                  <c:v>23.2606</c:v>
                </c:pt>
                <c:pt idx="4580">
                  <c:v>23.265699999999999</c:v>
                </c:pt>
                <c:pt idx="4581">
                  <c:v>23.270800000000001</c:v>
                </c:pt>
                <c:pt idx="4582">
                  <c:v>23.2759</c:v>
                </c:pt>
                <c:pt idx="4583">
                  <c:v>23.280999999999999</c:v>
                </c:pt>
                <c:pt idx="4584">
                  <c:v>23.286100000000001</c:v>
                </c:pt>
                <c:pt idx="4585">
                  <c:v>23.2912</c:v>
                </c:pt>
                <c:pt idx="4586">
                  <c:v>23.296299999999999</c:v>
                </c:pt>
                <c:pt idx="4587">
                  <c:v>23.301400000000001</c:v>
                </c:pt>
                <c:pt idx="4588">
                  <c:v>23.3064</c:v>
                </c:pt>
                <c:pt idx="4589">
                  <c:v>23.311499999999999</c:v>
                </c:pt>
                <c:pt idx="4590">
                  <c:v>23.316600000000001</c:v>
                </c:pt>
                <c:pt idx="4591">
                  <c:v>23.3217</c:v>
                </c:pt>
                <c:pt idx="4592">
                  <c:v>23.326799999999999</c:v>
                </c:pt>
                <c:pt idx="4593">
                  <c:v>23.331900000000001</c:v>
                </c:pt>
                <c:pt idx="4594">
                  <c:v>23.337</c:v>
                </c:pt>
                <c:pt idx="4595">
                  <c:v>23.342099999999999</c:v>
                </c:pt>
                <c:pt idx="4596">
                  <c:v>23.347200000000001</c:v>
                </c:pt>
                <c:pt idx="4597">
                  <c:v>23.3523</c:v>
                </c:pt>
                <c:pt idx="4598">
                  <c:v>23.357399999999998</c:v>
                </c:pt>
                <c:pt idx="4599">
                  <c:v>23.362500000000001</c:v>
                </c:pt>
                <c:pt idx="4600">
                  <c:v>23.367599999999999</c:v>
                </c:pt>
                <c:pt idx="4601">
                  <c:v>23.372599999999998</c:v>
                </c:pt>
                <c:pt idx="4602">
                  <c:v>23.377700000000001</c:v>
                </c:pt>
                <c:pt idx="4603">
                  <c:v>23.3828</c:v>
                </c:pt>
                <c:pt idx="4604">
                  <c:v>23.387899999999998</c:v>
                </c:pt>
                <c:pt idx="4605">
                  <c:v>23.393000000000001</c:v>
                </c:pt>
                <c:pt idx="4606">
                  <c:v>23.398099999999999</c:v>
                </c:pt>
                <c:pt idx="4607">
                  <c:v>23.403199999999998</c:v>
                </c:pt>
                <c:pt idx="4608">
                  <c:v>23.408300000000001</c:v>
                </c:pt>
                <c:pt idx="4609">
                  <c:v>23.413399999999999</c:v>
                </c:pt>
                <c:pt idx="4610">
                  <c:v>23.418500000000002</c:v>
                </c:pt>
                <c:pt idx="4611">
                  <c:v>23.4236</c:v>
                </c:pt>
                <c:pt idx="4612">
                  <c:v>23.428699999999999</c:v>
                </c:pt>
                <c:pt idx="4613">
                  <c:v>23.433800000000002</c:v>
                </c:pt>
                <c:pt idx="4614">
                  <c:v>23.438800000000001</c:v>
                </c:pt>
                <c:pt idx="4615">
                  <c:v>23.443899999999999</c:v>
                </c:pt>
                <c:pt idx="4616">
                  <c:v>23.449000000000002</c:v>
                </c:pt>
                <c:pt idx="4617">
                  <c:v>23.4541</c:v>
                </c:pt>
                <c:pt idx="4618">
                  <c:v>23.459199999999999</c:v>
                </c:pt>
                <c:pt idx="4619">
                  <c:v>23.464300000000001</c:v>
                </c:pt>
                <c:pt idx="4620">
                  <c:v>23.4694</c:v>
                </c:pt>
                <c:pt idx="4621">
                  <c:v>23.474499999999999</c:v>
                </c:pt>
                <c:pt idx="4622">
                  <c:v>23.479600000000001</c:v>
                </c:pt>
                <c:pt idx="4623">
                  <c:v>23.4847</c:v>
                </c:pt>
                <c:pt idx="4624">
                  <c:v>23.489799999999999</c:v>
                </c:pt>
                <c:pt idx="4625">
                  <c:v>23.494900000000001</c:v>
                </c:pt>
                <c:pt idx="4626">
                  <c:v>23.4999</c:v>
                </c:pt>
                <c:pt idx="4627">
                  <c:v>23.504999999999999</c:v>
                </c:pt>
                <c:pt idx="4628">
                  <c:v>23.510100000000001</c:v>
                </c:pt>
                <c:pt idx="4629">
                  <c:v>23.5152</c:v>
                </c:pt>
                <c:pt idx="4630">
                  <c:v>23.520299999999999</c:v>
                </c:pt>
                <c:pt idx="4631">
                  <c:v>23.525400000000001</c:v>
                </c:pt>
                <c:pt idx="4632">
                  <c:v>23.5305</c:v>
                </c:pt>
                <c:pt idx="4633">
                  <c:v>23.535599999999999</c:v>
                </c:pt>
                <c:pt idx="4634">
                  <c:v>23.540700000000001</c:v>
                </c:pt>
                <c:pt idx="4635">
                  <c:v>23.5458</c:v>
                </c:pt>
                <c:pt idx="4636">
                  <c:v>23.550899999999999</c:v>
                </c:pt>
                <c:pt idx="4637">
                  <c:v>23.556000000000001</c:v>
                </c:pt>
                <c:pt idx="4638">
                  <c:v>23.5611</c:v>
                </c:pt>
                <c:pt idx="4639">
                  <c:v>23.566099999999999</c:v>
                </c:pt>
                <c:pt idx="4640">
                  <c:v>23.571200000000001</c:v>
                </c:pt>
                <c:pt idx="4641">
                  <c:v>23.5763</c:v>
                </c:pt>
                <c:pt idx="4642">
                  <c:v>23.581399999999999</c:v>
                </c:pt>
                <c:pt idx="4643">
                  <c:v>23.586500000000001</c:v>
                </c:pt>
                <c:pt idx="4644">
                  <c:v>23.5916</c:v>
                </c:pt>
                <c:pt idx="4645">
                  <c:v>23.596699999999998</c:v>
                </c:pt>
                <c:pt idx="4646">
                  <c:v>23.601800000000001</c:v>
                </c:pt>
                <c:pt idx="4647">
                  <c:v>23.6069</c:v>
                </c:pt>
                <c:pt idx="4648">
                  <c:v>23.611999999999998</c:v>
                </c:pt>
                <c:pt idx="4649">
                  <c:v>23.617100000000001</c:v>
                </c:pt>
                <c:pt idx="4650">
                  <c:v>23.622199999999999</c:v>
                </c:pt>
                <c:pt idx="4651">
                  <c:v>23.627199999999998</c:v>
                </c:pt>
                <c:pt idx="4652">
                  <c:v>23.632300000000001</c:v>
                </c:pt>
                <c:pt idx="4653">
                  <c:v>23.6374</c:v>
                </c:pt>
                <c:pt idx="4654">
                  <c:v>23.642499999999998</c:v>
                </c:pt>
                <c:pt idx="4655">
                  <c:v>23.647600000000001</c:v>
                </c:pt>
                <c:pt idx="4656">
                  <c:v>23.652699999999999</c:v>
                </c:pt>
                <c:pt idx="4657">
                  <c:v>23.657800000000002</c:v>
                </c:pt>
                <c:pt idx="4658">
                  <c:v>23.6629</c:v>
                </c:pt>
                <c:pt idx="4659">
                  <c:v>23.667999999999999</c:v>
                </c:pt>
                <c:pt idx="4660">
                  <c:v>23.673100000000002</c:v>
                </c:pt>
                <c:pt idx="4661">
                  <c:v>23.6782</c:v>
                </c:pt>
                <c:pt idx="4662">
                  <c:v>23.683299999999999</c:v>
                </c:pt>
                <c:pt idx="4663">
                  <c:v>23.688400000000001</c:v>
                </c:pt>
                <c:pt idx="4664">
                  <c:v>23.6934</c:v>
                </c:pt>
                <c:pt idx="4665">
                  <c:v>23.698499999999999</c:v>
                </c:pt>
                <c:pt idx="4666">
                  <c:v>23.703600000000002</c:v>
                </c:pt>
                <c:pt idx="4667">
                  <c:v>23.7087</c:v>
                </c:pt>
                <c:pt idx="4668">
                  <c:v>23.713799999999999</c:v>
                </c:pt>
                <c:pt idx="4669">
                  <c:v>23.718900000000001</c:v>
                </c:pt>
                <c:pt idx="4670">
                  <c:v>23.724</c:v>
                </c:pt>
                <c:pt idx="4671">
                  <c:v>23.729099999999999</c:v>
                </c:pt>
                <c:pt idx="4672">
                  <c:v>23.734200000000001</c:v>
                </c:pt>
                <c:pt idx="4673">
                  <c:v>23.7393</c:v>
                </c:pt>
                <c:pt idx="4674">
                  <c:v>23.744399999999999</c:v>
                </c:pt>
                <c:pt idx="4675">
                  <c:v>23.749500000000001</c:v>
                </c:pt>
                <c:pt idx="4676">
                  <c:v>23.7546</c:v>
                </c:pt>
                <c:pt idx="4677">
                  <c:v>23.759599999999999</c:v>
                </c:pt>
                <c:pt idx="4678">
                  <c:v>23.764700000000001</c:v>
                </c:pt>
                <c:pt idx="4679">
                  <c:v>23.7698</c:v>
                </c:pt>
                <c:pt idx="4680">
                  <c:v>23.774899999999999</c:v>
                </c:pt>
                <c:pt idx="4681">
                  <c:v>23.78</c:v>
                </c:pt>
                <c:pt idx="4682">
                  <c:v>23.7851</c:v>
                </c:pt>
                <c:pt idx="4683">
                  <c:v>23.790199999999999</c:v>
                </c:pt>
                <c:pt idx="4684">
                  <c:v>23.795300000000001</c:v>
                </c:pt>
                <c:pt idx="4685">
                  <c:v>23.8004</c:v>
                </c:pt>
                <c:pt idx="4686">
                  <c:v>23.805499999999999</c:v>
                </c:pt>
                <c:pt idx="4687">
                  <c:v>23.810600000000001</c:v>
                </c:pt>
                <c:pt idx="4688">
                  <c:v>23.8157</c:v>
                </c:pt>
                <c:pt idx="4689">
                  <c:v>23.820699999999999</c:v>
                </c:pt>
                <c:pt idx="4690">
                  <c:v>23.825800000000001</c:v>
                </c:pt>
                <c:pt idx="4691">
                  <c:v>23.8309</c:v>
                </c:pt>
                <c:pt idx="4692">
                  <c:v>23.835999999999999</c:v>
                </c:pt>
                <c:pt idx="4693">
                  <c:v>23.841100000000001</c:v>
                </c:pt>
                <c:pt idx="4694">
                  <c:v>23.8462</c:v>
                </c:pt>
                <c:pt idx="4695">
                  <c:v>23.851299999999998</c:v>
                </c:pt>
                <c:pt idx="4696">
                  <c:v>23.856400000000001</c:v>
                </c:pt>
                <c:pt idx="4697">
                  <c:v>23.861499999999999</c:v>
                </c:pt>
                <c:pt idx="4698">
                  <c:v>23.866599999999998</c:v>
                </c:pt>
                <c:pt idx="4699">
                  <c:v>23.871700000000001</c:v>
                </c:pt>
                <c:pt idx="4700">
                  <c:v>23.876799999999999</c:v>
                </c:pt>
                <c:pt idx="4701">
                  <c:v>23.881900000000002</c:v>
                </c:pt>
                <c:pt idx="4702">
                  <c:v>23.886900000000001</c:v>
                </c:pt>
                <c:pt idx="4703">
                  <c:v>23.891999999999999</c:v>
                </c:pt>
                <c:pt idx="4704">
                  <c:v>23.897099999999998</c:v>
                </c:pt>
                <c:pt idx="4705">
                  <c:v>23.902200000000001</c:v>
                </c:pt>
                <c:pt idx="4706">
                  <c:v>23.907299999999999</c:v>
                </c:pt>
                <c:pt idx="4707">
                  <c:v>23.912400000000002</c:v>
                </c:pt>
                <c:pt idx="4708">
                  <c:v>23.9175</c:v>
                </c:pt>
                <c:pt idx="4709">
                  <c:v>23.922599999999999</c:v>
                </c:pt>
                <c:pt idx="4710">
                  <c:v>23.927700000000002</c:v>
                </c:pt>
                <c:pt idx="4711">
                  <c:v>23.9328</c:v>
                </c:pt>
                <c:pt idx="4712">
                  <c:v>23.937899999999999</c:v>
                </c:pt>
                <c:pt idx="4713">
                  <c:v>23.943000000000001</c:v>
                </c:pt>
                <c:pt idx="4714">
                  <c:v>23.948</c:v>
                </c:pt>
                <c:pt idx="4715">
                  <c:v>23.953099999999999</c:v>
                </c:pt>
                <c:pt idx="4716">
                  <c:v>23.958200000000001</c:v>
                </c:pt>
                <c:pt idx="4717">
                  <c:v>23.9633</c:v>
                </c:pt>
                <c:pt idx="4718">
                  <c:v>23.968399999999999</c:v>
                </c:pt>
                <c:pt idx="4719">
                  <c:v>23.973500000000001</c:v>
                </c:pt>
                <c:pt idx="4720">
                  <c:v>23.9786</c:v>
                </c:pt>
                <c:pt idx="4721">
                  <c:v>23.983699999999999</c:v>
                </c:pt>
                <c:pt idx="4722">
                  <c:v>23.988800000000001</c:v>
                </c:pt>
                <c:pt idx="4723">
                  <c:v>23.9939</c:v>
                </c:pt>
                <c:pt idx="4724">
                  <c:v>23.998999999999999</c:v>
                </c:pt>
                <c:pt idx="4725">
                  <c:v>24.004100000000001</c:v>
                </c:pt>
                <c:pt idx="4726">
                  <c:v>24.0092</c:v>
                </c:pt>
                <c:pt idx="4727">
                  <c:v>24.014199999999999</c:v>
                </c:pt>
                <c:pt idx="4728">
                  <c:v>24.019300000000001</c:v>
                </c:pt>
                <c:pt idx="4729">
                  <c:v>24.0244</c:v>
                </c:pt>
                <c:pt idx="4730">
                  <c:v>24.029499999999999</c:v>
                </c:pt>
                <c:pt idx="4731">
                  <c:v>24.034600000000001</c:v>
                </c:pt>
                <c:pt idx="4732">
                  <c:v>24.0397</c:v>
                </c:pt>
                <c:pt idx="4733">
                  <c:v>24.044799999999999</c:v>
                </c:pt>
                <c:pt idx="4734">
                  <c:v>24.049900000000001</c:v>
                </c:pt>
                <c:pt idx="4735">
                  <c:v>24.055</c:v>
                </c:pt>
                <c:pt idx="4736">
                  <c:v>24.060099999999998</c:v>
                </c:pt>
                <c:pt idx="4737">
                  <c:v>24.065200000000001</c:v>
                </c:pt>
                <c:pt idx="4738">
                  <c:v>24.0703</c:v>
                </c:pt>
                <c:pt idx="4739">
                  <c:v>24.075399999999998</c:v>
                </c:pt>
                <c:pt idx="4740">
                  <c:v>24.080400000000001</c:v>
                </c:pt>
                <c:pt idx="4741">
                  <c:v>24.0855</c:v>
                </c:pt>
                <c:pt idx="4742">
                  <c:v>24.090599999999998</c:v>
                </c:pt>
                <c:pt idx="4743">
                  <c:v>24.095700000000001</c:v>
                </c:pt>
                <c:pt idx="4744">
                  <c:v>24.1008</c:v>
                </c:pt>
                <c:pt idx="4745">
                  <c:v>24.105899999999998</c:v>
                </c:pt>
                <c:pt idx="4746">
                  <c:v>24.111000000000001</c:v>
                </c:pt>
                <c:pt idx="4747">
                  <c:v>24.116099999999999</c:v>
                </c:pt>
                <c:pt idx="4748">
                  <c:v>24.121200000000002</c:v>
                </c:pt>
                <c:pt idx="4749">
                  <c:v>24.126300000000001</c:v>
                </c:pt>
                <c:pt idx="4750">
                  <c:v>24.131399999999999</c:v>
                </c:pt>
                <c:pt idx="4751">
                  <c:v>24.136500000000002</c:v>
                </c:pt>
                <c:pt idx="4752">
                  <c:v>24.141500000000001</c:v>
                </c:pt>
                <c:pt idx="4753">
                  <c:v>24.146599999999999</c:v>
                </c:pt>
                <c:pt idx="4754">
                  <c:v>24.151700000000002</c:v>
                </c:pt>
                <c:pt idx="4755">
                  <c:v>24.1568</c:v>
                </c:pt>
                <c:pt idx="4756">
                  <c:v>24.161899999999999</c:v>
                </c:pt>
                <c:pt idx="4757">
                  <c:v>24.167000000000002</c:v>
                </c:pt>
                <c:pt idx="4758">
                  <c:v>24.1721</c:v>
                </c:pt>
                <c:pt idx="4759">
                  <c:v>24.177199999999999</c:v>
                </c:pt>
                <c:pt idx="4760">
                  <c:v>24.182300000000001</c:v>
                </c:pt>
                <c:pt idx="4761">
                  <c:v>24.1874</c:v>
                </c:pt>
                <c:pt idx="4762">
                  <c:v>24.192499999999999</c:v>
                </c:pt>
                <c:pt idx="4763">
                  <c:v>24.197600000000001</c:v>
                </c:pt>
                <c:pt idx="4764">
                  <c:v>24.2027</c:v>
                </c:pt>
                <c:pt idx="4765">
                  <c:v>24.207699999999999</c:v>
                </c:pt>
                <c:pt idx="4766">
                  <c:v>24.212800000000001</c:v>
                </c:pt>
                <c:pt idx="4767">
                  <c:v>24.2179</c:v>
                </c:pt>
                <c:pt idx="4768">
                  <c:v>24.222999999999999</c:v>
                </c:pt>
                <c:pt idx="4769">
                  <c:v>24.228100000000001</c:v>
                </c:pt>
                <c:pt idx="4770">
                  <c:v>24.2332</c:v>
                </c:pt>
                <c:pt idx="4771">
                  <c:v>24.238299999999999</c:v>
                </c:pt>
                <c:pt idx="4772">
                  <c:v>24.243400000000001</c:v>
                </c:pt>
                <c:pt idx="4773">
                  <c:v>24.2485</c:v>
                </c:pt>
                <c:pt idx="4774">
                  <c:v>24.253599999999999</c:v>
                </c:pt>
                <c:pt idx="4775">
                  <c:v>24.258700000000001</c:v>
                </c:pt>
                <c:pt idx="4776">
                  <c:v>24.2638</c:v>
                </c:pt>
                <c:pt idx="4777">
                  <c:v>24.268899999999999</c:v>
                </c:pt>
                <c:pt idx="4778">
                  <c:v>24.273900000000001</c:v>
                </c:pt>
                <c:pt idx="4779">
                  <c:v>24.279</c:v>
                </c:pt>
                <c:pt idx="4780">
                  <c:v>24.284099999999999</c:v>
                </c:pt>
                <c:pt idx="4781">
                  <c:v>24.289200000000001</c:v>
                </c:pt>
                <c:pt idx="4782">
                  <c:v>24.2943</c:v>
                </c:pt>
                <c:pt idx="4783">
                  <c:v>24.299399999999999</c:v>
                </c:pt>
                <c:pt idx="4784">
                  <c:v>24.304500000000001</c:v>
                </c:pt>
                <c:pt idx="4785">
                  <c:v>24.3096</c:v>
                </c:pt>
                <c:pt idx="4786">
                  <c:v>24.314699999999998</c:v>
                </c:pt>
                <c:pt idx="4787">
                  <c:v>24.319800000000001</c:v>
                </c:pt>
                <c:pt idx="4788">
                  <c:v>24.3249</c:v>
                </c:pt>
                <c:pt idx="4789">
                  <c:v>24.33</c:v>
                </c:pt>
                <c:pt idx="4790">
                  <c:v>24.335000000000001</c:v>
                </c:pt>
                <c:pt idx="4791">
                  <c:v>24.3401</c:v>
                </c:pt>
                <c:pt idx="4792">
                  <c:v>24.345199999999998</c:v>
                </c:pt>
                <c:pt idx="4793">
                  <c:v>24.350300000000001</c:v>
                </c:pt>
                <c:pt idx="4794">
                  <c:v>24.355399999999999</c:v>
                </c:pt>
                <c:pt idx="4795">
                  <c:v>24.360499999999998</c:v>
                </c:pt>
                <c:pt idx="4796">
                  <c:v>24.365600000000001</c:v>
                </c:pt>
                <c:pt idx="4797">
                  <c:v>24.370699999999999</c:v>
                </c:pt>
                <c:pt idx="4798">
                  <c:v>24.375800000000002</c:v>
                </c:pt>
                <c:pt idx="4799">
                  <c:v>24.3809</c:v>
                </c:pt>
                <c:pt idx="4800">
                  <c:v>24.385999999999999</c:v>
                </c:pt>
                <c:pt idx="4801">
                  <c:v>24.391100000000002</c:v>
                </c:pt>
                <c:pt idx="4802">
                  <c:v>24.3962</c:v>
                </c:pt>
                <c:pt idx="4803">
                  <c:v>24.401199999999999</c:v>
                </c:pt>
                <c:pt idx="4804">
                  <c:v>24.406300000000002</c:v>
                </c:pt>
                <c:pt idx="4805">
                  <c:v>24.4114</c:v>
                </c:pt>
                <c:pt idx="4806">
                  <c:v>24.416499999999999</c:v>
                </c:pt>
                <c:pt idx="4807">
                  <c:v>24.421600000000002</c:v>
                </c:pt>
                <c:pt idx="4808">
                  <c:v>24.4267</c:v>
                </c:pt>
                <c:pt idx="4809">
                  <c:v>24.431799999999999</c:v>
                </c:pt>
                <c:pt idx="4810">
                  <c:v>24.436900000000001</c:v>
                </c:pt>
                <c:pt idx="4811">
                  <c:v>24.442</c:v>
                </c:pt>
                <c:pt idx="4812">
                  <c:v>24.447099999999999</c:v>
                </c:pt>
                <c:pt idx="4813">
                  <c:v>24.452200000000001</c:v>
                </c:pt>
                <c:pt idx="4814">
                  <c:v>24.4573</c:v>
                </c:pt>
                <c:pt idx="4815">
                  <c:v>24.462299999999999</c:v>
                </c:pt>
                <c:pt idx="4816">
                  <c:v>24.467400000000001</c:v>
                </c:pt>
                <c:pt idx="4817">
                  <c:v>24.4725</c:v>
                </c:pt>
                <c:pt idx="4818">
                  <c:v>24.477599999999999</c:v>
                </c:pt>
                <c:pt idx="4819">
                  <c:v>24.482700000000001</c:v>
                </c:pt>
                <c:pt idx="4820">
                  <c:v>24.4878</c:v>
                </c:pt>
                <c:pt idx="4821">
                  <c:v>24.492899999999999</c:v>
                </c:pt>
                <c:pt idx="4822">
                  <c:v>24.498000000000001</c:v>
                </c:pt>
                <c:pt idx="4823">
                  <c:v>24.5031</c:v>
                </c:pt>
                <c:pt idx="4824">
                  <c:v>24.508199999999999</c:v>
                </c:pt>
                <c:pt idx="4825">
                  <c:v>24.513300000000001</c:v>
                </c:pt>
                <c:pt idx="4826">
                  <c:v>24.5184</c:v>
                </c:pt>
                <c:pt idx="4827">
                  <c:v>24.523499999999999</c:v>
                </c:pt>
                <c:pt idx="4828">
                  <c:v>24.528500000000001</c:v>
                </c:pt>
                <c:pt idx="4829">
                  <c:v>24.5336</c:v>
                </c:pt>
                <c:pt idx="4830">
                  <c:v>24.538699999999999</c:v>
                </c:pt>
                <c:pt idx="4831">
                  <c:v>24.543800000000001</c:v>
                </c:pt>
                <c:pt idx="4832">
                  <c:v>24.5489</c:v>
                </c:pt>
                <c:pt idx="4833">
                  <c:v>24.553999999999998</c:v>
                </c:pt>
                <c:pt idx="4834">
                  <c:v>24.559100000000001</c:v>
                </c:pt>
                <c:pt idx="4835">
                  <c:v>24.5642</c:v>
                </c:pt>
                <c:pt idx="4836">
                  <c:v>24.569299999999998</c:v>
                </c:pt>
                <c:pt idx="4837">
                  <c:v>24.574400000000001</c:v>
                </c:pt>
                <c:pt idx="4838">
                  <c:v>24.579499999999999</c:v>
                </c:pt>
                <c:pt idx="4839">
                  <c:v>24.584599999999998</c:v>
                </c:pt>
                <c:pt idx="4840">
                  <c:v>24.589700000000001</c:v>
                </c:pt>
                <c:pt idx="4841">
                  <c:v>24.5947</c:v>
                </c:pt>
                <c:pt idx="4842">
                  <c:v>24.599799999999998</c:v>
                </c:pt>
                <c:pt idx="4843">
                  <c:v>24.604900000000001</c:v>
                </c:pt>
                <c:pt idx="4844">
                  <c:v>24.61</c:v>
                </c:pt>
                <c:pt idx="4845">
                  <c:v>24.615100000000002</c:v>
                </c:pt>
                <c:pt idx="4846">
                  <c:v>24.620200000000001</c:v>
                </c:pt>
                <c:pt idx="4847">
                  <c:v>24.625299999999999</c:v>
                </c:pt>
                <c:pt idx="4848">
                  <c:v>24.630400000000002</c:v>
                </c:pt>
                <c:pt idx="4849">
                  <c:v>24.6355</c:v>
                </c:pt>
                <c:pt idx="4850">
                  <c:v>24.640599999999999</c:v>
                </c:pt>
                <c:pt idx="4851">
                  <c:v>24.645700000000001</c:v>
                </c:pt>
                <c:pt idx="4852">
                  <c:v>24.6508</c:v>
                </c:pt>
                <c:pt idx="4853">
                  <c:v>24.655799999999999</c:v>
                </c:pt>
                <c:pt idx="4854">
                  <c:v>24.660900000000002</c:v>
                </c:pt>
                <c:pt idx="4855">
                  <c:v>24.666</c:v>
                </c:pt>
                <c:pt idx="4856">
                  <c:v>24.671099999999999</c:v>
                </c:pt>
                <c:pt idx="4857">
                  <c:v>24.676200000000001</c:v>
                </c:pt>
                <c:pt idx="4858">
                  <c:v>24.6813</c:v>
                </c:pt>
                <c:pt idx="4859">
                  <c:v>24.686399999999999</c:v>
                </c:pt>
                <c:pt idx="4860">
                  <c:v>24.691500000000001</c:v>
                </c:pt>
                <c:pt idx="4861">
                  <c:v>24.6966</c:v>
                </c:pt>
                <c:pt idx="4862">
                  <c:v>24.701699999999999</c:v>
                </c:pt>
                <c:pt idx="4863">
                  <c:v>24.706800000000001</c:v>
                </c:pt>
                <c:pt idx="4864">
                  <c:v>24.7119</c:v>
                </c:pt>
                <c:pt idx="4865">
                  <c:v>24.716999999999999</c:v>
                </c:pt>
                <c:pt idx="4866">
                  <c:v>24.722000000000001</c:v>
                </c:pt>
                <c:pt idx="4867">
                  <c:v>24.7271</c:v>
                </c:pt>
                <c:pt idx="4868">
                  <c:v>24.732199999999999</c:v>
                </c:pt>
                <c:pt idx="4869">
                  <c:v>24.737300000000001</c:v>
                </c:pt>
                <c:pt idx="4870">
                  <c:v>24.7424</c:v>
                </c:pt>
                <c:pt idx="4871">
                  <c:v>24.747499999999999</c:v>
                </c:pt>
                <c:pt idx="4872">
                  <c:v>24.752600000000001</c:v>
                </c:pt>
                <c:pt idx="4873">
                  <c:v>24.7577</c:v>
                </c:pt>
                <c:pt idx="4874">
                  <c:v>24.762799999999999</c:v>
                </c:pt>
                <c:pt idx="4875">
                  <c:v>24.767900000000001</c:v>
                </c:pt>
                <c:pt idx="4876">
                  <c:v>24.773</c:v>
                </c:pt>
                <c:pt idx="4877">
                  <c:v>24.778099999999998</c:v>
                </c:pt>
                <c:pt idx="4878">
                  <c:v>24.783200000000001</c:v>
                </c:pt>
                <c:pt idx="4879">
                  <c:v>24.7882</c:v>
                </c:pt>
                <c:pt idx="4880">
                  <c:v>24.793299999999999</c:v>
                </c:pt>
                <c:pt idx="4881">
                  <c:v>24.798400000000001</c:v>
                </c:pt>
                <c:pt idx="4882">
                  <c:v>24.8035</c:v>
                </c:pt>
                <c:pt idx="4883">
                  <c:v>24.808599999999998</c:v>
                </c:pt>
                <c:pt idx="4884">
                  <c:v>24.813700000000001</c:v>
                </c:pt>
                <c:pt idx="4885">
                  <c:v>24.8188</c:v>
                </c:pt>
                <c:pt idx="4886">
                  <c:v>24.823899999999998</c:v>
                </c:pt>
                <c:pt idx="4887">
                  <c:v>24.829000000000001</c:v>
                </c:pt>
                <c:pt idx="4888">
                  <c:v>24.834099999999999</c:v>
                </c:pt>
                <c:pt idx="4889">
                  <c:v>24.839200000000002</c:v>
                </c:pt>
                <c:pt idx="4890">
                  <c:v>24.8443</c:v>
                </c:pt>
                <c:pt idx="4891">
                  <c:v>24.849299999999999</c:v>
                </c:pt>
                <c:pt idx="4892">
                  <c:v>24.854399999999998</c:v>
                </c:pt>
                <c:pt idx="4893">
                  <c:v>24.859500000000001</c:v>
                </c:pt>
                <c:pt idx="4894">
                  <c:v>24.864599999999999</c:v>
                </c:pt>
                <c:pt idx="4895">
                  <c:v>24.869700000000002</c:v>
                </c:pt>
                <c:pt idx="4896">
                  <c:v>24.8748</c:v>
                </c:pt>
                <c:pt idx="4897">
                  <c:v>24.879899999999999</c:v>
                </c:pt>
                <c:pt idx="4898">
                  <c:v>24.885000000000002</c:v>
                </c:pt>
                <c:pt idx="4899">
                  <c:v>24.8901</c:v>
                </c:pt>
                <c:pt idx="4900">
                  <c:v>24.895199999999999</c:v>
                </c:pt>
                <c:pt idx="4901">
                  <c:v>24.900300000000001</c:v>
                </c:pt>
                <c:pt idx="4902">
                  <c:v>24.9054</c:v>
                </c:pt>
                <c:pt idx="4903">
                  <c:v>24.910499999999999</c:v>
                </c:pt>
                <c:pt idx="4904">
                  <c:v>24.915500000000002</c:v>
                </c:pt>
                <c:pt idx="4905">
                  <c:v>24.9206</c:v>
                </c:pt>
                <c:pt idx="4906">
                  <c:v>24.925699999999999</c:v>
                </c:pt>
                <c:pt idx="4907">
                  <c:v>24.930800000000001</c:v>
                </c:pt>
                <c:pt idx="4908">
                  <c:v>24.9359</c:v>
                </c:pt>
                <c:pt idx="4909">
                  <c:v>24.940999999999999</c:v>
                </c:pt>
                <c:pt idx="4910">
                  <c:v>24.946100000000001</c:v>
                </c:pt>
                <c:pt idx="4911">
                  <c:v>24.9512</c:v>
                </c:pt>
                <c:pt idx="4912">
                  <c:v>24.956299999999999</c:v>
                </c:pt>
                <c:pt idx="4913">
                  <c:v>24.961400000000001</c:v>
                </c:pt>
                <c:pt idx="4914">
                  <c:v>24.9665</c:v>
                </c:pt>
                <c:pt idx="4915">
                  <c:v>24.971599999999999</c:v>
                </c:pt>
                <c:pt idx="4916">
                  <c:v>24.976700000000001</c:v>
                </c:pt>
                <c:pt idx="4917">
                  <c:v>24.9817</c:v>
                </c:pt>
                <c:pt idx="4918">
                  <c:v>24.986799999999999</c:v>
                </c:pt>
                <c:pt idx="4919">
                  <c:v>24.991900000000001</c:v>
                </c:pt>
                <c:pt idx="4920">
                  <c:v>24.997</c:v>
                </c:pt>
                <c:pt idx="4921">
                  <c:v>25.002099999999999</c:v>
                </c:pt>
                <c:pt idx="4922">
                  <c:v>25.007200000000001</c:v>
                </c:pt>
                <c:pt idx="4923">
                  <c:v>25.0123</c:v>
                </c:pt>
                <c:pt idx="4924">
                  <c:v>25.017399999999999</c:v>
                </c:pt>
                <c:pt idx="4925">
                  <c:v>25.022500000000001</c:v>
                </c:pt>
                <c:pt idx="4926">
                  <c:v>25.0276</c:v>
                </c:pt>
                <c:pt idx="4927">
                  <c:v>25.032699999999998</c:v>
                </c:pt>
                <c:pt idx="4928">
                  <c:v>25.037800000000001</c:v>
                </c:pt>
                <c:pt idx="4929">
                  <c:v>25.0428</c:v>
                </c:pt>
                <c:pt idx="4930">
                  <c:v>25.047899999999998</c:v>
                </c:pt>
                <c:pt idx="4931">
                  <c:v>25.053000000000001</c:v>
                </c:pt>
                <c:pt idx="4932">
                  <c:v>25.0581</c:v>
                </c:pt>
                <c:pt idx="4933">
                  <c:v>25.063199999999998</c:v>
                </c:pt>
                <c:pt idx="4934">
                  <c:v>25.068300000000001</c:v>
                </c:pt>
                <c:pt idx="4935">
                  <c:v>25.073399999999999</c:v>
                </c:pt>
                <c:pt idx="4936">
                  <c:v>25.078499999999998</c:v>
                </c:pt>
                <c:pt idx="4937">
                  <c:v>25.083600000000001</c:v>
                </c:pt>
                <c:pt idx="4938">
                  <c:v>25.088699999999999</c:v>
                </c:pt>
                <c:pt idx="4939">
                  <c:v>25.093800000000002</c:v>
                </c:pt>
                <c:pt idx="4940">
                  <c:v>25.0989</c:v>
                </c:pt>
                <c:pt idx="4941">
                  <c:v>25.103999999999999</c:v>
                </c:pt>
                <c:pt idx="4942">
                  <c:v>25.109000000000002</c:v>
                </c:pt>
                <c:pt idx="4943">
                  <c:v>25.114100000000001</c:v>
                </c:pt>
                <c:pt idx="4944">
                  <c:v>25.119199999999999</c:v>
                </c:pt>
                <c:pt idx="4945">
                  <c:v>25.124300000000002</c:v>
                </c:pt>
                <c:pt idx="4946">
                  <c:v>25.1294</c:v>
                </c:pt>
                <c:pt idx="4947">
                  <c:v>25.134499999999999</c:v>
                </c:pt>
                <c:pt idx="4948">
                  <c:v>25.139600000000002</c:v>
                </c:pt>
                <c:pt idx="4949">
                  <c:v>25.1447</c:v>
                </c:pt>
                <c:pt idx="4950">
                  <c:v>25.149799999999999</c:v>
                </c:pt>
                <c:pt idx="4951">
                  <c:v>25.154900000000001</c:v>
                </c:pt>
                <c:pt idx="4952">
                  <c:v>25.16</c:v>
                </c:pt>
                <c:pt idx="4953">
                  <c:v>25.165099999999999</c:v>
                </c:pt>
                <c:pt idx="4954">
                  <c:v>25.170100000000001</c:v>
                </c:pt>
                <c:pt idx="4955">
                  <c:v>25.1752</c:v>
                </c:pt>
                <c:pt idx="4956">
                  <c:v>25.180299999999999</c:v>
                </c:pt>
                <c:pt idx="4957">
                  <c:v>25.185400000000001</c:v>
                </c:pt>
                <c:pt idx="4958">
                  <c:v>25.1905</c:v>
                </c:pt>
                <c:pt idx="4959">
                  <c:v>25.195599999999999</c:v>
                </c:pt>
                <c:pt idx="4960">
                  <c:v>25.200700000000001</c:v>
                </c:pt>
                <c:pt idx="4961">
                  <c:v>25.2058</c:v>
                </c:pt>
                <c:pt idx="4962">
                  <c:v>25.210899999999999</c:v>
                </c:pt>
                <c:pt idx="4963">
                  <c:v>25.216000000000001</c:v>
                </c:pt>
                <c:pt idx="4964">
                  <c:v>25.2211</c:v>
                </c:pt>
                <c:pt idx="4965">
                  <c:v>25.226199999999999</c:v>
                </c:pt>
                <c:pt idx="4966">
                  <c:v>25.231300000000001</c:v>
                </c:pt>
                <c:pt idx="4967">
                  <c:v>25.2363</c:v>
                </c:pt>
                <c:pt idx="4968">
                  <c:v>25.241399999999999</c:v>
                </c:pt>
                <c:pt idx="4969">
                  <c:v>25.246500000000001</c:v>
                </c:pt>
                <c:pt idx="4970">
                  <c:v>25.2516</c:v>
                </c:pt>
                <c:pt idx="4971">
                  <c:v>25.256699999999999</c:v>
                </c:pt>
                <c:pt idx="4972">
                  <c:v>25.261800000000001</c:v>
                </c:pt>
                <c:pt idx="4973">
                  <c:v>25.2669</c:v>
                </c:pt>
                <c:pt idx="4974">
                  <c:v>25.271999999999998</c:v>
                </c:pt>
                <c:pt idx="4975">
                  <c:v>25.277100000000001</c:v>
                </c:pt>
                <c:pt idx="4976">
                  <c:v>25.2822</c:v>
                </c:pt>
                <c:pt idx="4977">
                  <c:v>25.287299999999998</c:v>
                </c:pt>
                <c:pt idx="4978">
                  <c:v>25.292400000000001</c:v>
                </c:pt>
                <c:pt idx="4979">
                  <c:v>25.297499999999999</c:v>
                </c:pt>
                <c:pt idx="4980">
                  <c:v>25.302499999999998</c:v>
                </c:pt>
                <c:pt idx="4981">
                  <c:v>25.307600000000001</c:v>
                </c:pt>
                <c:pt idx="4982">
                  <c:v>25.3127</c:v>
                </c:pt>
                <c:pt idx="4983">
                  <c:v>25.317799999999998</c:v>
                </c:pt>
                <c:pt idx="4984">
                  <c:v>25.322900000000001</c:v>
                </c:pt>
                <c:pt idx="4985">
                  <c:v>25.327999999999999</c:v>
                </c:pt>
                <c:pt idx="4986">
                  <c:v>25.333100000000002</c:v>
                </c:pt>
                <c:pt idx="4987">
                  <c:v>25.338200000000001</c:v>
                </c:pt>
                <c:pt idx="4988">
                  <c:v>25.343299999999999</c:v>
                </c:pt>
                <c:pt idx="4989">
                  <c:v>25.348400000000002</c:v>
                </c:pt>
                <c:pt idx="4990">
                  <c:v>25.3535</c:v>
                </c:pt>
                <c:pt idx="4991">
                  <c:v>25.358599999999999</c:v>
                </c:pt>
                <c:pt idx="4992">
                  <c:v>25.363600000000002</c:v>
                </c:pt>
                <c:pt idx="4993">
                  <c:v>25.3687</c:v>
                </c:pt>
                <c:pt idx="4994">
                  <c:v>25.373799999999999</c:v>
                </c:pt>
                <c:pt idx="4995">
                  <c:v>25.378900000000002</c:v>
                </c:pt>
                <c:pt idx="4996">
                  <c:v>25.384</c:v>
                </c:pt>
                <c:pt idx="4997">
                  <c:v>25.389099999999999</c:v>
                </c:pt>
                <c:pt idx="4998">
                  <c:v>25.394200000000001</c:v>
                </c:pt>
                <c:pt idx="4999">
                  <c:v>25.3993</c:v>
                </c:pt>
              </c:numCache>
            </c:numRef>
          </c:xVal>
          <c:yVal>
            <c:numRef>
              <c:f>'489-xrf'!$C$8:$C$5007</c:f>
              <c:numCache>
                <c:formatCode>General</c:formatCode>
                <c:ptCount val="5000"/>
                <c:pt idx="11">
                  <c:v>812343</c:v>
                </c:pt>
                <c:pt idx="12">
                  <c:v>38831.800000000003</c:v>
                </c:pt>
                <c:pt idx="13">
                  <c:v>38615.1</c:v>
                </c:pt>
                <c:pt idx="14">
                  <c:v>38081.4</c:v>
                </c:pt>
                <c:pt idx="15">
                  <c:v>37639.800000000003</c:v>
                </c:pt>
                <c:pt idx="16">
                  <c:v>36855.599999999999</c:v>
                </c:pt>
                <c:pt idx="17">
                  <c:v>36112.300000000003</c:v>
                </c:pt>
                <c:pt idx="18">
                  <c:v>35258</c:v>
                </c:pt>
                <c:pt idx="19">
                  <c:v>34349.599999999999</c:v>
                </c:pt>
                <c:pt idx="20">
                  <c:v>33362.699999999997</c:v>
                </c:pt>
                <c:pt idx="21">
                  <c:v>32314</c:v>
                </c:pt>
                <c:pt idx="22">
                  <c:v>31225.8</c:v>
                </c:pt>
                <c:pt idx="23">
                  <c:v>30069.7</c:v>
                </c:pt>
                <c:pt idx="24">
                  <c:v>28913.200000000001</c:v>
                </c:pt>
                <c:pt idx="25">
                  <c:v>27675.8</c:v>
                </c:pt>
                <c:pt idx="26">
                  <c:v>26424.5</c:v>
                </c:pt>
                <c:pt idx="27">
                  <c:v>25213</c:v>
                </c:pt>
                <c:pt idx="28">
                  <c:v>23900.799999999999</c:v>
                </c:pt>
                <c:pt idx="29">
                  <c:v>22709.4</c:v>
                </c:pt>
                <c:pt idx="30">
                  <c:v>21457.4</c:v>
                </c:pt>
                <c:pt idx="31">
                  <c:v>20201.7</c:v>
                </c:pt>
                <c:pt idx="32">
                  <c:v>18995.099999999999</c:v>
                </c:pt>
                <c:pt idx="33">
                  <c:v>17840.8</c:v>
                </c:pt>
                <c:pt idx="34">
                  <c:v>16630.599999999999</c:v>
                </c:pt>
                <c:pt idx="35">
                  <c:v>15507.9</c:v>
                </c:pt>
                <c:pt idx="36">
                  <c:v>14465.6</c:v>
                </c:pt>
                <c:pt idx="37">
                  <c:v>13391.4</c:v>
                </c:pt>
                <c:pt idx="38">
                  <c:v>12403.8</c:v>
                </c:pt>
                <c:pt idx="39">
                  <c:v>11441.1</c:v>
                </c:pt>
                <c:pt idx="40">
                  <c:v>10547</c:v>
                </c:pt>
                <c:pt idx="41">
                  <c:v>9697.32</c:v>
                </c:pt>
                <c:pt idx="42">
                  <c:v>8877.84</c:v>
                </c:pt>
                <c:pt idx="43">
                  <c:v>8129.6</c:v>
                </c:pt>
                <c:pt idx="44">
                  <c:v>7377.36</c:v>
                </c:pt>
                <c:pt idx="45">
                  <c:v>6690.52</c:v>
                </c:pt>
                <c:pt idx="46">
                  <c:v>6087.48</c:v>
                </c:pt>
                <c:pt idx="47">
                  <c:v>5514.2</c:v>
                </c:pt>
                <c:pt idx="48">
                  <c:v>4949.28</c:v>
                </c:pt>
                <c:pt idx="49">
                  <c:v>4489.04</c:v>
                </c:pt>
                <c:pt idx="50">
                  <c:v>4027.92</c:v>
                </c:pt>
                <c:pt idx="51">
                  <c:v>3594.92</c:v>
                </c:pt>
                <c:pt idx="52">
                  <c:v>3199.2</c:v>
                </c:pt>
                <c:pt idx="53">
                  <c:v>2889.32</c:v>
                </c:pt>
                <c:pt idx="54">
                  <c:v>2559.96</c:v>
                </c:pt>
                <c:pt idx="55">
                  <c:v>2272.64</c:v>
                </c:pt>
                <c:pt idx="56">
                  <c:v>2004.68</c:v>
                </c:pt>
                <c:pt idx="57">
                  <c:v>1780.56</c:v>
                </c:pt>
                <c:pt idx="58">
                  <c:v>1568.04</c:v>
                </c:pt>
                <c:pt idx="59">
                  <c:v>1382.2</c:v>
                </c:pt>
                <c:pt idx="60">
                  <c:v>1208.1600000000001</c:v>
                </c:pt>
                <c:pt idx="61">
                  <c:v>1057.56</c:v>
                </c:pt>
                <c:pt idx="62">
                  <c:v>936.76</c:v>
                </c:pt>
                <c:pt idx="63">
                  <c:v>811.64</c:v>
                </c:pt>
                <c:pt idx="64">
                  <c:v>707.76</c:v>
                </c:pt>
                <c:pt idx="65">
                  <c:v>622.72</c:v>
                </c:pt>
                <c:pt idx="66">
                  <c:v>536.72</c:v>
                </c:pt>
                <c:pt idx="67">
                  <c:v>469.92</c:v>
                </c:pt>
                <c:pt idx="68">
                  <c:v>402.72</c:v>
                </c:pt>
                <c:pt idx="69">
                  <c:v>357.08</c:v>
                </c:pt>
                <c:pt idx="70">
                  <c:v>305.64</c:v>
                </c:pt>
                <c:pt idx="71">
                  <c:v>259.95999999999998</c:v>
                </c:pt>
                <c:pt idx="72">
                  <c:v>223.56</c:v>
                </c:pt>
                <c:pt idx="73">
                  <c:v>198.8</c:v>
                </c:pt>
                <c:pt idx="74">
                  <c:v>171.44</c:v>
                </c:pt>
                <c:pt idx="75">
                  <c:v>143.32</c:v>
                </c:pt>
                <c:pt idx="76">
                  <c:v>123.2</c:v>
                </c:pt>
                <c:pt idx="77">
                  <c:v>109.16</c:v>
                </c:pt>
                <c:pt idx="78">
                  <c:v>92.8</c:v>
                </c:pt>
                <c:pt idx="79">
                  <c:v>81.760000000000005</c:v>
                </c:pt>
                <c:pt idx="80">
                  <c:v>73.44</c:v>
                </c:pt>
                <c:pt idx="81">
                  <c:v>63.84</c:v>
                </c:pt>
                <c:pt idx="82">
                  <c:v>52.36</c:v>
                </c:pt>
                <c:pt idx="83">
                  <c:v>48.4</c:v>
                </c:pt>
                <c:pt idx="84">
                  <c:v>43.2</c:v>
                </c:pt>
                <c:pt idx="85">
                  <c:v>38</c:v>
                </c:pt>
                <c:pt idx="86">
                  <c:v>32.92</c:v>
                </c:pt>
                <c:pt idx="87">
                  <c:v>28.84</c:v>
                </c:pt>
                <c:pt idx="88">
                  <c:v>28.92</c:v>
                </c:pt>
                <c:pt idx="89">
                  <c:v>23.44</c:v>
                </c:pt>
                <c:pt idx="90">
                  <c:v>21.4</c:v>
                </c:pt>
                <c:pt idx="91">
                  <c:v>21.56</c:v>
                </c:pt>
                <c:pt idx="92">
                  <c:v>19.32</c:v>
                </c:pt>
                <c:pt idx="93">
                  <c:v>18.16</c:v>
                </c:pt>
                <c:pt idx="94">
                  <c:v>15.52</c:v>
                </c:pt>
                <c:pt idx="95">
                  <c:v>16.559999999999999</c:v>
                </c:pt>
                <c:pt idx="96">
                  <c:v>14.12</c:v>
                </c:pt>
                <c:pt idx="97">
                  <c:v>13.72</c:v>
                </c:pt>
                <c:pt idx="98">
                  <c:v>12.24</c:v>
                </c:pt>
                <c:pt idx="99">
                  <c:v>12.44</c:v>
                </c:pt>
                <c:pt idx="100">
                  <c:v>11.68</c:v>
                </c:pt>
                <c:pt idx="101">
                  <c:v>10.72</c:v>
                </c:pt>
                <c:pt idx="102">
                  <c:v>10.72</c:v>
                </c:pt>
                <c:pt idx="103">
                  <c:v>10.76</c:v>
                </c:pt>
                <c:pt idx="104">
                  <c:v>9</c:v>
                </c:pt>
                <c:pt idx="105">
                  <c:v>8.64</c:v>
                </c:pt>
                <c:pt idx="106">
                  <c:v>8.68</c:v>
                </c:pt>
                <c:pt idx="107">
                  <c:v>8.44</c:v>
                </c:pt>
                <c:pt idx="108">
                  <c:v>7.84</c:v>
                </c:pt>
                <c:pt idx="109">
                  <c:v>6.56</c:v>
                </c:pt>
                <c:pt idx="110">
                  <c:v>8.1199999999999992</c:v>
                </c:pt>
                <c:pt idx="111">
                  <c:v>8.92</c:v>
                </c:pt>
                <c:pt idx="112">
                  <c:v>7.44</c:v>
                </c:pt>
                <c:pt idx="113">
                  <c:v>7</c:v>
                </c:pt>
                <c:pt idx="114">
                  <c:v>6.92</c:v>
                </c:pt>
                <c:pt idx="115">
                  <c:v>6.36</c:v>
                </c:pt>
                <c:pt idx="116">
                  <c:v>6.44</c:v>
                </c:pt>
                <c:pt idx="117">
                  <c:v>7.2</c:v>
                </c:pt>
                <c:pt idx="118">
                  <c:v>6.28</c:v>
                </c:pt>
                <c:pt idx="119">
                  <c:v>6.68</c:v>
                </c:pt>
                <c:pt idx="120">
                  <c:v>6.28</c:v>
                </c:pt>
                <c:pt idx="121">
                  <c:v>4.92</c:v>
                </c:pt>
                <c:pt idx="122">
                  <c:v>5.64</c:v>
                </c:pt>
                <c:pt idx="123">
                  <c:v>5.6</c:v>
                </c:pt>
                <c:pt idx="124">
                  <c:v>4.8</c:v>
                </c:pt>
                <c:pt idx="125">
                  <c:v>5.52</c:v>
                </c:pt>
                <c:pt idx="126">
                  <c:v>5.92</c:v>
                </c:pt>
                <c:pt idx="127">
                  <c:v>5.36</c:v>
                </c:pt>
                <c:pt idx="128">
                  <c:v>4.88</c:v>
                </c:pt>
                <c:pt idx="129">
                  <c:v>5.48</c:v>
                </c:pt>
                <c:pt idx="130">
                  <c:v>4.16</c:v>
                </c:pt>
                <c:pt idx="131">
                  <c:v>4.5999999999999996</c:v>
                </c:pt>
                <c:pt idx="132">
                  <c:v>4.08</c:v>
                </c:pt>
                <c:pt idx="133">
                  <c:v>4.32</c:v>
                </c:pt>
                <c:pt idx="134">
                  <c:v>4.84</c:v>
                </c:pt>
                <c:pt idx="135">
                  <c:v>5.64</c:v>
                </c:pt>
                <c:pt idx="136">
                  <c:v>4.72</c:v>
                </c:pt>
                <c:pt idx="137">
                  <c:v>3.68</c:v>
                </c:pt>
                <c:pt idx="138">
                  <c:v>4</c:v>
                </c:pt>
                <c:pt idx="139">
                  <c:v>3.88</c:v>
                </c:pt>
                <c:pt idx="140">
                  <c:v>3.72</c:v>
                </c:pt>
                <c:pt idx="141">
                  <c:v>3.36</c:v>
                </c:pt>
                <c:pt idx="142">
                  <c:v>3.56</c:v>
                </c:pt>
                <c:pt idx="143">
                  <c:v>4</c:v>
                </c:pt>
                <c:pt idx="144">
                  <c:v>3.72</c:v>
                </c:pt>
                <c:pt idx="145">
                  <c:v>3.52</c:v>
                </c:pt>
                <c:pt idx="146">
                  <c:v>3.12</c:v>
                </c:pt>
                <c:pt idx="147">
                  <c:v>2.88</c:v>
                </c:pt>
                <c:pt idx="148">
                  <c:v>3.88</c:v>
                </c:pt>
                <c:pt idx="149">
                  <c:v>3.44</c:v>
                </c:pt>
                <c:pt idx="150">
                  <c:v>2.72</c:v>
                </c:pt>
                <c:pt idx="151">
                  <c:v>3.52</c:v>
                </c:pt>
                <c:pt idx="152">
                  <c:v>3.2</c:v>
                </c:pt>
                <c:pt idx="153">
                  <c:v>3</c:v>
                </c:pt>
                <c:pt idx="154">
                  <c:v>2.84</c:v>
                </c:pt>
                <c:pt idx="155">
                  <c:v>2.8</c:v>
                </c:pt>
                <c:pt idx="156">
                  <c:v>3.16</c:v>
                </c:pt>
                <c:pt idx="157">
                  <c:v>2.52</c:v>
                </c:pt>
                <c:pt idx="158">
                  <c:v>3.2</c:v>
                </c:pt>
                <c:pt idx="159">
                  <c:v>2.96</c:v>
                </c:pt>
                <c:pt idx="160">
                  <c:v>2.96</c:v>
                </c:pt>
                <c:pt idx="161">
                  <c:v>2.76</c:v>
                </c:pt>
                <c:pt idx="162">
                  <c:v>2.56</c:v>
                </c:pt>
                <c:pt idx="163">
                  <c:v>2.04</c:v>
                </c:pt>
                <c:pt idx="164">
                  <c:v>2.6</c:v>
                </c:pt>
                <c:pt idx="165">
                  <c:v>2.68</c:v>
                </c:pt>
                <c:pt idx="166">
                  <c:v>2.96</c:v>
                </c:pt>
                <c:pt idx="167">
                  <c:v>2.16</c:v>
                </c:pt>
                <c:pt idx="168">
                  <c:v>1.8</c:v>
                </c:pt>
                <c:pt idx="169">
                  <c:v>2.2799999999999998</c:v>
                </c:pt>
                <c:pt idx="170">
                  <c:v>2.76</c:v>
                </c:pt>
                <c:pt idx="171">
                  <c:v>2.08</c:v>
                </c:pt>
                <c:pt idx="172">
                  <c:v>2.2000000000000002</c:v>
                </c:pt>
                <c:pt idx="173">
                  <c:v>1.88</c:v>
                </c:pt>
                <c:pt idx="174">
                  <c:v>2.36</c:v>
                </c:pt>
                <c:pt idx="175">
                  <c:v>2</c:v>
                </c:pt>
                <c:pt idx="176">
                  <c:v>1.96</c:v>
                </c:pt>
                <c:pt idx="177">
                  <c:v>1.88</c:v>
                </c:pt>
                <c:pt idx="178">
                  <c:v>1.96</c:v>
                </c:pt>
                <c:pt idx="179">
                  <c:v>1.92</c:v>
                </c:pt>
                <c:pt idx="180">
                  <c:v>2</c:v>
                </c:pt>
                <c:pt idx="181">
                  <c:v>2.16</c:v>
                </c:pt>
                <c:pt idx="182">
                  <c:v>2.44</c:v>
                </c:pt>
                <c:pt idx="183">
                  <c:v>2.3199999999999998</c:v>
                </c:pt>
                <c:pt idx="184">
                  <c:v>2.36</c:v>
                </c:pt>
                <c:pt idx="185">
                  <c:v>1</c:v>
                </c:pt>
                <c:pt idx="186">
                  <c:v>2.4</c:v>
                </c:pt>
                <c:pt idx="187">
                  <c:v>2.04</c:v>
                </c:pt>
                <c:pt idx="188">
                  <c:v>2.2400000000000002</c:v>
                </c:pt>
                <c:pt idx="189">
                  <c:v>1.76</c:v>
                </c:pt>
                <c:pt idx="190">
                  <c:v>1.92</c:v>
                </c:pt>
                <c:pt idx="191">
                  <c:v>1.68</c:v>
                </c:pt>
                <c:pt idx="192">
                  <c:v>1.48</c:v>
                </c:pt>
                <c:pt idx="193">
                  <c:v>1.24</c:v>
                </c:pt>
                <c:pt idx="194">
                  <c:v>1.96</c:v>
                </c:pt>
                <c:pt idx="195">
                  <c:v>1.88</c:v>
                </c:pt>
                <c:pt idx="196">
                  <c:v>1.84</c:v>
                </c:pt>
                <c:pt idx="197">
                  <c:v>1.32</c:v>
                </c:pt>
                <c:pt idx="198">
                  <c:v>1.8</c:v>
                </c:pt>
                <c:pt idx="199">
                  <c:v>1.92</c:v>
                </c:pt>
                <c:pt idx="200">
                  <c:v>1.88</c:v>
                </c:pt>
                <c:pt idx="201">
                  <c:v>1.44</c:v>
                </c:pt>
                <c:pt idx="202">
                  <c:v>1.48</c:v>
                </c:pt>
                <c:pt idx="203">
                  <c:v>1.72</c:v>
                </c:pt>
                <c:pt idx="204">
                  <c:v>1.48</c:v>
                </c:pt>
                <c:pt idx="205">
                  <c:v>1.56</c:v>
                </c:pt>
                <c:pt idx="206">
                  <c:v>1.36</c:v>
                </c:pt>
                <c:pt idx="207">
                  <c:v>1.76</c:v>
                </c:pt>
                <c:pt idx="208">
                  <c:v>1.6</c:v>
                </c:pt>
                <c:pt idx="209">
                  <c:v>1.1200000000000001</c:v>
                </c:pt>
                <c:pt idx="210">
                  <c:v>2.08</c:v>
                </c:pt>
                <c:pt idx="211">
                  <c:v>1.24</c:v>
                </c:pt>
                <c:pt idx="212">
                  <c:v>1.76</c:v>
                </c:pt>
                <c:pt idx="213">
                  <c:v>1.64</c:v>
                </c:pt>
                <c:pt idx="214">
                  <c:v>1.56</c:v>
                </c:pt>
                <c:pt idx="215">
                  <c:v>1.52</c:v>
                </c:pt>
                <c:pt idx="216">
                  <c:v>1.44</c:v>
                </c:pt>
                <c:pt idx="217">
                  <c:v>1.4</c:v>
                </c:pt>
                <c:pt idx="218">
                  <c:v>1.88</c:v>
                </c:pt>
                <c:pt idx="219">
                  <c:v>1.04</c:v>
                </c:pt>
                <c:pt idx="220">
                  <c:v>1.44</c:v>
                </c:pt>
                <c:pt idx="221">
                  <c:v>1.44</c:v>
                </c:pt>
                <c:pt idx="222">
                  <c:v>1.44</c:v>
                </c:pt>
                <c:pt idx="223">
                  <c:v>1.1200000000000001</c:v>
                </c:pt>
                <c:pt idx="224">
                  <c:v>1.2</c:v>
                </c:pt>
                <c:pt idx="225">
                  <c:v>1.2</c:v>
                </c:pt>
                <c:pt idx="226">
                  <c:v>1.24</c:v>
                </c:pt>
                <c:pt idx="227">
                  <c:v>1.48</c:v>
                </c:pt>
                <c:pt idx="228">
                  <c:v>1.56</c:v>
                </c:pt>
                <c:pt idx="229">
                  <c:v>1.28</c:v>
                </c:pt>
                <c:pt idx="230">
                  <c:v>1.52</c:v>
                </c:pt>
                <c:pt idx="231">
                  <c:v>1</c:v>
                </c:pt>
                <c:pt idx="232">
                  <c:v>1.36</c:v>
                </c:pt>
                <c:pt idx="233">
                  <c:v>1.08</c:v>
                </c:pt>
                <c:pt idx="234">
                  <c:v>1.32</c:v>
                </c:pt>
                <c:pt idx="235">
                  <c:v>1.1599999999999999</c:v>
                </c:pt>
                <c:pt idx="236">
                  <c:v>1</c:v>
                </c:pt>
                <c:pt idx="237">
                  <c:v>1.24</c:v>
                </c:pt>
                <c:pt idx="238">
                  <c:v>0.96</c:v>
                </c:pt>
                <c:pt idx="239">
                  <c:v>1.08</c:v>
                </c:pt>
                <c:pt idx="240">
                  <c:v>1.32</c:v>
                </c:pt>
                <c:pt idx="241">
                  <c:v>1.48</c:v>
                </c:pt>
                <c:pt idx="242">
                  <c:v>1.08</c:v>
                </c:pt>
                <c:pt idx="243">
                  <c:v>1.6</c:v>
                </c:pt>
                <c:pt idx="244">
                  <c:v>1.28</c:v>
                </c:pt>
                <c:pt idx="245">
                  <c:v>1.24</c:v>
                </c:pt>
                <c:pt idx="246">
                  <c:v>1</c:v>
                </c:pt>
                <c:pt idx="247">
                  <c:v>1.04</c:v>
                </c:pt>
                <c:pt idx="248">
                  <c:v>1.28</c:v>
                </c:pt>
                <c:pt idx="249">
                  <c:v>1.04</c:v>
                </c:pt>
                <c:pt idx="250">
                  <c:v>1.32</c:v>
                </c:pt>
                <c:pt idx="251">
                  <c:v>1.1599999999999999</c:v>
                </c:pt>
                <c:pt idx="252">
                  <c:v>1.04</c:v>
                </c:pt>
                <c:pt idx="253">
                  <c:v>1.2</c:v>
                </c:pt>
                <c:pt idx="254">
                  <c:v>0.96</c:v>
                </c:pt>
                <c:pt idx="255">
                  <c:v>1.24</c:v>
                </c:pt>
                <c:pt idx="256">
                  <c:v>0.72</c:v>
                </c:pt>
                <c:pt idx="257">
                  <c:v>1.44</c:v>
                </c:pt>
                <c:pt idx="258">
                  <c:v>1.32</c:v>
                </c:pt>
                <c:pt idx="259">
                  <c:v>0.68</c:v>
                </c:pt>
                <c:pt idx="260">
                  <c:v>0.84</c:v>
                </c:pt>
                <c:pt idx="261">
                  <c:v>1.08</c:v>
                </c:pt>
                <c:pt idx="262">
                  <c:v>0.56000000000000005</c:v>
                </c:pt>
                <c:pt idx="263">
                  <c:v>1</c:v>
                </c:pt>
                <c:pt idx="264">
                  <c:v>0.72</c:v>
                </c:pt>
                <c:pt idx="265">
                  <c:v>1.08</c:v>
                </c:pt>
                <c:pt idx="266">
                  <c:v>0.88</c:v>
                </c:pt>
                <c:pt idx="267">
                  <c:v>1.24</c:v>
                </c:pt>
                <c:pt idx="268">
                  <c:v>1.2</c:v>
                </c:pt>
                <c:pt idx="269">
                  <c:v>1.1200000000000001</c:v>
                </c:pt>
                <c:pt idx="270">
                  <c:v>0.92</c:v>
                </c:pt>
                <c:pt idx="271">
                  <c:v>1.08</c:v>
                </c:pt>
                <c:pt idx="272">
                  <c:v>1.08</c:v>
                </c:pt>
                <c:pt idx="273">
                  <c:v>0.92</c:v>
                </c:pt>
                <c:pt idx="274">
                  <c:v>1</c:v>
                </c:pt>
                <c:pt idx="275">
                  <c:v>0.72</c:v>
                </c:pt>
                <c:pt idx="276">
                  <c:v>1.08</c:v>
                </c:pt>
                <c:pt idx="277">
                  <c:v>1.1599999999999999</c:v>
                </c:pt>
                <c:pt idx="278">
                  <c:v>1.2</c:v>
                </c:pt>
                <c:pt idx="279">
                  <c:v>0.76</c:v>
                </c:pt>
                <c:pt idx="280">
                  <c:v>0.8</c:v>
                </c:pt>
                <c:pt idx="281">
                  <c:v>1.08</c:v>
                </c:pt>
                <c:pt idx="282">
                  <c:v>0.76</c:v>
                </c:pt>
                <c:pt idx="283">
                  <c:v>0.76</c:v>
                </c:pt>
                <c:pt idx="284">
                  <c:v>0.6</c:v>
                </c:pt>
                <c:pt idx="285">
                  <c:v>0.88</c:v>
                </c:pt>
                <c:pt idx="286">
                  <c:v>0.92</c:v>
                </c:pt>
                <c:pt idx="287">
                  <c:v>0.6</c:v>
                </c:pt>
                <c:pt idx="288">
                  <c:v>0.92</c:v>
                </c:pt>
                <c:pt idx="289">
                  <c:v>0.76</c:v>
                </c:pt>
                <c:pt idx="290">
                  <c:v>0.68</c:v>
                </c:pt>
                <c:pt idx="291">
                  <c:v>0.48</c:v>
                </c:pt>
                <c:pt idx="292">
                  <c:v>0.64</c:v>
                </c:pt>
                <c:pt idx="293">
                  <c:v>0.68</c:v>
                </c:pt>
                <c:pt idx="294">
                  <c:v>1.04</c:v>
                </c:pt>
                <c:pt idx="295">
                  <c:v>0.48</c:v>
                </c:pt>
                <c:pt idx="296">
                  <c:v>0.6</c:v>
                </c:pt>
                <c:pt idx="297">
                  <c:v>0.84</c:v>
                </c:pt>
                <c:pt idx="298">
                  <c:v>0.56000000000000005</c:v>
                </c:pt>
                <c:pt idx="299">
                  <c:v>0.68</c:v>
                </c:pt>
                <c:pt idx="300">
                  <c:v>0.52</c:v>
                </c:pt>
                <c:pt idx="301">
                  <c:v>0.52</c:v>
                </c:pt>
                <c:pt idx="302">
                  <c:v>0.56000000000000005</c:v>
                </c:pt>
                <c:pt idx="303">
                  <c:v>0.76</c:v>
                </c:pt>
                <c:pt idx="304">
                  <c:v>0.68</c:v>
                </c:pt>
                <c:pt idx="305">
                  <c:v>0.92</c:v>
                </c:pt>
                <c:pt idx="306">
                  <c:v>0.64</c:v>
                </c:pt>
                <c:pt idx="307">
                  <c:v>0.64</c:v>
                </c:pt>
                <c:pt idx="308">
                  <c:v>0.72</c:v>
                </c:pt>
                <c:pt idx="309">
                  <c:v>0.84</c:v>
                </c:pt>
                <c:pt idx="310">
                  <c:v>1.24</c:v>
                </c:pt>
                <c:pt idx="311">
                  <c:v>1.04</c:v>
                </c:pt>
                <c:pt idx="312">
                  <c:v>0.6</c:v>
                </c:pt>
                <c:pt idx="313">
                  <c:v>0.68</c:v>
                </c:pt>
                <c:pt idx="314">
                  <c:v>0.48</c:v>
                </c:pt>
                <c:pt idx="315">
                  <c:v>0.68</c:v>
                </c:pt>
                <c:pt idx="316">
                  <c:v>0.72</c:v>
                </c:pt>
                <c:pt idx="317">
                  <c:v>1.24</c:v>
                </c:pt>
                <c:pt idx="318">
                  <c:v>0.72</c:v>
                </c:pt>
                <c:pt idx="319">
                  <c:v>1.1200000000000001</c:v>
                </c:pt>
                <c:pt idx="320">
                  <c:v>1</c:v>
                </c:pt>
                <c:pt idx="321">
                  <c:v>0.8</c:v>
                </c:pt>
                <c:pt idx="322">
                  <c:v>0.96</c:v>
                </c:pt>
                <c:pt idx="323">
                  <c:v>0.72</c:v>
                </c:pt>
                <c:pt idx="324">
                  <c:v>0.6</c:v>
                </c:pt>
                <c:pt idx="325">
                  <c:v>1.32</c:v>
                </c:pt>
                <c:pt idx="326">
                  <c:v>0.84</c:v>
                </c:pt>
                <c:pt idx="327">
                  <c:v>0.84</c:v>
                </c:pt>
                <c:pt idx="328">
                  <c:v>1.24</c:v>
                </c:pt>
                <c:pt idx="329">
                  <c:v>1.6</c:v>
                </c:pt>
                <c:pt idx="330">
                  <c:v>1</c:v>
                </c:pt>
                <c:pt idx="331">
                  <c:v>0.64</c:v>
                </c:pt>
                <c:pt idx="332">
                  <c:v>1.1599999999999999</c:v>
                </c:pt>
                <c:pt idx="333">
                  <c:v>1.08</c:v>
                </c:pt>
                <c:pt idx="334">
                  <c:v>0.8</c:v>
                </c:pt>
                <c:pt idx="335">
                  <c:v>1</c:v>
                </c:pt>
                <c:pt idx="336">
                  <c:v>0.8</c:v>
                </c:pt>
                <c:pt idx="337">
                  <c:v>1.1599999999999999</c:v>
                </c:pt>
                <c:pt idx="338">
                  <c:v>1.28</c:v>
                </c:pt>
                <c:pt idx="339">
                  <c:v>0.88</c:v>
                </c:pt>
                <c:pt idx="340">
                  <c:v>1.32</c:v>
                </c:pt>
                <c:pt idx="341">
                  <c:v>1.32</c:v>
                </c:pt>
                <c:pt idx="342">
                  <c:v>1.2</c:v>
                </c:pt>
                <c:pt idx="343">
                  <c:v>1.2</c:v>
                </c:pt>
                <c:pt idx="344">
                  <c:v>1.1599999999999999</c:v>
                </c:pt>
                <c:pt idx="345">
                  <c:v>1.1599999999999999</c:v>
                </c:pt>
                <c:pt idx="346">
                  <c:v>1.2</c:v>
                </c:pt>
                <c:pt idx="347">
                  <c:v>1.1599999999999999</c:v>
                </c:pt>
                <c:pt idx="348">
                  <c:v>1.4</c:v>
                </c:pt>
                <c:pt idx="349">
                  <c:v>1.1200000000000001</c:v>
                </c:pt>
                <c:pt idx="350">
                  <c:v>1.52</c:v>
                </c:pt>
                <c:pt idx="351">
                  <c:v>1.28</c:v>
                </c:pt>
                <c:pt idx="352">
                  <c:v>1.1200000000000001</c:v>
                </c:pt>
                <c:pt idx="353">
                  <c:v>1.04</c:v>
                </c:pt>
                <c:pt idx="354">
                  <c:v>1.1599999999999999</c:v>
                </c:pt>
                <c:pt idx="355">
                  <c:v>1.52</c:v>
                </c:pt>
                <c:pt idx="356">
                  <c:v>1.2</c:v>
                </c:pt>
                <c:pt idx="357">
                  <c:v>1.4</c:v>
                </c:pt>
                <c:pt idx="358">
                  <c:v>1.44</c:v>
                </c:pt>
                <c:pt idx="359">
                  <c:v>1.28</c:v>
                </c:pt>
                <c:pt idx="360">
                  <c:v>1.48</c:v>
                </c:pt>
                <c:pt idx="361">
                  <c:v>0.96</c:v>
                </c:pt>
                <c:pt idx="362">
                  <c:v>1.08</c:v>
                </c:pt>
                <c:pt idx="363">
                  <c:v>0.68</c:v>
                </c:pt>
                <c:pt idx="364">
                  <c:v>0.8</c:v>
                </c:pt>
                <c:pt idx="365">
                  <c:v>1.2</c:v>
                </c:pt>
                <c:pt idx="366">
                  <c:v>1.48</c:v>
                </c:pt>
                <c:pt idx="367">
                  <c:v>1.2</c:v>
                </c:pt>
                <c:pt idx="368">
                  <c:v>1.04</c:v>
                </c:pt>
                <c:pt idx="369">
                  <c:v>1.24</c:v>
                </c:pt>
                <c:pt idx="370">
                  <c:v>1.1200000000000001</c:v>
                </c:pt>
                <c:pt idx="371">
                  <c:v>0.96</c:v>
                </c:pt>
                <c:pt idx="372">
                  <c:v>1</c:v>
                </c:pt>
                <c:pt idx="373">
                  <c:v>1.04</c:v>
                </c:pt>
                <c:pt idx="374">
                  <c:v>0.6</c:v>
                </c:pt>
                <c:pt idx="375">
                  <c:v>0.96</c:v>
                </c:pt>
                <c:pt idx="376">
                  <c:v>1.04</c:v>
                </c:pt>
                <c:pt idx="377">
                  <c:v>0.92</c:v>
                </c:pt>
                <c:pt idx="378">
                  <c:v>0.56000000000000005</c:v>
                </c:pt>
                <c:pt idx="379">
                  <c:v>1.04</c:v>
                </c:pt>
                <c:pt idx="380">
                  <c:v>1.1200000000000001</c:v>
                </c:pt>
                <c:pt idx="381">
                  <c:v>1</c:v>
                </c:pt>
                <c:pt idx="382">
                  <c:v>0.72</c:v>
                </c:pt>
                <c:pt idx="383">
                  <c:v>0.88</c:v>
                </c:pt>
                <c:pt idx="384">
                  <c:v>0.8</c:v>
                </c:pt>
                <c:pt idx="385">
                  <c:v>0.76</c:v>
                </c:pt>
                <c:pt idx="386">
                  <c:v>0.92</c:v>
                </c:pt>
                <c:pt idx="387">
                  <c:v>1.08</c:v>
                </c:pt>
                <c:pt idx="388">
                  <c:v>0.88</c:v>
                </c:pt>
                <c:pt idx="389">
                  <c:v>0.48</c:v>
                </c:pt>
                <c:pt idx="390">
                  <c:v>0.56000000000000005</c:v>
                </c:pt>
                <c:pt idx="391">
                  <c:v>0.64</c:v>
                </c:pt>
                <c:pt idx="392">
                  <c:v>0.72</c:v>
                </c:pt>
                <c:pt idx="393">
                  <c:v>0.8</c:v>
                </c:pt>
                <c:pt idx="394">
                  <c:v>0.44</c:v>
                </c:pt>
                <c:pt idx="395">
                  <c:v>0.84</c:v>
                </c:pt>
                <c:pt idx="396">
                  <c:v>0.72</c:v>
                </c:pt>
                <c:pt idx="397">
                  <c:v>0.68</c:v>
                </c:pt>
                <c:pt idx="398">
                  <c:v>0.72</c:v>
                </c:pt>
                <c:pt idx="399">
                  <c:v>0.76</c:v>
                </c:pt>
                <c:pt idx="400">
                  <c:v>0.68</c:v>
                </c:pt>
                <c:pt idx="401">
                  <c:v>0.68</c:v>
                </c:pt>
                <c:pt idx="402">
                  <c:v>0.56000000000000005</c:v>
                </c:pt>
                <c:pt idx="403">
                  <c:v>0.68</c:v>
                </c:pt>
                <c:pt idx="404">
                  <c:v>0.68</c:v>
                </c:pt>
                <c:pt idx="405">
                  <c:v>0.44</c:v>
                </c:pt>
                <c:pt idx="406">
                  <c:v>0.48</c:v>
                </c:pt>
                <c:pt idx="407">
                  <c:v>0.64</c:v>
                </c:pt>
                <c:pt idx="408">
                  <c:v>0.56000000000000005</c:v>
                </c:pt>
                <c:pt idx="409">
                  <c:v>0.56000000000000005</c:v>
                </c:pt>
                <c:pt idx="410">
                  <c:v>0.28000000000000003</c:v>
                </c:pt>
                <c:pt idx="411">
                  <c:v>0.56000000000000005</c:v>
                </c:pt>
                <c:pt idx="412">
                  <c:v>1</c:v>
                </c:pt>
                <c:pt idx="413">
                  <c:v>0.76</c:v>
                </c:pt>
                <c:pt idx="414">
                  <c:v>0.6</c:v>
                </c:pt>
                <c:pt idx="415">
                  <c:v>0.6</c:v>
                </c:pt>
                <c:pt idx="416">
                  <c:v>0.72</c:v>
                </c:pt>
                <c:pt idx="417">
                  <c:v>0.72</c:v>
                </c:pt>
                <c:pt idx="418">
                  <c:v>0.8</c:v>
                </c:pt>
                <c:pt idx="419">
                  <c:v>0.56000000000000005</c:v>
                </c:pt>
                <c:pt idx="420">
                  <c:v>0.72</c:v>
                </c:pt>
                <c:pt idx="421">
                  <c:v>0.68</c:v>
                </c:pt>
                <c:pt idx="422">
                  <c:v>0.96</c:v>
                </c:pt>
                <c:pt idx="423">
                  <c:v>1</c:v>
                </c:pt>
                <c:pt idx="424">
                  <c:v>0.92</c:v>
                </c:pt>
                <c:pt idx="425">
                  <c:v>0.8</c:v>
                </c:pt>
                <c:pt idx="426">
                  <c:v>0.92</c:v>
                </c:pt>
                <c:pt idx="427">
                  <c:v>0.96</c:v>
                </c:pt>
                <c:pt idx="428">
                  <c:v>1.08</c:v>
                </c:pt>
                <c:pt idx="429">
                  <c:v>1.08</c:v>
                </c:pt>
                <c:pt idx="430">
                  <c:v>1</c:v>
                </c:pt>
                <c:pt idx="431">
                  <c:v>1.32</c:v>
                </c:pt>
                <c:pt idx="432">
                  <c:v>1</c:v>
                </c:pt>
                <c:pt idx="433">
                  <c:v>1.1599999999999999</c:v>
                </c:pt>
                <c:pt idx="434">
                  <c:v>1.28</c:v>
                </c:pt>
                <c:pt idx="435">
                  <c:v>1.1599999999999999</c:v>
                </c:pt>
                <c:pt idx="436">
                  <c:v>1.6</c:v>
                </c:pt>
                <c:pt idx="437">
                  <c:v>1.1200000000000001</c:v>
                </c:pt>
                <c:pt idx="438">
                  <c:v>1.36</c:v>
                </c:pt>
                <c:pt idx="439">
                  <c:v>1.2</c:v>
                </c:pt>
                <c:pt idx="440">
                  <c:v>1.2</c:v>
                </c:pt>
                <c:pt idx="441">
                  <c:v>1.44</c:v>
                </c:pt>
                <c:pt idx="442">
                  <c:v>1.48</c:v>
                </c:pt>
                <c:pt idx="443">
                  <c:v>1.56</c:v>
                </c:pt>
                <c:pt idx="444">
                  <c:v>2.12</c:v>
                </c:pt>
                <c:pt idx="445">
                  <c:v>1.24</c:v>
                </c:pt>
                <c:pt idx="446">
                  <c:v>2.68</c:v>
                </c:pt>
                <c:pt idx="447">
                  <c:v>2.08</c:v>
                </c:pt>
                <c:pt idx="448">
                  <c:v>2.48</c:v>
                </c:pt>
                <c:pt idx="449">
                  <c:v>2.3199999999999998</c:v>
                </c:pt>
                <c:pt idx="450">
                  <c:v>2.2000000000000002</c:v>
                </c:pt>
                <c:pt idx="451">
                  <c:v>2.64</c:v>
                </c:pt>
                <c:pt idx="452">
                  <c:v>1.88</c:v>
                </c:pt>
                <c:pt idx="453">
                  <c:v>2.2000000000000002</c:v>
                </c:pt>
                <c:pt idx="454">
                  <c:v>2.84</c:v>
                </c:pt>
                <c:pt idx="455">
                  <c:v>2.64</c:v>
                </c:pt>
                <c:pt idx="456">
                  <c:v>3.08</c:v>
                </c:pt>
                <c:pt idx="457">
                  <c:v>2.2000000000000002</c:v>
                </c:pt>
                <c:pt idx="458">
                  <c:v>2.76</c:v>
                </c:pt>
                <c:pt idx="459">
                  <c:v>2.84</c:v>
                </c:pt>
                <c:pt idx="460">
                  <c:v>2.8</c:v>
                </c:pt>
                <c:pt idx="461">
                  <c:v>2.88</c:v>
                </c:pt>
                <c:pt idx="462">
                  <c:v>3.36</c:v>
                </c:pt>
                <c:pt idx="463">
                  <c:v>2.8</c:v>
                </c:pt>
                <c:pt idx="464">
                  <c:v>2.84</c:v>
                </c:pt>
                <c:pt idx="465">
                  <c:v>2.96</c:v>
                </c:pt>
                <c:pt idx="466">
                  <c:v>2.44</c:v>
                </c:pt>
                <c:pt idx="467">
                  <c:v>2.2000000000000002</c:v>
                </c:pt>
                <c:pt idx="468">
                  <c:v>2.88</c:v>
                </c:pt>
                <c:pt idx="469">
                  <c:v>3.32</c:v>
                </c:pt>
                <c:pt idx="470">
                  <c:v>2.3199999999999998</c:v>
                </c:pt>
                <c:pt idx="471">
                  <c:v>3.36</c:v>
                </c:pt>
                <c:pt idx="472">
                  <c:v>2.52</c:v>
                </c:pt>
                <c:pt idx="473">
                  <c:v>3.08</c:v>
                </c:pt>
                <c:pt idx="474">
                  <c:v>2.6</c:v>
                </c:pt>
                <c:pt idx="475">
                  <c:v>2.96</c:v>
                </c:pt>
                <c:pt idx="476">
                  <c:v>2.68</c:v>
                </c:pt>
                <c:pt idx="477">
                  <c:v>2.72</c:v>
                </c:pt>
                <c:pt idx="478">
                  <c:v>2.6</c:v>
                </c:pt>
                <c:pt idx="479">
                  <c:v>2.92</c:v>
                </c:pt>
                <c:pt idx="480">
                  <c:v>3</c:v>
                </c:pt>
                <c:pt idx="481">
                  <c:v>2.72</c:v>
                </c:pt>
                <c:pt idx="482">
                  <c:v>2.12</c:v>
                </c:pt>
                <c:pt idx="483">
                  <c:v>2.52</c:v>
                </c:pt>
                <c:pt idx="484">
                  <c:v>2.44</c:v>
                </c:pt>
                <c:pt idx="485">
                  <c:v>2.36</c:v>
                </c:pt>
                <c:pt idx="486">
                  <c:v>1.92</c:v>
                </c:pt>
                <c:pt idx="487">
                  <c:v>2.2000000000000002</c:v>
                </c:pt>
                <c:pt idx="488">
                  <c:v>2.52</c:v>
                </c:pt>
                <c:pt idx="489">
                  <c:v>1.76</c:v>
                </c:pt>
                <c:pt idx="490">
                  <c:v>2.16</c:v>
                </c:pt>
                <c:pt idx="491">
                  <c:v>2.04</c:v>
                </c:pt>
                <c:pt idx="492">
                  <c:v>1.4</c:v>
                </c:pt>
                <c:pt idx="493">
                  <c:v>1.4</c:v>
                </c:pt>
                <c:pt idx="494">
                  <c:v>1.84</c:v>
                </c:pt>
                <c:pt idx="495">
                  <c:v>1.68</c:v>
                </c:pt>
                <c:pt idx="496">
                  <c:v>1.2</c:v>
                </c:pt>
                <c:pt idx="497">
                  <c:v>2.2000000000000002</c:v>
                </c:pt>
                <c:pt idx="498">
                  <c:v>1.8</c:v>
                </c:pt>
                <c:pt idx="499">
                  <c:v>1.44</c:v>
                </c:pt>
                <c:pt idx="500">
                  <c:v>1.92</c:v>
                </c:pt>
                <c:pt idx="501">
                  <c:v>1.88</c:v>
                </c:pt>
                <c:pt idx="502">
                  <c:v>1.24</c:v>
                </c:pt>
                <c:pt idx="503">
                  <c:v>1.32</c:v>
                </c:pt>
                <c:pt idx="504">
                  <c:v>1.28</c:v>
                </c:pt>
                <c:pt idx="505">
                  <c:v>1.4</c:v>
                </c:pt>
                <c:pt idx="506">
                  <c:v>1.2</c:v>
                </c:pt>
                <c:pt idx="507">
                  <c:v>1.44</c:v>
                </c:pt>
                <c:pt idx="508">
                  <c:v>1.36</c:v>
                </c:pt>
                <c:pt idx="509">
                  <c:v>0.88</c:v>
                </c:pt>
                <c:pt idx="510">
                  <c:v>0.84</c:v>
                </c:pt>
                <c:pt idx="511">
                  <c:v>1.1200000000000001</c:v>
                </c:pt>
                <c:pt idx="512">
                  <c:v>0.96</c:v>
                </c:pt>
                <c:pt idx="513">
                  <c:v>1.48</c:v>
                </c:pt>
                <c:pt idx="514">
                  <c:v>1.4</c:v>
                </c:pt>
                <c:pt idx="515">
                  <c:v>1.2</c:v>
                </c:pt>
                <c:pt idx="516">
                  <c:v>0.88</c:v>
                </c:pt>
                <c:pt idx="517">
                  <c:v>0.96</c:v>
                </c:pt>
                <c:pt idx="518">
                  <c:v>1.24</c:v>
                </c:pt>
                <c:pt idx="519">
                  <c:v>1.04</c:v>
                </c:pt>
                <c:pt idx="520">
                  <c:v>0.88</c:v>
                </c:pt>
                <c:pt idx="521">
                  <c:v>0.88</c:v>
                </c:pt>
                <c:pt idx="522">
                  <c:v>1.04</c:v>
                </c:pt>
                <c:pt idx="523">
                  <c:v>1.24</c:v>
                </c:pt>
                <c:pt idx="524">
                  <c:v>0.96</c:v>
                </c:pt>
                <c:pt idx="525">
                  <c:v>1.1599999999999999</c:v>
                </c:pt>
                <c:pt idx="526">
                  <c:v>1.2</c:v>
                </c:pt>
                <c:pt idx="527">
                  <c:v>0.6</c:v>
                </c:pt>
                <c:pt idx="528">
                  <c:v>0.88</c:v>
                </c:pt>
                <c:pt idx="529">
                  <c:v>1.24</c:v>
                </c:pt>
                <c:pt idx="530">
                  <c:v>1.08</c:v>
                </c:pt>
                <c:pt idx="531">
                  <c:v>1.04</c:v>
                </c:pt>
                <c:pt idx="532">
                  <c:v>0.88</c:v>
                </c:pt>
                <c:pt idx="533">
                  <c:v>1.56</c:v>
                </c:pt>
                <c:pt idx="534">
                  <c:v>0.64</c:v>
                </c:pt>
                <c:pt idx="535">
                  <c:v>0.8</c:v>
                </c:pt>
                <c:pt idx="536">
                  <c:v>0.88</c:v>
                </c:pt>
                <c:pt idx="537">
                  <c:v>0.76</c:v>
                </c:pt>
                <c:pt idx="538">
                  <c:v>0.88</c:v>
                </c:pt>
                <c:pt idx="539">
                  <c:v>0.76</c:v>
                </c:pt>
                <c:pt idx="540">
                  <c:v>0.64</c:v>
                </c:pt>
                <c:pt idx="541">
                  <c:v>0.76</c:v>
                </c:pt>
                <c:pt idx="542">
                  <c:v>0.88</c:v>
                </c:pt>
                <c:pt idx="543">
                  <c:v>0.88</c:v>
                </c:pt>
                <c:pt idx="544">
                  <c:v>0.92</c:v>
                </c:pt>
                <c:pt idx="545">
                  <c:v>0.64</c:v>
                </c:pt>
                <c:pt idx="546">
                  <c:v>0.6</c:v>
                </c:pt>
                <c:pt idx="547">
                  <c:v>0.96</c:v>
                </c:pt>
                <c:pt idx="548">
                  <c:v>0.76</c:v>
                </c:pt>
                <c:pt idx="549">
                  <c:v>1.08</c:v>
                </c:pt>
                <c:pt idx="550">
                  <c:v>0.88</c:v>
                </c:pt>
                <c:pt idx="551">
                  <c:v>0.6</c:v>
                </c:pt>
                <c:pt idx="552">
                  <c:v>1.08</c:v>
                </c:pt>
                <c:pt idx="553">
                  <c:v>0.68</c:v>
                </c:pt>
                <c:pt idx="554">
                  <c:v>0.96</c:v>
                </c:pt>
                <c:pt idx="555">
                  <c:v>0.52</c:v>
                </c:pt>
                <c:pt idx="556">
                  <c:v>0.72</c:v>
                </c:pt>
                <c:pt idx="557">
                  <c:v>0.92</c:v>
                </c:pt>
                <c:pt idx="558">
                  <c:v>0.8</c:v>
                </c:pt>
                <c:pt idx="559">
                  <c:v>0.88</c:v>
                </c:pt>
                <c:pt idx="560">
                  <c:v>0.64</c:v>
                </c:pt>
                <c:pt idx="561">
                  <c:v>1.08</c:v>
                </c:pt>
                <c:pt idx="562">
                  <c:v>1.1200000000000001</c:v>
                </c:pt>
                <c:pt idx="563">
                  <c:v>1.44</c:v>
                </c:pt>
                <c:pt idx="564">
                  <c:v>1.44</c:v>
                </c:pt>
                <c:pt idx="565">
                  <c:v>0.96</c:v>
                </c:pt>
                <c:pt idx="566">
                  <c:v>1.08</c:v>
                </c:pt>
                <c:pt idx="567">
                  <c:v>1.48</c:v>
                </c:pt>
                <c:pt idx="568">
                  <c:v>1.4</c:v>
                </c:pt>
                <c:pt idx="569">
                  <c:v>1.24</c:v>
                </c:pt>
                <c:pt idx="570">
                  <c:v>1.36</c:v>
                </c:pt>
                <c:pt idx="571">
                  <c:v>1.4</c:v>
                </c:pt>
                <c:pt idx="572">
                  <c:v>1.08</c:v>
                </c:pt>
                <c:pt idx="573">
                  <c:v>1.56</c:v>
                </c:pt>
                <c:pt idx="574">
                  <c:v>1.56</c:v>
                </c:pt>
                <c:pt idx="575">
                  <c:v>1.68</c:v>
                </c:pt>
                <c:pt idx="576">
                  <c:v>1.8</c:v>
                </c:pt>
                <c:pt idx="577">
                  <c:v>1.52</c:v>
                </c:pt>
                <c:pt idx="578">
                  <c:v>1.6</c:v>
                </c:pt>
                <c:pt idx="579">
                  <c:v>1.92</c:v>
                </c:pt>
                <c:pt idx="580">
                  <c:v>2.6</c:v>
                </c:pt>
                <c:pt idx="581">
                  <c:v>2</c:v>
                </c:pt>
                <c:pt idx="582">
                  <c:v>1.76</c:v>
                </c:pt>
                <c:pt idx="583">
                  <c:v>2.2799999999999998</c:v>
                </c:pt>
                <c:pt idx="584">
                  <c:v>1.28</c:v>
                </c:pt>
                <c:pt idx="585">
                  <c:v>1.76</c:v>
                </c:pt>
                <c:pt idx="586">
                  <c:v>1.96</c:v>
                </c:pt>
                <c:pt idx="587">
                  <c:v>1.52</c:v>
                </c:pt>
                <c:pt idx="588">
                  <c:v>2.04</c:v>
                </c:pt>
                <c:pt idx="589">
                  <c:v>2.36</c:v>
                </c:pt>
                <c:pt idx="590">
                  <c:v>2.2000000000000002</c:v>
                </c:pt>
                <c:pt idx="591">
                  <c:v>2.12</c:v>
                </c:pt>
                <c:pt idx="592">
                  <c:v>2.2400000000000002</c:v>
                </c:pt>
                <c:pt idx="593">
                  <c:v>2.08</c:v>
                </c:pt>
                <c:pt idx="594">
                  <c:v>2.36</c:v>
                </c:pt>
                <c:pt idx="595">
                  <c:v>1.92</c:v>
                </c:pt>
                <c:pt idx="596">
                  <c:v>2</c:v>
                </c:pt>
                <c:pt idx="597">
                  <c:v>2.3199999999999998</c:v>
                </c:pt>
                <c:pt idx="598">
                  <c:v>1.52</c:v>
                </c:pt>
                <c:pt idx="599">
                  <c:v>1.92</c:v>
                </c:pt>
                <c:pt idx="600">
                  <c:v>2</c:v>
                </c:pt>
                <c:pt idx="601">
                  <c:v>2</c:v>
                </c:pt>
                <c:pt idx="602">
                  <c:v>2.12</c:v>
                </c:pt>
                <c:pt idx="603">
                  <c:v>1.6</c:v>
                </c:pt>
                <c:pt idx="604">
                  <c:v>1.72</c:v>
                </c:pt>
                <c:pt idx="605">
                  <c:v>2.68</c:v>
                </c:pt>
                <c:pt idx="606">
                  <c:v>2.04</c:v>
                </c:pt>
                <c:pt idx="607">
                  <c:v>1.76</c:v>
                </c:pt>
                <c:pt idx="608">
                  <c:v>1.84</c:v>
                </c:pt>
                <c:pt idx="609">
                  <c:v>2.04</c:v>
                </c:pt>
                <c:pt idx="610">
                  <c:v>1.6</c:v>
                </c:pt>
                <c:pt idx="611">
                  <c:v>1.8</c:v>
                </c:pt>
                <c:pt idx="612">
                  <c:v>1.48</c:v>
                </c:pt>
                <c:pt idx="613">
                  <c:v>1.28</c:v>
                </c:pt>
                <c:pt idx="614">
                  <c:v>1.84</c:v>
                </c:pt>
                <c:pt idx="615">
                  <c:v>1.72</c:v>
                </c:pt>
                <c:pt idx="616">
                  <c:v>1.44</c:v>
                </c:pt>
                <c:pt idx="617">
                  <c:v>1.28</c:v>
                </c:pt>
                <c:pt idx="618">
                  <c:v>1.24</c:v>
                </c:pt>
                <c:pt idx="619">
                  <c:v>1.1200000000000001</c:v>
                </c:pt>
                <c:pt idx="620">
                  <c:v>1.36</c:v>
                </c:pt>
                <c:pt idx="621">
                  <c:v>1.44</c:v>
                </c:pt>
                <c:pt idx="622">
                  <c:v>1.48</c:v>
                </c:pt>
                <c:pt idx="623">
                  <c:v>1.04</c:v>
                </c:pt>
                <c:pt idx="624">
                  <c:v>1.04</c:v>
                </c:pt>
                <c:pt idx="625">
                  <c:v>1.1599999999999999</c:v>
                </c:pt>
                <c:pt idx="626">
                  <c:v>1.44</c:v>
                </c:pt>
                <c:pt idx="627">
                  <c:v>0.72</c:v>
                </c:pt>
                <c:pt idx="628">
                  <c:v>1.28</c:v>
                </c:pt>
                <c:pt idx="629">
                  <c:v>1</c:v>
                </c:pt>
                <c:pt idx="630">
                  <c:v>1.1599999999999999</c:v>
                </c:pt>
                <c:pt idx="631">
                  <c:v>1.36</c:v>
                </c:pt>
                <c:pt idx="632">
                  <c:v>1.08</c:v>
                </c:pt>
                <c:pt idx="633">
                  <c:v>1.44</c:v>
                </c:pt>
                <c:pt idx="634">
                  <c:v>0.96</c:v>
                </c:pt>
                <c:pt idx="635">
                  <c:v>1.1200000000000001</c:v>
                </c:pt>
                <c:pt idx="636">
                  <c:v>1.4</c:v>
                </c:pt>
                <c:pt idx="637">
                  <c:v>1.32</c:v>
                </c:pt>
                <c:pt idx="638">
                  <c:v>1.2</c:v>
                </c:pt>
                <c:pt idx="639">
                  <c:v>1.08</c:v>
                </c:pt>
                <c:pt idx="640">
                  <c:v>0.92</c:v>
                </c:pt>
                <c:pt idx="641">
                  <c:v>1</c:v>
                </c:pt>
                <c:pt idx="642">
                  <c:v>1.08</c:v>
                </c:pt>
                <c:pt idx="643">
                  <c:v>1.1599999999999999</c:v>
                </c:pt>
                <c:pt idx="644">
                  <c:v>1.6</c:v>
                </c:pt>
                <c:pt idx="645">
                  <c:v>1.4</c:v>
                </c:pt>
                <c:pt idx="646">
                  <c:v>0.96</c:v>
                </c:pt>
                <c:pt idx="647">
                  <c:v>1</c:v>
                </c:pt>
                <c:pt idx="648">
                  <c:v>1.48</c:v>
                </c:pt>
                <c:pt idx="649">
                  <c:v>1.1200000000000001</c:v>
                </c:pt>
                <c:pt idx="650">
                  <c:v>1.1599999999999999</c:v>
                </c:pt>
                <c:pt idx="651">
                  <c:v>1.08</c:v>
                </c:pt>
                <c:pt idx="652">
                  <c:v>1.04</c:v>
                </c:pt>
                <c:pt idx="653">
                  <c:v>1.28</c:v>
                </c:pt>
                <c:pt idx="654">
                  <c:v>0.72</c:v>
                </c:pt>
                <c:pt idx="655">
                  <c:v>1.08</c:v>
                </c:pt>
                <c:pt idx="656">
                  <c:v>1.32</c:v>
                </c:pt>
                <c:pt idx="657">
                  <c:v>1.1599999999999999</c:v>
                </c:pt>
                <c:pt idx="658">
                  <c:v>1.4</c:v>
                </c:pt>
                <c:pt idx="659">
                  <c:v>1.1200000000000001</c:v>
                </c:pt>
                <c:pt idx="660">
                  <c:v>1.08</c:v>
                </c:pt>
                <c:pt idx="661">
                  <c:v>1.04</c:v>
                </c:pt>
                <c:pt idx="662">
                  <c:v>0.92</c:v>
                </c:pt>
                <c:pt idx="663">
                  <c:v>1.36</c:v>
                </c:pt>
                <c:pt idx="664">
                  <c:v>0.96</c:v>
                </c:pt>
                <c:pt idx="665">
                  <c:v>1.2</c:v>
                </c:pt>
                <c:pt idx="666">
                  <c:v>1.04</c:v>
                </c:pt>
                <c:pt idx="667">
                  <c:v>1.1599999999999999</c:v>
                </c:pt>
                <c:pt idx="668">
                  <c:v>1.08</c:v>
                </c:pt>
                <c:pt idx="669">
                  <c:v>0.76</c:v>
                </c:pt>
                <c:pt idx="670">
                  <c:v>0.92</c:v>
                </c:pt>
                <c:pt idx="671">
                  <c:v>1</c:v>
                </c:pt>
                <c:pt idx="672">
                  <c:v>0.64</c:v>
                </c:pt>
                <c:pt idx="673">
                  <c:v>1.08</c:v>
                </c:pt>
                <c:pt idx="674">
                  <c:v>0.8</c:v>
                </c:pt>
                <c:pt idx="675">
                  <c:v>0.92</c:v>
                </c:pt>
                <c:pt idx="676">
                  <c:v>0.96</c:v>
                </c:pt>
                <c:pt idx="677">
                  <c:v>0.6</c:v>
                </c:pt>
                <c:pt idx="678">
                  <c:v>0.44</c:v>
                </c:pt>
                <c:pt idx="679">
                  <c:v>1.04</c:v>
                </c:pt>
                <c:pt idx="680">
                  <c:v>0.8</c:v>
                </c:pt>
                <c:pt idx="681">
                  <c:v>0.6</c:v>
                </c:pt>
                <c:pt idx="682">
                  <c:v>0.96</c:v>
                </c:pt>
                <c:pt idx="683">
                  <c:v>0.96</c:v>
                </c:pt>
                <c:pt idx="684">
                  <c:v>0.6</c:v>
                </c:pt>
                <c:pt idx="685">
                  <c:v>0.8</c:v>
                </c:pt>
                <c:pt idx="686">
                  <c:v>0.76</c:v>
                </c:pt>
                <c:pt idx="687">
                  <c:v>0.92</c:v>
                </c:pt>
                <c:pt idx="688">
                  <c:v>0.6</c:v>
                </c:pt>
                <c:pt idx="689">
                  <c:v>0.6</c:v>
                </c:pt>
                <c:pt idx="690">
                  <c:v>0.88</c:v>
                </c:pt>
                <c:pt idx="691">
                  <c:v>0.6</c:v>
                </c:pt>
                <c:pt idx="692">
                  <c:v>0.6</c:v>
                </c:pt>
                <c:pt idx="693">
                  <c:v>0.88</c:v>
                </c:pt>
                <c:pt idx="694">
                  <c:v>0.64</c:v>
                </c:pt>
                <c:pt idx="695">
                  <c:v>1</c:v>
                </c:pt>
                <c:pt idx="696">
                  <c:v>0.8</c:v>
                </c:pt>
                <c:pt idx="697">
                  <c:v>1</c:v>
                </c:pt>
                <c:pt idx="698">
                  <c:v>0.76</c:v>
                </c:pt>
                <c:pt idx="699">
                  <c:v>0.72</c:v>
                </c:pt>
                <c:pt idx="700">
                  <c:v>1.44</c:v>
                </c:pt>
                <c:pt idx="701">
                  <c:v>1.04</c:v>
                </c:pt>
                <c:pt idx="702">
                  <c:v>1.08</c:v>
                </c:pt>
                <c:pt idx="703">
                  <c:v>0.84</c:v>
                </c:pt>
                <c:pt idx="704">
                  <c:v>1</c:v>
                </c:pt>
                <c:pt idx="705">
                  <c:v>0.96</c:v>
                </c:pt>
                <c:pt idx="706">
                  <c:v>1.28</c:v>
                </c:pt>
                <c:pt idx="707">
                  <c:v>1.44</c:v>
                </c:pt>
                <c:pt idx="708">
                  <c:v>0.96</c:v>
                </c:pt>
                <c:pt idx="709">
                  <c:v>1.48</c:v>
                </c:pt>
                <c:pt idx="710">
                  <c:v>1.68</c:v>
                </c:pt>
                <c:pt idx="711">
                  <c:v>1.24</c:v>
                </c:pt>
                <c:pt idx="712">
                  <c:v>1</c:v>
                </c:pt>
                <c:pt idx="713">
                  <c:v>1.36</c:v>
                </c:pt>
                <c:pt idx="714">
                  <c:v>1.48</c:v>
                </c:pt>
                <c:pt idx="715">
                  <c:v>1.24</c:v>
                </c:pt>
                <c:pt idx="716">
                  <c:v>1.8</c:v>
                </c:pt>
                <c:pt idx="717">
                  <c:v>2.04</c:v>
                </c:pt>
                <c:pt idx="718">
                  <c:v>1.8</c:v>
                </c:pt>
                <c:pt idx="719">
                  <c:v>1.84</c:v>
                </c:pt>
                <c:pt idx="720">
                  <c:v>1.64</c:v>
                </c:pt>
                <c:pt idx="721">
                  <c:v>1.88</c:v>
                </c:pt>
                <c:pt idx="722">
                  <c:v>1.96</c:v>
                </c:pt>
                <c:pt idx="723">
                  <c:v>2.04</c:v>
                </c:pt>
                <c:pt idx="724">
                  <c:v>1.64</c:v>
                </c:pt>
                <c:pt idx="725">
                  <c:v>2.04</c:v>
                </c:pt>
                <c:pt idx="726">
                  <c:v>2.36</c:v>
                </c:pt>
                <c:pt idx="727">
                  <c:v>1.6</c:v>
                </c:pt>
                <c:pt idx="728">
                  <c:v>2.2799999999999998</c:v>
                </c:pt>
                <c:pt idx="729">
                  <c:v>2.44</c:v>
                </c:pt>
                <c:pt idx="730">
                  <c:v>2.2799999999999998</c:v>
                </c:pt>
                <c:pt idx="731">
                  <c:v>2.4</c:v>
                </c:pt>
                <c:pt idx="732">
                  <c:v>3</c:v>
                </c:pt>
                <c:pt idx="733">
                  <c:v>2.08</c:v>
                </c:pt>
                <c:pt idx="734">
                  <c:v>2.2000000000000002</c:v>
                </c:pt>
                <c:pt idx="735">
                  <c:v>2.52</c:v>
                </c:pt>
                <c:pt idx="736">
                  <c:v>1.88</c:v>
                </c:pt>
                <c:pt idx="737">
                  <c:v>2.68</c:v>
                </c:pt>
                <c:pt idx="738">
                  <c:v>2.48</c:v>
                </c:pt>
                <c:pt idx="739">
                  <c:v>2.2799999999999998</c:v>
                </c:pt>
                <c:pt idx="740">
                  <c:v>2</c:v>
                </c:pt>
                <c:pt idx="741">
                  <c:v>2.08</c:v>
                </c:pt>
                <c:pt idx="742">
                  <c:v>2.12</c:v>
                </c:pt>
                <c:pt idx="743">
                  <c:v>1.92</c:v>
                </c:pt>
                <c:pt idx="744">
                  <c:v>2.44</c:v>
                </c:pt>
                <c:pt idx="745">
                  <c:v>2.12</c:v>
                </c:pt>
                <c:pt idx="746">
                  <c:v>2.4</c:v>
                </c:pt>
                <c:pt idx="747">
                  <c:v>2.04</c:v>
                </c:pt>
                <c:pt idx="748">
                  <c:v>2.16</c:v>
                </c:pt>
                <c:pt idx="749">
                  <c:v>1.68</c:v>
                </c:pt>
                <c:pt idx="750">
                  <c:v>2.04</c:v>
                </c:pt>
                <c:pt idx="751">
                  <c:v>2.12</c:v>
                </c:pt>
                <c:pt idx="752">
                  <c:v>1.64</c:v>
                </c:pt>
                <c:pt idx="753">
                  <c:v>1.96</c:v>
                </c:pt>
                <c:pt idx="754">
                  <c:v>1.92</c:v>
                </c:pt>
                <c:pt idx="755">
                  <c:v>1.56</c:v>
                </c:pt>
                <c:pt idx="756">
                  <c:v>1.48</c:v>
                </c:pt>
                <c:pt idx="757">
                  <c:v>1.4</c:v>
                </c:pt>
                <c:pt idx="758">
                  <c:v>1.28</c:v>
                </c:pt>
                <c:pt idx="759">
                  <c:v>1.6</c:v>
                </c:pt>
                <c:pt idx="760">
                  <c:v>1.92</c:v>
                </c:pt>
                <c:pt idx="761">
                  <c:v>1.4</c:v>
                </c:pt>
                <c:pt idx="762">
                  <c:v>1.24</c:v>
                </c:pt>
                <c:pt idx="763">
                  <c:v>2.08</c:v>
                </c:pt>
                <c:pt idx="764">
                  <c:v>1.44</c:v>
                </c:pt>
                <c:pt idx="765">
                  <c:v>1.44</c:v>
                </c:pt>
                <c:pt idx="766">
                  <c:v>0.8</c:v>
                </c:pt>
                <c:pt idx="767">
                  <c:v>0.96</c:v>
                </c:pt>
                <c:pt idx="768">
                  <c:v>1.2</c:v>
                </c:pt>
                <c:pt idx="769">
                  <c:v>0.92</c:v>
                </c:pt>
                <c:pt idx="770">
                  <c:v>1.08</c:v>
                </c:pt>
                <c:pt idx="771">
                  <c:v>0.92</c:v>
                </c:pt>
                <c:pt idx="772">
                  <c:v>1.1599999999999999</c:v>
                </c:pt>
                <c:pt idx="773">
                  <c:v>0.88</c:v>
                </c:pt>
                <c:pt idx="774">
                  <c:v>1.04</c:v>
                </c:pt>
                <c:pt idx="775">
                  <c:v>1.04</c:v>
                </c:pt>
                <c:pt idx="776">
                  <c:v>0.76</c:v>
                </c:pt>
                <c:pt idx="777">
                  <c:v>1.04</c:v>
                </c:pt>
                <c:pt idx="778">
                  <c:v>1.28</c:v>
                </c:pt>
                <c:pt idx="779">
                  <c:v>0.72</c:v>
                </c:pt>
                <c:pt idx="780">
                  <c:v>1.1599999999999999</c:v>
                </c:pt>
                <c:pt idx="781">
                  <c:v>0.88</c:v>
                </c:pt>
                <c:pt idx="782">
                  <c:v>0.88</c:v>
                </c:pt>
                <c:pt idx="783">
                  <c:v>1.04</c:v>
                </c:pt>
                <c:pt idx="784">
                  <c:v>0.84</c:v>
                </c:pt>
                <c:pt idx="785">
                  <c:v>0.72</c:v>
                </c:pt>
                <c:pt idx="786">
                  <c:v>1.1200000000000001</c:v>
                </c:pt>
                <c:pt idx="787">
                  <c:v>1.04</c:v>
                </c:pt>
                <c:pt idx="788">
                  <c:v>0.8</c:v>
                </c:pt>
                <c:pt idx="789">
                  <c:v>1.08</c:v>
                </c:pt>
                <c:pt idx="790">
                  <c:v>1.04</c:v>
                </c:pt>
                <c:pt idx="791">
                  <c:v>1.08</c:v>
                </c:pt>
                <c:pt idx="792">
                  <c:v>1.32</c:v>
                </c:pt>
                <c:pt idx="793">
                  <c:v>0.68</c:v>
                </c:pt>
                <c:pt idx="794">
                  <c:v>1.08</c:v>
                </c:pt>
                <c:pt idx="795">
                  <c:v>1.2</c:v>
                </c:pt>
                <c:pt idx="796">
                  <c:v>0.88</c:v>
                </c:pt>
                <c:pt idx="797">
                  <c:v>1.52</c:v>
                </c:pt>
                <c:pt idx="798">
                  <c:v>1.1599999999999999</c:v>
                </c:pt>
                <c:pt idx="799">
                  <c:v>0.68</c:v>
                </c:pt>
                <c:pt idx="800">
                  <c:v>0.88</c:v>
                </c:pt>
                <c:pt idx="801">
                  <c:v>0.68</c:v>
                </c:pt>
                <c:pt idx="802">
                  <c:v>0.92</c:v>
                </c:pt>
                <c:pt idx="803">
                  <c:v>0.92</c:v>
                </c:pt>
                <c:pt idx="804">
                  <c:v>1.2</c:v>
                </c:pt>
                <c:pt idx="805">
                  <c:v>1.1599999999999999</c:v>
                </c:pt>
                <c:pt idx="806">
                  <c:v>1.1200000000000001</c:v>
                </c:pt>
                <c:pt idx="807">
                  <c:v>1.44</c:v>
                </c:pt>
                <c:pt idx="808">
                  <c:v>1.08</c:v>
                </c:pt>
                <c:pt idx="809">
                  <c:v>0.8</c:v>
                </c:pt>
                <c:pt idx="810">
                  <c:v>0.88</c:v>
                </c:pt>
                <c:pt idx="811">
                  <c:v>1.1599999999999999</c:v>
                </c:pt>
                <c:pt idx="812">
                  <c:v>0.96</c:v>
                </c:pt>
                <c:pt idx="813">
                  <c:v>0.92</c:v>
                </c:pt>
                <c:pt idx="814">
                  <c:v>0.96</c:v>
                </c:pt>
                <c:pt idx="815">
                  <c:v>1.1599999999999999</c:v>
                </c:pt>
                <c:pt idx="816">
                  <c:v>0.96</c:v>
                </c:pt>
                <c:pt idx="817">
                  <c:v>0.92</c:v>
                </c:pt>
                <c:pt idx="818">
                  <c:v>1.1200000000000001</c:v>
                </c:pt>
                <c:pt idx="819">
                  <c:v>1.28</c:v>
                </c:pt>
                <c:pt idx="820">
                  <c:v>1</c:v>
                </c:pt>
                <c:pt idx="821">
                  <c:v>1.2</c:v>
                </c:pt>
                <c:pt idx="822">
                  <c:v>1.04</c:v>
                </c:pt>
                <c:pt idx="823">
                  <c:v>0.96</c:v>
                </c:pt>
                <c:pt idx="824">
                  <c:v>1.32</c:v>
                </c:pt>
                <c:pt idx="825">
                  <c:v>1.24</c:v>
                </c:pt>
                <c:pt idx="826">
                  <c:v>1.32</c:v>
                </c:pt>
                <c:pt idx="827">
                  <c:v>1.6</c:v>
                </c:pt>
                <c:pt idx="828">
                  <c:v>1.52</c:v>
                </c:pt>
                <c:pt idx="829">
                  <c:v>1.28</c:v>
                </c:pt>
                <c:pt idx="830">
                  <c:v>1.08</c:v>
                </c:pt>
                <c:pt idx="831">
                  <c:v>1.04</c:v>
                </c:pt>
                <c:pt idx="832">
                  <c:v>1.84</c:v>
                </c:pt>
                <c:pt idx="833">
                  <c:v>1.36</c:v>
                </c:pt>
                <c:pt idx="834">
                  <c:v>1.08</c:v>
                </c:pt>
                <c:pt idx="835">
                  <c:v>1.36</c:v>
                </c:pt>
                <c:pt idx="836">
                  <c:v>1.2</c:v>
                </c:pt>
                <c:pt idx="837">
                  <c:v>1.28</c:v>
                </c:pt>
                <c:pt idx="838">
                  <c:v>1.24</c:v>
                </c:pt>
                <c:pt idx="839">
                  <c:v>1.44</c:v>
                </c:pt>
                <c:pt idx="840">
                  <c:v>1.1599999999999999</c:v>
                </c:pt>
                <c:pt idx="841">
                  <c:v>1.08</c:v>
                </c:pt>
                <c:pt idx="842">
                  <c:v>1.2</c:v>
                </c:pt>
                <c:pt idx="843">
                  <c:v>1.56</c:v>
                </c:pt>
                <c:pt idx="844">
                  <c:v>1.28</c:v>
                </c:pt>
                <c:pt idx="845">
                  <c:v>1.56</c:v>
                </c:pt>
                <c:pt idx="846">
                  <c:v>1.48</c:v>
                </c:pt>
                <c:pt idx="847">
                  <c:v>1.4</c:v>
                </c:pt>
                <c:pt idx="848">
                  <c:v>1.32</c:v>
                </c:pt>
                <c:pt idx="849">
                  <c:v>1.52</c:v>
                </c:pt>
                <c:pt idx="850">
                  <c:v>1.48</c:v>
                </c:pt>
                <c:pt idx="851">
                  <c:v>1.52</c:v>
                </c:pt>
                <c:pt idx="852">
                  <c:v>1.64</c:v>
                </c:pt>
                <c:pt idx="853">
                  <c:v>1.96</c:v>
                </c:pt>
                <c:pt idx="854">
                  <c:v>1.68</c:v>
                </c:pt>
                <c:pt idx="855">
                  <c:v>1.76</c:v>
                </c:pt>
                <c:pt idx="856">
                  <c:v>2.3199999999999998</c:v>
                </c:pt>
                <c:pt idx="857">
                  <c:v>1.92</c:v>
                </c:pt>
                <c:pt idx="858">
                  <c:v>2</c:v>
                </c:pt>
                <c:pt idx="859">
                  <c:v>1.84</c:v>
                </c:pt>
                <c:pt idx="860">
                  <c:v>1.64</c:v>
                </c:pt>
                <c:pt idx="861">
                  <c:v>1.92</c:v>
                </c:pt>
                <c:pt idx="862">
                  <c:v>1.6</c:v>
                </c:pt>
                <c:pt idx="863">
                  <c:v>1.88</c:v>
                </c:pt>
                <c:pt idx="864">
                  <c:v>2</c:v>
                </c:pt>
                <c:pt idx="865">
                  <c:v>1.44</c:v>
                </c:pt>
                <c:pt idx="866">
                  <c:v>1.64</c:v>
                </c:pt>
                <c:pt idx="867">
                  <c:v>1.56</c:v>
                </c:pt>
                <c:pt idx="868">
                  <c:v>2.04</c:v>
                </c:pt>
                <c:pt idx="869">
                  <c:v>2.08</c:v>
                </c:pt>
                <c:pt idx="870">
                  <c:v>2.2000000000000002</c:v>
                </c:pt>
                <c:pt idx="871">
                  <c:v>1.56</c:v>
                </c:pt>
                <c:pt idx="872">
                  <c:v>2.3199999999999998</c:v>
                </c:pt>
                <c:pt idx="873">
                  <c:v>2.48</c:v>
                </c:pt>
                <c:pt idx="874">
                  <c:v>1.64</c:v>
                </c:pt>
                <c:pt idx="875">
                  <c:v>1.84</c:v>
                </c:pt>
                <c:pt idx="876">
                  <c:v>2.2799999999999998</c:v>
                </c:pt>
                <c:pt idx="877">
                  <c:v>2.3199999999999998</c:v>
                </c:pt>
                <c:pt idx="878">
                  <c:v>2.3199999999999998</c:v>
                </c:pt>
                <c:pt idx="879">
                  <c:v>1.84</c:v>
                </c:pt>
                <c:pt idx="880">
                  <c:v>2.72</c:v>
                </c:pt>
                <c:pt idx="881">
                  <c:v>2.96</c:v>
                </c:pt>
                <c:pt idx="882">
                  <c:v>3.08</c:v>
                </c:pt>
                <c:pt idx="883">
                  <c:v>2.68</c:v>
                </c:pt>
                <c:pt idx="884">
                  <c:v>2.72</c:v>
                </c:pt>
                <c:pt idx="885">
                  <c:v>3</c:v>
                </c:pt>
                <c:pt idx="886">
                  <c:v>2.96</c:v>
                </c:pt>
                <c:pt idx="887">
                  <c:v>2.76</c:v>
                </c:pt>
                <c:pt idx="888">
                  <c:v>3</c:v>
                </c:pt>
                <c:pt idx="889">
                  <c:v>2.88</c:v>
                </c:pt>
                <c:pt idx="890">
                  <c:v>3.32</c:v>
                </c:pt>
                <c:pt idx="891">
                  <c:v>2.8</c:v>
                </c:pt>
                <c:pt idx="892">
                  <c:v>2.56</c:v>
                </c:pt>
                <c:pt idx="893">
                  <c:v>3.44</c:v>
                </c:pt>
                <c:pt idx="894">
                  <c:v>3.08</c:v>
                </c:pt>
                <c:pt idx="895">
                  <c:v>4.04</c:v>
                </c:pt>
                <c:pt idx="896">
                  <c:v>3.2</c:v>
                </c:pt>
                <c:pt idx="897">
                  <c:v>4.04</c:v>
                </c:pt>
                <c:pt idx="898">
                  <c:v>3.2</c:v>
                </c:pt>
                <c:pt idx="899">
                  <c:v>2.88</c:v>
                </c:pt>
                <c:pt idx="900">
                  <c:v>3.56</c:v>
                </c:pt>
                <c:pt idx="901">
                  <c:v>4.12</c:v>
                </c:pt>
                <c:pt idx="902">
                  <c:v>4</c:v>
                </c:pt>
                <c:pt idx="903">
                  <c:v>3.56</c:v>
                </c:pt>
                <c:pt idx="904">
                  <c:v>3.6</c:v>
                </c:pt>
                <c:pt idx="905">
                  <c:v>3.68</c:v>
                </c:pt>
                <c:pt idx="906">
                  <c:v>3.68</c:v>
                </c:pt>
                <c:pt idx="907">
                  <c:v>4.04</c:v>
                </c:pt>
                <c:pt idx="908">
                  <c:v>4.24</c:v>
                </c:pt>
                <c:pt idx="909">
                  <c:v>3.28</c:v>
                </c:pt>
                <c:pt idx="910">
                  <c:v>4.12</c:v>
                </c:pt>
                <c:pt idx="911">
                  <c:v>3.96</c:v>
                </c:pt>
                <c:pt idx="912">
                  <c:v>3.92</c:v>
                </c:pt>
                <c:pt idx="913">
                  <c:v>3.6</c:v>
                </c:pt>
                <c:pt idx="914">
                  <c:v>4.28</c:v>
                </c:pt>
                <c:pt idx="915">
                  <c:v>3.36</c:v>
                </c:pt>
                <c:pt idx="916">
                  <c:v>3.96</c:v>
                </c:pt>
                <c:pt idx="917">
                  <c:v>3.4</c:v>
                </c:pt>
                <c:pt idx="918">
                  <c:v>4.5999999999999996</c:v>
                </c:pt>
                <c:pt idx="919">
                  <c:v>4.28</c:v>
                </c:pt>
                <c:pt idx="920">
                  <c:v>4.5999999999999996</c:v>
                </c:pt>
                <c:pt idx="921">
                  <c:v>4.5599999999999996</c:v>
                </c:pt>
                <c:pt idx="922">
                  <c:v>4.5199999999999996</c:v>
                </c:pt>
                <c:pt idx="923">
                  <c:v>5.56</c:v>
                </c:pt>
                <c:pt idx="924">
                  <c:v>5.52</c:v>
                </c:pt>
                <c:pt idx="925">
                  <c:v>4.4000000000000004</c:v>
                </c:pt>
                <c:pt idx="926">
                  <c:v>3.76</c:v>
                </c:pt>
                <c:pt idx="927">
                  <c:v>4.5999999999999996</c:v>
                </c:pt>
                <c:pt idx="928">
                  <c:v>5.16</c:v>
                </c:pt>
                <c:pt idx="929">
                  <c:v>5.36</c:v>
                </c:pt>
                <c:pt idx="930">
                  <c:v>5.16</c:v>
                </c:pt>
                <c:pt idx="931">
                  <c:v>5.28</c:v>
                </c:pt>
                <c:pt idx="932">
                  <c:v>5.56</c:v>
                </c:pt>
                <c:pt idx="933">
                  <c:v>5.8</c:v>
                </c:pt>
                <c:pt idx="934">
                  <c:v>5.24</c:v>
                </c:pt>
                <c:pt idx="935">
                  <c:v>6.12</c:v>
                </c:pt>
                <c:pt idx="936">
                  <c:v>6.08</c:v>
                </c:pt>
                <c:pt idx="937">
                  <c:v>7.2</c:v>
                </c:pt>
                <c:pt idx="938">
                  <c:v>7.12</c:v>
                </c:pt>
                <c:pt idx="939">
                  <c:v>8.24</c:v>
                </c:pt>
                <c:pt idx="940">
                  <c:v>7.72</c:v>
                </c:pt>
                <c:pt idx="941">
                  <c:v>8.6</c:v>
                </c:pt>
                <c:pt idx="942">
                  <c:v>8.56</c:v>
                </c:pt>
                <c:pt idx="943">
                  <c:v>8.08</c:v>
                </c:pt>
                <c:pt idx="944">
                  <c:v>8.76</c:v>
                </c:pt>
                <c:pt idx="945">
                  <c:v>9.7200000000000006</c:v>
                </c:pt>
                <c:pt idx="946">
                  <c:v>9.4</c:v>
                </c:pt>
                <c:pt idx="947">
                  <c:v>9.1999999999999993</c:v>
                </c:pt>
                <c:pt idx="948">
                  <c:v>10.84</c:v>
                </c:pt>
                <c:pt idx="949">
                  <c:v>10.4</c:v>
                </c:pt>
                <c:pt idx="950">
                  <c:v>12.68</c:v>
                </c:pt>
                <c:pt idx="951">
                  <c:v>12.4</c:v>
                </c:pt>
                <c:pt idx="952">
                  <c:v>13.36</c:v>
                </c:pt>
                <c:pt idx="953">
                  <c:v>13.72</c:v>
                </c:pt>
                <c:pt idx="954">
                  <c:v>14.24</c:v>
                </c:pt>
                <c:pt idx="955">
                  <c:v>14.28</c:v>
                </c:pt>
                <c:pt idx="956">
                  <c:v>14.12</c:v>
                </c:pt>
                <c:pt idx="957">
                  <c:v>15.16</c:v>
                </c:pt>
                <c:pt idx="958">
                  <c:v>16.12</c:v>
                </c:pt>
                <c:pt idx="959">
                  <c:v>18.559999999999999</c:v>
                </c:pt>
                <c:pt idx="960">
                  <c:v>17.12</c:v>
                </c:pt>
                <c:pt idx="961">
                  <c:v>20.6</c:v>
                </c:pt>
                <c:pt idx="962">
                  <c:v>19.920000000000002</c:v>
                </c:pt>
                <c:pt idx="963">
                  <c:v>20.88</c:v>
                </c:pt>
                <c:pt idx="964">
                  <c:v>20.88</c:v>
                </c:pt>
                <c:pt idx="965">
                  <c:v>20.52</c:v>
                </c:pt>
                <c:pt idx="966">
                  <c:v>21.88</c:v>
                </c:pt>
                <c:pt idx="967">
                  <c:v>23.4</c:v>
                </c:pt>
                <c:pt idx="968">
                  <c:v>25.16</c:v>
                </c:pt>
                <c:pt idx="969">
                  <c:v>24.44</c:v>
                </c:pt>
                <c:pt idx="970">
                  <c:v>25.04</c:v>
                </c:pt>
                <c:pt idx="971">
                  <c:v>27.2</c:v>
                </c:pt>
                <c:pt idx="972">
                  <c:v>27.6</c:v>
                </c:pt>
                <c:pt idx="973">
                  <c:v>24.56</c:v>
                </c:pt>
                <c:pt idx="974">
                  <c:v>29.24</c:v>
                </c:pt>
                <c:pt idx="975">
                  <c:v>29.72</c:v>
                </c:pt>
                <c:pt idx="976">
                  <c:v>28.24</c:v>
                </c:pt>
                <c:pt idx="977">
                  <c:v>29.68</c:v>
                </c:pt>
                <c:pt idx="978">
                  <c:v>30.4</c:v>
                </c:pt>
                <c:pt idx="979">
                  <c:v>32.68</c:v>
                </c:pt>
                <c:pt idx="980">
                  <c:v>29.08</c:v>
                </c:pt>
                <c:pt idx="981">
                  <c:v>31.16</c:v>
                </c:pt>
                <c:pt idx="982">
                  <c:v>30.96</c:v>
                </c:pt>
                <c:pt idx="983">
                  <c:v>30.16</c:v>
                </c:pt>
                <c:pt idx="984">
                  <c:v>31.04</c:v>
                </c:pt>
                <c:pt idx="985">
                  <c:v>31.32</c:v>
                </c:pt>
                <c:pt idx="986">
                  <c:v>33.159999999999997</c:v>
                </c:pt>
                <c:pt idx="987">
                  <c:v>32.92</c:v>
                </c:pt>
                <c:pt idx="988">
                  <c:v>31.24</c:v>
                </c:pt>
                <c:pt idx="989">
                  <c:v>29.88</c:v>
                </c:pt>
                <c:pt idx="990">
                  <c:v>30.6</c:v>
                </c:pt>
                <c:pt idx="991">
                  <c:v>28.44</c:v>
                </c:pt>
                <c:pt idx="992">
                  <c:v>29.36</c:v>
                </c:pt>
                <c:pt idx="993">
                  <c:v>29.6</c:v>
                </c:pt>
                <c:pt idx="994">
                  <c:v>28.68</c:v>
                </c:pt>
                <c:pt idx="995">
                  <c:v>26.08</c:v>
                </c:pt>
                <c:pt idx="996">
                  <c:v>27.24</c:v>
                </c:pt>
                <c:pt idx="997">
                  <c:v>26.16</c:v>
                </c:pt>
                <c:pt idx="998">
                  <c:v>26.24</c:v>
                </c:pt>
                <c:pt idx="999">
                  <c:v>25.08</c:v>
                </c:pt>
                <c:pt idx="1000">
                  <c:v>24.76</c:v>
                </c:pt>
                <c:pt idx="1001">
                  <c:v>23.72</c:v>
                </c:pt>
                <c:pt idx="1002">
                  <c:v>23.6</c:v>
                </c:pt>
                <c:pt idx="1003">
                  <c:v>23.16</c:v>
                </c:pt>
                <c:pt idx="1004">
                  <c:v>23.08</c:v>
                </c:pt>
                <c:pt idx="1005">
                  <c:v>21.2</c:v>
                </c:pt>
                <c:pt idx="1006">
                  <c:v>20.88</c:v>
                </c:pt>
                <c:pt idx="1007">
                  <c:v>18.96</c:v>
                </c:pt>
                <c:pt idx="1008">
                  <c:v>19.239999999999998</c:v>
                </c:pt>
                <c:pt idx="1009">
                  <c:v>19.04</c:v>
                </c:pt>
                <c:pt idx="1010">
                  <c:v>17.8</c:v>
                </c:pt>
                <c:pt idx="1011">
                  <c:v>17.399999999999999</c:v>
                </c:pt>
                <c:pt idx="1012">
                  <c:v>16.88</c:v>
                </c:pt>
                <c:pt idx="1013">
                  <c:v>15.24</c:v>
                </c:pt>
                <c:pt idx="1014">
                  <c:v>14.24</c:v>
                </c:pt>
                <c:pt idx="1015">
                  <c:v>15.56</c:v>
                </c:pt>
                <c:pt idx="1016">
                  <c:v>13.96</c:v>
                </c:pt>
                <c:pt idx="1017">
                  <c:v>15.12</c:v>
                </c:pt>
                <c:pt idx="1018">
                  <c:v>13.2</c:v>
                </c:pt>
                <c:pt idx="1019">
                  <c:v>13.92</c:v>
                </c:pt>
                <c:pt idx="1020">
                  <c:v>11.76</c:v>
                </c:pt>
                <c:pt idx="1021">
                  <c:v>11.84</c:v>
                </c:pt>
                <c:pt idx="1022">
                  <c:v>11.64</c:v>
                </c:pt>
                <c:pt idx="1023">
                  <c:v>11.92</c:v>
                </c:pt>
                <c:pt idx="1024">
                  <c:v>11.08</c:v>
                </c:pt>
                <c:pt idx="1025">
                  <c:v>12.2</c:v>
                </c:pt>
                <c:pt idx="1026">
                  <c:v>11.52</c:v>
                </c:pt>
                <c:pt idx="1027">
                  <c:v>11.4</c:v>
                </c:pt>
                <c:pt idx="1028">
                  <c:v>8.8800000000000008</c:v>
                </c:pt>
                <c:pt idx="1029">
                  <c:v>10.28</c:v>
                </c:pt>
                <c:pt idx="1030">
                  <c:v>10.68</c:v>
                </c:pt>
                <c:pt idx="1031">
                  <c:v>9.0399999999999991</c:v>
                </c:pt>
                <c:pt idx="1032">
                  <c:v>10.199999999999999</c:v>
                </c:pt>
                <c:pt idx="1033">
                  <c:v>9.1199999999999992</c:v>
                </c:pt>
                <c:pt idx="1034">
                  <c:v>9.48</c:v>
                </c:pt>
                <c:pt idx="1035">
                  <c:v>8.68</c:v>
                </c:pt>
                <c:pt idx="1036">
                  <c:v>9.92</c:v>
                </c:pt>
                <c:pt idx="1037">
                  <c:v>10.08</c:v>
                </c:pt>
                <c:pt idx="1038">
                  <c:v>9.68</c:v>
                </c:pt>
                <c:pt idx="1039">
                  <c:v>9.8800000000000008</c:v>
                </c:pt>
                <c:pt idx="1040">
                  <c:v>9.84</c:v>
                </c:pt>
                <c:pt idx="1041">
                  <c:v>10.8</c:v>
                </c:pt>
                <c:pt idx="1042">
                  <c:v>10.36</c:v>
                </c:pt>
                <c:pt idx="1043">
                  <c:v>10.119999999999999</c:v>
                </c:pt>
                <c:pt idx="1044">
                  <c:v>11.04</c:v>
                </c:pt>
                <c:pt idx="1045">
                  <c:v>11.4</c:v>
                </c:pt>
                <c:pt idx="1046">
                  <c:v>10</c:v>
                </c:pt>
                <c:pt idx="1047">
                  <c:v>10.92</c:v>
                </c:pt>
                <c:pt idx="1048">
                  <c:v>11.24</c:v>
                </c:pt>
                <c:pt idx="1049">
                  <c:v>11</c:v>
                </c:pt>
                <c:pt idx="1050">
                  <c:v>10.96</c:v>
                </c:pt>
                <c:pt idx="1051">
                  <c:v>10.84</c:v>
                </c:pt>
                <c:pt idx="1052">
                  <c:v>11.76</c:v>
                </c:pt>
                <c:pt idx="1053">
                  <c:v>11.6</c:v>
                </c:pt>
                <c:pt idx="1054">
                  <c:v>11.56</c:v>
                </c:pt>
                <c:pt idx="1055">
                  <c:v>11.68</c:v>
                </c:pt>
                <c:pt idx="1056">
                  <c:v>10.84</c:v>
                </c:pt>
                <c:pt idx="1057">
                  <c:v>14.2</c:v>
                </c:pt>
                <c:pt idx="1058">
                  <c:v>12.76</c:v>
                </c:pt>
                <c:pt idx="1059">
                  <c:v>12</c:v>
                </c:pt>
                <c:pt idx="1060">
                  <c:v>13.68</c:v>
                </c:pt>
                <c:pt idx="1061">
                  <c:v>14.12</c:v>
                </c:pt>
                <c:pt idx="1062">
                  <c:v>14.2</c:v>
                </c:pt>
                <c:pt idx="1063">
                  <c:v>14</c:v>
                </c:pt>
                <c:pt idx="1064">
                  <c:v>14.68</c:v>
                </c:pt>
                <c:pt idx="1065">
                  <c:v>14.44</c:v>
                </c:pt>
                <c:pt idx="1066">
                  <c:v>14.44</c:v>
                </c:pt>
                <c:pt idx="1067">
                  <c:v>14.36</c:v>
                </c:pt>
                <c:pt idx="1068">
                  <c:v>15.28</c:v>
                </c:pt>
                <c:pt idx="1069">
                  <c:v>16.96</c:v>
                </c:pt>
                <c:pt idx="1070">
                  <c:v>15.2</c:v>
                </c:pt>
                <c:pt idx="1071">
                  <c:v>15.44</c:v>
                </c:pt>
                <c:pt idx="1072">
                  <c:v>15.28</c:v>
                </c:pt>
                <c:pt idx="1073">
                  <c:v>15.92</c:v>
                </c:pt>
                <c:pt idx="1074">
                  <c:v>15.48</c:v>
                </c:pt>
                <c:pt idx="1075">
                  <c:v>15.6</c:v>
                </c:pt>
                <c:pt idx="1076">
                  <c:v>17.04</c:v>
                </c:pt>
                <c:pt idx="1077">
                  <c:v>16.399999999999999</c:v>
                </c:pt>
                <c:pt idx="1078">
                  <c:v>15.96</c:v>
                </c:pt>
                <c:pt idx="1079">
                  <c:v>16.28</c:v>
                </c:pt>
                <c:pt idx="1080">
                  <c:v>15.64</c:v>
                </c:pt>
                <c:pt idx="1081">
                  <c:v>16.52</c:v>
                </c:pt>
                <c:pt idx="1082">
                  <c:v>15.44</c:v>
                </c:pt>
                <c:pt idx="1083">
                  <c:v>15.28</c:v>
                </c:pt>
                <c:pt idx="1084">
                  <c:v>15.52</c:v>
                </c:pt>
                <c:pt idx="1085">
                  <c:v>16.52</c:v>
                </c:pt>
                <c:pt idx="1086">
                  <c:v>15.36</c:v>
                </c:pt>
                <c:pt idx="1087">
                  <c:v>14.84</c:v>
                </c:pt>
                <c:pt idx="1088">
                  <c:v>15.72</c:v>
                </c:pt>
                <c:pt idx="1089">
                  <c:v>14.84</c:v>
                </c:pt>
                <c:pt idx="1090">
                  <c:v>13.36</c:v>
                </c:pt>
                <c:pt idx="1091">
                  <c:v>14.2</c:v>
                </c:pt>
                <c:pt idx="1092">
                  <c:v>12.76</c:v>
                </c:pt>
                <c:pt idx="1093">
                  <c:v>11.48</c:v>
                </c:pt>
                <c:pt idx="1094">
                  <c:v>12.68</c:v>
                </c:pt>
                <c:pt idx="1095">
                  <c:v>11.32</c:v>
                </c:pt>
                <c:pt idx="1096">
                  <c:v>13.76</c:v>
                </c:pt>
                <c:pt idx="1097">
                  <c:v>13</c:v>
                </c:pt>
                <c:pt idx="1098">
                  <c:v>11.36</c:v>
                </c:pt>
                <c:pt idx="1099">
                  <c:v>11.76</c:v>
                </c:pt>
                <c:pt idx="1100">
                  <c:v>11.24</c:v>
                </c:pt>
                <c:pt idx="1101">
                  <c:v>11.16</c:v>
                </c:pt>
                <c:pt idx="1102">
                  <c:v>10.72</c:v>
                </c:pt>
                <c:pt idx="1103">
                  <c:v>9.48</c:v>
                </c:pt>
                <c:pt idx="1104">
                  <c:v>9.1999999999999993</c:v>
                </c:pt>
                <c:pt idx="1105">
                  <c:v>9.2799999999999994</c:v>
                </c:pt>
                <c:pt idx="1106">
                  <c:v>9.76</c:v>
                </c:pt>
                <c:pt idx="1107">
                  <c:v>9.6</c:v>
                </c:pt>
                <c:pt idx="1108">
                  <c:v>9.84</c:v>
                </c:pt>
                <c:pt idx="1109">
                  <c:v>9.7200000000000006</c:v>
                </c:pt>
                <c:pt idx="1110">
                  <c:v>9.0399999999999991</c:v>
                </c:pt>
                <c:pt idx="1111">
                  <c:v>8.8800000000000008</c:v>
                </c:pt>
                <c:pt idx="1112">
                  <c:v>8.64</c:v>
                </c:pt>
                <c:pt idx="1113">
                  <c:v>7.76</c:v>
                </c:pt>
                <c:pt idx="1114">
                  <c:v>8</c:v>
                </c:pt>
                <c:pt idx="1115">
                  <c:v>7.2</c:v>
                </c:pt>
                <c:pt idx="1116">
                  <c:v>7.24</c:v>
                </c:pt>
                <c:pt idx="1117">
                  <c:v>7.16</c:v>
                </c:pt>
                <c:pt idx="1118">
                  <c:v>7.76</c:v>
                </c:pt>
                <c:pt idx="1119">
                  <c:v>6.6</c:v>
                </c:pt>
                <c:pt idx="1120">
                  <c:v>7.76</c:v>
                </c:pt>
                <c:pt idx="1121">
                  <c:v>7.44</c:v>
                </c:pt>
                <c:pt idx="1122">
                  <c:v>8.0399999999999991</c:v>
                </c:pt>
                <c:pt idx="1123">
                  <c:v>8.68</c:v>
                </c:pt>
                <c:pt idx="1124">
                  <c:v>7.36</c:v>
                </c:pt>
                <c:pt idx="1125">
                  <c:v>7.56</c:v>
                </c:pt>
                <c:pt idx="1126">
                  <c:v>7.56</c:v>
                </c:pt>
                <c:pt idx="1127">
                  <c:v>7.76</c:v>
                </c:pt>
                <c:pt idx="1128">
                  <c:v>7.68</c:v>
                </c:pt>
                <c:pt idx="1129">
                  <c:v>7.2</c:v>
                </c:pt>
                <c:pt idx="1130">
                  <c:v>8.08</c:v>
                </c:pt>
                <c:pt idx="1131">
                  <c:v>7.48</c:v>
                </c:pt>
                <c:pt idx="1132">
                  <c:v>7.4</c:v>
                </c:pt>
                <c:pt idx="1133">
                  <c:v>7.84</c:v>
                </c:pt>
                <c:pt idx="1134">
                  <c:v>7.96</c:v>
                </c:pt>
                <c:pt idx="1135">
                  <c:v>8.0399999999999991</c:v>
                </c:pt>
                <c:pt idx="1136">
                  <c:v>7.76</c:v>
                </c:pt>
                <c:pt idx="1137">
                  <c:v>9.6</c:v>
                </c:pt>
                <c:pt idx="1138">
                  <c:v>9.6</c:v>
                </c:pt>
                <c:pt idx="1139">
                  <c:v>9.16</c:v>
                </c:pt>
                <c:pt idx="1140">
                  <c:v>9.1199999999999992</c:v>
                </c:pt>
                <c:pt idx="1141">
                  <c:v>8.4</c:v>
                </c:pt>
                <c:pt idx="1142">
                  <c:v>9.56</c:v>
                </c:pt>
                <c:pt idx="1143">
                  <c:v>9.36</c:v>
                </c:pt>
                <c:pt idx="1144">
                  <c:v>10.44</c:v>
                </c:pt>
                <c:pt idx="1145">
                  <c:v>10.92</c:v>
                </c:pt>
                <c:pt idx="1146">
                  <c:v>9.36</c:v>
                </c:pt>
                <c:pt idx="1147">
                  <c:v>11.48</c:v>
                </c:pt>
                <c:pt idx="1148">
                  <c:v>11.52</c:v>
                </c:pt>
                <c:pt idx="1149">
                  <c:v>12.28</c:v>
                </c:pt>
                <c:pt idx="1150">
                  <c:v>10.72</c:v>
                </c:pt>
                <c:pt idx="1151">
                  <c:v>12.84</c:v>
                </c:pt>
                <c:pt idx="1152">
                  <c:v>11.2</c:v>
                </c:pt>
                <c:pt idx="1153">
                  <c:v>11.96</c:v>
                </c:pt>
                <c:pt idx="1154">
                  <c:v>13</c:v>
                </c:pt>
                <c:pt idx="1155">
                  <c:v>12.6</c:v>
                </c:pt>
                <c:pt idx="1156">
                  <c:v>13</c:v>
                </c:pt>
                <c:pt idx="1157">
                  <c:v>14.28</c:v>
                </c:pt>
                <c:pt idx="1158">
                  <c:v>14.76</c:v>
                </c:pt>
                <c:pt idx="1159">
                  <c:v>14.32</c:v>
                </c:pt>
                <c:pt idx="1160">
                  <c:v>15.72</c:v>
                </c:pt>
                <c:pt idx="1161">
                  <c:v>14.12</c:v>
                </c:pt>
                <c:pt idx="1162">
                  <c:v>15.84</c:v>
                </c:pt>
                <c:pt idx="1163">
                  <c:v>15.2</c:v>
                </c:pt>
                <c:pt idx="1164">
                  <c:v>14.96</c:v>
                </c:pt>
                <c:pt idx="1165">
                  <c:v>14.32</c:v>
                </c:pt>
                <c:pt idx="1166">
                  <c:v>16.04</c:v>
                </c:pt>
                <c:pt idx="1167">
                  <c:v>15.6</c:v>
                </c:pt>
                <c:pt idx="1168">
                  <c:v>15.48</c:v>
                </c:pt>
                <c:pt idx="1169">
                  <c:v>15.96</c:v>
                </c:pt>
                <c:pt idx="1170">
                  <c:v>16.239999999999998</c:v>
                </c:pt>
                <c:pt idx="1171">
                  <c:v>16.12</c:v>
                </c:pt>
                <c:pt idx="1172">
                  <c:v>17.600000000000001</c:v>
                </c:pt>
                <c:pt idx="1173">
                  <c:v>15.72</c:v>
                </c:pt>
                <c:pt idx="1174">
                  <c:v>15.8</c:v>
                </c:pt>
                <c:pt idx="1175">
                  <c:v>17.079999999999998</c:v>
                </c:pt>
                <c:pt idx="1176">
                  <c:v>15.16</c:v>
                </c:pt>
                <c:pt idx="1177">
                  <c:v>14.56</c:v>
                </c:pt>
                <c:pt idx="1178">
                  <c:v>15.64</c:v>
                </c:pt>
                <c:pt idx="1179">
                  <c:v>15.84</c:v>
                </c:pt>
                <c:pt idx="1180">
                  <c:v>16.68</c:v>
                </c:pt>
                <c:pt idx="1181">
                  <c:v>16.2</c:v>
                </c:pt>
                <c:pt idx="1182">
                  <c:v>15.64</c:v>
                </c:pt>
                <c:pt idx="1183">
                  <c:v>15.32</c:v>
                </c:pt>
                <c:pt idx="1184">
                  <c:v>14.96</c:v>
                </c:pt>
                <c:pt idx="1185">
                  <c:v>15.28</c:v>
                </c:pt>
                <c:pt idx="1186">
                  <c:v>13.8</c:v>
                </c:pt>
                <c:pt idx="1187">
                  <c:v>15.84</c:v>
                </c:pt>
                <c:pt idx="1188">
                  <c:v>14.68</c:v>
                </c:pt>
                <c:pt idx="1189">
                  <c:v>14.68</c:v>
                </c:pt>
                <c:pt idx="1190">
                  <c:v>15.16</c:v>
                </c:pt>
                <c:pt idx="1191">
                  <c:v>14.68</c:v>
                </c:pt>
                <c:pt idx="1192">
                  <c:v>14.88</c:v>
                </c:pt>
                <c:pt idx="1193">
                  <c:v>15.24</c:v>
                </c:pt>
                <c:pt idx="1194">
                  <c:v>13.88</c:v>
                </c:pt>
                <c:pt idx="1195">
                  <c:v>14.4</c:v>
                </c:pt>
                <c:pt idx="1196">
                  <c:v>14.4</c:v>
                </c:pt>
                <c:pt idx="1197">
                  <c:v>14.6</c:v>
                </c:pt>
                <c:pt idx="1198">
                  <c:v>13.84</c:v>
                </c:pt>
                <c:pt idx="1199">
                  <c:v>13.72</c:v>
                </c:pt>
                <c:pt idx="1200">
                  <c:v>14.44</c:v>
                </c:pt>
                <c:pt idx="1201">
                  <c:v>13.6</c:v>
                </c:pt>
                <c:pt idx="1202">
                  <c:v>13.44</c:v>
                </c:pt>
                <c:pt idx="1203">
                  <c:v>13.36</c:v>
                </c:pt>
                <c:pt idx="1204">
                  <c:v>12.92</c:v>
                </c:pt>
                <c:pt idx="1205">
                  <c:v>13.4</c:v>
                </c:pt>
                <c:pt idx="1206">
                  <c:v>14.28</c:v>
                </c:pt>
                <c:pt idx="1207">
                  <c:v>13.44</c:v>
                </c:pt>
                <c:pt idx="1208">
                  <c:v>13.04</c:v>
                </c:pt>
                <c:pt idx="1209">
                  <c:v>14.36</c:v>
                </c:pt>
                <c:pt idx="1210">
                  <c:v>13.72</c:v>
                </c:pt>
                <c:pt idx="1211">
                  <c:v>14.16</c:v>
                </c:pt>
                <c:pt idx="1212">
                  <c:v>12.32</c:v>
                </c:pt>
                <c:pt idx="1213">
                  <c:v>14.2</c:v>
                </c:pt>
                <c:pt idx="1214">
                  <c:v>14.52</c:v>
                </c:pt>
                <c:pt idx="1215">
                  <c:v>13.92</c:v>
                </c:pt>
                <c:pt idx="1216">
                  <c:v>14.64</c:v>
                </c:pt>
                <c:pt idx="1217">
                  <c:v>15.68</c:v>
                </c:pt>
                <c:pt idx="1218">
                  <c:v>14.56</c:v>
                </c:pt>
                <c:pt idx="1219">
                  <c:v>14.72</c:v>
                </c:pt>
                <c:pt idx="1220">
                  <c:v>17.36</c:v>
                </c:pt>
                <c:pt idx="1221">
                  <c:v>15.16</c:v>
                </c:pt>
                <c:pt idx="1222">
                  <c:v>16.72</c:v>
                </c:pt>
                <c:pt idx="1223">
                  <c:v>17.16</c:v>
                </c:pt>
                <c:pt idx="1224">
                  <c:v>16.760000000000002</c:v>
                </c:pt>
                <c:pt idx="1225">
                  <c:v>18.04</c:v>
                </c:pt>
                <c:pt idx="1226">
                  <c:v>17.440000000000001</c:v>
                </c:pt>
                <c:pt idx="1227">
                  <c:v>17.88</c:v>
                </c:pt>
                <c:pt idx="1228">
                  <c:v>19.72</c:v>
                </c:pt>
                <c:pt idx="1229">
                  <c:v>19.36</c:v>
                </c:pt>
                <c:pt idx="1230">
                  <c:v>19.16</c:v>
                </c:pt>
                <c:pt idx="1231">
                  <c:v>22.8</c:v>
                </c:pt>
                <c:pt idx="1232">
                  <c:v>22.28</c:v>
                </c:pt>
                <c:pt idx="1233">
                  <c:v>22.56</c:v>
                </c:pt>
                <c:pt idx="1234">
                  <c:v>23.72</c:v>
                </c:pt>
                <c:pt idx="1235">
                  <c:v>20.48</c:v>
                </c:pt>
                <c:pt idx="1236">
                  <c:v>25.2</c:v>
                </c:pt>
                <c:pt idx="1237">
                  <c:v>24.04</c:v>
                </c:pt>
                <c:pt idx="1238">
                  <c:v>25.16</c:v>
                </c:pt>
                <c:pt idx="1239">
                  <c:v>26.52</c:v>
                </c:pt>
                <c:pt idx="1240">
                  <c:v>28</c:v>
                </c:pt>
                <c:pt idx="1241">
                  <c:v>29.6</c:v>
                </c:pt>
                <c:pt idx="1242">
                  <c:v>29.44</c:v>
                </c:pt>
                <c:pt idx="1243">
                  <c:v>31.44</c:v>
                </c:pt>
                <c:pt idx="1244">
                  <c:v>32.56</c:v>
                </c:pt>
                <c:pt idx="1245">
                  <c:v>32.159999999999997</c:v>
                </c:pt>
                <c:pt idx="1246">
                  <c:v>33.840000000000003</c:v>
                </c:pt>
                <c:pt idx="1247">
                  <c:v>33.479999999999997</c:v>
                </c:pt>
                <c:pt idx="1248">
                  <c:v>35.44</c:v>
                </c:pt>
                <c:pt idx="1249">
                  <c:v>36.76</c:v>
                </c:pt>
                <c:pt idx="1250">
                  <c:v>37.840000000000003</c:v>
                </c:pt>
                <c:pt idx="1251">
                  <c:v>37.72</c:v>
                </c:pt>
                <c:pt idx="1252">
                  <c:v>41.84</c:v>
                </c:pt>
                <c:pt idx="1253">
                  <c:v>41.36</c:v>
                </c:pt>
                <c:pt idx="1254">
                  <c:v>41.92</c:v>
                </c:pt>
                <c:pt idx="1255">
                  <c:v>41.84</c:v>
                </c:pt>
                <c:pt idx="1256">
                  <c:v>43.44</c:v>
                </c:pt>
                <c:pt idx="1257">
                  <c:v>46.2</c:v>
                </c:pt>
                <c:pt idx="1258">
                  <c:v>45.64</c:v>
                </c:pt>
                <c:pt idx="1259">
                  <c:v>45.12</c:v>
                </c:pt>
                <c:pt idx="1260">
                  <c:v>47.48</c:v>
                </c:pt>
                <c:pt idx="1261">
                  <c:v>46.08</c:v>
                </c:pt>
                <c:pt idx="1262">
                  <c:v>52.76</c:v>
                </c:pt>
                <c:pt idx="1263">
                  <c:v>47.8</c:v>
                </c:pt>
                <c:pt idx="1264">
                  <c:v>50.28</c:v>
                </c:pt>
                <c:pt idx="1265">
                  <c:v>52.12</c:v>
                </c:pt>
                <c:pt idx="1266">
                  <c:v>47.56</c:v>
                </c:pt>
                <c:pt idx="1267">
                  <c:v>49.4</c:v>
                </c:pt>
                <c:pt idx="1268">
                  <c:v>49.64</c:v>
                </c:pt>
                <c:pt idx="1269">
                  <c:v>47.88</c:v>
                </c:pt>
                <c:pt idx="1270">
                  <c:v>51</c:v>
                </c:pt>
                <c:pt idx="1271">
                  <c:v>52.28</c:v>
                </c:pt>
                <c:pt idx="1272">
                  <c:v>50.96</c:v>
                </c:pt>
                <c:pt idx="1273">
                  <c:v>49.88</c:v>
                </c:pt>
                <c:pt idx="1274">
                  <c:v>51.44</c:v>
                </c:pt>
                <c:pt idx="1275">
                  <c:v>49.56</c:v>
                </c:pt>
                <c:pt idx="1276">
                  <c:v>49.68</c:v>
                </c:pt>
                <c:pt idx="1277">
                  <c:v>50.4</c:v>
                </c:pt>
                <c:pt idx="1278">
                  <c:v>50.36</c:v>
                </c:pt>
                <c:pt idx="1279">
                  <c:v>52.2</c:v>
                </c:pt>
                <c:pt idx="1280">
                  <c:v>48</c:v>
                </c:pt>
                <c:pt idx="1281">
                  <c:v>50.48</c:v>
                </c:pt>
                <c:pt idx="1282">
                  <c:v>49.04</c:v>
                </c:pt>
                <c:pt idx="1283">
                  <c:v>49.6</c:v>
                </c:pt>
                <c:pt idx="1284">
                  <c:v>46.08</c:v>
                </c:pt>
                <c:pt idx="1285">
                  <c:v>45.72</c:v>
                </c:pt>
                <c:pt idx="1286">
                  <c:v>49.12</c:v>
                </c:pt>
                <c:pt idx="1287">
                  <c:v>43.64</c:v>
                </c:pt>
                <c:pt idx="1288">
                  <c:v>46.84</c:v>
                </c:pt>
                <c:pt idx="1289">
                  <c:v>43.48</c:v>
                </c:pt>
                <c:pt idx="1290">
                  <c:v>43.76</c:v>
                </c:pt>
                <c:pt idx="1291">
                  <c:v>41.88</c:v>
                </c:pt>
                <c:pt idx="1292">
                  <c:v>43.48</c:v>
                </c:pt>
                <c:pt idx="1293">
                  <c:v>42.32</c:v>
                </c:pt>
                <c:pt idx="1294">
                  <c:v>42.44</c:v>
                </c:pt>
                <c:pt idx="1295">
                  <c:v>41.08</c:v>
                </c:pt>
                <c:pt idx="1296">
                  <c:v>41.2</c:v>
                </c:pt>
                <c:pt idx="1297">
                  <c:v>39.880000000000003</c:v>
                </c:pt>
                <c:pt idx="1298">
                  <c:v>39.840000000000003</c:v>
                </c:pt>
                <c:pt idx="1299">
                  <c:v>38.799999999999997</c:v>
                </c:pt>
                <c:pt idx="1300">
                  <c:v>39.56</c:v>
                </c:pt>
                <c:pt idx="1301">
                  <c:v>39.840000000000003</c:v>
                </c:pt>
                <c:pt idx="1302">
                  <c:v>36.72</c:v>
                </c:pt>
                <c:pt idx="1303">
                  <c:v>41.6</c:v>
                </c:pt>
                <c:pt idx="1304">
                  <c:v>36.200000000000003</c:v>
                </c:pt>
                <c:pt idx="1305">
                  <c:v>38.44</c:v>
                </c:pt>
                <c:pt idx="1306">
                  <c:v>38.68</c:v>
                </c:pt>
                <c:pt idx="1307">
                  <c:v>37.72</c:v>
                </c:pt>
                <c:pt idx="1308">
                  <c:v>37.44</c:v>
                </c:pt>
                <c:pt idx="1309">
                  <c:v>38.880000000000003</c:v>
                </c:pt>
                <c:pt idx="1310">
                  <c:v>38.08</c:v>
                </c:pt>
                <c:pt idx="1311">
                  <c:v>40.24</c:v>
                </c:pt>
                <c:pt idx="1312">
                  <c:v>37.159999999999997</c:v>
                </c:pt>
                <c:pt idx="1313">
                  <c:v>40</c:v>
                </c:pt>
                <c:pt idx="1314">
                  <c:v>40.44</c:v>
                </c:pt>
                <c:pt idx="1315">
                  <c:v>40.840000000000003</c:v>
                </c:pt>
                <c:pt idx="1316">
                  <c:v>42.84</c:v>
                </c:pt>
                <c:pt idx="1317">
                  <c:v>41</c:v>
                </c:pt>
                <c:pt idx="1318">
                  <c:v>41.56</c:v>
                </c:pt>
                <c:pt idx="1319">
                  <c:v>44.64</c:v>
                </c:pt>
                <c:pt idx="1320">
                  <c:v>45.68</c:v>
                </c:pt>
                <c:pt idx="1321">
                  <c:v>47</c:v>
                </c:pt>
                <c:pt idx="1322">
                  <c:v>52.08</c:v>
                </c:pt>
                <c:pt idx="1323">
                  <c:v>51.92</c:v>
                </c:pt>
                <c:pt idx="1324">
                  <c:v>52.36</c:v>
                </c:pt>
                <c:pt idx="1325">
                  <c:v>55.4</c:v>
                </c:pt>
                <c:pt idx="1326">
                  <c:v>57.6</c:v>
                </c:pt>
                <c:pt idx="1327">
                  <c:v>61.72</c:v>
                </c:pt>
                <c:pt idx="1328">
                  <c:v>63.28</c:v>
                </c:pt>
                <c:pt idx="1329">
                  <c:v>68.72</c:v>
                </c:pt>
                <c:pt idx="1330">
                  <c:v>68.16</c:v>
                </c:pt>
                <c:pt idx="1331">
                  <c:v>68.08</c:v>
                </c:pt>
                <c:pt idx="1332">
                  <c:v>76.8</c:v>
                </c:pt>
                <c:pt idx="1333">
                  <c:v>81.08</c:v>
                </c:pt>
                <c:pt idx="1334">
                  <c:v>84.48</c:v>
                </c:pt>
                <c:pt idx="1335">
                  <c:v>86.44</c:v>
                </c:pt>
                <c:pt idx="1336">
                  <c:v>86.56</c:v>
                </c:pt>
                <c:pt idx="1337">
                  <c:v>96.4</c:v>
                </c:pt>
                <c:pt idx="1338">
                  <c:v>99.28</c:v>
                </c:pt>
                <c:pt idx="1339">
                  <c:v>105.8</c:v>
                </c:pt>
                <c:pt idx="1340">
                  <c:v>102.84</c:v>
                </c:pt>
                <c:pt idx="1341">
                  <c:v>111.92</c:v>
                </c:pt>
                <c:pt idx="1342">
                  <c:v>121.76</c:v>
                </c:pt>
                <c:pt idx="1343">
                  <c:v>120.68</c:v>
                </c:pt>
                <c:pt idx="1344">
                  <c:v>128.19999999999999</c:v>
                </c:pt>
                <c:pt idx="1345">
                  <c:v>133.47999999999999</c:v>
                </c:pt>
                <c:pt idx="1346">
                  <c:v>141.56</c:v>
                </c:pt>
                <c:pt idx="1347">
                  <c:v>145.88</c:v>
                </c:pt>
                <c:pt idx="1348">
                  <c:v>150.16</c:v>
                </c:pt>
                <c:pt idx="1349">
                  <c:v>158.6</c:v>
                </c:pt>
                <c:pt idx="1350">
                  <c:v>166.04</c:v>
                </c:pt>
                <c:pt idx="1351">
                  <c:v>168</c:v>
                </c:pt>
                <c:pt idx="1352">
                  <c:v>174.12</c:v>
                </c:pt>
                <c:pt idx="1353">
                  <c:v>179.56</c:v>
                </c:pt>
                <c:pt idx="1354">
                  <c:v>181.12</c:v>
                </c:pt>
                <c:pt idx="1355">
                  <c:v>193.24</c:v>
                </c:pt>
                <c:pt idx="1356">
                  <c:v>195.4</c:v>
                </c:pt>
                <c:pt idx="1357">
                  <c:v>206.2</c:v>
                </c:pt>
                <c:pt idx="1358">
                  <c:v>208.88</c:v>
                </c:pt>
                <c:pt idx="1359">
                  <c:v>217.36</c:v>
                </c:pt>
                <c:pt idx="1360">
                  <c:v>220.32</c:v>
                </c:pt>
                <c:pt idx="1361">
                  <c:v>222.04</c:v>
                </c:pt>
                <c:pt idx="1362">
                  <c:v>232.88</c:v>
                </c:pt>
                <c:pt idx="1363">
                  <c:v>230.6</c:v>
                </c:pt>
                <c:pt idx="1364">
                  <c:v>229.08</c:v>
                </c:pt>
                <c:pt idx="1365">
                  <c:v>235.8</c:v>
                </c:pt>
                <c:pt idx="1366">
                  <c:v>246.2</c:v>
                </c:pt>
                <c:pt idx="1367">
                  <c:v>247.96</c:v>
                </c:pt>
                <c:pt idx="1368">
                  <c:v>250.44</c:v>
                </c:pt>
                <c:pt idx="1369">
                  <c:v>245.52</c:v>
                </c:pt>
                <c:pt idx="1370">
                  <c:v>257.83999999999997</c:v>
                </c:pt>
                <c:pt idx="1371">
                  <c:v>250.44</c:v>
                </c:pt>
                <c:pt idx="1372">
                  <c:v>252.64</c:v>
                </c:pt>
                <c:pt idx="1373">
                  <c:v>250.88</c:v>
                </c:pt>
                <c:pt idx="1374">
                  <c:v>254.88</c:v>
                </c:pt>
                <c:pt idx="1375">
                  <c:v>254.48</c:v>
                </c:pt>
                <c:pt idx="1376">
                  <c:v>251.56</c:v>
                </c:pt>
                <c:pt idx="1377">
                  <c:v>253.68</c:v>
                </c:pt>
                <c:pt idx="1378">
                  <c:v>242.84</c:v>
                </c:pt>
                <c:pt idx="1379">
                  <c:v>243.52</c:v>
                </c:pt>
                <c:pt idx="1380">
                  <c:v>242.04</c:v>
                </c:pt>
                <c:pt idx="1381">
                  <c:v>234.88</c:v>
                </c:pt>
                <c:pt idx="1382">
                  <c:v>234.08</c:v>
                </c:pt>
                <c:pt idx="1383">
                  <c:v>229.92</c:v>
                </c:pt>
                <c:pt idx="1384">
                  <c:v>228.44</c:v>
                </c:pt>
                <c:pt idx="1385">
                  <c:v>220.96</c:v>
                </c:pt>
                <c:pt idx="1386">
                  <c:v>215.72</c:v>
                </c:pt>
                <c:pt idx="1387">
                  <c:v>211.2</c:v>
                </c:pt>
                <c:pt idx="1388">
                  <c:v>199.84</c:v>
                </c:pt>
                <c:pt idx="1389">
                  <c:v>204.48</c:v>
                </c:pt>
                <c:pt idx="1390">
                  <c:v>199.36</c:v>
                </c:pt>
                <c:pt idx="1391">
                  <c:v>186.96</c:v>
                </c:pt>
                <c:pt idx="1392">
                  <c:v>180.28</c:v>
                </c:pt>
                <c:pt idx="1393">
                  <c:v>169</c:v>
                </c:pt>
                <c:pt idx="1394">
                  <c:v>167.36</c:v>
                </c:pt>
                <c:pt idx="1395">
                  <c:v>158.63999999999999</c:v>
                </c:pt>
                <c:pt idx="1396">
                  <c:v>152.19999999999999</c:v>
                </c:pt>
                <c:pt idx="1397">
                  <c:v>148.08000000000001</c:v>
                </c:pt>
                <c:pt idx="1398">
                  <c:v>143.56</c:v>
                </c:pt>
                <c:pt idx="1399">
                  <c:v>132.96</c:v>
                </c:pt>
                <c:pt idx="1400">
                  <c:v>126</c:v>
                </c:pt>
                <c:pt idx="1401">
                  <c:v>122.52</c:v>
                </c:pt>
                <c:pt idx="1402">
                  <c:v>115.44</c:v>
                </c:pt>
                <c:pt idx="1403">
                  <c:v>109.68</c:v>
                </c:pt>
                <c:pt idx="1404">
                  <c:v>105.92</c:v>
                </c:pt>
                <c:pt idx="1405">
                  <c:v>94.92</c:v>
                </c:pt>
                <c:pt idx="1406">
                  <c:v>91.24</c:v>
                </c:pt>
                <c:pt idx="1407">
                  <c:v>87.92</c:v>
                </c:pt>
                <c:pt idx="1408">
                  <c:v>82.84</c:v>
                </c:pt>
                <c:pt idx="1409">
                  <c:v>78.64</c:v>
                </c:pt>
                <c:pt idx="1410">
                  <c:v>71.8</c:v>
                </c:pt>
                <c:pt idx="1411">
                  <c:v>65.959999999999994</c:v>
                </c:pt>
                <c:pt idx="1412">
                  <c:v>62.08</c:v>
                </c:pt>
                <c:pt idx="1413">
                  <c:v>58.8</c:v>
                </c:pt>
                <c:pt idx="1414">
                  <c:v>55.16</c:v>
                </c:pt>
                <c:pt idx="1415">
                  <c:v>51.36</c:v>
                </c:pt>
                <c:pt idx="1416">
                  <c:v>47.96</c:v>
                </c:pt>
                <c:pt idx="1417">
                  <c:v>37.68</c:v>
                </c:pt>
                <c:pt idx="1418">
                  <c:v>40.44</c:v>
                </c:pt>
                <c:pt idx="1419">
                  <c:v>35.44</c:v>
                </c:pt>
                <c:pt idx="1420">
                  <c:v>33.44</c:v>
                </c:pt>
                <c:pt idx="1421">
                  <c:v>32.24</c:v>
                </c:pt>
                <c:pt idx="1422">
                  <c:v>29.68</c:v>
                </c:pt>
                <c:pt idx="1423">
                  <c:v>27.44</c:v>
                </c:pt>
                <c:pt idx="1424">
                  <c:v>24.96</c:v>
                </c:pt>
                <c:pt idx="1425">
                  <c:v>22.28</c:v>
                </c:pt>
                <c:pt idx="1426">
                  <c:v>19.84</c:v>
                </c:pt>
                <c:pt idx="1427">
                  <c:v>17.04</c:v>
                </c:pt>
                <c:pt idx="1428">
                  <c:v>16</c:v>
                </c:pt>
                <c:pt idx="1429">
                  <c:v>14</c:v>
                </c:pt>
                <c:pt idx="1430">
                  <c:v>13.96</c:v>
                </c:pt>
                <c:pt idx="1431">
                  <c:v>11.96</c:v>
                </c:pt>
                <c:pt idx="1432">
                  <c:v>10.44</c:v>
                </c:pt>
                <c:pt idx="1433">
                  <c:v>10</c:v>
                </c:pt>
                <c:pt idx="1434">
                  <c:v>9.0399999999999991</c:v>
                </c:pt>
                <c:pt idx="1435">
                  <c:v>8.8800000000000008</c:v>
                </c:pt>
                <c:pt idx="1436">
                  <c:v>7.76</c:v>
                </c:pt>
                <c:pt idx="1437">
                  <c:v>7.72</c:v>
                </c:pt>
                <c:pt idx="1438">
                  <c:v>6.48</c:v>
                </c:pt>
                <c:pt idx="1439">
                  <c:v>5.84</c:v>
                </c:pt>
                <c:pt idx="1440">
                  <c:v>5.84</c:v>
                </c:pt>
                <c:pt idx="1441">
                  <c:v>3.88</c:v>
                </c:pt>
                <c:pt idx="1442">
                  <c:v>3.92</c:v>
                </c:pt>
                <c:pt idx="1443">
                  <c:v>3.72</c:v>
                </c:pt>
                <c:pt idx="1444">
                  <c:v>3.32</c:v>
                </c:pt>
                <c:pt idx="1445">
                  <c:v>3.32</c:v>
                </c:pt>
                <c:pt idx="1446">
                  <c:v>2.48</c:v>
                </c:pt>
                <c:pt idx="1447">
                  <c:v>2.52</c:v>
                </c:pt>
                <c:pt idx="1448">
                  <c:v>2.12</c:v>
                </c:pt>
                <c:pt idx="1449">
                  <c:v>2.36</c:v>
                </c:pt>
                <c:pt idx="1450">
                  <c:v>2.04</c:v>
                </c:pt>
                <c:pt idx="1451">
                  <c:v>1.64</c:v>
                </c:pt>
                <c:pt idx="1452">
                  <c:v>2</c:v>
                </c:pt>
                <c:pt idx="1453">
                  <c:v>1.6</c:v>
                </c:pt>
                <c:pt idx="1454">
                  <c:v>1.4</c:v>
                </c:pt>
                <c:pt idx="1455">
                  <c:v>1.92</c:v>
                </c:pt>
                <c:pt idx="1456">
                  <c:v>1.6</c:v>
                </c:pt>
                <c:pt idx="1457">
                  <c:v>2.08</c:v>
                </c:pt>
                <c:pt idx="1458">
                  <c:v>1.44</c:v>
                </c:pt>
                <c:pt idx="1459">
                  <c:v>1.6</c:v>
                </c:pt>
                <c:pt idx="1460">
                  <c:v>1.96</c:v>
                </c:pt>
                <c:pt idx="1461">
                  <c:v>1.64</c:v>
                </c:pt>
                <c:pt idx="1462">
                  <c:v>1.1599999999999999</c:v>
                </c:pt>
                <c:pt idx="1463">
                  <c:v>1.52</c:v>
                </c:pt>
                <c:pt idx="1464">
                  <c:v>1.56</c:v>
                </c:pt>
                <c:pt idx="1465">
                  <c:v>1.88</c:v>
                </c:pt>
                <c:pt idx="1466">
                  <c:v>1.52</c:v>
                </c:pt>
                <c:pt idx="1467">
                  <c:v>1.52</c:v>
                </c:pt>
                <c:pt idx="1468">
                  <c:v>1.6</c:v>
                </c:pt>
                <c:pt idx="1469">
                  <c:v>1.2</c:v>
                </c:pt>
                <c:pt idx="1470">
                  <c:v>1.48</c:v>
                </c:pt>
                <c:pt idx="1471">
                  <c:v>1.52</c:v>
                </c:pt>
                <c:pt idx="1472">
                  <c:v>1.8</c:v>
                </c:pt>
                <c:pt idx="1473">
                  <c:v>1.32</c:v>
                </c:pt>
                <c:pt idx="1474">
                  <c:v>1.48</c:v>
                </c:pt>
                <c:pt idx="1475">
                  <c:v>1.8</c:v>
                </c:pt>
                <c:pt idx="1476">
                  <c:v>1.8</c:v>
                </c:pt>
                <c:pt idx="1477">
                  <c:v>1.48</c:v>
                </c:pt>
                <c:pt idx="1478">
                  <c:v>2.3199999999999998</c:v>
                </c:pt>
                <c:pt idx="1479">
                  <c:v>1.68</c:v>
                </c:pt>
                <c:pt idx="1480">
                  <c:v>1.32</c:v>
                </c:pt>
                <c:pt idx="1481">
                  <c:v>1.44</c:v>
                </c:pt>
                <c:pt idx="1482">
                  <c:v>1.6</c:v>
                </c:pt>
                <c:pt idx="1483">
                  <c:v>1.24</c:v>
                </c:pt>
                <c:pt idx="1484">
                  <c:v>1.92</c:v>
                </c:pt>
                <c:pt idx="1485">
                  <c:v>1.44</c:v>
                </c:pt>
                <c:pt idx="1486">
                  <c:v>1.88</c:v>
                </c:pt>
                <c:pt idx="1487">
                  <c:v>1.44</c:v>
                </c:pt>
                <c:pt idx="1488">
                  <c:v>1.56</c:v>
                </c:pt>
                <c:pt idx="1489">
                  <c:v>2.08</c:v>
                </c:pt>
                <c:pt idx="1490">
                  <c:v>1.88</c:v>
                </c:pt>
                <c:pt idx="1491">
                  <c:v>1.96</c:v>
                </c:pt>
                <c:pt idx="1492">
                  <c:v>1.1200000000000001</c:v>
                </c:pt>
                <c:pt idx="1493">
                  <c:v>1.96</c:v>
                </c:pt>
                <c:pt idx="1494">
                  <c:v>1.4</c:v>
                </c:pt>
                <c:pt idx="1495">
                  <c:v>1.76</c:v>
                </c:pt>
                <c:pt idx="1496">
                  <c:v>1.84</c:v>
                </c:pt>
                <c:pt idx="1497">
                  <c:v>1.52</c:v>
                </c:pt>
                <c:pt idx="1498">
                  <c:v>1.8</c:v>
                </c:pt>
                <c:pt idx="1499">
                  <c:v>1.32</c:v>
                </c:pt>
                <c:pt idx="1500">
                  <c:v>1.64</c:v>
                </c:pt>
                <c:pt idx="1501">
                  <c:v>1.44</c:v>
                </c:pt>
                <c:pt idx="1502">
                  <c:v>1.1200000000000001</c:v>
                </c:pt>
                <c:pt idx="1503">
                  <c:v>1.8</c:v>
                </c:pt>
                <c:pt idx="1504">
                  <c:v>1.36</c:v>
                </c:pt>
                <c:pt idx="1505">
                  <c:v>1.56</c:v>
                </c:pt>
                <c:pt idx="1506">
                  <c:v>1.52</c:v>
                </c:pt>
                <c:pt idx="1507">
                  <c:v>1.6</c:v>
                </c:pt>
                <c:pt idx="1508">
                  <c:v>1.44</c:v>
                </c:pt>
                <c:pt idx="1509">
                  <c:v>1.32</c:v>
                </c:pt>
                <c:pt idx="1510">
                  <c:v>1.36</c:v>
                </c:pt>
                <c:pt idx="1511">
                  <c:v>1.08</c:v>
                </c:pt>
                <c:pt idx="1512">
                  <c:v>1.72</c:v>
                </c:pt>
                <c:pt idx="1513">
                  <c:v>1.32</c:v>
                </c:pt>
                <c:pt idx="1514">
                  <c:v>1.24</c:v>
                </c:pt>
                <c:pt idx="1515">
                  <c:v>1.84</c:v>
                </c:pt>
                <c:pt idx="1516">
                  <c:v>1.28</c:v>
                </c:pt>
                <c:pt idx="1517">
                  <c:v>1.1200000000000001</c:v>
                </c:pt>
                <c:pt idx="1518">
                  <c:v>1.28</c:v>
                </c:pt>
                <c:pt idx="1519">
                  <c:v>1.24</c:v>
                </c:pt>
                <c:pt idx="1520">
                  <c:v>1.24</c:v>
                </c:pt>
                <c:pt idx="1521">
                  <c:v>1.4</c:v>
                </c:pt>
                <c:pt idx="1522">
                  <c:v>1.32</c:v>
                </c:pt>
                <c:pt idx="1523">
                  <c:v>0.88</c:v>
                </c:pt>
                <c:pt idx="1524">
                  <c:v>1.44</c:v>
                </c:pt>
                <c:pt idx="1525">
                  <c:v>1.04</c:v>
                </c:pt>
                <c:pt idx="1526">
                  <c:v>0.88</c:v>
                </c:pt>
                <c:pt idx="1527">
                  <c:v>0.92</c:v>
                </c:pt>
                <c:pt idx="1528">
                  <c:v>1.1599999999999999</c:v>
                </c:pt>
                <c:pt idx="1529">
                  <c:v>0.88</c:v>
                </c:pt>
                <c:pt idx="1530">
                  <c:v>1.32</c:v>
                </c:pt>
                <c:pt idx="1531">
                  <c:v>0.84</c:v>
                </c:pt>
                <c:pt idx="1532">
                  <c:v>0.96</c:v>
                </c:pt>
                <c:pt idx="1533">
                  <c:v>0.6</c:v>
                </c:pt>
                <c:pt idx="1534">
                  <c:v>1.04</c:v>
                </c:pt>
                <c:pt idx="1535">
                  <c:v>0.92</c:v>
                </c:pt>
                <c:pt idx="1536">
                  <c:v>0.88</c:v>
                </c:pt>
                <c:pt idx="1537">
                  <c:v>0.88</c:v>
                </c:pt>
                <c:pt idx="1538">
                  <c:v>0.6</c:v>
                </c:pt>
                <c:pt idx="1539">
                  <c:v>0.4</c:v>
                </c:pt>
                <c:pt idx="1540">
                  <c:v>0.88</c:v>
                </c:pt>
                <c:pt idx="1541">
                  <c:v>1.24</c:v>
                </c:pt>
                <c:pt idx="1542">
                  <c:v>1.04</c:v>
                </c:pt>
                <c:pt idx="1543">
                  <c:v>0.92</c:v>
                </c:pt>
                <c:pt idx="1544">
                  <c:v>1.24</c:v>
                </c:pt>
                <c:pt idx="1545">
                  <c:v>1.1599999999999999</c:v>
                </c:pt>
                <c:pt idx="1546">
                  <c:v>1</c:v>
                </c:pt>
                <c:pt idx="1547">
                  <c:v>0.84</c:v>
                </c:pt>
                <c:pt idx="1548">
                  <c:v>1.1200000000000001</c:v>
                </c:pt>
                <c:pt idx="1549">
                  <c:v>1.08</c:v>
                </c:pt>
                <c:pt idx="1550">
                  <c:v>1.28</c:v>
                </c:pt>
                <c:pt idx="1551">
                  <c:v>0.96</c:v>
                </c:pt>
                <c:pt idx="1552">
                  <c:v>0.88</c:v>
                </c:pt>
                <c:pt idx="1553">
                  <c:v>0.84</c:v>
                </c:pt>
                <c:pt idx="1554">
                  <c:v>0.92</c:v>
                </c:pt>
                <c:pt idx="1555">
                  <c:v>1.1599999999999999</c:v>
                </c:pt>
                <c:pt idx="1556">
                  <c:v>1.36</c:v>
                </c:pt>
                <c:pt idx="1557">
                  <c:v>1.2</c:v>
                </c:pt>
                <c:pt idx="1558">
                  <c:v>1.36</c:v>
                </c:pt>
                <c:pt idx="1559">
                  <c:v>1.32</c:v>
                </c:pt>
                <c:pt idx="1560">
                  <c:v>1.24</c:v>
                </c:pt>
                <c:pt idx="1561">
                  <c:v>1.32</c:v>
                </c:pt>
                <c:pt idx="1562">
                  <c:v>1.72</c:v>
                </c:pt>
                <c:pt idx="1563">
                  <c:v>1.88</c:v>
                </c:pt>
                <c:pt idx="1564">
                  <c:v>1.76</c:v>
                </c:pt>
                <c:pt idx="1565">
                  <c:v>1.4</c:v>
                </c:pt>
                <c:pt idx="1566">
                  <c:v>1.8</c:v>
                </c:pt>
                <c:pt idx="1567">
                  <c:v>1.28</c:v>
                </c:pt>
                <c:pt idx="1568">
                  <c:v>2.2400000000000002</c:v>
                </c:pt>
                <c:pt idx="1569">
                  <c:v>2.3199999999999998</c:v>
                </c:pt>
                <c:pt idx="1570">
                  <c:v>1.6</c:v>
                </c:pt>
                <c:pt idx="1571">
                  <c:v>2.2799999999999998</c:v>
                </c:pt>
                <c:pt idx="1572">
                  <c:v>1.92</c:v>
                </c:pt>
                <c:pt idx="1573">
                  <c:v>2.2799999999999998</c:v>
                </c:pt>
                <c:pt idx="1574">
                  <c:v>2.4</c:v>
                </c:pt>
                <c:pt idx="1575">
                  <c:v>2.2000000000000002</c:v>
                </c:pt>
                <c:pt idx="1576">
                  <c:v>2.2400000000000002</c:v>
                </c:pt>
                <c:pt idx="1577">
                  <c:v>2.2000000000000002</c:v>
                </c:pt>
                <c:pt idx="1578">
                  <c:v>2.3199999999999998</c:v>
                </c:pt>
                <c:pt idx="1579">
                  <c:v>2.2000000000000002</c:v>
                </c:pt>
                <c:pt idx="1580">
                  <c:v>2.64</c:v>
                </c:pt>
                <c:pt idx="1581">
                  <c:v>2.48</c:v>
                </c:pt>
                <c:pt idx="1582">
                  <c:v>1.96</c:v>
                </c:pt>
                <c:pt idx="1583">
                  <c:v>3.04</c:v>
                </c:pt>
                <c:pt idx="1584">
                  <c:v>3</c:v>
                </c:pt>
                <c:pt idx="1585">
                  <c:v>2.52</c:v>
                </c:pt>
                <c:pt idx="1586">
                  <c:v>2.48</c:v>
                </c:pt>
                <c:pt idx="1587">
                  <c:v>2.36</c:v>
                </c:pt>
                <c:pt idx="1588">
                  <c:v>3.04</c:v>
                </c:pt>
                <c:pt idx="1589">
                  <c:v>3.52</c:v>
                </c:pt>
                <c:pt idx="1590">
                  <c:v>2.96</c:v>
                </c:pt>
                <c:pt idx="1591">
                  <c:v>2.64</c:v>
                </c:pt>
                <c:pt idx="1592">
                  <c:v>3.2</c:v>
                </c:pt>
                <c:pt idx="1593">
                  <c:v>3.08</c:v>
                </c:pt>
                <c:pt idx="1594">
                  <c:v>3</c:v>
                </c:pt>
                <c:pt idx="1595">
                  <c:v>2.84</c:v>
                </c:pt>
                <c:pt idx="1596">
                  <c:v>2.88</c:v>
                </c:pt>
                <c:pt idx="1597">
                  <c:v>3.32</c:v>
                </c:pt>
                <c:pt idx="1598">
                  <c:v>2.96</c:v>
                </c:pt>
                <c:pt idx="1599">
                  <c:v>2.96</c:v>
                </c:pt>
                <c:pt idx="1600">
                  <c:v>2.52</c:v>
                </c:pt>
                <c:pt idx="1601">
                  <c:v>3.16</c:v>
                </c:pt>
                <c:pt idx="1602">
                  <c:v>3.2</c:v>
                </c:pt>
                <c:pt idx="1603">
                  <c:v>2.92</c:v>
                </c:pt>
                <c:pt idx="1604">
                  <c:v>2.92</c:v>
                </c:pt>
                <c:pt idx="1605">
                  <c:v>2.92</c:v>
                </c:pt>
                <c:pt idx="1606">
                  <c:v>3.2</c:v>
                </c:pt>
                <c:pt idx="1607">
                  <c:v>2.88</c:v>
                </c:pt>
                <c:pt idx="1608">
                  <c:v>2.68</c:v>
                </c:pt>
                <c:pt idx="1609">
                  <c:v>3.16</c:v>
                </c:pt>
                <c:pt idx="1610">
                  <c:v>2.68</c:v>
                </c:pt>
                <c:pt idx="1611">
                  <c:v>2.8</c:v>
                </c:pt>
                <c:pt idx="1612">
                  <c:v>2.8</c:v>
                </c:pt>
                <c:pt idx="1613">
                  <c:v>2.3199999999999998</c:v>
                </c:pt>
                <c:pt idx="1614">
                  <c:v>2.56</c:v>
                </c:pt>
                <c:pt idx="1615">
                  <c:v>2.16</c:v>
                </c:pt>
                <c:pt idx="1616">
                  <c:v>2.48</c:v>
                </c:pt>
                <c:pt idx="1617">
                  <c:v>2.6</c:v>
                </c:pt>
                <c:pt idx="1618">
                  <c:v>2.44</c:v>
                </c:pt>
                <c:pt idx="1619">
                  <c:v>2.2799999999999998</c:v>
                </c:pt>
                <c:pt idx="1620">
                  <c:v>2.64</c:v>
                </c:pt>
                <c:pt idx="1621">
                  <c:v>2.48</c:v>
                </c:pt>
                <c:pt idx="1622">
                  <c:v>2.16</c:v>
                </c:pt>
                <c:pt idx="1623">
                  <c:v>2.2000000000000002</c:v>
                </c:pt>
                <c:pt idx="1624">
                  <c:v>2.44</c:v>
                </c:pt>
                <c:pt idx="1625">
                  <c:v>2</c:v>
                </c:pt>
                <c:pt idx="1626">
                  <c:v>1.76</c:v>
                </c:pt>
                <c:pt idx="1627">
                  <c:v>1.88</c:v>
                </c:pt>
                <c:pt idx="1628">
                  <c:v>1.8</c:v>
                </c:pt>
                <c:pt idx="1629">
                  <c:v>2.2000000000000002</c:v>
                </c:pt>
                <c:pt idx="1630">
                  <c:v>2.44</c:v>
                </c:pt>
                <c:pt idx="1631">
                  <c:v>2.2799999999999998</c:v>
                </c:pt>
                <c:pt idx="1632">
                  <c:v>2.12</c:v>
                </c:pt>
                <c:pt idx="1633">
                  <c:v>2.36</c:v>
                </c:pt>
                <c:pt idx="1634">
                  <c:v>2.04</c:v>
                </c:pt>
                <c:pt idx="1635">
                  <c:v>2.36</c:v>
                </c:pt>
                <c:pt idx="1636">
                  <c:v>2.4</c:v>
                </c:pt>
                <c:pt idx="1637">
                  <c:v>2.4</c:v>
                </c:pt>
                <c:pt idx="1638">
                  <c:v>1.28</c:v>
                </c:pt>
                <c:pt idx="1639">
                  <c:v>2.52</c:v>
                </c:pt>
                <c:pt idx="1640">
                  <c:v>2.04</c:v>
                </c:pt>
                <c:pt idx="1641">
                  <c:v>2.52</c:v>
                </c:pt>
                <c:pt idx="1642">
                  <c:v>2.2799999999999998</c:v>
                </c:pt>
                <c:pt idx="1643">
                  <c:v>2.2400000000000002</c:v>
                </c:pt>
                <c:pt idx="1644">
                  <c:v>2.6</c:v>
                </c:pt>
                <c:pt idx="1645">
                  <c:v>2.4</c:v>
                </c:pt>
                <c:pt idx="1646">
                  <c:v>2.52</c:v>
                </c:pt>
                <c:pt idx="1647">
                  <c:v>2</c:v>
                </c:pt>
                <c:pt idx="1648">
                  <c:v>2.12</c:v>
                </c:pt>
                <c:pt idx="1649">
                  <c:v>2.52</c:v>
                </c:pt>
                <c:pt idx="1650">
                  <c:v>2.64</c:v>
                </c:pt>
                <c:pt idx="1651">
                  <c:v>2.52</c:v>
                </c:pt>
                <c:pt idx="1652">
                  <c:v>2.68</c:v>
                </c:pt>
                <c:pt idx="1653">
                  <c:v>2.84</c:v>
                </c:pt>
                <c:pt idx="1654">
                  <c:v>2.96</c:v>
                </c:pt>
                <c:pt idx="1655">
                  <c:v>3.56</c:v>
                </c:pt>
                <c:pt idx="1656">
                  <c:v>2.72</c:v>
                </c:pt>
                <c:pt idx="1657">
                  <c:v>3.08</c:v>
                </c:pt>
                <c:pt idx="1658">
                  <c:v>3.08</c:v>
                </c:pt>
                <c:pt idx="1659">
                  <c:v>3</c:v>
                </c:pt>
                <c:pt idx="1660">
                  <c:v>2.56</c:v>
                </c:pt>
                <c:pt idx="1661">
                  <c:v>2.4</c:v>
                </c:pt>
                <c:pt idx="1662">
                  <c:v>2.36</c:v>
                </c:pt>
                <c:pt idx="1663">
                  <c:v>2.72</c:v>
                </c:pt>
                <c:pt idx="1664">
                  <c:v>3.24</c:v>
                </c:pt>
                <c:pt idx="1665">
                  <c:v>2.68</c:v>
                </c:pt>
                <c:pt idx="1666">
                  <c:v>2.8</c:v>
                </c:pt>
                <c:pt idx="1667">
                  <c:v>3</c:v>
                </c:pt>
                <c:pt idx="1668">
                  <c:v>2.44</c:v>
                </c:pt>
                <c:pt idx="1669">
                  <c:v>2.56</c:v>
                </c:pt>
                <c:pt idx="1670">
                  <c:v>2.6</c:v>
                </c:pt>
                <c:pt idx="1671">
                  <c:v>3.4</c:v>
                </c:pt>
                <c:pt idx="1672">
                  <c:v>3.28</c:v>
                </c:pt>
                <c:pt idx="1673">
                  <c:v>2.64</c:v>
                </c:pt>
                <c:pt idx="1674">
                  <c:v>3.12</c:v>
                </c:pt>
                <c:pt idx="1675">
                  <c:v>3</c:v>
                </c:pt>
                <c:pt idx="1676">
                  <c:v>2.48</c:v>
                </c:pt>
                <c:pt idx="1677">
                  <c:v>2.6</c:v>
                </c:pt>
                <c:pt idx="1678">
                  <c:v>2.2799999999999998</c:v>
                </c:pt>
                <c:pt idx="1679">
                  <c:v>2.48</c:v>
                </c:pt>
                <c:pt idx="1680">
                  <c:v>2.76</c:v>
                </c:pt>
                <c:pt idx="1681">
                  <c:v>2.48</c:v>
                </c:pt>
                <c:pt idx="1682">
                  <c:v>1.84</c:v>
                </c:pt>
                <c:pt idx="1683">
                  <c:v>2.68</c:v>
                </c:pt>
                <c:pt idx="1684">
                  <c:v>2.36</c:v>
                </c:pt>
                <c:pt idx="1685">
                  <c:v>2.3199999999999998</c:v>
                </c:pt>
                <c:pt idx="1686">
                  <c:v>2.52</c:v>
                </c:pt>
                <c:pt idx="1687">
                  <c:v>2.48</c:v>
                </c:pt>
                <c:pt idx="1688">
                  <c:v>2.4</c:v>
                </c:pt>
                <c:pt idx="1689">
                  <c:v>2.2000000000000002</c:v>
                </c:pt>
                <c:pt idx="1690">
                  <c:v>2.4</c:v>
                </c:pt>
                <c:pt idx="1691">
                  <c:v>2.2400000000000002</c:v>
                </c:pt>
                <c:pt idx="1692">
                  <c:v>1.96</c:v>
                </c:pt>
                <c:pt idx="1693">
                  <c:v>2</c:v>
                </c:pt>
                <c:pt idx="1694">
                  <c:v>2.2400000000000002</c:v>
                </c:pt>
                <c:pt idx="1695">
                  <c:v>2.2000000000000002</c:v>
                </c:pt>
                <c:pt idx="1696">
                  <c:v>2.08</c:v>
                </c:pt>
                <c:pt idx="1697">
                  <c:v>2.08</c:v>
                </c:pt>
                <c:pt idx="1698">
                  <c:v>2.12</c:v>
                </c:pt>
                <c:pt idx="1699">
                  <c:v>2.04</c:v>
                </c:pt>
                <c:pt idx="1700">
                  <c:v>1.8</c:v>
                </c:pt>
                <c:pt idx="1701">
                  <c:v>2.16</c:v>
                </c:pt>
                <c:pt idx="1702">
                  <c:v>1.48</c:v>
                </c:pt>
                <c:pt idx="1703">
                  <c:v>1.84</c:v>
                </c:pt>
                <c:pt idx="1704">
                  <c:v>1.8</c:v>
                </c:pt>
                <c:pt idx="1705">
                  <c:v>1.88</c:v>
                </c:pt>
                <c:pt idx="1706">
                  <c:v>1.52</c:v>
                </c:pt>
                <c:pt idx="1707">
                  <c:v>1.76</c:v>
                </c:pt>
                <c:pt idx="1708">
                  <c:v>1.32</c:v>
                </c:pt>
                <c:pt idx="1709">
                  <c:v>1.76</c:v>
                </c:pt>
                <c:pt idx="1710">
                  <c:v>1.8</c:v>
                </c:pt>
                <c:pt idx="1711">
                  <c:v>1.84</c:v>
                </c:pt>
                <c:pt idx="1712">
                  <c:v>2.16</c:v>
                </c:pt>
                <c:pt idx="1713">
                  <c:v>1.4</c:v>
                </c:pt>
                <c:pt idx="1714">
                  <c:v>1.44</c:v>
                </c:pt>
                <c:pt idx="1715">
                  <c:v>1.72</c:v>
                </c:pt>
                <c:pt idx="1716">
                  <c:v>1.4</c:v>
                </c:pt>
                <c:pt idx="1717">
                  <c:v>1.1200000000000001</c:v>
                </c:pt>
                <c:pt idx="1718">
                  <c:v>1.32</c:v>
                </c:pt>
                <c:pt idx="1719">
                  <c:v>1.36</c:v>
                </c:pt>
                <c:pt idx="1720">
                  <c:v>1.88</c:v>
                </c:pt>
                <c:pt idx="1721">
                  <c:v>1.6</c:v>
                </c:pt>
                <c:pt idx="1722">
                  <c:v>1.32</c:v>
                </c:pt>
                <c:pt idx="1723">
                  <c:v>0.8</c:v>
                </c:pt>
                <c:pt idx="1724">
                  <c:v>1.4</c:v>
                </c:pt>
                <c:pt idx="1725">
                  <c:v>1.36</c:v>
                </c:pt>
                <c:pt idx="1726">
                  <c:v>1.28</c:v>
                </c:pt>
                <c:pt idx="1727">
                  <c:v>1.2</c:v>
                </c:pt>
                <c:pt idx="1728">
                  <c:v>1.36</c:v>
                </c:pt>
                <c:pt idx="1729">
                  <c:v>1.04</c:v>
                </c:pt>
                <c:pt idx="1730">
                  <c:v>0.8</c:v>
                </c:pt>
                <c:pt idx="1731">
                  <c:v>1.24</c:v>
                </c:pt>
                <c:pt idx="1732">
                  <c:v>1.1599999999999999</c:v>
                </c:pt>
                <c:pt idx="1733">
                  <c:v>1.24</c:v>
                </c:pt>
                <c:pt idx="1734">
                  <c:v>0.96</c:v>
                </c:pt>
                <c:pt idx="1735">
                  <c:v>1</c:v>
                </c:pt>
                <c:pt idx="1736">
                  <c:v>1.04</c:v>
                </c:pt>
                <c:pt idx="1737">
                  <c:v>0.64</c:v>
                </c:pt>
                <c:pt idx="1738">
                  <c:v>1</c:v>
                </c:pt>
                <c:pt idx="1739">
                  <c:v>0.96</c:v>
                </c:pt>
                <c:pt idx="1740">
                  <c:v>1.28</c:v>
                </c:pt>
                <c:pt idx="1741">
                  <c:v>1.1200000000000001</c:v>
                </c:pt>
                <c:pt idx="1742">
                  <c:v>0.92</c:v>
                </c:pt>
                <c:pt idx="1743">
                  <c:v>1</c:v>
                </c:pt>
                <c:pt idx="1744">
                  <c:v>0.76</c:v>
                </c:pt>
                <c:pt idx="1745">
                  <c:v>0.64</c:v>
                </c:pt>
                <c:pt idx="1746">
                  <c:v>0.68</c:v>
                </c:pt>
                <c:pt idx="1747">
                  <c:v>0.72</c:v>
                </c:pt>
                <c:pt idx="1748">
                  <c:v>0.6</c:v>
                </c:pt>
                <c:pt idx="1749">
                  <c:v>0.92</c:v>
                </c:pt>
                <c:pt idx="1750">
                  <c:v>0.52</c:v>
                </c:pt>
                <c:pt idx="1751">
                  <c:v>0.6</c:v>
                </c:pt>
                <c:pt idx="1752">
                  <c:v>0.44</c:v>
                </c:pt>
                <c:pt idx="1753">
                  <c:v>0.88</c:v>
                </c:pt>
                <c:pt idx="1754">
                  <c:v>0.76</c:v>
                </c:pt>
                <c:pt idx="1755">
                  <c:v>0.52</c:v>
                </c:pt>
                <c:pt idx="1756">
                  <c:v>0.68</c:v>
                </c:pt>
                <c:pt idx="1757">
                  <c:v>0.72</c:v>
                </c:pt>
                <c:pt idx="1758">
                  <c:v>0.76</c:v>
                </c:pt>
                <c:pt idx="1759">
                  <c:v>0.76</c:v>
                </c:pt>
                <c:pt idx="1760">
                  <c:v>0.96</c:v>
                </c:pt>
                <c:pt idx="1761">
                  <c:v>0.72</c:v>
                </c:pt>
                <c:pt idx="1762">
                  <c:v>0.72</c:v>
                </c:pt>
                <c:pt idx="1763">
                  <c:v>0.76</c:v>
                </c:pt>
                <c:pt idx="1764">
                  <c:v>0.44</c:v>
                </c:pt>
                <c:pt idx="1765">
                  <c:v>0.48</c:v>
                </c:pt>
                <c:pt idx="1766">
                  <c:v>0.52</c:v>
                </c:pt>
                <c:pt idx="1767">
                  <c:v>0.48</c:v>
                </c:pt>
                <c:pt idx="1768">
                  <c:v>0.52</c:v>
                </c:pt>
                <c:pt idx="1769">
                  <c:v>0.56000000000000005</c:v>
                </c:pt>
                <c:pt idx="1770">
                  <c:v>0.52</c:v>
                </c:pt>
                <c:pt idx="1771">
                  <c:v>0.36</c:v>
                </c:pt>
                <c:pt idx="1772">
                  <c:v>0.56000000000000005</c:v>
                </c:pt>
                <c:pt idx="1773">
                  <c:v>0.52</c:v>
                </c:pt>
                <c:pt idx="1774">
                  <c:v>0.8</c:v>
                </c:pt>
                <c:pt idx="1775">
                  <c:v>0.76</c:v>
                </c:pt>
                <c:pt idx="1776">
                  <c:v>0.6</c:v>
                </c:pt>
                <c:pt idx="1777">
                  <c:v>0.44</c:v>
                </c:pt>
                <c:pt idx="1778">
                  <c:v>0.52</c:v>
                </c:pt>
                <c:pt idx="1779">
                  <c:v>0.44</c:v>
                </c:pt>
                <c:pt idx="1780">
                  <c:v>0.16</c:v>
                </c:pt>
                <c:pt idx="1781">
                  <c:v>0.28000000000000003</c:v>
                </c:pt>
                <c:pt idx="1782">
                  <c:v>0.4</c:v>
                </c:pt>
                <c:pt idx="1783">
                  <c:v>0.48</c:v>
                </c:pt>
                <c:pt idx="1784">
                  <c:v>0.6</c:v>
                </c:pt>
                <c:pt idx="1785">
                  <c:v>0.28000000000000003</c:v>
                </c:pt>
                <c:pt idx="1786">
                  <c:v>0.48</c:v>
                </c:pt>
                <c:pt idx="1787">
                  <c:v>0.16</c:v>
                </c:pt>
                <c:pt idx="1788">
                  <c:v>0.48</c:v>
                </c:pt>
                <c:pt idx="1789">
                  <c:v>0.28000000000000003</c:v>
                </c:pt>
                <c:pt idx="1790">
                  <c:v>0.28000000000000003</c:v>
                </c:pt>
                <c:pt idx="1791">
                  <c:v>0.56000000000000005</c:v>
                </c:pt>
                <c:pt idx="1792">
                  <c:v>0.32</c:v>
                </c:pt>
                <c:pt idx="1793">
                  <c:v>0.2</c:v>
                </c:pt>
                <c:pt idx="1794">
                  <c:v>0.4</c:v>
                </c:pt>
                <c:pt idx="1795">
                  <c:v>0.36</c:v>
                </c:pt>
                <c:pt idx="1796">
                  <c:v>0.32</c:v>
                </c:pt>
                <c:pt idx="1797">
                  <c:v>0.44</c:v>
                </c:pt>
                <c:pt idx="1798">
                  <c:v>0.48</c:v>
                </c:pt>
                <c:pt idx="1799">
                  <c:v>0.48</c:v>
                </c:pt>
                <c:pt idx="1800">
                  <c:v>0.12</c:v>
                </c:pt>
                <c:pt idx="1801">
                  <c:v>0.48</c:v>
                </c:pt>
                <c:pt idx="1802">
                  <c:v>0.24</c:v>
                </c:pt>
                <c:pt idx="1803">
                  <c:v>0.36</c:v>
                </c:pt>
                <c:pt idx="1804">
                  <c:v>0.48</c:v>
                </c:pt>
                <c:pt idx="1805">
                  <c:v>0.12</c:v>
                </c:pt>
                <c:pt idx="1806">
                  <c:v>0.28000000000000003</c:v>
                </c:pt>
                <c:pt idx="1807">
                  <c:v>0.2</c:v>
                </c:pt>
                <c:pt idx="1808">
                  <c:v>0.28000000000000003</c:v>
                </c:pt>
                <c:pt idx="1809">
                  <c:v>0.12</c:v>
                </c:pt>
                <c:pt idx="1810">
                  <c:v>0.36</c:v>
                </c:pt>
                <c:pt idx="1811">
                  <c:v>0.48</c:v>
                </c:pt>
                <c:pt idx="1812">
                  <c:v>0.24</c:v>
                </c:pt>
                <c:pt idx="1813">
                  <c:v>0.48</c:v>
                </c:pt>
                <c:pt idx="1814">
                  <c:v>0.32</c:v>
                </c:pt>
                <c:pt idx="1815">
                  <c:v>0.24</c:v>
                </c:pt>
                <c:pt idx="1816">
                  <c:v>0.56000000000000005</c:v>
                </c:pt>
                <c:pt idx="1817">
                  <c:v>0.2</c:v>
                </c:pt>
                <c:pt idx="1818">
                  <c:v>0.2</c:v>
                </c:pt>
                <c:pt idx="1819">
                  <c:v>0.16</c:v>
                </c:pt>
                <c:pt idx="1820">
                  <c:v>0.28000000000000003</c:v>
                </c:pt>
                <c:pt idx="1821">
                  <c:v>0.32</c:v>
                </c:pt>
                <c:pt idx="1822">
                  <c:v>0.24</c:v>
                </c:pt>
                <c:pt idx="1823">
                  <c:v>0.24</c:v>
                </c:pt>
                <c:pt idx="1824">
                  <c:v>0.64</c:v>
                </c:pt>
                <c:pt idx="1825">
                  <c:v>0.4</c:v>
                </c:pt>
                <c:pt idx="1826">
                  <c:v>0.44</c:v>
                </c:pt>
                <c:pt idx="1827">
                  <c:v>0.2</c:v>
                </c:pt>
                <c:pt idx="1828">
                  <c:v>0.2</c:v>
                </c:pt>
                <c:pt idx="1829">
                  <c:v>0.12</c:v>
                </c:pt>
                <c:pt idx="1830">
                  <c:v>0.4</c:v>
                </c:pt>
                <c:pt idx="1831">
                  <c:v>0.44</c:v>
                </c:pt>
                <c:pt idx="1832">
                  <c:v>0.24</c:v>
                </c:pt>
                <c:pt idx="1833">
                  <c:v>0.28000000000000003</c:v>
                </c:pt>
                <c:pt idx="1834">
                  <c:v>0.32</c:v>
                </c:pt>
                <c:pt idx="1835">
                  <c:v>0.4</c:v>
                </c:pt>
                <c:pt idx="1836">
                  <c:v>0.36</c:v>
                </c:pt>
                <c:pt idx="1837">
                  <c:v>0.48</c:v>
                </c:pt>
                <c:pt idx="1838">
                  <c:v>0.32</c:v>
                </c:pt>
                <c:pt idx="1839">
                  <c:v>0.4</c:v>
                </c:pt>
                <c:pt idx="1840">
                  <c:v>0.24</c:v>
                </c:pt>
                <c:pt idx="1841">
                  <c:v>0.6</c:v>
                </c:pt>
                <c:pt idx="1842">
                  <c:v>0.36</c:v>
                </c:pt>
                <c:pt idx="1843">
                  <c:v>0.36</c:v>
                </c:pt>
                <c:pt idx="1844">
                  <c:v>0.36</c:v>
                </c:pt>
                <c:pt idx="1845">
                  <c:v>0.2</c:v>
                </c:pt>
                <c:pt idx="1846">
                  <c:v>0.32</c:v>
                </c:pt>
                <c:pt idx="1847">
                  <c:v>0.48</c:v>
                </c:pt>
                <c:pt idx="1848">
                  <c:v>0.48</c:v>
                </c:pt>
                <c:pt idx="1849">
                  <c:v>0.4</c:v>
                </c:pt>
                <c:pt idx="1850">
                  <c:v>0.32</c:v>
                </c:pt>
                <c:pt idx="1851">
                  <c:v>0.44</c:v>
                </c:pt>
                <c:pt idx="1852">
                  <c:v>0.64</c:v>
                </c:pt>
                <c:pt idx="1853">
                  <c:v>0.36</c:v>
                </c:pt>
                <c:pt idx="1854">
                  <c:v>0.48</c:v>
                </c:pt>
                <c:pt idx="1855">
                  <c:v>0.56000000000000005</c:v>
                </c:pt>
                <c:pt idx="1856">
                  <c:v>0.48</c:v>
                </c:pt>
                <c:pt idx="1857">
                  <c:v>0.48</c:v>
                </c:pt>
                <c:pt idx="1858">
                  <c:v>0.52</c:v>
                </c:pt>
                <c:pt idx="1859">
                  <c:v>0.68</c:v>
                </c:pt>
                <c:pt idx="1860">
                  <c:v>0.4</c:v>
                </c:pt>
                <c:pt idx="1861">
                  <c:v>0.36</c:v>
                </c:pt>
                <c:pt idx="1862">
                  <c:v>0.56000000000000005</c:v>
                </c:pt>
                <c:pt idx="1863">
                  <c:v>0.6</c:v>
                </c:pt>
                <c:pt idx="1864">
                  <c:v>0.72</c:v>
                </c:pt>
                <c:pt idx="1865">
                  <c:v>0.44</c:v>
                </c:pt>
                <c:pt idx="1866">
                  <c:v>0.44</c:v>
                </c:pt>
                <c:pt idx="1867">
                  <c:v>0.72</c:v>
                </c:pt>
                <c:pt idx="1868">
                  <c:v>0.84</c:v>
                </c:pt>
                <c:pt idx="1869">
                  <c:v>0.32</c:v>
                </c:pt>
                <c:pt idx="1870">
                  <c:v>0.64</c:v>
                </c:pt>
                <c:pt idx="1871">
                  <c:v>0.84</c:v>
                </c:pt>
                <c:pt idx="1872">
                  <c:v>0.76</c:v>
                </c:pt>
                <c:pt idx="1873">
                  <c:v>0.92</c:v>
                </c:pt>
                <c:pt idx="1874">
                  <c:v>0.92</c:v>
                </c:pt>
                <c:pt idx="1875">
                  <c:v>0.92</c:v>
                </c:pt>
                <c:pt idx="1876">
                  <c:v>0.76</c:v>
                </c:pt>
                <c:pt idx="1877">
                  <c:v>0.88</c:v>
                </c:pt>
                <c:pt idx="1878">
                  <c:v>0.88</c:v>
                </c:pt>
                <c:pt idx="1879">
                  <c:v>0.68</c:v>
                </c:pt>
                <c:pt idx="1880">
                  <c:v>0.92</c:v>
                </c:pt>
                <c:pt idx="1881">
                  <c:v>1.24</c:v>
                </c:pt>
                <c:pt idx="1882">
                  <c:v>1.32</c:v>
                </c:pt>
                <c:pt idx="1883">
                  <c:v>1</c:v>
                </c:pt>
                <c:pt idx="1884">
                  <c:v>0.8</c:v>
                </c:pt>
                <c:pt idx="1885">
                  <c:v>1.24</c:v>
                </c:pt>
                <c:pt idx="1886">
                  <c:v>1.04</c:v>
                </c:pt>
                <c:pt idx="1887">
                  <c:v>1.36</c:v>
                </c:pt>
                <c:pt idx="1888">
                  <c:v>1</c:v>
                </c:pt>
                <c:pt idx="1889">
                  <c:v>1.04</c:v>
                </c:pt>
                <c:pt idx="1890">
                  <c:v>1.1599999999999999</c:v>
                </c:pt>
                <c:pt idx="1891">
                  <c:v>0.84</c:v>
                </c:pt>
                <c:pt idx="1892">
                  <c:v>1.24</c:v>
                </c:pt>
                <c:pt idx="1893">
                  <c:v>1.1200000000000001</c:v>
                </c:pt>
                <c:pt idx="1894">
                  <c:v>1.2</c:v>
                </c:pt>
                <c:pt idx="1895">
                  <c:v>1.36</c:v>
                </c:pt>
                <c:pt idx="1896">
                  <c:v>1.52</c:v>
                </c:pt>
                <c:pt idx="1897">
                  <c:v>1.36</c:v>
                </c:pt>
                <c:pt idx="1898">
                  <c:v>1.52</c:v>
                </c:pt>
                <c:pt idx="1899">
                  <c:v>1.44</c:v>
                </c:pt>
                <c:pt idx="1900">
                  <c:v>1.6</c:v>
                </c:pt>
                <c:pt idx="1901">
                  <c:v>1.32</c:v>
                </c:pt>
                <c:pt idx="1902">
                  <c:v>1.48</c:v>
                </c:pt>
                <c:pt idx="1903">
                  <c:v>1.64</c:v>
                </c:pt>
                <c:pt idx="1904">
                  <c:v>1.44</c:v>
                </c:pt>
                <c:pt idx="1905">
                  <c:v>1.68</c:v>
                </c:pt>
                <c:pt idx="1906">
                  <c:v>1.36</c:v>
                </c:pt>
                <c:pt idx="1907">
                  <c:v>1.6</c:v>
                </c:pt>
                <c:pt idx="1908">
                  <c:v>1.28</c:v>
                </c:pt>
                <c:pt idx="1909">
                  <c:v>1.76</c:v>
                </c:pt>
                <c:pt idx="1910">
                  <c:v>2.08</c:v>
                </c:pt>
                <c:pt idx="1911">
                  <c:v>2.08</c:v>
                </c:pt>
                <c:pt idx="1912">
                  <c:v>1.64</c:v>
                </c:pt>
                <c:pt idx="1913">
                  <c:v>1.28</c:v>
                </c:pt>
                <c:pt idx="1914">
                  <c:v>1.64</c:v>
                </c:pt>
                <c:pt idx="1915">
                  <c:v>1.4</c:v>
                </c:pt>
                <c:pt idx="1916">
                  <c:v>1.68</c:v>
                </c:pt>
                <c:pt idx="1917">
                  <c:v>1.56</c:v>
                </c:pt>
                <c:pt idx="1918">
                  <c:v>1.92</c:v>
                </c:pt>
                <c:pt idx="1919">
                  <c:v>1.56</c:v>
                </c:pt>
                <c:pt idx="1920">
                  <c:v>1.72</c:v>
                </c:pt>
                <c:pt idx="1921">
                  <c:v>1.4</c:v>
                </c:pt>
                <c:pt idx="1922">
                  <c:v>1.32</c:v>
                </c:pt>
                <c:pt idx="1923">
                  <c:v>1.24</c:v>
                </c:pt>
                <c:pt idx="1924">
                  <c:v>1.52</c:v>
                </c:pt>
                <c:pt idx="1925">
                  <c:v>1.96</c:v>
                </c:pt>
                <c:pt idx="1926">
                  <c:v>1.48</c:v>
                </c:pt>
                <c:pt idx="1927">
                  <c:v>1.76</c:v>
                </c:pt>
                <c:pt idx="1928">
                  <c:v>1.32</c:v>
                </c:pt>
                <c:pt idx="1929">
                  <c:v>1.24</c:v>
                </c:pt>
                <c:pt idx="1930">
                  <c:v>1.2</c:v>
                </c:pt>
                <c:pt idx="1931">
                  <c:v>1.72</c:v>
                </c:pt>
                <c:pt idx="1932">
                  <c:v>1.32</c:v>
                </c:pt>
                <c:pt idx="1933">
                  <c:v>1.4</c:v>
                </c:pt>
                <c:pt idx="1934">
                  <c:v>1.48</c:v>
                </c:pt>
                <c:pt idx="1935">
                  <c:v>1.28</c:v>
                </c:pt>
                <c:pt idx="1936">
                  <c:v>1.1599999999999999</c:v>
                </c:pt>
                <c:pt idx="1937">
                  <c:v>1.48</c:v>
                </c:pt>
                <c:pt idx="1938">
                  <c:v>1.6</c:v>
                </c:pt>
                <c:pt idx="1939">
                  <c:v>1.4</c:v>
                </c:pt>
                <c:pt idx="1940">
                  <c:v>1.64</c:v>
                </c:pt>
                <c:pt idx="1941">
                  <c:v>1.44</c:v>
                </c:pt>
                <c:pt idx="1942">
                  <c:v>1.32</c:v>
                </c:pt>
                <c:pt idx="1943">
                  <c:v>1.24</c:v>
                </c:pt>
                <c:pt idx="1944">
                  <c:v>0.6</c:v>
                </c:pt>
                <c:pt idx="1945">
                  <c:v>1</c:v>
                </c:pt>
                <c:pt idx="1946">
                  <c:v>0.96</c:v>
                </c:pt>
                <c:pt idx="1947">
                  <c:v>0.88</c:v>
                </c:pt>
                <c:pt idx="1948">
                  <c:v>0.96</c:v>
                </c:pt>
                <c:pt idx="1949">
                  <c:v>1.2</c:v>
                </c:pt>
                <c:pt idx="1950">
                  <c:v>0.92</c:v>
                </c:pt>
                <c:pt idx="1951">
                  <c:v>1.08</c:v>
                </c:pt>
                <c:pt idx="1952">
                  <c:v>0.84</c:v>
                </c:pt>
                <c:pt idx="1953">
                  <c:v>0.88</c:v>
                </c:pt>
                <c:pt idx="1954">
                  <c:v>0.84</c:v>
                </c:pt>
                <c:pt idx="1955">
                  <c:v>1</c:v>
                </c:pt>
                <c:pt idx="1956">
                  <c:v>0.84</c:v>
                </c:pt>
                <c:pt idx="1957">
                  <c:v>0.96</c:v>
                </c:pt>
                <c:pt idx="1958">
                  <c:v>1.1200000000000001</c:v>
                </c:pt>
                <c:pt idx="1959">
                  <c:v>0.96</c:v>
                </c:pt>
                <c:pt idx="1960">
                  <c:v>0.56000000000000005</c:v>
                </c:pt>
                <c:pt idx="1961">
                  <c:v>1.2</c:v>
                </c:pt>
                <c:pt idx="1962">
                  <c:v>0.88</c:v>
                </c:pt>
                <c:pt idx="1963">
                  <c:v>0.68</c:v>
                </c:pt>
                <c:pt idx="1964">
                  <c:v>0.6</c:v>
                </c:pt>
                <c:pt idx="1965">
                  <c:v>0.96</c:v>
                </c:pt>
                <c:pt idx="1966">
                  <c:v>0.92</c:v>
                </c:pt>
                <c:pt idx="1967">
                  <c:v>0.72</c:v>
                </c:pt>
                <c:pt idx="1968">
                  <c:v>0.76</c:v>
                </c:pt>
                <c:pt idx="1969">
                  <c:v>0.76</c:v>
                </c:pt>
                <c:pt idx="1970">
                  <c:v>0.56000000000000005</c:v>
                </c:pt>
                <c:pt idx="1971">
                  <c:v>0.68</c:v>
                </c:pt>
                <c:pt idx="1972">
                  <c:v>0.92</c:v>
                </c:pt>
                <c:pt idx="1973">
                  <c:v>0.32</c:v>
                </c:pt>
                <c:pt idx="1974">
                  <c:v>0.84</c:v>
                </c:pt>
                <c:pt idx="1975">
                  <c:v>0.6</c:v>
                </c:pt>
                <c:pt idx="1976">
                  <c:v>0.52</c:v>
                </c:pt>
                <c:pt idx="1977">
                  <c:v>0.56000000000000005</c:v>
                </c:pt>
                <c:pt idx="1978">
                  <c:v>0.64</c:v>
                </c:pt>
                <c:pt idx="1979">
                  <c:v>0.76</c:v>
                </c:pt>
                <c:pt idx="1980">
                  <c:v>0.68</c:v>
                </c:pt>
                <c:pt idx="1981">
                  <c:v>0.6</c:v>
                </c:pt>
                <c:pt idx="1982">
                  <c:v>0.48</c:v>
                </c:pt>
                <c:pt idx="1983">
                  <c:v>0.4</c:v>
                </c:pt>
                <c:pt idx="1984">
                  <c:v>0.48</c:v>
                </c:pt>
                <c:pt idx="1985">
                  <c:v>0.76</c:v>
                </c:pt>
                <c:pt idx="1986">
                  <c:v>0.52</c:v>
                </c:pt>
                <c:pt idx="1987">
                  <c:v>0.64</c:v>
                </c:pt>
                <c:pt idx="1988">
                  <c:v>0.52</c:v>
                </c:pt>
                <c:pt idx="1989">
                  <c:v>0.6</c:v>
                </c:pt>
                <c:pt idx="1990">
                  <c:v>0.76</c:v>
                </c:pt>
                <c:pt idx="1991">
                  <c:v>0.52</c:v>
                </c:pt>
                <c:pt idx="1992">
                  <c:v>0.56000000000000005</c:v>
                </c:pt>
                <c:pt idx="1993">
                  <c:v>0.68</c:v>
                </c:pt>
                <c:pt idx="1994">
                  <c:v>0.52</c:v>
                </c:pt>
                <c:pt idx="1995">
                  <c:v>0.4</c:v>
                </c:pt>
                <c:pt idx="1996">
                  <c:v>0.56000000000000005</c:v>
                </c:pt>
                <c:pt idx="1997">
                  <c:v>0.6</c:v>
                </c:pt>
                <c:pt idx="1998">
                  <c:v>0.28000000000000003</c:v>
                </c:pt>
                <c:pt idx="1999">
                  <c:v>0.52</c:v>
                </c:pt>
                <c:pt idx="2000">
                  <c:v>0.4</c:v>
                </c:pt>
                <c:pt idx="2001">
                  <c:v>0.28000000000000003</c:v>
                </c:pt>
                <c:pt idx="2002">
                  <c:v>0.28000000000000003</c:v>
                </c:pt>
                <c:pt idx="2003">
                  <c:v>0.52</c:v>
                </c:pt>
                <c:pt idx="2004">
                  <c:v>0.28000000000000003</c:v>
                </c:pt>
                <c:pt idx="2005">
                  <c:v>0.16</c:v>
                </c:pt>
                <c:pt idx="2006">
                  <c:v>0.32</c:v>
                </c:pt>
                <c:pt idx="2007">
                  <c:v>0.4</c:v>
                </c:pt>
                <c:pt idx="2008">
                  <c:v>0.52</c:v>
                </c:pt>
                <c:pt idx="2009">
                  <c:v>0.2</c:v>
                </c:pt>
                <c:pt idx="2010">
                  <c:v>0.36</c:v>
                </c:pt>
                <c:pt idx="2011">
                  <c:v>0.2</c:v>
                </c:pt>
                <c:pt idx="2012">
                  <c:v>0.32</c:v>
                </c:pt>
                <c:pt idx="2013">
                  <c:v>0.36</c:v>
                </c:pt>
                <c:pt idx="2014">
                  <c:v>0.36</c:v>
                </c:pt>
                <c:pt idx="2015">
                  <c:v>0.44</c:v>
                </c:pt>
                <c:pt idx="2016">
                  <c:v>0.28000000000000003</c:v>
                </c:pt>
                <c:pt idx="2017">
                  <c:v>0.44</c:v>
                </c:pt>
                <c:pt idx="2018">
                  <c:v>0.4</c:v>
                </c:pt>
                <c:pt idx="2019">
                  <c:v>0.28000000000000003</c:v>
                </c:pt>
                <c:pt idx="2020">
                  <c:v>0.24</c:v>
                </c:pt>
                <c:pt idx="2021">
                  <c:v>0.28000000000000003</c:v>
                </c:pt>
                <c:pt idx="2022">
                  <c:v>0.2</c:v>
                </c:pt>
                <c:pt idx="2023">
                  <c:v>0.16</c:v>
                </c:pt>
                <c:pt idx="2024">
                  <c:v>0.28000000000000003</c:v>
                </c:pt>
                <c:pt idx="2025">
                  <c:v>0.2</c:v>
                </c:pt>
                <c:pt idx="2026">
                  <c:v>0.44</c:v>
                </c:pt>
                <c:pt idx="2027">
                  <c:v>0.2</c:v>
                </c:pt>
                <c:pt idx="2028">
                  <c:v>0.28000000000000003</c:v>
                </c:pt>
                <c:pt idx="2029">
                  <c:v>0.36</c:v>
                </c:pt>
                <c:pt idx="2030">
                  <c:v>0.16</c:v>
                </c:pt>
                <c:pt idx="2031">
                  <c:v>0.2</c:v>
                </c:pt>
                <c:pt idx="2032">
                  <c:v>0.32</c:v>
                </c:pt>
                <c:pt idx="2033">
                  <c:v>0.2</c:v>
                </c:pt>
                <c:pt idx="2034">
                  <c:v>0.2</c:v>
                </c:pt>
                <c:pt idx="2035">
                  <c:v>0.2</c:v>
                </c:pt>
                <c:pt idx="2036">
                  <c:v>0.32</c:v>
                </c:pt>
                <c:pt idx="2037">
                  <c:v>0.24</c:v>
                </c:pt>
                <c:pt idx="2038">
                  <c:v>0.28000000000000003</c:v>
                </c:pt>
                <c:pt idx="2039">
                  <c:v>0.28000000000000003</c:v>
                </c:pt>
                <c:pt idx="2040">
                  <c:v>0.32</c:v>
                </c:pt>
                <c:pt idx="2041">
                  <c:v>0.36</c:v>
                </c:pt>
                <c:pt idx="2042">
                  <c:v>0.12</c:v>
                </c:pt>
                <c:pt idx="2043">
                  <c:v>0.28000000000000003</c:v>
                </c:pt>
                <c:pt idx="2044">
                  <c:v>0.16</c:v>
                </c:pt>
                <c:pt idx="2045">
                  <c:v>0.24</c:v>
                </c:pt>
                <c:pt idx="2046">
                  <c:v>0.48</c:v>
                </c:pt>
                <c:pt idx="2047">
                  <c:v>0.4</c:v>
                </c:pt>
                <c:pt idx="2048">
                  <c:v>0.32</c:v>
                </c:pt>
                <c:pt idx="2049">
                  <c:v>0.32</c:v>
                </c:pt>
                <c:pt idx="2050">
                  <c:v>0.12</c:v>
                </c:pt>
                <c:pt idx="2051">
                  <c:v>0.28000000000000003</c:v>
                </c:pt>
                <c:pt idx="2052">
                  <c:v>0.32</c:v>
                </c:pt>
                <c:pt idx="2053">
                  <c:v>0.2</c:v>
                </c:pt>
                <c:pt idx="2054">
                  <c:v>0.2</c:v>
                </c:pt>
                <c:pt idx="2055">
                  <c:v>0.32</c:v>
                </c:pt>
                <c:pt idx="2056">
                  <c:v>0.2</c:v>
                </c:pt>
                <c:pt idx="2057">
                  <c:v>0.08</c:v>
                </c:pt>
                <c:pt idx="2058">
                  <c:v>0.2</c:v>
                </c:pt>
                <c:pt idx="2059">
                  <c:v>0.32</c:v>
                </c:pt>
                <c:pt idx="2060">
                  <c:v>0.24</c:v>
                </c:pt>
                <c:pt idx="2061">
                  <c:v>0.2</c:v>
                </c:pt>
                <c:pt idx="2062">
                  <c:v>0.36</c:v>
                </c:pt>
                <c:pt idx="2063">
                  <c:v>0.36</c:v>
                </c:pt>
                <c:pt idx="2064">
                  <c:v>0.12</c:v>
                </c:pt>
                <c:pt idx="2065">
                  <c:v>0.24</c:v>
                </c:pt>
                <c:pt idx="2066">
                  <c:v>0.12</c:v>
                </c:pt>
                <c:pt idx="2067">
                  <c:v>0.2</c:v>
                </c:pt>
                <c:pt idx="2068">
                  <c:v>0.12</c:v>
                </c:pt>
                <c:pt idx="2069">
                  <c:v>0.36</c:v>
                </c:pt>
                <c:pt idx="2070">
                  <c:v>0.4</c:v>
                </c:pt>
                <c:pt idx="2071">
                  <c:v>0.32</c:v>
                </c:pt>
                <c:pt idx="2072">
                  <c:v>0.32</c:v>
                </c:pt>
                <c:pt idx="2073">
                  <c:v>0.28000000000000003</c:v>
                </c:pt>
                <c:pt idx="2074">
                  <c:v>0.4</c:v>
                </c:pt>
                <c:pt idx="2075">
                  <c:v>0.24</c:v>
                </c:pt>
                <c:pt idx="2076">
                  <c:v>0.36</c:v>
                </c:pt>
                <c:pt idx="2077">
                  <c:v>0.24</c:v>
                </c:pt>
                <c:pt idx="2078">
                  <c:v>0.24</c:v>
                </c:pt>
                <c:pt idx="2079">
                  <c:v>0.24</c:v>
                </c:pt>
                <c:pt idx="2080">
                  <c:v>0.4</c:v>
                </c:pt>
                <c:pt idx="2081">
                  <c:v>0.36</c:v>
                </c:pt>
                <c:pt idx="2082">
                  <c:v>0.24</c:v>
                </c:pt>
                <c:pt idx="2083">
                  <c:v>0.24</c:v>
                </c:pt>
                <c:pt idx="2084">
                  <c:v>0.16</c:v>
                </c:pt>
                <c:pt idx="2085">
                  <c:v>0.2</c:v>
                </c:pt>
                <c:pt idx="2086">
                  <c:v>0.28000000000000003</c:v>
                </c:pt>
                <c:pt idx="2087">
                  <c:v>0.4</c:v>
                </c:pt>
                <c:pt idx="2088">
                  <c:v>0.12</c:v>
                </c:pt>
                <c:pt idx="2089">
                  <c:v>0.24</c:v>
                </c:pt>
                <c:pt idx="2090">
                  <c:v>0.28000000000000003</c:v>
                </c:pt>
                <c:pt idx="2091">
                  <c:v>0.08</c:v>
                </c:pt>
                <c:pt idx="2092">
                  <c:v>0.4</c:v>
                </c:pt>
                <c:pt idx="2093">
                  <c:v>0.2</c:v>
                </c:pt>
                <c:pt idx="2094">
                  <c:v>0.16</c:v>
                </c:pt>
                <c:pt idx="2095">
                  <c:v>0.08</c:v>
                </c:pt>
                <c:pt idx="2096">
                  <c:v>0.24</c:v>
                </c:pt>
                <c:pt idx="2097">
                  <c:v>0.24</c:v>
                </c:pt>
                <c:pt idx="2098">
                  <c:v>0.52</c:v>
                </c:pt>
                <c:pt idx="2099">
                  <c:v>0.4</c:v>
                </c:pt>
                <c:pt idx="2100">
                  <c:v>0.44</c:v>
                </c:pt>
                <c:pt idx="2101">
                  <c:v>0.16</c:v>
                </c:pt>
                <c:pt idx="2102">
                  <c:v>0.36</c:v>
                </c:pt>
                <c:pt idx="2103">
                  <c:v>0.32</c:v>
                </c:pt>
                <c:pt idx="2104">
                  <c:v>0.2</c:v>
                </c:pt>
                <c:pt idx="2105">
                  <c:v>0.4</c:v>
                </c:pt>
                <c:pt idx="2106">
                  <c:v>0.36</c:v>
                </c:pt>
                <c:pt idx="2107">
                  <c:v>0.24</c:v>
                </c:pt>
                <c:pt idx="2108">
                  <c:v>0.32</c:v>
                </c:pt>
                <c:pt idx="2109">
                  <c:v>0.28000000000000003</c:v>
                </c:pt>
                <c:pt idx="2110">
                  <c:v>0.4</c:v>
                </c:pt>
                <c:pt idx="2111">
                  <c:v>0.36</c:v>
                </c:pt>
                <c:pt idx="2112">
                  <c:v>0.16</c:v>
                </c:pt>
                <c:pt idx="2113">
                  <c:v>0.2</c:v>
                </c:pt>
                <c:pt idx="2114">
                  <c:v>0.24</c:v>
                </c:pt>
                <c:pt idx="2115">
                  <c:v>0.4</c:v>
                </c:pt>
                <c:pt idx="2116">
                  <c:v>0.24</c:v>
                </c:pt>
                <c:pt idx="2117">
                  <c:v>0.32</c:v>
                </c:pt>
                <c:pt idx="2118">
                  <c:v>0.28000000000000003</c:v>
                </c:pt>
                <c:pt idx="2119">
                  <c:v>0.2</c:v>
                </c:pt>
                <c:pt idx="2120">
                  <c:v>0.2</c:v>
                </c:pt>
                <c:pt idx="2121">
                  <c:v>0.12</c:v>
                </c:pt>
                <c:pt idx="2122">
                  <c:v>0.16</c:v>
                </c:pt>
                <c:pt idx="2123">
                  <c:v>0.24</c:v>
                </c:pt>
                <c:pt idx="2124">
                  <c:v>0.16</c:v>
                </c:pt>
                <c:pt idx="2125">
                  <c:v>0.12</c:v>
                </c:pt>
                <c:pt idx="2126">
                  <c:v>0.36</c:v>
                </c:pt>
                <c:pt idx="2127">
                  <c:v>0.2</c:v>
                </c:pt>
                <c:pt idx="2128">
                  <c:v>0.16</c:v>
                </c:pt>
                <c:pt idx="2129">
                  <c:v>0.4</c:v>
                </c:pt>
                <c:pt idx="2130">
                  <c:v>0.32</c:v>
                </c:pt>
                <c:pt idx="2131">
                  <c:v>0.28000000000000003</c:v>
                </c:pt>
                <c:pt idx="2132">
                  <c:v>0.24</c:v>
                </c:pt>
                <c:pt idx="2133">
                  <c:v>0.32</c:v>
                </c:pt>
                <c:pt idx="2134">
                  <c:v>0.24</c:v>
                </c:pt>
                <c:pt idx="2135">
                  <c:v>0.2</c:v>
                </c:pt>
                <c:pt idx="2136">
                  <c:v>0.36</c:v>
                </c:pt>
                <c:pt idx="2137">
                  <c:v>0.2</c:v>
                </c:pt>
                <c:pt idx="2138">
                  <c:v>0.28000000000000003</c:v>
                </c:pt>
                <c:pt idx="2139">
                  <c:v>0.32</c:v>
                </c:pt>
                <c:pt idx="2140">
                  <c:v>0.4</c:v>
                </c:pt>
                <c:pt idx="2141">
                  <c:v>0.24</c:v>
                </c:pt>
                <c:pt idx="2142">
                  <c:v>0.28000000000000003</c:v>
                </c:pt>
                <c:pt idx="2143">
                  <c:v>0.2</c:v>
                </c:pt>
                <c:pt idx="2144">
                  <c:v>0.24</c:v>
                </c:pt>
                <c:pt idx="2145">
                  <c:v>0.44</c:v>
                </c:pt>
                <c:pt idx="2146">
                  <c:v>0.2</c:v>
                </c:pt>
                <c:pt idx="2147">
                  <c:v>0.32</c:v>
                </c:pt>
                <c:pt idx="2148">
                  <c:v>0.24</c:v>
                </c:pt>
                <c:pt idx="2149">
                  <c:v>0.2</c:v>
                </c:pt>
                <c:pt idx="2150">
                  <c:v>0.4</c:v>
                </c:pt>
                <c:pt idx="2151">
                  <c:v>0.28000000000000003</c:v>
                </c:pt>
                <c:pt idx="2152">
                  <c:v>0.28000000000000003</c:v>
                </c:pt>
                <c:pt idx="2153">
                  <c:v>0.32</c:v>
                </c:pt>
                <c:pt idx="2154">
                  <c:v>0.28000000000000003</c:v>
                </c:pt>
                <c:pt idx="2155">
                  <c:v>0.28000000000000003</c:v>
                </c:pt>
                <c:pt idx="2156">
                  <c:v>0.24</c:v>
                </c:pt>
                <c:pt idx="2157">
                  <c:v>0.36</c:v>
                </c:pt>
                <c:pt idx="2158">
                  <c:v>0.32</c:v>
                </c:pt>
                <c:pt idx="2159">
                  <c:v>0.32</c:v>
                </c:pt>
                <c:pt idx="2160">
                  <c:v>0.32</c:v>
                </c:pt>
                <c:pt idx="2161">
                  <c:v>0.12</c:v>
                </c:pt>
                <c:pt idx="2162">
                  <c:v>0.52</c:v>
                </c:pt>
                <c:pt idx="2163">
                  <c:v>0.16</c:v>
                </c:pt>
                <c:pt idx="2164">
                  <c:v>0.28000000000000003</c:v>
                </c:pt>
                <c:pt idx="2165">
                  <c:v>0.24</c:v>
                </c:pt>
                <c:pt idx="2166">
                  <c:v>0.32</c:v>
                </c:pt>
                <c:pt idx="2167">
                  <c:v>0.4</c:v>
                </c:pt>
                <c:pt idx="2168">
                  <c:v>0.2</c:v>
                </c:pt>
                <c:pt idx="2169">
                  <c:v>0.08</c:v>
                </c:pt>
                <c:pt idx="2170">
                  <c:v>0.44</c:v>
                </c:pt>
                <c:pt idx="2171">
                  <c:v>0.24</c:v>
                </c:pt>
                <c:pt idx="2172">
                  <c:v>0.2</c:v>
                </c:pt>
                <c:pt idx="2173">
                  <c:v>0.28000000000000003</c:v>
                </c:pt>
                <c:pt idx="2174">
                  <c:v>0.24</c:v>
                </c:pt>
                <c:pt idx="2175">
                  <c:v>0.28000000000000003</c:v>
                </c:pt>
                <c:pt idx="2176">
                  <c:v>0.08</c:v>
                </c:pt>
                <c:pt idx="2177">
                  <c:v>0.28000000000000003</c:v>
                </c:pt>
                <c:pt idx="2178">
                  <c:v>0.44</c:v>
                </c:pt>
                <c:pt idx="2179">
                  <c:v>0.52</c:v>
                </c:pt>
                <c:pt idx="2180">
                  <c:v>0.2</c:v>
                </c:pt>
                <c:pt idx="2181">
                  <c:v>0.24</c:v>
                </c:pt>
                <c:pt idx="2182">
                  <c:v>0.24</c:v>
                </c:pt>
                <c:pt idx="2183">
                  <c:v>0.24</c:v>
                </c:pt>
                <c:pt idx="2184">
                  <c:v>0.16</c:v>
                </c:pt>
                <c:pt idx="2185">
                  <c:v>0.44</c:v>
                </c:pt>
                <c:pt idx="2186">
                  <c:v>0.32</c:v>
                </c:pt>
                <c:pt idx="2187">
                  <c:v>0.16</c:v>
                </c:pt>
                <c:pt idx="2188">
                  <c:v>0.52</c:v>
                </c:pt>
                <c:pt idx="2189">
                  <c:v>0.48</c:v>
                </c:pt>
                <c:pt idx="2190">
                  <c:v>0.4</c:v>
                </c:pt>
                <c:pt idx="2191">
                  <c:v>0.16</c:v>
                </c:pt>
                <c:pt idx="2192">
                  <c:v>0.32</c:v>
                </c:pt>
                <c:pt idx="2193">
                  <c:v>0.4</c:v>
                </c:pt>
                <c:pt idx="2194">
                  <c:v>0.36</c:v>
                </c:pt>
                <c:pt idx="2195">
                  <c:v>0.24</c:v>
                </c:pt>
                <c:pt idx="2196">
                  <c:v>0.4</c:v>
                </c:pt>
                <c:pt idx="2197">
                  <c:v>0.36</c:v>
                </c:pt>
                <c:pt idx="2198">
                  <c:v>0.32</c:v>
                </c:pt>
                <c:pt idx="2199">
                  <c:v>0.44</c:v>
                </c:pt>
                <c:pt idx="2200">
                  <c:v>0.24</c:v>
                </c:pt>
                <c:pt idx="2201">
                  <c:v>0.28000000000000003</c:v>
                </c:pt>
                <c:pt idx="2202">
                  <c:v>0.2</c:v>
                </c:pt>
                <c:pt idx="2203">
                  <c:v>0.36</c:v>
                </c:pt>
                <c:pt idx="2204">
                  <c:v>0.4</c:v>
                </c:pt>
                <c:pt idx="2205">
                  <c:v>0.6</c:v>
                </c:pt>
                <c:pt idx="2206">
                  <c:v>0.48</c:v>
                </c:pt>
                <c:pt idx="2207">
                  <c:v>0.36</c:v>
                </c:pt>
                <c:pt idx="2208">
                  <c:v>0.24</c:v>
                </c:pt>
                <c:pt idx="2209">
                  <c:v>0.32</c:v>
                </c:pt>
                <c:pt idx="2210">
                  <c:v>0.44</c:v>
                </c:pt>
                <c:pt idx="2211">
                  <c:v>0.36</c:v>
                </c:pt>
                <c:pt idx="2212">
                  <c:v>0.32</c:v>
                </c:pt>
                <c:pt idx="2213">
                  <c:v>0.36</c:v>
                </c:pt>
                <c:pt idx="2214">
                  <c:v>0.76</c:v>
                </c:pt>
                <c:pt idx="2215">
                  <c:v>0.36</c:v>
                </c:pt>
                <c:pt idx="2216">
                  <c:v>0.2</c:v>
                </c:pt>
                <c:pt idx="2217">
                  <c:v>0.16</c:v>
                </c:pt>
                <c:pt idx="2218">
                  <c:v>0.28000000000000003</c:v>
                </c:pt>
                <c:pt idx="2219">
                  <c:v>0.44</c:v>
                </c:pt>
                <c:pt idx="2220">
                  <c:v>0.36</c:v>
                </c:pt>
                <c:pt idx="2221">
                  <c:v>0.44</c:v>
                </c:pt>
                <c:pt idx="2222">
                  <c:v>0.52</c:v>
                </c:pt>
                <c:pt idx="2223">
                  <c:v>0.28000000000000003</c:v>
                </c:pt>
                <c:pt idx="2224">
                  <c:v>0.48</c:v>
                </c:pt>
                <c:pt idx="2225">
                  <c:v>0.32</c:v>
                </c:pt>
                <c:pt idx="2226">
                  <c:v>0.4</c:v>
                </c:pt>
                <c:pt idx="2227">
                  <c:v>0.52</c:v>
                </c:pt>
                <c:pt idx="2228">
                  <c:v>0.24</c:v>
                </c:pt>
                <c:pt idx="2229">
                  <c:v>0.68</c:v>
                </c:pt>
                <c:pt idx="2230">
                  <c:v>0.6</c:v>
                </c:pt>
                <c:pt idx="2231">
                  <c:v>0.52</c:v>
                </c:pt>
                <c:pt idx="2232">
                  <c:v>0.4</c:v>
                </c:pt>
                <c:pt idx="2233">
                  <c:v>0.44</c:v>
                </c:pt>
                <c:pt idx="2234">
                  <c:v>0.56000000000000005</c:v>
                </c:pt>
                <c:pt idx="2235">
                  <c:v>0.48</c:v>
                </c:pt>
                <c:pt idx="2236">
                  <c:v>0.4</c:v>
                </c:pt>
                <c:pt idx="2237">
                  <c:v>0.28000000000000003</c:v>
                </c:pt>
                <c:pt idx="2238">
                  <c:v>0.28000000000000003</c:v>
                </c:pt>
                <c:pt idx="2239">
                  <c:v>0.72</c:v>
                </c:pt>
                <c:pt idx="2240">
                  <c:v>0.4</c:v>
                </c:pt>
                <c:pt idx="2241">
                  <c:v>0.36</c:v>
                </c:pt>
                <c:pt idx="2242">
                  <c:v>0.44</c:v>
                </c:pt>
                <c:pt idx="2243">
                  <c:v>0.4</c:v>
                </c:pt>
                <c:pt idx="2244">
                  <c:v>0.48</c:v>
                </c:pt>
                <c:pt idx="2245">
                  <c:v>0.28000000000000003</c:v>
                </c:pt>
                <c:pt idx="2246">
                  <c:v>0.4</c:v>
                </c:pt>
                <c:pt idx="2247">
                  <c:v>0.48</c:v>
                </c:pt>
                <c:pt idx="2248">
                  <c:v>0.48</c:v>
                </c:pt>
                <c:pt idx="2249">
                  <c:v>0.44</c:v>
                </c:pt>
                <c:pt idx="2250">
                  <c:v>0.52</c:v>
                </c:pt>
                <c:pt idx="2251">
                  <c:v>0.48</c:v>
                </c:pt>
                <c:pt idx="2252">
                  <c:v>0.4</c:v>
                </c:pt>
                <c:pt idx="2253">
                  <c:v>0.24</c:v>
                </c:pt>
                <c:pt idx="2254">
                  <c:v>0.44</c:v>
                </c:pt>
                <c:pt idx="2255">
                  <c:v>0.32</c:v>
                </c:pt>
                <c:pt idx="2256">
                  <c:v>0.32</c:v>
                </c:pt>
                <c:pt idx="2257">
                  <c:v>0.44</c:v>
                </c:pt>
                <c:pt idx="2258">
                  <c:v>0.6</c:v>
                </c:pt>
                <c:pt idx="2259">
                  <c:v>0.4</c:v>
                </c:pt>
                <c:pt idx="2260">
                  <c:v>0.36</c:v>
                </c:pt>
                <c:pt idx="2261">
                  <c:v>0.36</c:v>
                </c:pt>
                <c:pt idx="2262">
                  <c:v>0.36</c:v>
                </c:pt>
                <c:pt idx="2263">
                  <c:v>0.48</c:v>
                </c:pt>
                <c:pt idx="2264">
                  <c:v>0.28000000000000003</c:v>
                </c:pt>
                <c:pt idx="2265">
                  <c:v>0.48</c:v>
                </c:pt>
                <c:pt idx="2266">
                  <c:v>0.56000000000000005</c:v>
                </c:pt>
                <c:pt idx="2267">
                  <c:v>0.36</c:v>
                </c:pt>
                <c:pt idx="2268">
                  <c:v>0.16</c:v>
                </c:pt>
                <c:pt idx="2269">
                  <c:v>0.48</c:v>
                </c:pt>
                <c:pt idx="2270">
                  <c:v>0.52</c:v>
                </c:pt>
                <c:pt idx="2271">
                  <c:v>0.36</c:v>
                </c:pt>
                <c:pt idx="2272">
                  <c:v>0.32</c:v>
                </c:pt>
                <c:pt idx="2273">
                  <c:v>0.28000000000000003</c:v>
                </c:pt>
                <c:pt idx="2274">
                  <c:v>0.32</c:v>
                </c:pt>
                <c:pt idx="2275">
                  <c:v>0.28000000000000003</c:v>
                </c:pt>
                <c:pt idx="2276">
                  <c:v>0.32</c:v>
                </c:pt>
                <c:pt idx="2277">
                  <c:v>0.36</c:v>
                </c:pt>
                <c:pt idx="2278">
                  <c:v>0.28000000000000003</c:v>
                </c:pt>
                <c:pt idx="2279">
                  <c:v>0.36</c:v>
                </c:pt>
                <c:pt idx="2280">
                  <c:v>0.36</c:v>
                </c:pt>
                <c:pt idx="2281">
                  <c:v>0.6</c:v>
                </c:pt>
                <c:pt idx="2282">
                  <c:v>0.24</c:v>
                </c:pt>
                <c:pt idx="2283">
                  <c:v>0.44</c:v>
                </c:pt>
                <c:pt idx="2284">
                  <c:v>0.52</c:v>
                </c:pt>
                <c:pt idx="2285">
                  <c:v>0.52</c:v>
                </c:pt>
                <c:pt idx="2286">
                  <c:v>0.56000000000000005</c:v>
                </c:pt>
                <c:pt idx="2287">
                  <c:v>0.24</c:v>
                </c:pt>
                <c:pt idx="2288">
                  <c:v>0.24</c:v>
                </c:pt>
                <c:pt idx="2289">
                  <c:v>0.52</c:v>
                </c:pt>
                <c:pt idx="2290">
                  <c:v>0.36</c:v>
                </c:pt>
                <c:pt idx="2291">
                  <c:v>0.56000000000000005</c:v>
                </c:pt>
                <c:pt idx="2292">
                  <c:v>0.32</c:v>
                </c:pt>
                <c:pt idx="2293">
                  <c:v>0.24</c:v>
                </c:pt>
                <c:pt idx="2294">
                  <c:v>0.28000000000000003</c:v>
                </c:pt>
                <c:pt idx="2295">
                  <c:v>0.44</c:v>
                </c:pt>
                <c:pt idx="2296">
                  <c:v>0.64</c:v>
                </c:pt>
                <c:pt idx="2297">
                  <c:v>0.24</c:v>
                </c:pt>
                <c:pt idx="2298">
                  <c:v>0.4</c:v>
                </c:pt>
                <c:pt idx="2299">
                  <c:v>0.48</c:v>
                </c:pt>
                <c:pt idx="2300">
                  <c:v>0.6</c:v>
                </c:pt>
                <c:pt idx="2301">
                  <c:v>0.48</c:v>
                </c:pt>
                <c:pt idx="2302">
                  <c:v>0.44</c:v>
                </c:pt>
                <c:pt idx="2303">
                  <c:v>0.4</c:v>
                </c:pt>
                <c:pt idx="2304">
                  <c:v>0.32</c:v>
                </c:pt>
                <c:pt idx="2305">
                  <c:v>0.36</c:v>
                </c:pt>
                <c:pt idx="2306">
                  <c:v>0.4</c:v>
                </c:pt>
                <c:pt idx="2307">
                  <c:v>0.32</c:v>
                </c:pt>
                <c:pt idx="2308">
                  <c:v>0.48</c:v>
                </c:pt>
                <c:pt idx="2309">
                  <c:v>0.88</c:v>
                </c:pt>
                <c:pt idx="2310">
                  <c:v>0.4</c:v>
                </c:pt>
                <c:pt idx="2311">
                  <c:v>0.4</c:v>
                </c:pt>
                <c:pt idx="2312">
                  <c:v>0.44</c:v>
                </c:pt>
                <c:pt idx="2313">
                  <c:v>0.36</c:v>
                </c:pt>
                <c:pt idx="2314">
                  <c:v>0.44</c:v>
                </c:pt>
                <c:pt idx="2315">
                  <c:v>0.56000000000000005</c:v>
                </c:pt>
                <c:pt idx="2316">
                  <c:v>0.32</c:v>
                </c:pt>
                <c:pt idx="2317">
                  <c:v>0.52</c:v>
                </c:pt>
                <c:pt idx="2318">
                  <c:v>0.32</c:v>
                </c:pt>
                <c:pt idx="2319">
                  <c:v>0.32</c:v>
                </c:pt>
                <c:pt idx="2320">
                  <c:v>0.88</c:v>
                </c:pt>
                <c:pt idx="2321">
                  <c:v>0.52</c:v>
                </c:pt>
                <c:pt idx="2322">
                  <c:v>0.48</c:v>
                </c:pt>
                <c:pt idx="2323">
                  <c:v>0.44</c:v>
                </c:pt>
                <c:pt idx="2324">
                  <c:v>0.36</c:v>
                </c:pt>
                <c:pt idx="2325">
                  <c:v>0.6</c:v>
                </c:pt>
                <c:pt idx="2326">
                  <c:v>0.36</c:v>
                </c:pt>
                <c:pt idx="2327">
                  <c:v>0.4</c:v>
                </c:pt>
                <c:pt idx="2328">
                  <c:v>0.28000000000000003</c:v>
                </c:pt>
                <c:pt idx="2329">
                  <c:v>0.44</c:v>
                </c:pt>
                <c:pt idx="2330">
                  <c:v>0.48</c:v>
                </c:pt>
                <c:pt idx="2331">
                  <c:v>0.44</c:v>
                </c:pt>
                <c:pt idx="2332">
                  <c:v>0.36</c:v>
                </c:pt>
                <c:pt idx="2333">
                  <c:v>0.56000000000000005</c:v>
                </c:pt>
                <c:pt idx="2334">
                  <c:v>0.68</c:v>
                </c:pt>
                <c:pt idx="2335">
                  <c:v>0.36</c:v>
                </c:pt>
                <c:pt idx="2336">
                  <c:v>0.68</c:v>
                </c:pt>
                <c:pt idx="2337">
                  <c:v>0.52</c:v>
                </c:pt>
                <c:pt idx="2338">
                  <c:v>0.64</c:v>
                </c:pt>
                <c:pt idx="2339">
                  <c:v>0.52</c:v>
                </c:pt>
                <c:pt idx="2340">
                  <c:v>0.48</c:v>
                </c:pt>
                <c:pt idx="2341">
                  <c:v>0.56000000000000005</c:v>
                </c:pt>
                <c:pt idx="2342">
                  <c:v>0.52</c:v>
                </c:pt>
                <c:pt idx="2343">
                  <c:v>0.64</c:v>
                </c:pt>
                <c:pt idx="2344">
                  <c:v>0.72</c:v>
                </c:pt>
                <c:pt idx="2345">
                  <c:v>0.36</c:v>
                </c:pt>
                <c:pt idx="2346">
                  <c:v>0.52</c:v>
                </c:pt>
                <c:pt idx="2347">
                  <c:v>0.36</c:v>
                </c:pt>
                <c:pt idx="2348">
                  <c:v>0.6</c:v>
                </c:pt>
                <c:pt idx="2349">
                  <c:v>0.64</c:v>
                </c:pt>
                <c:pt idx="2350">
                  <c:v>0.4</c:v>
                </c:pt>
                <c:pt idx="2351">
                  <c:v>0.68</c:v>
                </c:pt>
                <c:pt idx="2352">
                  <c:v>0.52</c:v>
                </c:pt>
                <c:pt idx="2353">
                  <c:v>0.6</c:v>
                </c:pt>
                <c:pt idx="2354">
                  <c:v>0.24</c:v>
                </c:pt>
                <c:pt idx="2355">
                  <c:v>0.56000000000000005</c:v>
                </c:pt>
                <c:pt idx="2356">
                  <c:v>0.72</c:v>
                </c:pt>
                <c:pt idx="2357">
                  <c:v>0.64</c:v>
                </c:pt>
                <c:pt idx="2358">
                  <c:v>0.48</c:v>
                </c:pt>
                <c:pt idx="2359">
                  <c:v>0.36</c:v>
                </c:pt>
                <c:pt idx="2360">
                  <c:v>0.44</c:v>
                </c:pt>
                <c:pt idx="2361">
                  <c:v>0.28000000000000003</c:v>
                </c:pt>
                <c:pt idx="2362">
                  <c:v>0.24</c:v>
                </c:pt>
                <c:pt idx="2363">
                  <c:v>0.4</c:v>
                </c:pt>
                <c:pt idx="2364">
                  <c:v>0.64</c:v>
                </c:pt>
                <c:pt idx="2365">
                  <c:v>0.68</c:v>
                </c:pt>
                <c:pt idx="2366">
                  <c:v>0.52</c:v>
                </c:pt>
                <c:pt idx="2367">
                  <c:v>0.6</c:v>
                </c:pt>
                <c:pt idx="2368">
                  <c:v>0.44</c:v>
                </c:pt>
                <c:pt idx="2369">
                  <c:v>0.32</c:v>
                </c:pt>
                <c:pt idx="2370">
                  <c:v>0.48</c:v>
                </c:pt>
                <c:pt idx="2371">
                  <c:v>0.4</c:v>
                </c:pt>
                <c:pt idx="2372">
                  <c:v>0.4</c:v>
                </c:pt>
                <c:pt idx="2373">
                  <c:v>0.44</c:v>
                </c:pt>
                <c:pt idx="2374">
                  <c:v>0.56000000000000005</c:v>
                </c:pt>
                <c:pt idx="2375">
                  <c:v>0.44</c:v>
                </c:pt>
                <c:pt idx="2376">
                  <c:v>0.52</c:v>
                </c:pt>
                <c:pt idx="2377">
                  <c:v>0.28000000000000003</c:v>
                </c:pt>
                <c:pt idx="2378">
                  <c:v>0.56000000000000005</c:v>
                </c:pt>
                <c:pt idx="2379">
                  <c:v>0.44</c:v>
                </c:pt>
                <c:pt idx="2380">
                  <c:v>0.68</c:v>
                </c:pt>
                <c:pt idx="2381">
                  <c:v>0.16</c:v>
                </c:pt>
                <c:pt idx="2382">
                  <c:v>0.36</c:v>
                </c:pt>
                <c:pt idx="2383">
                  <c:v>0.32</c:v>
                </c:pt>
                <c:pt idx="2384">
                  <c:v>0.36</c:v>
                </c:pt>
                <c:pt idx="2385">
                  <c:v>0.24</c:v>
                </c:pt>
                <c:pt idx="2386">
                  <c:v>0.28000000000000003</c:v>
                </c:pt>
                <c:pt idx="2387">
                  <c:v>0.48</c:v>
                </c:pt>
                <c:pt idx="2388">
                  <c:v>0.36</c:v>
                </c:pt>
                <c:pt idx="2389">
                  <c:v>0.52</c:v>
                </c:pt>
                <c:pt idx="2390">
                  <c:v>0.64</c:v>
                </c:pt>
                <c:pt idx="2391">
                  <c:v>0.24</c:v>
                </c:pt>
                <c:pt idx="2392">
                  <c:v>0.28000000000000003</c:v>
                </c:pt>
                <c:pt idx="2393">
                  <c:v>0.28000000000000003</c:v>
                </c:pt>
                <c:pt idx="2394">
                  <c:v>0.52</c:v>
                </c:pt>
                <c:pt idx="2395">
                  <c:v>0.44</c:v>
                </c:pt>
                <c:pt idx="2396">
                  <c:v>0.24</c:v>
                </c:pt>
                <c:pt idx="2397">
                  <c:v>0.16</c:v>
                </c:pt>
                <c:pt idx="2398">
                  <c:v>0.2</c:v>
                </c:pt>
                <c:pt idx="2399">
                  <c:v>0.32</c:v>
                </c:pt>
                <c:pt idx="2400">
                  <c:v>0.12</c:v>
                </c:pt>
                <c:pt idx="2401">
                  <c:v>0.24</c:v>
                </c:pt>
                <c:pt idx="2402">
                  <c:v>0.2</c:v>
                </c:pt>
                <c:pt idx="2403">
                  <c:v>0.36</c:v>
                </c:pt>
                <c:pt idx="2404">
                  <c:v>0.28000000000000003</c:v>
                </c:pt>
                <c:pt idx="2405">
                  <c:v>0.2</c:v>
                </c:pt>
                <c:pt idx="2406">
                  <c:v>0.28000000000000003</c:v>
                </c:pt>
                <c:pt idx="2407">
                  <c:v>0.56000000000000005</c:v>
                </c:pt>
                <c:pt idx="2408">
                  <c:v>0.2</c:v>
                </c:pt>
                <c:pt idx="2409">
                  <c:v>0.28000000000000003</c:v>
                </c:pt>
                <c:pt idx="2410">
                  <c:v>0.36</c:v>
                </c:pt>
                <c:pt idx="2411">
                  <c:v>0.12</c:v>
                </c:pt>
                <c:pt idx="2412">
                  <c:v>0.56000000000000005</c:v>
                </c:pt>
                <c:pt idx="2413">
                  <c:v>0.36</c:v>
                </c:pt>
                <c:pt idx="2414">
                  <c:v>0.32</c:v>
                </c:pt>
                <c:pt idx="2415">
                  <c:v>0.24</c:v>
                </c:pt>
                <c:pt idx="2416">
                  <c:v>0.44</c:v>
                </c:pt>
                <c:pt idx="2417">
                  <c:v>0.36</c:v>
                </c:pt>
                <c:pt idx="2418">
                  <c:v>0.16</c:v>
                </c:pt>
                <c:pt idx="2419">
                  <c:v>0.44</c:v>
                </c:pt>
                <c:pt idx="2420">
                  <c:v>0.32</c:v>
                </c:pt>
                <c:pt idx="2421">
                  <c:v>0.44</c:v>
                </c:pt>
                <c:pt idx="2422">
                  <c:v>0.32</c:v>
                </c:pt>
                <c:pt idx="2423">
                  <c:v>0.44</c:v>
                </c:pt>
                <c:pt idx="2424">
                  <c:v>0.6</c:v>
                </c:pt>
                <c:pt idx="2425">
                  <c:v>0.44</c:v>
                </c:pt>
                <c:pt idx="2426">
                  <c:v>0.68</c:v>
                </c:pt>
                <c:pt idx="2427">
                  <c:v>0.36</c:v>
                </c:pt>
                <c:pt idx="2428">
                  <c:v>0.28000000000000003</c:v>
                </c:pt>
                <c:pt idx="2429">
                  <c:v>0.28000000000000003</c:v>
                </c:pt>
                <c:pt idx="2430">
                  <c:v>0.16</c:v>
                </c:pt>
                <c:pt idx="2431">
                  <c:v>0.28000000000000003</c:v>
                </c:pt>
                <c:pt idx="2432">
                  <c:v>0.44</c:v>
                </c:pt>
                <c:pt idx="2433">
                  <c:v>0.48</c:v>
                </c:pt>
                <c:pt idx="2434">
                  <c:v>0.32</c:v>
                </c:pt>
                <c:pt idx="2435">
                  <c:v>0.36</c:v>
                </c:pt>
                <c:pt idx="2436">
                  <c:v>0.24</c:v>
                </c:pt>
                <c:pt idx="2437">
                  <c:v>0.48</c:v>
                </c:pt>
                <c:pt idx="2438">
                  <c:v>0.44</c:v>
                </c:pt>
                <c:pt idx="2439">
                  <c:v>0.36</c:v>
                </c:pt>
                <c:pt idx="2440">
                  <c:v>0.4</c:v>
                </c:pt>
                <c:pt idx="2441">
                  <c:v>0.36</c:v>
                </c:pt>
                <c:pt idx="2442">
                  <c:v>0.32</c:v>
                </c:pt>
                <c:pt idx="2443">
                  <c:v>0.28000000000000003</c:v>
                </c:pt>
                <c:pt idx="2444">
                  <c:v>0.32</c:v>
                </c:pt>
                <c:pt idx="2445">
                  <c:v>0.44</c:v>
                </c:pt>
                <c:pt idx="2446">
                  <c:v>0.44</c:v>
                </c:pt>
                <c:pt idx="2447">
                  <c:v>0.48</c:v>
                </c:pt>
                <c:pt idx="2448">
                  <c:v>0.28000000000000003</c:v>
                </c:pt>
                <c:pt idx="2449">
                  <c:v>0.2</c:v>
                </c:pt>
                <c:pt idx="2450">
                  <c:v>0.6</c:v>
                </c:pt>
                <c:pt idx="2451">
                  <c:v>0.12</c:v>
                </c:pt>
                <c:pt idx="2452">
                  <c:v>0.28000000000000003</c:v>
                </c:pt>
                <c:pt idx="2453">
                  <c:v>0.48</c:v>
                </c:pt>
                <c:pt idx="2454">
                  <c:v>0.36</c:v>
                </c:pt>
                <c:pt idx="2455">
                  <c:v>0.48</c:v>
                </c:pt>
                <c:pt idx="2456">
                  <c:v>0.36</c:v>
                </c:pt>
                <c:pt idx="2457">
                  <c:v>0.2</c:v>
                </c:pt>
                <c:pt idx="2458">
                  <c:v>0.52</c:v>
                </c:pt>
                <c:pt idx="2459">
                  <c:v>0.4</c:v>
                </c:pt>
                <c:pt idx="2460">
                  <c:v>0.24</c:v>
                </c:pt>
                <c:pt idx="2461">
                  <c:v>0.4</c:v>
                </c:pt>
                <c:pt idx="2462">
                  <c:v>0.32</c:v>
                </c:pt>
                <c:pt idx="2463">
                  <c:v>0.2</c:v>
                </c:pt>
                <c:pt idx="2464">
                  <c:v>0.4</c:v>
                </c:pt>
                <c:pt idx="2465">
                  <c:v>0.32</c:v>
                </c:pt>
                <c:pt idx="2466">
                  <c:v>0.32</c:v>
                </c:pt>
                <c:pt idx="2467">
                  <c:v>0.4</c:v>
                </c:pt>
                <c:pt idx="2468">
                  <c:v>0.2</c:v>
                </c:pt>
                <c:pt idx="2469">
                  <c:v>0.4</c:v>
                </c:pt>
                <c:pt idx="2470">
                  <c:v>0.16</c:v>
                </c:pt>
                <c:pt idx="2471">
                  <c:v>0.44</c:v>
                </c:pt>
                <c:pt idx="2472">
                  <c:v>0.44</c:v>
                </c:pt>
                <c:pt idx="2473">
                  <c:v>0.32</c:v>
                </c:pt>
                <c:pt idx="2474">
                  <c:v>0.32</c:v>
                </c:pt>
                <c:pt idx="2475">
                  <c:v>0.24</c:v>
                </c:pt>
                <c:pt idx="2476">
                  <c:v>0.2</c:v>
                </c:pt>
                <c:pt idx="2477">
                  <c:v>0.28000000000000003</c:v>
                </c:pt>
                <c:pt idx="2478">
                  <c:v>0.52</c:v>
                </c:pt>
                <c:pt idx="2479">
                  <c:v>0.44</c:v>
                </c:pt>
                <c:pt idx="2480">
                  <c:v>0.24</c:v>
                </c:pt>
                <c:pt idx="2481">
                  <c:v>0.44</c:v>
                </c:pt>
                <c:pt idx="2482">
                  <c:v>0.36</c:v>
                </c:pt>
                <c:pt idx="2483">
                  <c:v>0.08</c:v>
                </c:pt>
                <c:pt idx="2484">
                  <c:v>0.24</c:v>
                </c:pt>
                <c:pt idx="2485">
                  <c:v>0.32</c:v>
                </c:pt>
                <c:pt idx="2486">
                  <c:v>0.36</c:v>
                </c:pt>
                <c:pt idx="2487">
                  <c:v>0.48</c:v>
                </c:pt>
                <c:pt idx="2488">
                  <c:v>0.4</c:v>
                </c:pt>
                <c:pt idx="2489">
                  <c:v>0.4</c:v>
                </c:pt>
                <c:pt idx="2490">
                  <c:v>0.36</c:v>
                </c:pt>
                <c:pt idx="2491">
                  <c:v>0.44</c:v>
                </c:pt>
                <c:pt idx="2492">
                  <c:v>0.4</c:v>
                </c:pt>
                <c:pt idx="2493">
                  <c:v>0.56000000000000005</c:v>
                </c:pt>
                <c:pt idx="2494">
                  <c:v>0.2</c:v>
                </c:pt>
                <c:pt idx="2495">
                  <c:v>0.24</c:v>
                </c:pt>
                <c:pt idx="2496">
                  <c:v>0.32</c:v>
                </c:pt>
                <c:pt idx="2497">
                  <c:v>0.4</c:v>
                </c:pt>
                <c:pt idx="2498">
                  <c:v>0.2</c:v>
                </c:pt>
                <c:pt idx="2499">
                  <c:v>0.52</c:v>
                </c:pt>
                <c:pt idx="2500">
                  <c:v>0.4</c:v>
                </c:pt>
                <c:pt idx="2501">
                  <c:v>0.32</c:v>
                </c:pt>
                <c:pt idx="2502">
                  <c:v>0.4</c:v>
                </c:pt>
                <c:pt idx="2503">
                  <c:v>0.32</c:v>
                </c:pt>
                <c:pt idx="2504">
                  <c:v>0.24</c:v>
                </c:pt>
                <c:pt idx="2505">
                  <c:v>0.28000000000000003</c:v>
                </c:pt>
                <c:pt idx="2506">
                  <c:v>0.12</c:v>
                </c:pt>
                <c:pt idx="2507">
                  <c:v>0.4</c:v>
                </c:pt>
                <c:pt idx="2508">
                  <c:v>0.48</c:v>
                </c:pt>
                <c:pt idx="2509">
                  <c:v>0.16</c:v>
                </c:pt>
                <c:pt idx="2510">
                  <c:v>0.12</c:v>
                </c:pt>
                <c:pt idx="2511">
                  <c:v>0.28000000000000003</c:v>
                </c:pt>
                <c:pt idx="2512">
                  <c:v>0.16</c:v>
                </c:pt>
                <c:pt idx="2513">
                  <c:v>0.32</c:v>
                </c:pt>
                <c:pt idx="2514">
                  <c:v>0.32</c:v>
                </c:pt>
                <c:pt idx="2515">
                  <c:v>0.32</c:v>
                </c:pt>
                <c:pt idx="2516">
                  <c:v>0.32</c:v>
                </c:pt>
                <c:pt idx="2517">
                  <c:v>0.56000000000000005</c:v>
                </c:pt>
                <c:pt idx="2518">
                  <c:v>0.32</c:v>
                </c:pt>
                <c:pt idx="2519">
                  <c:v>0.28000000000000003</c:v>
                </c:pt>
                <c:pt idx="2520">
                  <c:v>0.4</c:v>
                </c:pt>
                <c:pt idx="2521">
                  <c:v>0.36</c:v>
                </c:pt>
                <c:pt idx="2522">
                  <c:v>0.36</c:v>
                </c:pt>
                <c:pt idx="2523">
                  <c:v>0.44</c:v>
                </c:pt>
                <c:pt idx="2524">
                  <c:v>0.36</c:v>
                </c:pt>
                <c:pt idx="2525">
                  <c:v>0.56000000000000005</c:v>
                </c:pt>
                <c:pt idx="2526">
                  <c:v>0.44</c:v>
                </c:pt>
                <c:pt idx="2527">
                  <c:v>0.24</c:v>
                </c:pt>
                <c:pt idx="2528">
                  <c:v>0.2</c:v>
                </c:pt>
                <c:pt idx="2529">
                  <c:v>0.4</c:v>
                </c:pt>
                <c:pt idx="2530">
                  <c:v>0.28000000000000003</c:v>
                </c:pt>
                <c:pt idx="2531">
                  <c:v>0.44</c:v>
                </c:pt>
                <c:pt idx="2532">
                  <c:v>0.4</c:v>
                </c:pt>
                <c:pt idx="2533">
                  <c:v>0.48</c:v>
                </c:pt>
                <c:pt idx="2534">
                  <c:v>0.48</c:v>
                </c:pt>
                <c:pt idx="2535">
                  <c:v>0.6</c:v>
                </c:pt>
                <c:pt idx="2536">
                  <c:v>0.32</c:v>
                </c:pt>
                <c:pt idx="2537">
                  <c:v>0.56000000000000005</c:v>
                </c:pt>
                <c:pt idx="2538">
                  <c:v>0.24</c:v>
                </c:pt>
                <c:pt idx="2539">
                  <c:v>0.48</c:v>
                </c:pt>
                <c:pt idx="2540">
                  <c:v>0.48</c:v>
                </c:pt>
                <c:pt idx="2541">
                  <c:v>0.2</c:v>
                </c:pt>
                <c:pt idx="2542">
                  <c:v>0.28000000000000003</c:v>
                </c:pt>
                <c:pt idx="2543">
                  <c:v>0.44</c:v>
                </c:pt>
                <c:pt idx="2544">
                  <c:v>0.2</c:v>
                </c:pt>
                <c:pt idx="2545">
                  <c:v>0.32</c:v>
                </c:pt>
                <c:pt idx="2546">
                  <c:v>0.48</c:v>
                </c:pt>
                <c:pt idx="2547">
                  <c:v>0.44</c:v>
                </c:pt>
                <c:pt idx="2548">
                  <c:v>0.4</c:v>
                </c:pt>
                <c:pt idx="2549">
                  <c:v>0.4</c:v>
                </c:pt>
                <c:pt idx="2550">
                  <c:v>0.68</c:v>
                </c:pt>
                <c:pt idx="2551">
                  <c:v>0.4</c:v>
                </c:pt>
                <c:pt idx="2552">
                  <c:v>0.32</c:v>
                </c:pt>
                <c:pt idx="2553">
                  <c:v>0.48</c:v>
                </c:pt>
                <c:pt idx="2554">
                  <c:v>0.56000000000000005</c:v>
                </c:pt>
                <c:pt idx="2555">
                  <c:v>0.4</c:v>
                </c:pt>
                <c:pt idx="2556">
                  <c:v>0.52</c:v>
                </c:pt>
                <c:pt idx="2557">
                  <c:v>0.56000000000000005</c:v>
                </c:pt>
                <c:pt idx="2558">
                  <c:v>0.6</c:v>
                </c:pt>
                <c:pt idx="2559">
                  <c:v>0.32</c:v>
                </c:pt>
                <c:pt idx="2560">
                  <c:v>0.4</c:v>
                </c:pt>
                <c:pt idx="2561">
                  <c:v>0.44</c:v>
                </c:pt>
                <c:pt idx="2562">
                  <c:v>0.4</c:v>
                </c:pt>
                <c:pt idx="2563">
                  <c:v>0.36</c:v>
                </c:pt>
                <c:pt idx="2564">
                  <c:v>0.52</c:v>
                </c:pt>
                <c:pt idx="2565">
                  <c:v>0.32</c:v>
                </c:pt>
                <c:pt idx="2566">
                  <c:v>0.2</c:v>
                </c:pt>
                <c:pt idx="2567">
                  <c:v>0.56000000000000005</c:v>
                </c:pt>
                <c:pt idx="2568">
                  <c:v>0.36</c:v>
                </c:pt>
                <c:pt idx="2569">
                  <c:v>0.4</c:v>
                </c:pt>
                <c:pt idx="2570">
                  <c:v>0.56000000000000005</c:v>
                </c:pt>
                <c:pt idx="2571">
                  <c:v>0.48</c:v>
                </c:pt>
                <c:pt idx="2572">
                  <c:v>0.32</c:v>
                </c:pt>
                <c:pt idx="2573">
                  <c:v>0.52</c:v>
                </c:pt>
                <c:pt idx="2574">
                  <c:v>0.24</c:v>
                </c:pt>
                <c:pt idx="2575">
                  <c:v>0.24</c:v>
                </c:pt>
                <c:pt idx="2576">
                  <c:v>0.44</c:v>
                </c:pt>
                <c:pt idx="2577">
                  <c:v>0.48</c:v>
                </c:pt>
                <c:pt idx="2578">
                  <c:v>0.2</c:v>
                </c:pt>
                <c:pt idx="2579">
                  <c:v>0.2</c:v>
                </c:pt>
                <c:pt idx="2580">
                  <c:v>0.32</c:v>
                </c:pt>
                <c:pt idx="2581">
                  <c:v>0.52</c:v>
                </c:pt>
                <c:pt idx="2582">
                  <c:v>0.48</c:v>
                </c:pt>
                <c:pt idx="2583">
                  <c:v>0.6</c:v>
                </c:pt>
                <c:pt idx="2584">
                  <c:v>0.44</c:v>
                </c:pt>
                <c:pt idx="2585">
                  <c:v>0.52</c:v>
                </c:pt>
                <c:pt idx="2586">
                  <c:v>0.56000000000000005</c:v>
                </c:pt>
                <c:pt idx="2587">
                  <c:v>0.36</c:v>
                </c:pt>
                <c:pt idx="2588">
                  <c:v>0.4</c:v>
                </c:pt>
                <c:pt idx="2589">
                  <c:v>0.64</c:v>
                </c:pt>
                <c:pt idx="2590">
                  <c:v>0.48</c:v>
                </c:pt>
                <c:pt idx="2591">
                  <c:v>0.48</c:v>
                </c:pt>
                <c:pt idx="2592">
                  <c:v>0.48</c:v>
                </c:pt>
                <c:pt idx="2593">
                  <c:v>0.4</c:v>
                </c:pt>
                <c:pt idx="2594">
                  <c:v>0.24</c:v>
                </c:pt>
                <c:pt idx="2595">
                  <c:v>0.28000000000000003</c:v>
                </c:pt>
                <c:pt idx="2596">
                  <c:v>0.64</c:v>
                </c:pt>
                <c:pt idx="2597">
                  <c:v>0.48</c:v>
                </c:pt>
                <c:pt idx="2598">
                  <c:v>0.36</c:v>
                </c:pt>
                <c:pt idx="2599">
                  <c:v>0.24</c:v>
                </c:pt>
                <c:pt idx="2600">
                  <c:v>0.32</c:v>
                </c:pt>
                <c:pt idx="2601">
                  <c:v>0.52</c:v>
                </c:pt>
                <c:pt idx="2602">
                  <c:v>0.6</c:v>
                </c:pt>
                <c:pt idx="2603">
                  <c:v>0.4</c:v>
                </c:pt>
                <c:pt idx="2604">
                  <c:v>0.48</c:v>
                </c:pt>
                <c:pt idx="2605">
                  <c:v>0.8</c:v>
                </c:pt>
                <c:pt idx="2606">
                  <c:v>0.68</c:v>
                </c:pt>
                <c:pt idx="2607">
                  <c:v>0.24</c:v>
                </c:pt>
                <c:pt idx="2608">
                  <c:v>0.6</c:v>
                </c:pt>
                <c:pt idx="2609">
                  <c:v>0.64</c:v>
                </c:pt>
                <c:pt idx="2610">
                  <c:v>0.4</c:v>
                </c:pt>
                <c:pt idx="2611">
                  <c:v>0.56000000000000005</c:v>
                </c:pt>
                <c:pt idx="2612">
                  <c:v>0.36</c:v>
                </c:pt>
                <c:pt idx="2613">
                  <c:v>0.68</c:v>
                </c:pt>
                <c:pt idx="2614">
                  <c:v>0.76</c:v>
                </c:pt>
                <c:pt idx="2615">
                  <c:v>0.44</c:v>
                </c:pt>
                <c:pt idx="2616">
                  <c:v>0.44</c:v>
                </c:pt>
                <c:pt idx="2617">
                  <c:v>0.52</c:v>
                </c:pt>
                <c:pt idx="2618">
                  <c:v>0.56000000000000005</c:v>
                </c:pt>
                <c:pt idx="2619">
                  <c:v>0.56000000000000005</c:v>
                </c:pt>
                <c:pt idx="2620">
                  <c:v>0.44</c:v>
                </c:pt>
                <c:pt idx="2621">
                  <c:v>0.52</c:v>
                </c:pt>
                <c:pt idx="2622">
                  <c:v>0.36</c:v>
                </c:pt>
                <c:pt idx="2623">
                  <c:v>0.48</c:v>
                </c:pt>
                <c:pt idx="2624">
                  <c:v>0.32</c:v>
                </c:pt>
                <c:pt idx="2625">
                  <c:v>0.64</c:v>
                </c:pt>
                <c:pt idx="2626">
                  <c:v>0.52</c:v>
                </c:pt>
                <c:pt idx="2627">
                  <c:v>0.44</c:v>
                </c:pt>
                <c:pt idx="2628">
                  <c:v>0.36</c:v>
                </c:pt>
                <c:pt idx="2629">
                  <c:v>0.52</c:v>
                </c:pt>
                <c:pt idx="2630">
                  <c:v>0.64</c:v>
                </c:pt>
                <c:pt idx="2631">
                  <c:v>0.56000000000000005</c:v>
                </c:pt>
                <c:pt idx="2632">
                  <c:v>0.28000000000000003</c:v>
                </c:pt>
                <c:pt idx="2633">
                  <c:v>0.48</c:v>
                </c:pt>
                <c:pt idx="2634">
                  <c:v>0.64</c:v>
                </c:pt>
                <c:pt idx="2635">
                  <c:v>0.56000000000000005</c:v>
                </c:pt>
                <c:pt idx="2636">
                  <c:v>0.6</c:v>
                </c:pt>
                <c:pt idx="2637">
                  <c:v>0.76</c:v>
                </c:pt>
                <c:pt idx="2638">
                  <c:v>0.56000000000000005</c:v>
                </c:pt>
                <c:pt idx="2639">
                  <c:v>0.56000000000000005</c:v>
                </c:pt>
                <c:pt idx="2640">
                  <c:v>0.64</c:v>
                </c:pt>
                <c:pt idx="2641">
                  <c:v>0.72</c:v>
                </c:pt>
                <c:pt idx="2642">
                  <c:v>0.48</c:v>
                </c:pt>
                <c:pt idx="2643">
                  <c:v>0.6</c:v>
                </c:pt>
                <c:pt idx="2644">
                  <c:v>0.64</c:v>
                </c:pt>
                <c:pt idx="2645">
                  <c:v>0.84</c:v>
                </c:pt>
                <c:pt idx="2646">
                  <c:v>0.64</c:v>
                </c:pt>
                <c:pt idx="2647">
                  <c:v>0.56000000000000005</c:v>
                </c:pt>
                <c:pt idx="2648">
                  <c:v>0.72</c:v>
                </c:pt>
                <c:pt idx="2649">
                  <c:v>0.8</c:v>
                </c:pt>
                <c:pt idx="2650">
                  <c:v>0.48</c:v>
                </c:pt>
                <c:pt idx="2651">
                  <c:v>0.56000000000000005</c:v>
                </c:pt>
                <c:pt idx="2652">
                  <c:v>1.04</c:v>
                </c:pt>
                <c:pt idx="2653">
                  <c:v>0.56000000000000005</c:v>
                </c:pt>
                <c:pt idx="2654">
                  <c:v>0.8</c:v>
                </c:pt>
                <c:pt idx="2655">
                  <c:v>0.28000000000000003</c:v>
                </c:pt>
                <c:pt idx="2656">
                  <c:v>0.6</c:v>
                </c:pt>
                <c:pt idx="2657">
                  <c:v>0.52</c:v>
                </c:pt>
                <c:pt idx="2658">
                  <c:v>0.64</c:v>
                </c:pt>
                <c:pt idx="2659">
                  <c:v>0.72</c:v>
                </c:pt>
                <c:pt idx="2660">
                  <c:v>0.68</c:v>
                </c:pt>
                <c:pt idx="2661">
                  <c:v>0.48</c:v>
                </c:pt>
                <c:pt idx="2662">
                  <c:v>0.6</c:v>
                </c:pt>
                <c:pt idx="2663">
                  <c:v>0.56000000000000005</c:v>
                </c:pt>
                <c:pt idx="2664">
                  <c:v>0.64</c:v>
                </c:pt>
                <c:pt idx="2665">
                  <c:v>0.8</c:v>
                </c:pt>
                <c:pt idx="2666">
                  <c:v>0.72</c:v>
                </c:pt>
                <c:pt idx="2667">
                  <c:v>0.36</c:v>
                </c:pt>
                <c:pt idx="2668">
                  <c:v>0.48</c:v>
                </c:pt>
                <c:pt idx="2669">
                  <c:v>0.64</c:v>
                </c:pt>
                <c:pt idx="2670">
                  <c:v>0.88</c:v>
                </c:pt>
                <c:pt idx="2671">
                  <c:v>0.64</c:v>
                </c:pt>
                <c:pt idx="2672">
                  <c:v>0.56000000000000005</c:v>
                </c:pt>
                <c:pt idx="2673">
                  <c:v>0.48</c:v>
                </c:pt>
                <c:pt idx="2674">
                  <c:v>0.88</c:v>
                </c:pt>
                <c:pt idx="2675">
                  <c:v>0.56000000000000005</c:v>
                </c:pt>
                <c:pt idx="2676">
                  <c:v>0.44</c:v>
                </c:pt>
                <c:pt idx="2677">
                  <c:v>0.76</c:v>
                </c:pt>
                <c:pt idx="2678">
                  <c:v>0.6</c:v>
                </c:pt>
                <c:pt idx="2679">
                  <c:v>0.48</c:v>
                </c:pt>
                <c:pt idx="2680">
                  <c:v>0.6</c:v>
                </c:pt>
                <c:pt idx="2681">
                  <c:v>0.56000000000000005</c:v>
                </c:pt>
                <c:pt idx="2682">
                  <c:v>0.4</c:v>
                </c:pt>
                <c:pt idx="2683">
                  <c:v>1</c:v>
                </c:pt>
                <c:pt idx="2684">
                  <c:v>0.64</c:v>
                </c:pt>
                <c:pt idx="2685">
                  <c:v>0.44</c:v>
                </c:pt>
                <c:pt idx="2686">
                  <c:v>0.64</c:v>
                </c:pt>
                <c:pt idx="2687">
                  <c:v>0.56000000000000005</c:v>
                </c:pt>
                <c:pt idx="2688">
                  <c:v>0.8</c:v>
                </c:pt>
                <c:pt idx="2689">
                  <c:v>0.6</c:v>
                </c:pt>
                <c:pt idx="2690">
                  <c:v>0.64</c:v>
                </c:pt>
                <c:pt idx="2691">
                  <c:v>0.72</c:v>
                </c:pt>
                <c:pt idx="2692">
                  <c:v>0.76</c:v>
                </c:pt>
                <c:pt idx="2693">
                  <c:v>0.64</c:v>
                </c:pt>
                <c:pt idx="2694">
                  <c:v>0.76</c:v>
                </c:pt>
                <c:pt idx="2695">
                  <c:v>0.68</c:v>
                </c:pt>
                <c:pt idx="2696">
                  <c:v>1</c:v>
                </c:pt>
                <c:pt idx="2697">
                  <c:v>0.68</c:v>
                </c:pt>
                <c:pt idx="2698">
                  <c:v>0.76</c:v>
                </c:pt>
                <c:pt idx="2699">
                  <c:v>0.72</c:v>
                </c:pt>
                <c:pt idx="2700">
                  <c:v>0.92</c:v>
                </c:pt>
                <c:pt idx="2701">
                  <c:v>0.88</c:v>
                </c:pt>
                <c:pt idx="2702">
                  <c:v>0.72</c:v>
                </c:pt>
                <c:pt idx="2703">
                  <c:v>0.72</c:v>
                </c:pt>
                <c:pt idx="2704">
                  <c:v>1.04</c:v>
                </c:pt>
                <c:pt idx="2705">
                  <c:v>1</c:v>
                </c:pt>
                <c:pt idx="2706">
                  <c:v>0.92</c:v>
                </c:pt>
                <c:pt idx="2707">
                  <c:v>1.24</c:v>
                </c:pt>
                <c:pt idx="2708">
                  <c:v>0.92</c:v>
                </c:pt>
                <c:pt idx="2709">
                  <c:v>1.44</c:v>
                </c:pt>
                <c:pt idx="2710">
                  <c:v>1.2</c:v>
                </c:pt>
                <c:pt idx="2711">
                  <c:v>1.32</c:v>
                </c:pt>
                <c:pt idx="2712">
                  <c:v>0.96</c:v>
                </c:pt>
                <c:pt idx="2713">
                  <c:v>1.36</c:v>
                </c:pt>
                <c:pt idx="2714">
                  <c:v>1.44</c:v>
                </c:pt>
                <c:pt idx="2715">
                  <c:v>1</c:v>
                </c:pt>
                <c:pt idx="2716">
                  <c:v>0.88</c:v>
                </c:pt>
                <c:pt idx="2717">
                  <c:v>0.8</c:v>
                </c:pt>
                <c:pt idx="2718">
                  <c:v>1.2</c:v>
                </c:pt>
                <c:pt idx="2719">
                  <c:v>1.2</c:v>
                </c:pt>
                <c:pt idx="2720">
                  <c:v>0.8</c:v>
                </c:pt>
                <c:pt idx="2721">
                  <c:v>0.96</c:v>
                </c:pt>
                <c:pt idx="2722">
                  <c:v>1</c:v>
                </c:pt>
                <c:pt idx="2723">
                  <c:v>1</c:v>
                </c:pt>
                <c:pt idx="2724">
                  <c:v>1.1200000000000001</c:v>
                </c:pt>
                <c:pt idx="2725">
                  <c:v>0.88</c:v>
                </c:pt>
                <c:pt idx="2726">
                  <c:v>1.2</c:v>
                </c:pt>
                <c:pt idx="2727">
                  <c:v>1.56</c:v>
                </c:pt>
                <c:pt idx="2728">
                  <c:v>1.4</c:v>
                </c:pt>
                <c:pt idx="2729">
                  <c:v>1.6</c:v>
                </c:pt>
                <c:pt idx="2730">
                  <c:v>1.68</c:v>
                </c:pt>
                <c:pt idx="2731">
                  <c:v>1.64</c:v>
                </c:pt>
                <c:pt idx="2732">
                  <c:v>1.48</c:v>
                </c:pt>
                <c:pt idx="2733">
                  <c:v>1.2</c:v>
                </c:pt>
                <c:pt idx="2734">
                  <c:v>1.28</c:v>
                </c:pt>
                <c:pt idx="2735">
                  <c:v>1.64</c:v>
                </c:pt>
                <c:pt idx="2736">
                  <c:v>1.2</c:v>
                </c:pt>
                <c:pt idx="2737">
                  <c:v>1.24</c:v>
                </c:pt>
                <c:pt idx="2738">
                  <c:v>1.56</c:v>
                </c:pt>
                <c:pt idx="2739">
                  <c:v>1.48</c:v>
                </c:pt>
                <c:pt idx="2740">
                  <c:v>1.1599999999999999</c:v>
                </c:pt>
                <c:pt idx="2741">
                  <c:v>1.6</c:v>
                </c:pt>
                <c:pt idx="2742">
                  <c:v>1.2</c:v>
                </c:pt>
                <c:pt idx="2743">
                  <c:v>1.1599999999999999</c:v>
                </c:pt>
                <c:pt idx="2744">
                  <c:v>1.36</c:v>
                </c:pt>
                <c:pt idx="2745">
                  <c:v>1.48</c:v>
                </c:pt>
                <c:pt idx="2746">
                  <c:v>1.28</c:v>
                </c:pt>
                <c:pt idx="2747">
                  <c:v>0.92</c:v>
                </c:pt>
                <c:pt idx="2748">
                  <c:v>1.1200000000000001</c:v>
                </c:pt>
                <c:pt idx="2749">
                  <c:v>1.6</c:v>
                </c:pt>
                <c:pt idx="2750">
                  <c:v>1.28</c:v>
                </c:pt>
                <c:pt idx="2751">
                  <c:v>1</c:v>
                </c:pt>
                <c:pt idx="2752">
                  <c:v>0.96</c:v>
                </c:pt>
                <c:pt idx="2753">
                  <c:v>0.96</c:v>
                </c:pt>
                <c:pt idx="2754">
                  <c:v>1.36</c:v>
                </c:pt>
                <c:pt idx="2755">
                  <c:v>1.52</c:v>
                </c:pt>
                <c:pt idx="2756">
                  <c:v>1.1200000000000001</c:v>
                </c:pt>
                <c:pt idx="2757">
                  <c:v>1.1599999999999999</c:v>
                </c:pt>
                <c:pt idx="2758">
                  <c:v>1</c:v>
                </c:pt>
                <c:pt idx="2759">
                  <c:v>1</c:v>
                </c:pt>
                <c:pt idx="2760">
                  <c:v>1.04</c:v>
                </c:pt>
                <c:pt idx="2761">
                  <c:v>1.08</c:v>
                </c:pt>
                <c:pt idx="2762">
                  <c:v>1.1200000000000001</c:v>
                </c:pt>
                <c:pt idx="2763">
                  <c:v>0.96</c:v>
                </c:pt>
                <c:pt idx="2764">
                  <c:v>0.56000000000000005</c:v>
                </c:pt>
                <c:pt idx="2765">
                  <c:v>0.64</c:v>
                </c:pt>
                <c:pt idx="2766">
                  <c:v>0.76</c:v>
                </c:pt>
                <c:pt idx="2767">
                  <c:v>0.8</c:v>
                </c:pt>
                <c:pt idx="2768">
                  <c:v>0.76</c:v>
                </c:pt>
                <c:pt idx="2769">
                  <c:v>0.92</c:v>
                </c:pt>
                <c:pt idx="2770">
                  <c:v>0.56000000000000005</c:v>
                </c:pt>
                <c:pt idx="2771">
                  <c:v>0.6</c:v>
                </c:pt>
                <c:pt idx="2772">
                  <c:v>0.96</c:v>
                </c:pt>
                <c:pt idx="2773">
                  <c:v>0.64</c:v>
                </c:pt>
                <c:pt idx="2774">
                  <c:v>0.32</c:v>
                </c:pt>
                <c:pt idx="2775">
                  <c:v>0.44</c:v>
                </c:pt>
                <c:pt idx="2776">
                  <c:v>0.4</c:v>
                </c:pt>
                <c:pt idx="2777">
                  <c:v>0.76</c:v>
                </c:pt>
                <c:pt idx="2778">
                  <c:v>0.4</c:v>
                </c:pt>
                <c:pt idx="2779">
                  <c:v>0.48</c:v>
                </c:pt>
                <c:pt idx="2780">
                  <c:v>0.8</c:v>
                </c:pt>
                <c:pt idx="2781">
                  <c:v>0.44</c:v>
                </c:pt>
                <c:pt idx="2782">
                  <c:v>0.44</c:v>
                </c:pt>
                <c:pt idx="2783">
                  <c:v>0.52</c:v>
                </c:pt>
                <c:pt idx="2784">
                  <c:v>0.32</c:v>
                </c:pt>
                <c:pt idx="2785">
                  <c:v>0.32</c:v>
                </c:pt>
                <c:pt idx="2786">
                  <c:v>0.36</c:v>
                </c:pt>
                <c:pt idx="2787">
                  <c:v>0.24</c:v>
                </c:pt>
                <c:pt idx="2788">
                  <c:v>0.32</c:v>
                </c:pt>
                <c:pt idx="2789">
                  <c:v>0.6</c:v>
                </c:pt>
                <c:pt idx="2790">
                  <c:v>0.52</c:v>
                </c:pt>
                <c:pt idx="2791">
                  <c:v>0.32</c:v>
                </c:pt>
                <c:pt idx="2792">
                  <c:v>0.28000000000000003</c:v>
                </c:pt>
                <c:pt idx="2793">
                  <c:v>0.24</c:v>
                </c:pt>
                <c:pt idx="2794">
                  <c:v>0.4</c:v>
                </c:pt>
                <c:pt idx="2795">
                  <c:v>0.32</c:v>
                </c:pt>
                <c:pt idx="2796">
                  <c:v>0.16</c:v>
                </c:pt>
                <c:pt idx="2797">
                  <c:v>0.28000000000000003</c:v>
                </c:pt>
                <c:pt idx="2798">
                  <c:v>0.24</c:v>
                </c:pt>
                <c:pt idx="2799">
                  <c:v>0.24</c:v>
                </c:pt>
                <c:pt idx="2800">
                  <c:v>0.44</c:v>
                </c:pt>
                <c:pt idx="2801">
                  <c:v>0.12</c:v>
                </c:pt>
                <c:pt idx="2802">
                  <c:v>0.32</c:v>
                </c:pt>
                <c:pt idx="2803">
                  <c:v>0.36</c:v>
                </c:pt>
                <c:pt idx="2804">
                  <c:v>0.2</c:v>
                </c:pt>
                <c:pt idx="2805">
                  <c:v>0.2</c:v>
                </c:pt>
                <c:pt idx="2806">
                  <c:v>0.24</c:v>
                </c:pt>
                <c:pt idx="2807">
                  <c:v>0.24</c:v>
                </c:pt>
                <c:pt idx="2808">
                  <c:v>0.16</c:v>
                </c:pt>
                <c:pt idx="2809">
                  <c:v>0.2</c:v>
                </c:pt>
                <c:pt idx="2810">
                  <c:v>0.28000000000000003</c:v>
                </c:pt>
                <c:pt idx="2811">
                  <c:v>0.12</c:v>
                </c:pt>
                <c:pt idx="2812">
                  <c:v>0.16</c:v>
                </c:pt>
                <c:pt idx="2813">
                  <c:v>0.24</c:v>
                </c:pt>
                <c:pt idx="2814">
                  <c:v>0.32</c:v>
                </c:pt>
                <c:pt idx="2815">
                  <c:v>0.2</c:v>
                </c:pt>
                <c:pt idx="2816">
                  <c:v>0.28000000000000003</c:v>
                </c:pt>
                <c:pt idx="2817">
                  <c:v>0.2</c:v>
                </c:pt>
                <c:pt idx="2818">
                  <c:v>0.36</c:v>
                </c:pt>
                <c:pt idx="2819">
                  <c:v>0.24</c:v>
                </c:pt>
                <c:pt idx="2820">
                  <c:v>0.32</c:v>
                </c:pt>
                <c:pt idx="2821">
                  <c:v>0.28000000000000003</c:v>
                </c:pt>
                <c:pt idx="2822">
                  <c:v>0.36</c:v>
                </c:pt>
                <c:pt idx="2823">
                  <c:v>0.16</c:v>
                </c:pt>
                <c:pt idx="2824">
                  <c:v>0.08</c:v>
                </c:pt>
                <c:pt idx="2825">
                  <c:v>0.12</c:v>
                </c:pt>
                <c:pt idx="2826">
                  <c:v>0.16</c:v>
                </c:pt>
                <c:pt idx="2827">
                  <c:v>0.24</c:v>
                </c:pt>
                <c:pt idx="2828">
                  <c:v>0.16</c:v>
                </c:pt>
                <c:pt idx="2829">
                  <c:v>0.16</c:v>
                </c:pt>
                <c:pt idx="2830">
                  <c:v>0.08</c:v>
                </c:pt>
                <c:pt idx="2831">
                  <c:v>0.24</c:v>
                </c:pt>
                <c:pt idx="2832">
                  <c:v>0.24</c:v>
                </c:pt>
                <c:pt idx="2833">
                  <c:v>0.32</c:v>
                </c:pt>
                <c:pt idx="2834">
                  <c:v>0.12</c:v>
                </c:pt>
                <c:pt idx="2835">
                  <c:v>0.32</c:v>
                </c:pt>
                <c:pt idx="2836">
                  <c:v>0.12</c:v>
                </c:pt>
                <c:pt idx="2837">
                  <c:v>0.12</c:v>
                </c:pt>
                <c:pt idx="2838">
                  <c:v>0.12</c:v>
                </c:pt>
                <c:pt idx="2839">
                  <c:v>0.48</c:v>
                </c:pt>
                <c:pt idx="2840">
                  <c:v>0.24</c:v>
                </c:pt>
                <c:pt idx="2841">
                  <c:v>0.24</c:v>
                </c:pt>
                <c:pt idx="2842">
                  <c:v>0.16</c:v>
                </c:pt>
                <c:pt idx="2843">
                  <c:v>0.08</c:v>
                </c:pt>
                <c:pt idx="2844">
                  <c:v>0.08</c:v>
                </c:pt>
                <c:pt idx="2845">
                  <c:v>0.16</c:v>
                </c:pt>
                <c:pt idx="2846">
                  <c:v>0.24</c:v>
                </c:pt>
                <c:pt idx="2847">
                  <c:v>0.16</c:v>
                </c:pt>
                <c:pt idx="2848">
                  <c:v>0.24</c:v>
                </c:pt>
                <c:pt idx="2849">
                  <c:v>0.24</c:v>
                </c:pt>
                <c:pt idx="2850">
                  <c:v>0.16</c:v>
                </c:pt>
                <c:pt idx="2851">
                  <c:v>0.08</c:v>
                </c:pt>
                <c:pt idx="2852">
                  <c:v>0.16</c:v>
                </c:pt>
                <c:pt idx="2853">
                  <c:v>0.32</c:v>
                </c:pt>
                <c:pt idx="2854">
                  <c:v>0.12</c:v>
                </c:pt>
                <c:pt idx="2855">
                  <c:v>0.16</c:v>
                </c:pt>
                <c:pt idx="2856">
                  <c:v>0.12</c:v>
                </c:pt>
                <c:pt idx="2857">
                  <c:v>0.08</c:v>
                </c:pt>
                <c:pt idx="2858">
                  <c:v>0.2</c:v>
                </c:pt>
                <c:pt idx="2859">
                  <c:v>0.2</c:v>
                </c:pt>
                <c:pt idx="2860">
                  <c:v>0.28000000000000003</c:v>
                </c:pt>
                <c:pt idx="2861">
                  <c:v>0.24</c:v>
                </c:pt>
                <c:pt idx="2862">
                  <c:v>0.12</c:v>
                </c:pt>
                <c:pt idx="2863">
                  <c:v>0.28000000000000003</c:v>
                </c:pt>
                <c:pt idx="2864">
                  <c:v>0.12</c:v>
                </c:pt>
                <c:pt idx="2865">
                  <c:v>0.28000000000000003</c:v>
                </c:pt>
                <c:pt idx="2866">
                  <c:v>0.28000000000000003</c:v>
                </c:pt>
                <c:pt idx="2867">
                  <c:v>0.24</c:v>
                </c:pt>
                <c:pt idx="2868">
                  <c:v>0.24</c:v>
                </c:pt>
                <c:pt idx="2869">
                  <c:v>0.24</c:v>
                </c:pt>
                <c:pt idx="2870">
                  <c:v>0.16</c:v>
                </c:pt>
                <c:pt idx="2871">
                  <c:v>0.28000000000000003</c:v>
                </c:pt>
                <c:pt idx="2872">
                  <c:v>0.28000000000000003</c:v>
                </c:pt>
                <c:pt idx="2873">
                  <c:v>0.16</c:v>
                </c:pt>
                <c:pt idx="2874">
                  <c:v>0.24</c:v>
                </c:pt>
                <c:pt idx="2875">
                  <c:v>0.24</c:v>
                </c:pt>
                <c:pt idx="2876">
                  <c:v>0.16</c:v>
                </c:pt>
                <c:pt idx="2877">
                  <c:v>0.16</c:v>
                </c:pt>
                <c:pt idx="2878">
                  <c:v>0.16</c:v>
                </c:pt>
                <c:pt idx="2879">
                  <c:v>0.16</c:v>
                </c:pt>
                <c:pt idx="2880">
                  <c:v>0.16</c:v>
                </c:pt>
                <c:pt idx="2881">
                  <c:v>0.36</c:v>
                </c:pt>
                <c:pt idx="2882">
                  <c:v>0.16</c:v>
                </c:pt>
                <c:pt idx="2883">
                  <c:v>0.36</c:v>
                </c:pt>
                <c:pt idx="2884">
                  <c:v>0.24</c:v>
                </c:pt>
                <c:pt idx="2885">
                  <c:v>0.2</c:v>
                </c:pt>
                <c:pt idx="2886">
                  <c:v>0.28000000000000003</c:v>
                </c:pt>
                <c:pt idx="2887">
                  <c:v>0.24</c:v>
                </c:pt>
                <c:pt idx="2888">
                  <c:v>0.12</c:v>
                </c:pt>
                <c:pt idx="2889">
                  <c:v>0.16</c:v>
                </c:pt>
                <c:pt idx="2890">
                  <c:v>0.24</c:v>
                </c:pt>
                <c:pt idx="2891">
                  <c:v>0.16</c:v>
                </c:pt>
                <c:pt idx="2892">
                  <c:v>0.12</c:v>
                </c:pt>
                <c:pt idx="2893">
                  <c:v>0.2</c:v>
                </c:pt>
                <c:pt idx="2894">
                  <c:v>0.12</c:v>
                </c:pt>
                <c:pt idx="2895">
                  <c:v>0.2</c:v>
                </c:pt>
                <c:pt idx="2896">
                  <c:v>0.44</c:v>
                </c:pt>
                <c:pt idx="2897">
                  <c:v>0.12</c:v>
                </c:pt>
                <c:pt idx="2898">
                  <c:v>0.12</c:v>
                </c:pt>
                <c:pt idx="2899">
                  <c:v>0.2</c:v>
                </c:pt>
                <c:pt idx="2900">
                  <c:v>0.08</c:v>
                </c:pt>
                <c:pt idx="2901">
                  <c:v>0.28000000000000003</c:v>
                </c:pt>
                <c:pt idx="2902">
                  <c:v>0.24</c:v>
                </c:pt>
                <c:pt idx="2903">
                  <c:v>0.2</c:v>
                </c:pt>
                <c:pt idx="2904">
                  <c:v>0.12</c:v>
                </c:pt>
                <c:pt idx="2905">
                  <c:v>0.12</c:v>
                </c:pt>
                <c:pt idx="2906">
                  <c:v>0.12</c:v>
                </c:pt>
                <c:pt idx="2907">
                  <c:v>0.12</c:v>
                </c:pt>
                <c:pt idx="2908">
                  <c:v>0.24</c:v>
                </c:pt>
                <c:pt idx="2909">
                  <c:v>0.2</c:v>
                </c:pt>
                <c:pt idx="2910">
                  <c:v>0.2</c:v>
                </c:pt>
                <c:pt idx="2911">
                  <c:v>0.2</c:v>
                </c:pt>
                <c:pt idx="2912">
                  <c:v>0.16</c:v>
                </c:pt>
                <c:pt idx="2913">
                  <c:v>0.16</c:v>
                </c:pt>
                <c:pt idx="2914">
                  <c:v>0.12</c:v>
                </c:pt>
                <c:pt idx="2915">
                  <c:v>0.12</c:v>
                </c:pt>
                <c:pt idx="2916">
                  <c:v>0</c:v>
                </c:pt>
                <c:pt idx="2917">
                  <c:v>0.16</c:v>
                </c:pt>
                <c:pt idx="2918">
                  <c:v>0.12</c:v>
                </c:pt>
                <c:pt idx="2919">
                  <c:v>0.16</c:v>
                </c:pt>
                <c:pt idx="2920">
                  <c:v>0.04</c:v>
                </c:pt>
                <c:pt idx="2921">
                  <c:v>0.16</c:v>
                </c:pt>
                <c:pt idx="2922">
                  <c:v>0.12</c:v>
                </c:pt>
                <c:pt idx="2923">
                  <c:v>0.12</c:v>
                </c:pt>
                <c:pt idx="2924">
                  <c:v>0.08</c:v>
                </c:pt>
                <c:pt idx="2925">
                  <c:v>0.16</c:v>
                </c:pt>
                <c:pt idx="2926">
                  <c:v>0.24</c:v>
                </c:pt>
                <c:pt idx="2927">
                  <c:v>0.32</c:v>
                </c:pt>
                <c:pt idx="2928">
                  <c:v>0.2</c:v>
                </c:pt>
                <c:pt idx="2929">
                  <c:v>0.12</c:v>
                </c:pt>
                <c:pt idx="2930">
                  <c:v>0.2</c:v>
                </c:pt>
                <c:pt idx="2931">
                  <c:v>0.2</c:v>
                </c:pt>
                <c:pt idx="2932">
                  <c:v>0.12</c:v>
                </c:pt>
                <c:pt idx="2933">
                  <c:v>0.16</c:v>
                </c:pt>
                <c:pt idx="2934">
                  <c:v>0.12</c:v>
                </c:pt>
                <c:pt idx="2935">
                  <c:v>0.08</c:v>
                </c:pt>
                <c:pt idx="2936">
                  <c:v>0.08</c:v>
                </c:pt>
                <c:pt idx="2937">
                  <c:v>0.24</c:v>
                </c:pt>
                <c:pt idx="2938">
                  <c:v>0.2</c:v>
                </c:pt>
                <c:pt idx="2939">
                  <c:v>0.4</c:v>
                </c:pt>
                <c:pt idx="2940">
                  <c:v>0.28000000000000003</c:v>
                </c:pt>
                <c:pt idx="2941">
                  <c:v>0.2</c:v>
                </c:pt>
                <c:pt idx="2942">
                  <c:v>0.32</c:v>
                </c:pt>
                <c:pt idx="2943">
                  <c:v>0.24</c:v>
                </c:pt>
                <c:pt idx="2944">
                  <c:v>0.36</c:v>
                </c:pt>
                <c:pt idx="2945">
                  <c:v>0.16</c:v>
                </c:pt>
                <c:pt idx="2946">
                  <c:v>0.28000000000000003</c:v>
                </c:pt>
                <c:pt idx="2947">
                  <c:v>0.16</c:v>
                </c:pt>
                <c:pt idx="2948">
                  <c:v>0.24</c:v>
                </c:pt>
                <c:pt idx="2949">
                  <c:v>0.28000000000000003</c:v>
                </c:pt>
                <c:pt idx="2950">
                  <c:v>0.12</c:v>
                </c:pt>
                <c:pt idx="2951">
                  <c:v>0.4</c:v>
                </c:pt>
                <c:pt idx="2952">
                  <c:v>0.24</c:v>
                </c:pt>
                <c:pt idx="2953">
                  <c:v>0.12</c:v>
                </c:pt>
                <c:pt idx="2954">
                  <c:v>0.16</c:v>
                </c:pt>
                <c:pt idx="2955">
                  <c:v>0.04</c:v>
                </c:pt>
                <c:pt idx="2956">
                  <c:v>0.16</c:v>
                </c:pt>
                <c:pt idx="2957">
                  <c:v>0.12</c:v>
                </c:pt>
                <c:pt idx="2958">
                  <c:v>0.16</c:v>
                </c:pt>
                <c:pt idx="2959">
                  <c:v>0.24</c:v>
                </c:pt>
                <c:pt idx="2960">
                  <c:v>0.24</c:v>
                </c:pt>
                <c:pt idx="2961">
                  <c:v>0.24</c:v>
                </c:pt>
                <c:pt idx="2962">
                  <c:v>0.2</c:v>
                </c:pt>
                <c:pt idx="2963">
                  <c:v>0.24</c:v>
                </c:pt>
                <c:pt idx="2964">
                  <c:v>0.28000000000000003</c:v>
                </c:pt>
                <c:pt idx="2965">
                  <c:v>0.28000000000000003</c:v>
                </c:pt>
                <c:pt idx="2966">
                  <c:v>0.2</c:v>
                </c:pt>
                <c:pt idx="2967">
                  <c:v>0.2</c:v>
                </c:pt>
                <c:pt idx="2968">
                  <c:v>0.28000000000000003</c:v>
                </c:pt>
                <c:pt idx="2969">
                  <c:v>0.28000000000000003</c:v>
                </c:pt>
                <c:pt idx="2970">
                  <c:v>0.32</c:v>
                </c:pt>
                <c:pt idx="2971">
                  <c:v>0.12</c:v>
                </c:pt>
                <c:pt idx="2972">
                  <c:v>0.08</c:v>
                </c:pt>
                <c:pt idx="2973">
                  <c:v>0.04</c:v>
                </c:pt>
                <c:pt idx="2974">
                  <c:v>0.12</c:v>
                </c:pt>
                <c:pt idx="2975">
                  <c:v>0.28000000000000003</c:v>
                </c:pt>
                <c:pt idx="2976">
                  <c:v>0.12</c:v>
                </c:pt>
                <c:pt idx="2977">
                  <c:v>0.16</c:v>
                </c:pt>
                <c:pt idx="2978">
                  <c:v>0.24</c:v>
                </c:pt>
                <c:pt idx="2979">
                  <c:v>0.24</c:v>
                </c:pt>
                <c:pt idx="2980">
                  <c:v>0</c:v>
                </c:pt>
                <c:pt idx="2981">
                  <c:v>0.2</c:v>
                </c:pt>
                <c:pt idx="2982">
                  <c:v>0.16</c:v>
                </c:pt>
                <c:pt idx="2983">
                  <c:v>0.08</c:v>
                </c:pt>
                <c:pt idx="2984">
                  <c:v>0.2</c:v>
                </c:pt>
                <c:pt idx="2985">
                  <c:v>0.2</c:v>
                </c:pt>
                <c:pt idx="2986">
                  <c:v>0.2</c:v>
                </c:pt>
                <c:pt idx="2987">
                  <c:v>0.32</c:v>
                </c:pt>
                <c:pt idx="2988">
                  <c:v>0.28000000000000003</c:v>
                </c:pt>
                <c:pt idx="2989">
                  <c:v>0.16</c:v>
                </c:pt>
                <c:pt idx="2990">
                  <c:v>0.24</c:v>
                </c:pt>
                <c:pt idx="2991">
                  <c:v>0.32</c:v>
                </c:pt>
                <c:pt idx="2992">
                  <c:v>0.16</c:v>
                </c:pt>
                <c:pt idx="2993">
                  <c:v>0.28000000000000003</c:v>
                </c:pt>
                <c:pt idx="2994">
                  <c:v>0.2</c:v>
                </c:pt>
                <c:pt idx="2995">
                  <c:v>0.2</c:v>
                </c:pt>
                <c:pt idx="2996">
                  <c:v>0.2</c:v>
                </c:pt>
                <c:pt idx="2997">
                  <c:v>0.36</c:v>
                </c:pt>
                <c:pt idx="2998">
                  <c:v>0.2</c:v>
                </c:pt>
                <c:pt idx="2999">
                  <c:v>0.2</c:v>
                </c:pt>
                <c:pt idx="3000">
                  <c:v>0.16</c:v>
                </c:pt>
                <c:pt idx="3001">
                  <c:v>0.2</c:v>
                </c:pt>
                <c:pt idx="3002">
                  <c:v>0.28000000000000003</c:v>
                </c:pt>
                <c:pt idx="3003">
                  <c:v>0.08</c:v>
                </c:pt>
                <c:pt idx="3004">
                  <c:v>0.2</c:v>
                </c:pt>
                <c:pt idx="3005">
                  <c:v>0.04</c:v>
                </c:pt>
                <c:pt idx="3006">
                  <c:v>0</c:v>
                </c:pt>
                <c:pt idx="3007">
                  <c:v>0.24</c:v>
                </c:pt>
                <c:pt idx="3008">
                  <c:v>0.28000000000000003</c:v>
                </c:pt>
                <c:pt idx="3009">
                  <c:v>0.24</c:v>
                </c:pt>
                <c:pt idx="3010">
                  <c:v>0.2</c:v>
                </c:pt>
                <c:pt idx="3011">
                  <c:v>0.08</c:v>
                </c:pt>
                <c:pt idx="3012">
                  <c:v>0.24</c:v>
                </c:pt>
                <c:pt idx="3013">
                  <c:v>0.16</c:v>
                </c:pt>
                <c:pt idx="3014">
                  <c:v>0.12</c:v>
                </c:pt>
                <c:pt idx="3015">
                  <c:v>0.16</c:v>
                </c:pt>
                <c:pt idx="3016">
                  <c:v>0.08</c:v>
                </c:pt>
                <c:pt idx="3017">
                  <c:v>0.2</c:v>
                </c:pt>
                <c:pt idx="3018">
                  <c:v>0.04</c:v>
                </c:pt>
                <c:pt idx="3019">
                  <c:v>0.08</c:v>
                </c:pt>
                <c:pt idx="3020">
                  <c:v>0.16</c:v>
                </c:pt>
                <c:pt idx="3021">
                  <c:v>0.16</c:v>
                </c:pt>
                <c:pt idx="3022">
                  <c:v>0.16</c:v>
                </c:pt>
                <c:pt idx="3023">
                  <c:v>0.24</c:v>
                </c:pt>
                <c:pt idx="3024">
                  <c:v>0.2</c:v>
                </c:pt>
                <c:pt idx="3025">
                  <c:v>0.44</c:v>
                </c:pt>
                <c:pt idx="3026">
                  <c:v>0.24</c:v>
                </c:pt>
                <c:pt idx="3027">
                  <c:v>0.12</c:v>
                </c:pt>
                <c:pt idx="3028">
                  <c:v>0.16</c:v>
                </c:pt>
                <c:pt idx="3029">
                  <c:v>0.08</c:v>
                </c:pt>
                <c:pt idx="3030">
                  <c:v>0.08</c:v>
                </c:pt>
                <c:pt idx="3031">
                  <c:v>0.32</c:v>
                </c:pt>
                <c:pt idx="3032">
                  <c:v>0.24</c:v>
                </c:pt>
                <c:pt idx="3033">
                  <c:v>0.2</c:v>
                </c:pt>
                <c:pt idx="3034">
                  <c:v>0.08</c:v>
                </c:pt>
                <c:pt idx="3035">
                  <c:v>0.32</c:v>
                </c:pt>
                <c:pt idx="3036">
                  <c:v>0.2</c:v>
                </c:pt>
                <c:pt idx="3037">
                  <c:v>0.08</c:v>
                </c:pt>
                <c:pt idx="3038">
                  <c:v>0.16</c:v>
                </c:pt>
                <c:pt idx="3039">
                  <c:v>0.12</c:v>
                </c:pt>
                <c:pt idx="3040">
                  <c:v>0.2</c:v>
                </c:pt>
                <c:pt idx="3041">
                  <c:v>0.12</c:v>
                </c:pt>
                <c:pt idx="3042">
                  <c:v>0.04</c:v>
                </c:pt>
                <c:pt idx="3043">
                  <c:v>0.16</c:v>
                </c:pt>
                <c:pt idx="3044">
                  <c:v>0.08</c:v>
                </c:pt>
                <c:pt idx="3045">
                  <c:v>0.24</c:v>
                </c:pt>
                <c:pt idx="3046">
                  <c:v>0.16</c:v>
                </c:pt>
                <c:pt idx="3047">
                  <c:v>0.2</c:v>
                </c:pt>
                <c:pt idx="3048">
                  <c:v>0.16</c:v>
                </c:pt>
                <c:pt idx="3049">
                  <c:v>0.04</c:v>
                </c:pt>
                <c:pt idx="3050">
                  <c:v>0.04</c:v>
                </c:pt>
                <c:pt idx="3051">
                  <c:v>0.12</c:v>
                </c:pt>
                <c:pt idx="3052">
                  <c:v>0.08</c:v>
                </c:pt>
                <c:pt idx="3053">
                  <c:v>0.2</c:v>
                </c:pt>
                <c:pt idx="3054">
                  <c:v>0.2</c:v>
                </c:pt>
                <c:pt idx="3055">
                  <c:v>0.4</c:v>
                </c:pt>
                <c:pt idx="3056">
                  <c:v>0.2</c:v>
                </c:pt>
                <c:pt idx="3057">
                  <c:v>0.16</c:v>
                </c:pt>
                <c:pt idx="3058">
                  <c:v>0.04</c:v>
                </c:pt>
                <c:pt idx="3059">
                  <c:v>0.12</c:v>
                </c:pt>
                <c:pt idx="3060">
                  <c:v>0.28000000000000003</c:v>
                </c:pt>
                <c:pt idx="3061">
                  <c:v>0.4</c:v>
                </c:pt>
                <c:pt idx="3062">
                  <c:v>0.2</c:v>
                </c:pt>
                <c:pt idx="3063">
                  <c:v>0.24</c:v>
                </c:pt>
                <c:pt idx="3064">
                  <c:v>0.12</c:v>
                </c:pt>
                <c:pt idx="3065">
                  <c:v>0.2</c:v>
                </c:pt>
                <c:pt idx="3066">
                  <c:v>0.32</c:v>
                </c:pt>
                <c:pt idx="3067">
                  <c:v>0.08</c:v>
                </c:pt>
                <c:pt idx="3068">
                  <c:v>0.16</c:v>
                </c:pt>
                <c:pt idx="3069">
                  <c:v>0.12</c:v>
                </c:pt>
                <c:pt idx="3070">
                  <c:v>0.16</c:v>
                </c:pt>
                <c:pt idx="3071">
                  <c:v>0.24</c:v>
                </c:pt>
                <c:pt idx="3072">
                  <c:v>0.12</c:v>
                </c:pt>
                <c:pt idx="3073">
                  <c:v>0.16</c:v>
                </c:pt>
                <c:pt idx="3074">
                  <c:v>0.08</c:v>
                </c:pt>
                <c:pt idx="3075">
                  <c:v>0.12</c:v>
                </c:pt>
                <c:pt idx="3076">
                  <c:v>0.36</c:v>
                </c:pt>
                <c:pt idx="3077">
                  <c:v>0.2</c:v>
                </c:pt>
                <c:pt idx="3078">
                  <c:v>0.2</c:v>
                </c:pt>
                <c:pt idx="3079">
                  <c:v>0.32</c:v>
                </c:pt>
                <c:pt idx="3080">
                  <c:v>0.2</c:v>
                </c:pt>
                <c:pt idx="3081">
                  <c:v>0.2</c:v>
                </c:pt>
                <c:pt idx="3082">
                  <c:v>0.2</c:v>
                </c:pt>
                <c:pt idx="3083">
                  <c:v>0.12</c:v>
                </c:pt>
                <c:pt idx="3084">
                  <c:v>0.2</c:v>
                </c:pt>
                <c:pt idx="3085">
                  <c:v>0.16</c:v>
                </c:pt>
                <c:pt idx="3086">
                  <c:v>0.12</c:v>
                </c:pt>
                <c:pt idx="3087">
                  <c:v>0.12</c:v>
                </c:pt>
                <c:pt idx="3088">
                  <c:v>0.12</c:v>
                </c:pt>
                <c:pt idx="3089">
                  <c:v>0.24</c:v>
                </c:pt>
                <c:pt idx="3090">
                  <c:v>0.04</c:v>
                </c:pt>
                <c:pt idx="3091">
                  <c:v>0.16</c:v>
                </c:pt>
                <c:pt idx="3092">
                  <c:v>0.2</c:v>
                </c:pt>
                <c:pt idx="3093">
                  <c:v>0.16</c:v>
                </c:pt>
                <c:pt idx="3094">
                  <c:v>0.2</c:v>
                </c:pt>
                <c:pt idx="3095">
                  <c:v>0.24</c:v>
                </c:pt>
                <c:pt idx="3096">
                  <c:v>0.04</c:v>
                </c:pt>
                <c:pt idx="3097">
                  <c:v>0.12</c:v>
                </c:pt>
                <c:pt idx="3098">
                  <c:v>0.12</c:v>
                </c:pt>
                <c:pt idx="3099">
                  <c:v>0.16</c:v>
                </c:pt>
                <c:pt idx="3100">
                  <c:v>0.12</c:v>
                </c:pt>
                <c:pt idx="3101">
                  <c:v>0.16</c:v>
                </c:pt>
                <c:pt idx="3102">
                  <c:v>0.08</c:v>
                </c:pt>
                <c:pt idx="3103">
                  <c:v>0.2</c:v>
                </c:pt>
                <c:pt idx="3104">
                  <c:v>0.04</c:v>
                </c:pt>
                <c:pt idx="3105">
                  <c:v>0.16</c:v>
                </c:pt>
                <c:pt idx="3106">
                  <c:v>0.16</c:v>
                </c:pt>
                <c:pt idx="3107">
                  <c:v>0.04</c:v>
                </c:pt>
                <c:pt idx="3108">
                  <c:v>0.28000000000000003</c:v>
                </c:pt>
                <c:pt idx="3109">
                  <c:v>0.04</c:v>
                </c:pt>
                <c:pt idx="3110">
                  <c:v>0.12</c:v>
                </c:pt>
                <c:pt idx="3111">
                  <c:v>0.04</c:v>
                </c:pt>
                <c:pt idx="3112">
                  <c:v>0.04</c:v>
                </c:pt>
                <c:pt idx="3113">
                  <c:v>0.32</c:v>
                </c:pt>
                <c:pt idx="3114">
                  <c:v>0.24</c:v>
                </c:pt>
                <c:pt idx="3115">
                  <c:v>0.08</c:v>
                </c:pt>
                <c:pt idx="3116">
                  <c:v>0.28000000000000003</c:v>
                </c:pt>
                <c:pt idx="3117">
                  <c:v>0.16</c:v>
                </c:pt>
                <c:pt idx="3118">
                  <c:v>0.16</c:v>
                </c:pt>
                <c:pt idx="3119">
                  <c:v>0.04</c:v>
                </c:pt>
                <c:pt idx="3120">
                  <c:v>0.28000000000000003</c:v>
                </c:pt>
                <c:pt idx="3121">
                  <c:v>0.12</c:v>
                </c:pt>
                <c:pt idx="3122">
                  <c:v>0.16</c:v>
                </c:pt>
                <c:pt idx="3123">
                  <c:v>0.12</c:v>
                </c:pt>
                <c:pt idx="3124">
                  <c:v>0.04</c:v>
                </c:pt>
                <c:pt idx="3125">
                  <c:v>0.16</c:v>
                </c:pt>
                <c:pt idx="3126">
                  <c:v>0.12</c:v>
                </c:pt>
                <c:pt idx="3127">
                  <c:v>0.16</c:v>
                </c:pt>
                <c:pt idx="3128">
                  <c:v>0.2</c:v>
                </c:pt>
                <c:pt idx="3129">
                  <c:v>0.08</c:v>
                </c:pt>
                <c:pt idx="3130">
                  <c:v>0.2</c:v>
                </c:pt>
                <c:pt idx="3131">
                  <c:v>0.08</c:v>
                </c:pt>
                <c:pt idx="3132">
                  <c:v>0.2</c:v>
                </c:pt>
                <c:pt idx="3133">
                  <c:v>0.16</c:v>
                </c:pt>
                <c:pt idx="3134">
                  <c:v>0.08</c:v>
                </c:pt>
                <c:pt idx="3135">
                  <c:v>0.04</c:v>
                </c:pt>
                <c:pt idx="3136">
                  <c:v>0.04</c:v>
                </c:pt>
                <c:pt idx="3137">
                  <c:v>0.32</c:v>
                </c:pt>
                <c:pt idx="3138">
                  <c:v>0.24</c:v>
                </c:pt>
                <c:pt idx="3139">
                  <c:v>0.2</c:v>
                </c:pt>
                <c:pt idx="3140">
                  <c:v>0.12</c:v>
                </c:pt>
                <c:pt idx="3141">
                  <c:v>0.16</c:v>
                </c:pt>
                <c:pt idx="3142">
                  <c:v>0.04</c:v>
                </c:pt>
                <c:pt idx="3143">
                  <c:v>0.2</c:v>
                </c:pt>
                <c:pt idx="3144">
                  <c:v>0.44</c:v>
                </c:pt>
                <c:pt idx="3145">
                  <c:v>0.12</c:v>
                </c:pt>
                <c:pt idx="3146">
                  <c:v>0.08</c:v>
                </c:pt>
                <c:pt idx="3147">
                  <c:v>0.2</c:v>
                </c:pt>
                <c:pt idx="3148">
                  <c:v>0.04</c:v>
                </c:pt>
                <c:pt idx="3149">
                  <c:v>0.2</c:v>
                </c:pt>
                <c:pt idx="3150">
                  <c:v>0.08</c:v>
                </c:pt>
                <c:pt idx="3151">
                  <c:v>0.16</c:v>
                </c:pt>
                <c:pt idx="3152">
                  <c:v>0.04</c:v>
                </c:pt>
                <c:pt idx="3153">
                  <c:v>0.28000000000000003</c:v>
                </c:pt>
                <c:pt idx="3154">
                  <c:v>0.2</c:v>
                </c:pt>
                <c:pt idx="3155">
                  <c:v>0.16</c:v>
                </c:pt>
                <c:pt idx="3156">
                  <c:v>0.16</c:v>
                </c:pt>
                <c:pt idx="3157">
                  <c:v>0.24</c:v>
                </c:pt>
                <c:pt idx="3158">
                  <c:v>0.08</c:v>
                </c:pt>
                <c:pt idx="3159">
                  <c:v>0.12</c:v>
                </c:pt>
                <c:pt idx="3160">
                  <c:v>0.12</c:v>
                </c:pt>
                <c:pt idx="3161">
                  <c:v>0.08</c:v>
                </c:pt>
                <c:pt idx="3162">
                  <c:v>0.08</c:v>
                </c:pt>
                <c:pt idx="3163">
                  <c:v>0.08</c:v>
                </c:pt>
                <c:pt idx="3164">
                  <c:v>0.16</c:v>
                </c:pt>
                <c:pt idx="3165">
                  <c:v>0.08</c:v>
                </c:pt>
                <c:pt idx="3166">
                  <c:v>0.24</c:v>
                </c:pt>
                <c:pt idx="3167">
                  <c:v>0.2</c:v>
                </c:pt>
                <c:pt idx="3168">
                  <c:v>0.12</c:v>
                </c:pt>
                <c:pt idx="3169">
                  <c:v>0.16</c:v>
                </c:pt>
                <c:pt idx="3170">
                  <c:v>0.12</c:v>
                </c:pt>
                <c:pt idx="3171">
                  <c:v>0.24</c:v>
                </c:pt>
                <c:pt idx="3172">
                  <c:v>0.04</c:v>
                </c:pt>
                <c:pt idx="3173">
                  <c:v>0.2</c:v>
                </c:pt>
                <c:pt idx="3174">
                  <c:v>0.16</c:v>
                </c:pt>
                <c:pt idx="3175">
                  <c:v>0.24</c:v>
                </c:pt>
                <c:pt idx="3176">
                  <c:v>0.24</c:v>
                </c:pt>
                <c:pt idx="3177">
                  <c:v>0.16</c:v>
                </c:pt>
                <c:pt idx="3178">
                  <c:v>0.16</c:v>
                </c:pt>
                <c:pt idx="3179">
                  <c:v>0.28000000000000003</c:v>
                </c:pt>
                <c:pt idx="3180">
                  <c:v>0.16</c:v>
                </c:pt>
                <c:pt idx="3181">
                  <c:v>0.16</c:v>
                </c:pt>
                <c:pt idx="3182">
                  <c:v>0.16</c:v>
                </c:pt>
                <c:pt idx="3183">
                  <c:v>0.16</c:v>
                </c:pt>
                <c:pt idx="3184">
                  <c:v>0.28000000000000003</c:v>
                </c:pt>
                <c:pt idx="3185">
                  <c:v>0.12</c:v>
                </c:pt>
                <c:pt idx="3186">
                  <c:v>0.16</c:v>
                </c:pt>
                <c:pt idx="3187">
                  <c:v>0.04</c:v>
                </c:pt>
                <c:pt idx="3188">
                  <c:v>0.16</c:v>
                </c:pt>
                <c:pt idx="3189">
                  <c:v>0</c:v>
                </c:pt>
                <c:pt idx="3190">
                  <c:v>0.08</c:v>
                </c:pt>
                <c:pt idx="3191">
                  <c:v>0.04</c:v>
                </c:pt>
                <c:pt idx="3192">
                  <c:v>0.24</c:v>
                </c:pt>
                <c:pt idx="3193">
                  <c:v>0.16</c:v>
                </c:pt>
                <c:pt idx="3194">
                  <c:v>0.12</c:v>
                </c:pt>
                <c:pt idx="3195">
                  <c:v>0.04</c:v>
                </c:pt>
                <c:pt idx="3196">
                  <c:v>0.16</c:v>
                </c:pt>
                <c:pt idx="3197">
                  <c:v>0</c:v>
                </c:pt>
                <c:pt idx="3198">
                  <c:v>0.2</c:v>
                </c:pt>
                <c:pt idx="3199">
                  <c:v>0.12</c:v>
                </c:pt>
                <c:pt idx="3200">
                  <c:v>0.16</c:v>
                </c:pt>
                <c:pt idx="3201">
                  <c:v>0.08</c:v>
                </c:pt>
                <c:pt idx="3202">
                  <c:v>0.12</c:v>
                </c:pt>
                <c:pt idx="3203">
                  <c:v>0.04</c:v>
                </c:pt>
                <c:pt idx="3204">
                  <c:v>0.08</c:v>
                </c:pt>
                <c:pt idx="3205">
                  <c:v>0.16</c:v>
                </c:pt>
                <c:pt idx="3206">
                  <c:v>0.04</c:v>
                </c:pt>
                <c:pt idx="3207">
                  <c:v>0.04</c:v>
                </c:pt>
                <c:pt idx="3208">
                  <c:v>0.24</c:v>
                </c:pt>
                <c:pt idx="3209">
                  <c:v>0.24</c:v>
                </c:pt>
                <c:pt idx="3210">
                  <c:v>0.12</c:v>
                </c:pt>
                <c:pt idx="3211">
                  <c:v>0.08</c:v>
                </c:pt>
                <c:pt idx="3212">
                  <c:v>0.08</c:v>
                </c:pt>
                <c:pt idx="3213">
                  <c:v>0.12</c:v>
                </c:pt>
                <c:pt idx="3214">
                  <c:v>0.04</c:v>
                </c:pt>
                <c:pt idx="3215">
                  <c:v>0.12</c:v>
                </c:pt>
                <c:pt idx="3216">
                  <c:v>0.28000000000000003</c:v>
                </c:pt>
                <c:pt idx="3217">
                  <c:v>0.08</c:v>
                </c:pt>
                <c:pt idx="3218">
                  <c:v>0.28000000000000003</c:v>
                </c:pt>
                <c:pt idx="3219">
                  <c:v>0.12</c:v>
                </c:pt>
                <c:pt idx="3220">
                  <c:v>0.28000000000000003</c:v>
                </c:pt>
                <c:pt idx="3221">
                  <c:v>0.24</c:v>
                </c:pt>
                <c:pt idx="3222">
                  <c:v>0</c:v>
                </c:pt>
                <c:pt idx="3223">
                  <c:v>0.2</c:v>
                </c:pt>
                <c:pt idx="3224">
                  <c:v>0.28000000000000003</c:v>
                </c:pt>
                <c:pt idx="3225">
                  <c:v>0.2</c:v>
                </c:pt>
                <c:pt idx="3226">
                  <c:v>0.04</c:v>
                </c:pt>
                <c:pt idx="3227">
                  <c:v>0.12</c:v>
                </c:pt>
                <c:pt idx="3228">
                  <c:v>0</c:v>
                </c:pt>
                <c:pt idx="3229">
                  <c:v>0.16</c:v>
                </c:pt>
                <c:pt idx="3230">
                  <c:v>0.16</c:v>
                </c:pt>
                <c:pt idx="3231">
                  <c:v>0.16</c:v>
                </c:pt>
                <c:pt idx="3232">
                  <c:v>0.16</c:v>
                </c:pt>
                <c:pt idx="3233">
                  <c:v>0.16</c:v>
                </c:pt>
                <c:pt idx="3234">
                  <c:v>0.12</c:v>
                </c:pt>
                <c:pt idx="3235">
                  <c:v>0.16</c:v>
                </c:pt>
                <c:pt idx="3236">
                  <c:v>0.24</c:v>
                </c:pt>
                <c:pt idx="3237">
                  <c:v>0.08</c:v>
                </c:pt>
                <c:pt idx="3238">
                  <c:v>0.12</c:v>
                </c:pt>
                <c:pt idx="3239">
                  <c:v>0.2</c:v>
                </c:pt>
                <c:pt idx="3240">
                  <c:v>0.04</c:v>
                </c:pt>
                <c:pt idx="3241">
                  <c:v>0.24</c:v>
                </c:pt>
                <c:pt idx="3242">
                  <c:v>0.24</c:v>
                </c:pt>
                <c:pt idx="3243">
                  <c:v>0.16</c:v>
                </c:pt>
                <c:pt idx="3244">
                  <c:v>0.04</c:v>
                </c:pt>
                <c:pt idx="3245">
                  <c:v>0.16</c:v>
                </c:pt>
                <c:pt idx="3246">
                  <c:v>0.24</c:v>
                </c:pt>
                <c:pt idx="3247">
                  <c:v>0.12</c:v>
                </c:pt>
                <c:pt idx="3248">
                  <c:v>0.16</c:v>
                </c:pt>
                <c:pt idx="3249">
                  <c:v>0.2</c:v>
                </c:pt>
                <c:pt idx="3250">
                  <c:v>0.12</c:v>
                </c:pt>
                <c:pt idx="3251">
                  <c:v>0.16</c:v>
                </c:pt>
                <c:pt idx="3252">
                  <c:v>0.16</c:v>
                </c:pt>
                <c:pt idx="3253">
                  <c:v>0.24</c:v>
                </c:pt>
                <c:pt idx="3254">
                  <c:v>0.16</c:v>
                </c:pt>
                <c:pt idx="3255">
                  <c:v>0.12</c:v>
                </c:pt>
                <c:pt idx="3256">
                  <c:v>0.12</c:v>
                </c:pt>
                <c:pt idx="3257">
                  <c:v>0.04</c:v>
                </c:pt>
                <c:pt idx="3258">
                  <c:v>0.08</c:v>
                </c:pt>
                <c:pt idx="3259">
                  <c:v>0.2</c:v>
                </c:pt>
                <c:pt idx="3260">
                  <c:v>0.04</c:v>
                </c:pt>
                <c:pt idx="3261">
                  <c:v>0.24</c:v>
                </c:pt>
                <c:pt idx="3262">
                  <c:v>0.08</c:v>
                </c:pt>
                <c:pt idx="3263">
                  <c:v>0.16</c:v>
                </c:pt>
                <c:pt idx="3264">
                  <c:v>0.2</c:v>
                </c:pt>
                <c:pt idx="3265">
                  <c:v>0.28000000000000003</c:v>
                </c:pt>
                <c:pt idx="3266">
                  <c:v>0.24</c:v>
                </c:pt>
                <c:pt idx="3267">
                  <c:v>0.08</c:v>
                </c:pt>
                <c:pt idx="3268">
                  <c:v>0.24</c:v>
                </c:pt>
                <c:pt idx="3269">
                  <c:v>0.12</c:v>
                </c:pt>
                <c:pt idx="3270">
                  <c:v>0.28000000000000003</c:v>
                </c:pt>
                <c:pt idx="3271">
                  <c:v>0.08</c:v>
                </c:pt>
                <c:pt idx="3272">
                  <c:v>0.2</c:v>
                </c:pt>
                <c:pt idx="3273">
                  <c:v>0.12</c:v>
                </c:pt>
                <c:pt idx="3274">
                  <c:v>0.12</c:v>
                </c:pt>
                <c:pt idx="3275">
                  <c:v>0.04</c:v>
                </c:pt>
                <c:pt idx="3276">
                  <c:v>0.04</c:v>
                </c:pt>
                <c:pt idx="3277">
                  <c:v>0.16</c:v>
                </c:pt>
                <c:pt idx="3278">
                  <c:v>0.12</c:v>
                </c:pt>
                <c:pt idx="3279">
                  <c:v>0.16</c:v>
                </c:pt>
                <c:pt idx="3280">
                  <c:v>0.12</c:v>
                </c:pt>
                <c:pt idx="3281">
                  <c:v>0.2</c:v>
                </c:pt>
                <c:pt idx="3282">
                  <c:v>0.16</c:v>
                </c:pt>
                <c:pt idx="3283">
                  <c:v>0.08</c:v>
                </c:pt>
                <c:pt idx="3284">
                  <c:v>0.2</c:v>
                </c:pt>
                <c:pt idx="3285">
                  <c:v>0.08</c:v>
                </c:pt>
                <c:pt idx="3286">
                  <c:v>0.2</c:v>
                </c:pt>
                <c:pt idx="3287">
                  <c:v>0.24</c:v>
                </c:pt>
                <c:pt idx="3288">
                  <c:v>0.16</c:v>
                </c:pt>
                <c:pt idx="3289">
                  <c:v>0.24</c:v>
                </c:pt>
                <c:pt idx="3290">
                  <c:v>0.12</c:v>
                </c:pt>
                <c:pt idx="3291">
                  <c:v>0.12</c:v>
                </c:pt>
                <c:pt idx="3292">
                  <c:v>0.12</c:v>
                </c:pt>
                <c:pt idx="3293">
                  <c:v>0.16</c:v>
                </c:pt>
                <c:pt idx="3294">
                  <c:v>0.24</c:v>
                </c:pt>
                <c:pt idx="3295">
                  <c:v>0.12</c:v>
                </c:pt>
                <c:pt idx="3296">
                  <c:v>0.28000000000000003</c:v>
                </c:pt>
                <c:pt idx="3297">
                  <c:v>0.16</c:v>
                </c:pt>
                <c:pt idx="3298">
                  <c:v>0.2</c:v>
                </c:pt>
                <c:pt idx="3299">
                  <c:v>0.08</c:v>
                </c:pt>
                <c:pt idx="3300">
                  <c:v>0.12</c:v>
                </c:pt>
                <c:pt idx="3301">
                  <c:v>0.04</c:v>
                </c:pt>
                <c:pt idx="3302">
                  <c:v>0.12</c:v>
                </c:pt>
                <c:pt idx="3303">
                  <c:v>0.12</c:v>
                </c:pt>
                <c:pt idx="3304">
                  <c:v>0.16</c:v>
                </c:pt>
                <c:pt idx="3305">
                  <c:v>0.08</c:v>
                </c:pt>
                <c:pt idx="3306">
                  <c:v>0.12</c:v>
                </c:pt>
                <c:pt idx="3307">
                  <c:v>0.24</c:v>
                </c:pt>
                <c:pt idx="3308">
                  <c:v>0.24</c:v>
                </c:pt>
                <c:pt idx="3309">
                  <c:v>0.16</c:v>
                </c:pt>
                <c:pt idx="3310">
                  <c:v>0.04</c:v>
                </c:pt>
                <c:pt idx="3311">
                  <c:v>0.24</c:v>
                </c:pt>
                <c:pt idx="3312">
                  <c:v>0.12</c:v>
                </c:pt>
                <c:pt idx="3313">
                  <c:v>0.16</c:v>
                </c:pt>
                <c:pt idx="3314">
                  <c:v>0.12</c:v>
                </c:pt>
                <c:pt idx="3315">
                  <c:v>0.24</c:v>
                </c:pt>
                <c:pt idx="3316">
                  <c:v>0.08</c:v>
                </c:pt>
                <c:pt idx="3317">
                  <c:v>0.28000000000000003</c:v>
                </c:pt>
                <c:pt idx="3318">
                  <c:v>0.04</c:v>
                </c:pt>
                <c:pt idx="3319">
                  <c:v>0.12</c:v>
                </c:pt>
                <c:pt idx="3320">
                  <c:v>0.12</c:v>
                </c:pt>
                <c:pt idx="3321">
                  <c:v>0.12</c:v>
                </c:pt>
                <c:pt idx="3322">
                  <c:v>0.2</c:v>
                </c:pt>
                <c:pt idx="3323">
                  <c:v>0.2</c:v>
                </c:pt>
                <c:pt idx="3324">
                  <c:v>0.2</c:v>
                </c:pt>
                <c:pt idx="3325">
                  <c:v>0.2</c:v>
                </c:pt>
                <c:pt idx="3326">
                  <c:v>0.28000000000000003</c:v>
                </c:pt>
                <c:pt idx="3327">
                  <c:v>0.12</c:v>
                </c:pt>
                <c:pt idx="3328">
                  <c:v>0.16</c:v>
                </c:pt>
                <c:pt idx="3329">
                  <c:v>0.12</c:v>
                </c:pt>
                <c:pt idx="3330">
                  <c:v>0.12</c:v>
                </c:pt>
                <c:pt idx="3331">
                  <c:v>0.24</c:v>
                </c:pt>
                <c:pt idx="3332">
                  <c:v>0.16</c:v>
                </c:pt>
                <c:pt idx="3333">
                  <c:v>0.16</c:v>
                </c:pt>
                <c:pt idx="3334">
                  <c:v>0.04</c:v>
                </c:pt>
                <c:pt idx="3335">
                  <c:v>0.04</c:v>
                </c:pt>
                <c:pt idx="3336">
                  <c:v>0.16</c:v>
                </c:pt>
                <c:pt idx="3337">
                  <c:v>0.04</c:v>
                </c:pt>
                <c:pt idx="3338">
                  <c:v>0</c:v>
                </c:pt>
                <c:pt idx="3339">
                  <c:v>0.04</c:v>
                </c:pt>
                <c:pt idx="3340">
                  <c:v>0.12</c:v>
                </c:pt>
                <c:pt idx="3341">
                  <c:v>0.2</c:v>
                </c:pt>
                <c:pt idx="3342">
                  <c:v>0.24</c:v>
                </c:pt>
                <c:pt idx="3343">
                  <c:v>0.08</c:v>
                </c:pt>
                <c:pt idx="3344">
                  <c:v>0.04</c:v>
                </c:pt>
                <c:pt idx="3345">
                  <c:v>0.04</c:v>
                </c:pt>
                <c:pt idx="3346">
                  <c:v>0.08</c:v>
                </c:pt>
                <c:pt idx="3347">
                  <c:v>0.2</c:v>
                </c:pt>
                <c:pt idx="3348">
                  <c:v>0.04</c:v>
                </c:pt>
                <c:pt idx="3349">
                  <c:v>0.16</c:v>
                </c:pt>
                <c:pt idx="3350">
                  <c:v>0.2</c:v>
                </c:pt>
                <c:pt idx="3351">
                  <c:v>0.2</c:v>
                </c:pt>
                <c:pt idx="3352">
                  <c:v>0.12</c:v>
                </c:pt>
                <c:pt idx="3353">
                  <c:v>0.08</c:v>
                </c:pt>
                <c:pt idx="3354">
                  <c:v>0.12</c:v>
                </c:pt>
                <c:pt idx="3355">
                  <c:v>0.08</c:v>
                </c:pt>
                <c:pt idx="3356">
                  <c:v>0.24</c:v>
                </c:pt>
                <c:pt idx="3357">
                  <c:v>0.12</c:v>
                </c:pt>
                <c:pt idx="3358">
                  <c:v>0</c:v>
                </c:pt>
                <c:pt idx="3359">
                  <c:v>0</c:v>
                </c:pt>
                <c:pt idx="3360">
                  <c:v>0.16</c:v>
                </c:pt>
                <c:pt idx="3361">
                  <c:v>0.04</c:v>
                </c:pt>
                <c:pt idx="3362">
                  <c:v>0.08</c:v>
                </c:pt>
                <c:pt idx="3363">
                  <c:v>0.12</c:v>
                </c:pt>
                <c:pt idx="3364">
                  <c:v>0.08</c:v>
                </c:pt>
                <c:pt idx="3365">
                  <c:v>0.08</c:v>
                </c:pt>
                <c:pt idx="3366">
                  <c:v>0.08</c:v>
                </c:pt>
                <c:pt idx="3367">
                  <c:v>0.12</c:v>
                </c:pt>
                <c:pt idx="3368">
                  <c:v>0.08</c:v>
                </c:pt>
                <c:pt idx="3369">
                  <c:v>0.12</c:v>
                </c:pt>
                <c:pt idx="3370">
                  <c:v>0.04</c:v>
                </c:pt>
                <c:pt idx="3371">
                  <c:v>0.12</c:v>
                </c:pt>
                <c:pt idx="3372">
                  <c:v>0.12</c:v>
                </c:pt>
                <c:pt idx="3373">
                  <c:v>0.12</c:v>
                </c:pt>
                <c:pt idx="3374">
                  <c:v>0.08</c:v>
                </c:pt>
                <c:pt idx="3375">
                  <c:v>0.04</c:v>
                </c:pt>
                <c:pt idx="3376">
                  <c:v>0.16</c:v>
                </c:pt>
                <c:pt idx="3377">
                  <c:v>0.04</c:v>
                </c:pt>
                <c:pt idx="3378">
                  <c:v>0.12</c:v>
                </c:pt>
                <c:pt idx="3379">
                  <c:v>0.04</c:v>
                </c:pt>
                <c:pt idx="3380">
                  <c:v>0.12</c:v>
                </c:pt>
                <c:pt idx="3381">
                  <c:v>0.08</c:v>
                </c:pt>
                <c:pt idx="3382">
                  <c:v>0</c:v>
                </c:pt>
                <c:pt idx="3383">
                  <c:v>0.12</c:v>
                </c:pt>
                <c:pt idx="3384">
                  <c:v>0.16</c:v>
                </c:pt>
                <c:pt idx="3385">
                  <c:v>0.08</c:v>
                </c:pt>
                <c:pt idx="3386">
                  <c:v>0.16</c:v>
                </c:pt>
                <c:pt idx="3387">
                  <c:v>0.16</c:v>
                </c:pt>
                <c:pt idx="3388">
                  <c:v>0.28000000000000003</c:v>
                </c:pt>
                <c:pt idx="3389">
                  <c:v>0.04</c:v>
                </c:pt>
                <c:pt idx="3390">
                  <c:v>0.04</c:v>
                </c:pt>
                <c:pt idx="3391">
                  <c:v>0.2</c:v>
                </c:pt>
                <c:pt idx="3392">
                  <c:v>0.08</c:v>
                </c:pt>
                <c:pt idx="3393">
                  <c:v>0</c:v>
                </c:pt>
                <c:pt idx="3394">
                  <c:v>0.16</c:v>
                </c:pt>
                <c:pt idx="3395">
                  <c:v>0.12</c:v>
                </c:pt>
                <c:pt idx="3396">
                  <c:v>0.24</c:v>
                </c:pt>
                <c:pt idx="3397">
                  <c:v>0.2</c:v>
                </c:pt>
                <c:pt idx="3398">
                  <c:v>0.08</c:v>
                </c:pt>
                <c:pt idx="3399">
                  <c:v>0.08</c:v>
                </c:pt>
                <c:pt idx="3400">
                  <c:v>0.16</c:v>
                </c:pt>
                <c:pt idx="3401">
                  <c:v>0.04</c:v>
                </c:pt>
                <c:pt idx="3402">
                  <c:v>0</c:v>
                </c:pt>
                <c:pt idx="3403">
                  <c:v>0.16</c:v>
                </c:pt>
                <c:pt idx="3404">
                  <c:v>0.08</c:v>
                </c:pt>
                <c:pt idx="3405">
                  <c:v>0.2</c:v>
                </c:pt>
                <c:pt idx="3406">
                  <c:v>0.2</c:v>
                </c:pt>
                <c:pt idx="3407">
                  <c:v>0.12</c:v>
                </c:pt>
                <c:pt idx="3408">
                  <c:v>0.08</c:v>
                </c:pt>
                <c:pt idx="3409">
                  <c:v>0.16</c:v>
                </c:pt>
                <c:pt idx="3410">
                  <c:v>0.2</c:v>
                </c:pt>
                <c:pt idx="3411">
                  <c:v>0.04</c:v>
                </c:pt>
                <c:pt idx="3412">
                  <c:v>0.08</c:v>
                </c:pt>
                <c:pt idx="3413">
                  <c:v>0.12</c:v>
                </c:pt>
                <c:pt idx="3414">
                  <c:v>0.16</c:v>
                </c:pt>
                <c:pt idx="3415">
                  <c:v>0.2</c:v>
                </c:pt>
                <c:pt idx="3416">
                  <c:v>0.04</c:v>
                </c:pt>
                <c:pt idx="3417">
                  <c:v>0</c:v>
                </c:pt>
                <c:pt idx="3418">
                  <c:v>0.12</c:v>
                </c:pt>
                <c:pt idx="3419">
                  <c:v>0.04</c:v>
                </c:pt>
                <c:pt idx="3420">
                  <c:v>0.16</c:v>
                </c:pt>
                <c:pt idx="3421">
                  <c:v>0.16</c:v>
                </c:pt>
                <c:pt idx="3422">
                  <c:v>0.16</c:v>
                </c:pt>
                <c:pt idx="3423">
                  <c:v>0.12</c:v>
                </c:pt>
                <c:pt idx="3424">
                  <c:v>0.04</c:v>
                </c:pt>
                <c:pt idx="3425">
                  <c:v>0.04</c:v>
                </c:pt>
                <c:pt idx="3426">
                  <c:v>0.04</c:v>
                </c:pt>
                <c:pt idx="3427">
                  <c:v>0.08</c:v>
                </c:pt>
                <c:pt idx="3428">
                  <c:v>0.08</c:v>
                </c:pt>
                <c:pt idx="3429">
                  <c:v>0.08</c:v>
                </c:pt>
                <c:pt idx="3430">
                  <c:v>0.12</c:v>
                </c:pt>
                <c:pt idx="3431">
                  <c:v>0.16</c:v>
                </c:pt>
                <c:pt idx="3432">
                  <c:v>0.04</c:v>
                </c:pt>
                <c:pt idx="3433">
                  <c:v>0.28000000000000003</c:v>
                </c:pt>
                <c:pt idx="3434">
                  <c:v>0.2</c:v>
                </c:pt>
                <c:pt idx="3435">
                  <c:v>0.12</c:v>
                </c:pt>
                <c:pt idx="3436">
                  <c:v>0.16</c:v>
                </c:pt>
                <c:pt idx="3437">
                  <c:v>0.04</c:v>
                </c:pt>
                <c:pt idx="3438">
                  <c:v>0.08</c:v>
                </c:pt>
                <c:pt idx="3439">
                  <c:v>0.08</c:v>
                </c:pt>
                <c:pt idx="3440">
                  <c:v>0.08</c:v>
                </c:pt>
                <c:pt idx="3441">
                  <c:v>0.04</c:v>
                </c:pt>
                <c:pt idx="3442">
                  <c:v>0.12</c:v>
                </c:pt>
                <c:pt idx="3443">
                  <c:v>0.16</c:v>
                </c:pt>
                <c:pt idx="3444">
                  <c:v>0.04</c:v>
                </c:pt>
                <c:pt idx="3445">
                  <c:v>0.2</c:v>
                </c:pt>
                <c:pt idx="3446">
                  <c:v>0.16</c:v>
                </c:pt>
                <c:pt idx="3447">
                  <c:v>0.2</c:v>
                </c:pt>
                <c:pt idx="3448">
                  <c:v>0.08</c:v>
                </c:pt>
                <c:pt idx="3449">
                  <c:v>0.08</c:v>
                </c:pt>
                <c:pt idx="3450">
                  <c:v>0.08</c:v>
                </c:pt>
                <c:pt idx="3451">
                  <c:v>0.12</c:v>
                </c:pt>
                <c:pt idx="3452">
                  <c:v>0</c:v>
                </c:pt>
                <c:pt idx="3453">
                  <c:v>0.04</c:v>
                </c:pt>
                <c:pt idx="3454">
                  <c:v>0.12</c:v>
                </c:pt>
                <c:pt idx="3455">
                  <c:v>0.12</c:v>
                </c:pt>
                <c:pt idx="3456">
                  <c:v>0.04</c:v>
                </c:pt>
                <c:pt idx="3457">
                  <c:v>0.16</c:v>
                </c:pt>
                <c:pt idx="3458">
                  <c:v>0.12</c:v>
                </c:pt>
                <c:pt idx="3459">
                  <c:v>0.12</c:v>
                </c:pt>
                <c:pt idx="3460">
                  <c:v>0.04</c:v>
                </c:pt>
                <c:pt idx="3461">
                  <c:v>0.04</c:v>
                </c:pt>
                <c:pt idx="3462">
                  <c:v>0.12</c:v>
                </c:pt>
                <c:pt idx="3463">
                  <c:v>0.2</c:v>
                </c:pt>
                <c:pt idx="3464">
                  <c:v>0.2</c:v>
                </c:pt>
                <c:pt idx="3465">
                  <c:v>0.08</c:v>
                </c:pt>
                <c:pt idx="3466">
                  <c:v>0.08</c:v>
                </c:pt>
                <c:pt idx="3467">
                  <c:v>0.08</c:v>
                </c:pt>
                <c:pt idx="3468">
                  <c:v>0.2</c:v>
                </c:pt>
                <c:pt idx="3469">
                  <c:v>0.12</c:v>
                </c:pt>
                <c:pt idx="3470">
                  <c:v>0.08</c:v>
                </c:pt>
                <c:pt idx="3471">
                  <c:v>0.12</c:v>
                </c:pt>
                <c:pt idx="3472">
                  <c:v>0.08</c:v>
                </c:pt>
                <c:pt idx="3473">
                  <c:v>0.08</c:v>
                </c:pt>
                <c:pt idx="3474">
                  <c:v>0.08</c:v>
                </c:pt>
                <c:pt idx="3475">
                  <c:v>0.04</c:v>
                </c:pt>
                <c:pt idx="3476">
                  <c:v>0.16</c:v>
                </c:pt>
                <c:pt idx="3477">
                  <c:v>0.24</c:v>
                </c:pt>
                <c:pt idx="3478">
                  <c:v>0.08</c:v>
                </c:pt>
                <c:pt idx="3479">
                  <c:v>0.16</c:v>
                </c:pt>
                <c:pt idx="3480">
                  <c:v>0.04</c:v>
                </c:pt>
                <c:pt idx="3481">
                  <c:v>0.32</c:v>
                </c:pt>
                <c:pt idx="3482">
                  <c:v>0.08</c:v>
                </c:pt>
                <c:pt idx="3483">
                  <c:v>0.16</c:v>
                </c:pt>
                <c:pt idx="3484">
                  <c:v>0</c:v>
                </c:pt>
                <c:pt idx="3485">
                  <c:v>0.04</c:v>
                </c:pt>
                <c:pt idx="3486">
                  <c:v>0.08</c:v>
                </c:pt>
                <c:pt idx="3487">
                  <c:v>0.04</c:v>
                </c:pt>
                <c:pt idx="3488">
                  <c:v>0.04</c:v>
                </c:pt>
                <c:pt idx="3489">
                  <c:v>0.12</c:v>
                </c:pt>
                <c:pt idx="3490">
                  <c:v>0.12</c:v>
                </c:pt>
                <c:pt idx="3491">
                  <c:v>0.2</c:v>
                </c:pt>
                <c:pt idx="3492">
                  <c:v>0.04</c:v>
                </c:pt>
                <c:pt idx="3493">
                  <c:v>0.08</c:v>
                </c:pt>
                <c:pt idx="3494">
                  <c:v>0.04</c:v>
                </c:pt>
                <c:pt idx="3495">
                  <c:v>0.08</c:v>
                </c:pt>
                <c:pt idx="3496">
                  <c:v>0.12</c:v>
                </c:pt>
                <c:pt idx="3497">
                  <c:v>0.08</c:v>
                </c:pt>
                <c:pt idx="3498">
                  <c:v>0.28000000000000003</c:v>
                </c:pt>
                <c:pt idx="3499">
                  <c:v>0.12</c:v>
                </c:pt>
                <c:pt idx="3500">
                  <c:v>0.12</c:v>
                </c:pt>
                <c:pt idx="3501">
                  <c:v>0.04</c:v>
                </c:pt>
                <c:pt idx="3502">
                  <c:v>0.04</c:v>
                </c:pt>
                <c:pt idx="3503">
                  <c:v>0.12</c:v>
                </c:pt>
                <c:pt idx="3504">
                  <c:v>0.04</c:v>
                </c:pt>
                <c:pt idx="3505">
                  <c:v>0.04</c:v>
                </c:pt>
                <c:pt idx="3506">
                  <c:v>0.2</c:v>
                </c:pt>
                <c:pt idx="3507">
                  <c:v>0.08</c:v>
                </c:pt>
                <c:pt idx="3508">
                  <c:v>0.04</c:v>
                </c:pt>
                <c:pt idx="3509">
                  <c:v>0.2</c:v>
                </c:pt>
                <c:pt idx="3510">
                  <c:v>0.04</c:v>
                </c:pt>
                <c:pt idx="3511">
                  <c:v>0</c:v>
                </c:pt>
                <c:pt idx="3512">
                  <c:v>0.16</c:v>
                </c:pt>
                <c:pt idx="3513">
                  <c:v>0.2</c:v>
                </c:pt>
                <c:pt idx="3514">
                  <c:v>0.08</c:v>
                </c:pt>
                <c:pt idx="3515">
                  <c:v>0.2</c:v>
                </c:pt>
                <c:pt idx="3516">
                  <c:v>0.24</c:v>
                </c:pt>
                <c:pt idx="3517">
                  <c:v>0.04</c:v>
                </c:pt>
                <c:pt idx="3518">
                  <c:v>0.12</c:v>
                </c:pt>
                <c:pt idx="3519">
                  <c:v>0.08</c:v>
                </c:pt>
                <c:pt idx="3520">
                  <c:v>0.2</c:v>
                </c:pt>
                <c:pt idx="3521">
                  <c:v>0.08</c:v>
                </c:pt>
                <c:pt idx="3522">
                  <c:v>0.08</c:v>
                </c:pt>
                <c:pt idx="3523">
                  <c:v>0.12</c:v>
                </c:pt>
                <c:pt idx="3524">
                  <c:v>0.04</c:v>
                </c:pt>
                <c:pt idx="3525">
                  <c:v>0.12</c:v>
                </c:pt>
                <c:pt idx="3526">
                  <c:v>0.04</c:v>
                </c:pt>
                <c:pt idx="3527">
                  <c:v>0.16</c:v>
                </c:pt>
                <c:pt idx="3528">
                  <c:v>0.12</c:v>
                </c:pt>
                <c:pt idx="3529">
                  <c:v>0.12</c:v>
                </c:pt>
                <c:pt idx="3530">
                  <c:v>0.08</c:v>
                </c:pt>
                <c:pt idx="3531">
                  <c:v>0.04</c:v>
                </c:pt>
                <c:pt idx="3532">
                  <c:v>0</c:v>
                </c:pt>
                <c:pt idx="3533">
                  <c:v>0.04</c:v>
                </c:pt>
                <c:pt idx="3534">
                  <c:v>0.08</c:v>
                </c:pt>
                <c:pt idx="3535">
                  <c:v>0.08</c:v>
                </c:pt>
                <c:pt idx="3536">
                  <c:v>0.12</c:v>
                </c:pt>
                <c:pt idx="3537">
                  <c:v>0.16</c:v>
                </c:pt>
                <c:pt idx="3538">
                  <c:v>0.04</c:v>
                </c:pt>
                <c:pt idx="3539">
                  <c:v>0.04</c:v>
                </c:pt>
                <c:pt idx="3540">
                  <c:v>0.04</c:v>
                </c:pt>
                <c:pt idx="3541">
                  <c:v>0.2</c:v>
                </c:pt>
                <c:pt idx="3542">
                  <c:v>0.04</c:v>
                </c:pt>
                <c:pt idx="3543">
                  <c:v>0.12</c:v>
                </c:pt>
                <c:pt idx="3544">
                  <c:v>0.04</c:v>
                </c:pt>
                <c:pt idx="3545">
                  <c:v>0.08</c:v>
                </c:pt>
                <c:pt idx="3546">
                  <c:v>0</c:v>
                </c:pt>
                <c:pt idx="3547">
                  <c:v>0.16</c:v>
                </c:pt>
                <c:pt idx="3548">
                  <c:v>0.2</c:v>
                </c:pt>
                <c:pt idx="3549">
                  <c:v>0.12</c:v>
                </c:pt>
                <c:pt idx="3550">
                  <c:v>0.12</c:v>
                </c:pt>
                <c:pt idx="3551">
                  <c:v>0.2</c:v>
                </c:pt>
                <c:pt idx="3552">
                  <c:v>0.2</c:v>
                </c:pt>
                <c:pt idx="3553">
                  <c:v>0.16</c:v>
                </c:pt>
                <c:pt idx="3554">
                  <c:v>0.08</c:v>
                </c:pt>
                <c:pt idx="3555">
                  <c:v>0.04</c:v>
                </c:pt>
                <c:pt idx="3556">
                  <c:v>0.04</c:v>
                </c:pt>
                <c:pt idx="3557">
                  <c:v>0</c:v>
                </c:pt>
                <c:pt idx="3558">
                  <c:v>0.12</c:v>
                </c:pt>
                <c:pt idx="3559">
                  <c:v>0.08</c:v>
                </c:pt>
                <c:pt idx="3560">
                  <c:v>0</c:v>
                </c:pt>
                <c:pt idx="3561">
                  <c:v>0.16</c:v>
                </c:pt>
                <c:pt idx="3562">
                  <c:v>0.08</c:v>
                </c:pt>
                <c:pt idx="3563">
                  <c:v>0.04</c:v>
                </c:pt>
                <c:pt idx="3564">
                  <c:v>0.08</c:v>
                </c:pt>
                <c:pt idx="3565">
                  <c:v>0.08</c:v>
                </c:pt>
                <c:pt idx="3566">
                  <c:v>0.04</c:v>
                </c:pt>
                <c:pt idx="3567">
                  <c:v>0.08</c:v>
                </c:pt>
                <c:pt idx="3568">
                  <c:v>0.04</c:v>
                </c:pt>
                <c:pt idx="3569">
                  <c:v>0.12</c:v>
                </c:pt>
                <c:pt idx="3570">
                  <c:v>0.16</c:v>
                </c:pt>
                <c:pt idx="3571">
                  <c:v>0.08</c:v>
                </c:pt>
                <c:pt idx="3572">
                  <c:v>0.04</c:v>
                </c:pt>
                <c:pt idx="3573">
                  <c:v>0.08</c:v>
                </c:pt>
                <c:pt idx="3574">
                  <c:v>0.04</c:v>
                </c:pt>
                <c:pt idx="3575">
                  <c:v>0.12</c:v>
                </c:pt>
                <c:pt idx="3576">
                  <c:v>0.08</c:v>
                </c:pt>
                <c:pt idx="3577">
                  <c:v>0.2</c:v>
                </c:pt>
                <c:pt idx="3578">
                  <c:v>0.04</c:v>
                </c:pt>
                <c:pt idx="3579">
                  <c:v>0.16</c:v>
                </c:pt>
                <c:pt idx="3580">
                  <c:v>0.04</c:v>
                </c:pt>
                <c:pt idx="3581">
                  <c:v>0.04</c:v>
                </c:pt>
                <c:pt idx="3582">
                  <c:v>0.08</c:v>
                </c:pt>
                <c:pt idx="3583">
                  <c:v>0.08</c:v>
                </c:pt>
                <c:pt idx="3584">
                  <c:v>0.08</c:v>
                </c:pt>
                <c:pt idx="3585">
                  <c:v>0.08</c:v>
                </c:pt>
                <c:pt idx="3586">
                  <c:v>0.12</c:v>
                </c:pt>
                <c:pt idx="3587">
                  <c:v>0.12</c:v>
                </c:pt>
                <c:pt idx="3588">
                  <c:v>0.08</c:v>
                </c:pt>
                <c:pt idx="3589">
                  <c:v>0.08</c:v>
                </c:pt>
                <c:pt idx="3590">
                  <c:v>0.16</c:v>
                </c:pt>
                <c:pt idx="3591">
                  <c:v>0.12</c:v>
                </c:pt>
                <c:pt idx="3592">
                  <c:v>0.04</c:v>
                </c:pt>
                <c:pt idx="3593">
                  <c:v>0.12</c:v>
                </c:pt>
                <c:pt idx="3594">
                  <c:v>0.16</c:v>
                </c:pt>
                <c:pt idx="3595">
                  <c:v>0.16</c:v>
                </c:pt>
                <c:pt idx="3596">
                  <c:v>0.12</c:v>
                </c:pt>
                <c:pt idx="3597">
                  <c:v>0.04</c:v>
                </c:pt>
                <c:pt idx="3598">
                  <c:v>0.16</c:v>
                </c:pt>
                <c:pt idx="3599">
                  <c:v>0.12</c:v>
                </c:pt>
                <c:pt idx="3600">
                  <c:v>0.12</c:v>
                </c:pt>
                <c:pt idx="3601">
                  <c:v>0.08</c:v>
                </c:pt>
                <c:pt idx="3602">
                  <c:v>0.04</c:v>
                </c:pt>
                <c:pt idx="3603">
                  <c:v>0.04</c:v>
                </c:pt>
                <c:pt idx="3604">
                  <c:v>0.04</c:v>
                </c:pt>
                <c:pt idx="3605">
                  <c:v>0.04</c:v>
                </c:pt>
                <c:pt idx="3606">
                  <c:v>0.16</c:v>
                </c:pt>
                <c:pt idx="3607">
                  <c:v>0.12</c:v>
                </c:pt>
                <c:pt idx="3608">
                  <c:v>0.12</c:v>
                </c:pt>
                <c:pt idx="3609">
                  <c:v>0.12</c:v>
                </c:pt>
                <c:pt idx="3610">
                  <c:v>0.08</c:v>
                </c:pt>
                <c:pt idx="3611">
                  <c:v>0.08</c:v>
                </c:pt>
                <c:pt idx="3612">
                  <c:v>0.08</c:v>
                </c:pt>
                <c:pt idx="3613">
                  <c:v>0.08</c:v>
                </c:pt>
                <c:pt idx="3614">
                  <c:v>0</c:v>
                </c:pt>
                <c:pt idx="3615">
                  <c:v>0.16</c:v>
                </c:pt>
                <c:pt idx="3616">
                  <c:v>0.24</c:v>
                </c:pt>
                <c:pt idx="3617">
                  <c:v>0.12</c:v>
                </c:pt>
                <c:pt idx="3618">
                  <c:v>0.08</c:v>
                </c:pt>
                <c:pt idx="3619">
                  <c:v>0.04</c:v>
                </c:pt>
                <c:pt idx="3620">
                  <c:v>0.08</c:v>
                </c:pt>
                <c:pt idx="3621">
                  <c:v>0.2</c:v>
                </c:pt>
                <c:pt idx="3622">
                  <c:v>0.12</c:v>
                </c:pt>
                <c:pt idx="3623">
                  <c:v>0.08</c:v>
                </c:pt>
                <c:pt idx="3624">
                  <c:v>0.16</c:v>
                </c:pt>
                <c:pt idx="3625">
                  <c:v>0.2</c:v>
                </c:pt>
                <c:pt idx="3626">
                  <c:v>0.04</c:v>
                </c:pt>
                <c:pt idx="3627">
                  <c:v>0.04</c:v>
                </c:pt>
                <c:pt idx="3628">
                  <c:v>0.16</c:v>
                </c:pt>
                <c:pt idx="3629">
                  <c:v>0.12</c:v>
                </c:pt>
                <c:pt idx="3630">
                  <c:v>0.04</c:v>
                </c:pt>
                <c:pt idx="3631">
                  <c:v>0.04</c:v>
                </c:pt>
                <c:pt idx="3632">
                  <c:v>0</c:v>
                </c:pt>
                <c:pt idx="3633">
                  <c:v>0.16</c:v>
                </c:pt>
                <c:pt idx="3634">
                  <c:v>0</c:v>
                </c:pt>
                <c:pt idx="3635">
                  <c:v>0.12</c:v>
                </c:pt>
                <c:pt idx="3636">
                  <c:v>0.08</c:v>
                </c:pt>
                <c:pt idx="3637">
                  <c:v>0.08</c:v>
                </c:pt>
                <c:pt idx="3638">
                  <c:v>0.04</c:v>
                </c:pt>
                <c:pt idx="3639">
                  <c:v>0.2</c:v>
                </c:pt>
                <c:pt idx="3640">
                  <c:v>0.04</c:v>
                </c:pt>
                <c:pt idx="3641">
                  <c:v>0.04</c:v>
                </c:pt>
                <c:pt idx="3642">
                  <c:v>0.12</c:v>
                </c:pt>
                <c:pt idx="3643">
                  <c:v>0.04</c:v>
                </c:pt>
                <c:pt idx="3644">
                  <c:v>0.12</c:v>
                </c:pt>
                <c:pt idx="3645">
                  <c:v>0</c:v>
                </c:pt>
                <c:pt idx="3646">
                  <c:v>0.04</c:v>
                </c:pt>
                <c:pt idx="3647">
                  <c:v>0.2</c:v>
                </c:pt>
                <c:pt idx="3648">
                  <c:v>0</c:v>
                </c:pt>
                <c:pt idx="3649">
                  <c:v>0.08</c:v>
                </c:pt>
                <c:pt idx="3650">
                  <c:v>0.16</c:v>
                </c:pt>
                <c:pt idx="3651">
                  <c:v>0</c:v>
                </c:pt>
                <c:pt idx="3652">
                  <c:v>0.12</c:v>
                </c:pt>
                <c:pt idx="3653">
                  <c:v>0.08</c:v>
                </c:pt>
                <c:pt idx="3654">
                  <c:v>0.12</c:v>
                </c:pt>
                <c:pt idx="3655">
                  <c:v>0.04</c:v>
                </c:pt>
                <c:pt idx="3656">
                  <c:v>0.04</c:v>
                </c:pt>
                <c:pt idx="3657">
                  <c:v>0</c:v>
                </c:pt>
                <c:pt idx="3658">
                  <c:v>0.2</c:v>
                </c:pt>
                <c:pt idx="3659">
                  <c:v>0</c:v>
                </c:pt>
                <c:pt idx="3660">
                  <c:v>0.12</c:v>
                </c:pt>
                <c:pt idx="3661">
                  <c:v>0</c:v>
                </c:pt>
                <c:pt idx="3662">
                  <c:v>0.04</c:v>
                </c:pt>
                <c:pt idx="3663">
                  <c:v>0.2</c:v>
                </c:pt>
                <c:pt idx="3664">
                  <c:v>0.08</c:v>
                </c:pt>
                <c:pt idx="3665">
                  <c:v>0.12</c:v>
                </c:pt>
                <c:pt idx="3666">
                  <c:v>0</c:v>
                </c:pt>
                <c:pt idx="3667">
                  <c:v>0.08</c:v>
                </c:pt>
                <c:pt idx="3668">
                  <c:v>0.04</c:v>
                </c:pt>
                <c:pt idx="3669">
                  <c:v>0.12</c:v>
                </c:pt>
                <c:pt idx="3670">
                  <c:v>0.12</c:v>
                </c:pt>
                <c:pt idx="3671">
                  <c:v>0.04</c:v>
                </c:pt>
                <c:pt idx="3672">
                  <c:v>0.04</c:v>
                </c:pt>
                <c:pt idx="3673">
                  <c:v>0</c:v>
                </c:pt>
                <c:pt idx="3674">
                  <c:v>0.16</c:v>
                </c:pt>
                <c:pt idx="3675">
                  <c:v>0.08</c:v>
                </c:pt>
                <c:pt idx="3676">
                  <c:v>0.08</c:v>
                </c:pt>
                <c:pt idx="3677">
                  <c:v>0.2</c:v>
                </c:pt>
                <c:pt idx="3678">
                  <c:v>0</c:v>
                </c:pt>
                <c:pt idx="3679">
                  <c:v>0.08</c:v>
                </c:pt>
                <c:pt idx="3680">
                  <c:v>0</c:v>
                </c:pt>
                <c:pt idx="3681">
                  <c:v>0</c:v>
                </c:pt>
                <c:pt idx="3682">
                  <c:v>0.12</c:v>
                </c:pt>
                <c:pt idx="3683">
                  <c:v>0.08</c:v>
                </c:pt>
                <c:pt idx="3684">
                  <c:v>0</c:v>
                </c:pt>
                <c:pt idx="3685">
                  <c:v>0.12</c:v>
                </c:pt>
                <c:pt idx="3686">
                  <c:v>0.04</c:v>
                </c:pt>
                <c:pt idx="3687">
                  <c:v>0.08</c:v>
                </c:pt>
                <c:pt idx="3688">
                  <c:v>0.16</c:v>
                </c:pt>
                <c:pt idx="3689">
                  <c:v>0.04</c:v>
                </c:pt>
                <c:pt idx="3690">
                  <c:v>0.12</c:v>
                </c:pt>
                <c:pt idx="3691">
                  <c:v>0.04</c:v>
                </c:pt>
                <c:pt idx="3692">
                  <c:v>0</c:v>
                </c:pt>
                <c:pt idx="3693">
                  <c:v>0</c:v>
                </c:pt>
                <c:pt idx="3694">
                  <c:v>0.12</c:v>
                </c:pt>
                <c:pt idx="3695">
                  <c:v>0.12</c:v>
                </c:pt>
                <c:pt idx="3696">
                  <c:v>0.12</c:v>
                </c:pt>
                <c:pt idx="3697">
                  <c:v>0.12</c:v>
                </c:pt>
                <c:pt idx="3698">
                  <c:v>0.12</c:v>
                </c:pt>
                <c:pt idx="3699">
                  <c:v>0.08</c:v>
                </c:pt>
                <c:pt idx="3700">
                  <c:v>0.08</c:v>
                </c:pt>
                <c:pt idx="3701">
                  <c:v>0.12</c:v>
                </c:pt>
                <c:pt idx="3702">
                  <c:v>0.08</c:v>
                </c:pt>
                <c:pt idx="3703">
                  <c:v>0.08</c:v>
                </c:pt>
                <c:pt idx="3704">
                  <c:v>0.12</c:v>
                </c:pt>
                <c:pt idx="3705">
                  <c:v>0.2</c:v>
                </c:pt>
                <c:pt idx="3706">
                  <c:v>0.16</c:v>
                </c:pt>
                <c:pt idx="3707">
                  <c:v>0.12</c:v>
                </c:pt>
                <c:pt idx="3708">
                  <c:v>0.2</c:v>
                </c:pt>
                <c:pt idx="3709">
                  <c:v>0.08</c:v>
                </c:pt>
                <c:pt idx="3710">
                  <c:v>0.08</c:v>
                </c:pt>
                <c:pt idx="3711">
                  <c:v>0.04</c:v>
                </c:pt>
                <c:pt idx="3712">
                  <c:v>0.12</c:v>
                </c:pt>
                <c:pt idx="3713">
                  <c:v>0.08</c:v>
                </c:pt>
                <c:pt idx="3714">
                  <c:v>0.16</c:v>
                </c:pt>
                <c:pt idx="3715">
                  <c:v>0.04</c:v>
                </c:pt>
                <c:pt idx="3716">
                  <c:v>0.08</c:v>
                </c:pt>
                <c:pt idx="3717">
                  <c:v>0.12</c:v>
                </c:pt>
                <c:pt idx="3718">
                  <c:v>0</c:v>
                </c:pt>
                <c:pt idx="3719">
                  <c:v>0</c:v>
                </c:pt>
                <c:pt idx="3720">
                  <c:v>0.12</c:v>
                </c:pt>
                <c:pt idx="3721">
                  <c:v>0.16</c:v>
                </c:pt>
                <c:pt idx="3722">
                  <c:v>0.08</c:v>
                </c:pt>
                <c:pt idx="3723">
                  <c:v>0</c:v>
                </c:pt>
                <c:pt idx="3724">
                  <c:v>0.32</c:v>
                </c:pt>
                <c:pt idx="3725">
                  <c:v>0.08</c:v>
                </c:pt>
                <c:pt idx="3726">
                  <c:v>0.12</c:v>
                </c:pt>
                <c:pt idx="3727">
                  <c:v>0.04</c:v>
                </c:pt>
                <c:pt idx="3728">
                  <c:v>0.08</c:v>
                </c:pt>
                <c:pt idx="3729">
                  <c:v>0</c:v>
                </c:pt>
                <c:pt idx="3730">
                  <c:v>0.04</c:v>
                </c:pt>
                <c:pt idx="3731">
                  <c:v>0.04</c:v>
                </c:pt>
                <c:pt idx="3732">
                  <c:v>0</c:v>
                </c:pt>
                <c:pt idx="3733">
                  <c:v>0</c:v>
                </c:pt>
                <c:pt idx="3734">
                  <c:v>0.04</c:v>
                </c:pt>
                <c:pt idx="3735">
                  <c:v>0.08</c:v>
                </c:pt>
                <c:pt idx="3736">
                  <c:v>0.08</c:v>
                </c:pt>
                <c:pt idx="3737">
                  <c:v>0.12</c:v>
                </c:pt>
                <c:pt idx="3738">
                  <c:v>0</c:v>
                </c:pt>
                <c:pt idx="3739">
                  <c:v>0.04</c:v>
                </c:pt>
                <c:pt idx="3740">
                  <c:v>0.12</c:v>
                </c:pt>
                <c:pt idx="3741">
                  <c:v>0.04</c:v>
                </c:pt>
                <c:pt idx="3742">
                  <c:v>0.08</c:v>
                </c:pt>
                <c:pt idx="3743">
                  <c:v>0.2</c:v>
                </c:pt>
                <c:pt idx="3744">
                  <c:v>0.04</c:v>
                </c:pt>
                <c:pt idx="3745">
                  <c:v>0.12</c:v>
                </c:pt>
                <c:pt idx="3746">
                  <c:v>0.16</c:v>
                </c:pt>
                <c:pt idx="3747">
                  <c:v>0.08</c:v>
                </c:pt>
                <c:pt idx="3748">
                  <c:v>0</c:v>
                </c:pt>
                <c:pt idx="3749">
                  <c:v>0.04</c:v>
                </c:pt>
                <c:pt idx="3750">
                  <c:v>0.2</c:v>
                </c:pt>
                <c:pt idx="3751">
                  <c:v>0.08</c:v>
                </c:pt>
                <c:pt idx="3752">
                  <c:v>0.04</c:v>
                </c:pt>
                <c:pt idx="3753">
                  <c:v>0.08</c:v>
                </c:pt>
                <c:pt idx="3754">
                  <c:v>0.08</c:v>
                </c:pt>
                <c:pt idx="3755">
                  <c:v>0.04</c:v>
                </c:pt>
                <c:pt idx="3756">
                  <c:v>0.2</c:v>
                </c:pt>
                <c:pt idx="3757">
                  <c:v>0.16</c:v>
                </c:pt>
                <c:pt idx="3758">
                  <c:v>0</c:v>
                </c:pt>
                <c:pt idx="3759">
                  <c:v>0.04</c:v>
                </c:pt>
                <c:pt idx="3760">
                  <c:v>0.04</c:v>
                </c:pt>
                <c:pt idx="3761">
                  <c:v>0.12</c:v>
                </c:pt>
                <c:pt idx="3762">
                  <c:v>0.04</c:v>
                </c:pt>
                <c:pt idx="3763">
                  <c:v>0</c:v>
                </c:pt>
                <c:pt idx="3764">
                  <c:v>0.04</c:v>
                </c:pt>
                <c:pt idx="3765">
                  <c:v>0.12</c:v>
                </c:pt>
                <c:pt idx="3766">
                  <c:v>0.04</c:v>
                </c:pt>
                <c:pt idx="3767">
                  <c:v>0.04</c:v>
                </c:pt>
                <c:pt idx="3768">
                  <c:v>0.04</c:v>
                </c:pt>
                <c:pt idx="3769">
                  <c:v>0.08</c:v>
                </c:pt>
                <c:pt idx="3770">
                  <c:v>0.08</c:v>
                </c:pt>
                <c:pt idx="3771">
                  <c:v>0.04</c:v>
                </c:pt>
                <c:pt idx="3772">
                  <c:v>0.08</c:v>
                </c:pt>
                <c:pt idx="3773">
                  <c:v>0.2</c:v>
                </c:pt>
                <c:pt idx="3774">
                  <c:v>0</c:v>
                </c:pt>
                <c:pt idx="3775">
                  <c:v>0.04</c:v>
                </c:pt>
                <c:pt idx="3776">
                  <c:v>0.12</c:v>
                </c:pt>
                <c:pt idx="3777">
                  <c:v>0.2</c:v>
                </c:pt>
                <c:pt idx="3778">
                  <c:v>0.16</c:v>
                </c:pt>
                <c:pt idx="3779">
                  <c:v>0</c:v>
                </c:pt>
                <c:pt idx="3780">
                  <c:v>0.12</c:v>
                </c:pt>
                <c:pt idx="3781">
                  <c:v>0</c:v>
                </c:pt>
                <c:pt idx="3782">
                  <c:v>0.12</c:v>
                </c:pt>
                <c:pt idx="3783">
                  <c:v>0.12</c:v>
                </c:pt>
                <c:pt idx="3784">
                  <c:v>0.12</c:v>
                </c:pt>
                <c:pt idx="3785">
                  <c:v>0.16</c:v>
                </c:pt>
                <c:pt idx="3786">
                  <c:v>0.04</c:v>
                </c:pt>
                <c:pt idx="3787">
                  <c:v>0.08</c:v>
                </c:pt>
                <c:pt idx="3788">
                  <c:v>0.08</c:v>
                </c:pt>
                <c:pt idx="3789">
                  <c:v>0.04</c:v>
                </c:pt>
                <c:pt idx="3790">
                  <c:v>0.08</c:v>
                </c:pt>
                <c:pt idx="3791">
                  <c:v>0</c:v>
                </c:pt>
                <c:pt idx="3792">
                  <c:v>0.12</c:v>
                </c:pt>
                <c:pt idx="3793">
                  <c:v>0.12</c:v>
                </c:pt>
                <c:pt idx="3794">
                  <c:v>0</c:v>
                </c:pt>
                <c:pt idx="3795">
                  <c:v>0.08</c:v>
                </c:pt>
                <c:pt idx="3796">
                  <c:v>0.04</c:v>
                </c:pt>
                <c:pt idx="3797">
                  <c:v>0.12</c:v>
                </c:pt>
                <c:pt idx="3798">
                  <c:v>0.04</c:v>
                </c:pt>
                <c:pt idx="3799">
                  <c:v>0.04</c:v>
                </c:pt>
                <c:pt idx="3800">
                  <c:v>0</c:v>
                </c:pt>
                <c:pt idx="3801">
                  <c:v>0</c:v>
                </c:pt>
                <c:pt idx="3802">
                  <c:v>0.08</c:v>
                </c:pt>
                <c:pt idx="3803">
                  <c:v>0.04</c:v>
                </c:pt>
                <c:pt idx="3804">
                  <c:v>0.04</c:v>
                </c:pt>
                <c:pt idx="3805">
                  <c:v>0.12</c:v>
                </c:pt>
                <c:pt idx="3806">
                  <c:v>0</c:v>
                </c:pt>
                <c:pt idx="3807">
                  <c:v>0.12</c:v>
                </c:pt>
                <c:pt idx="3808">
                  <c:v>0.04</c:v>
                </c:pt>
                <c:pt idx="3809">
                  <c:v>0.04</c:v>
                </c:pt>
                <c:pt idx="3810">
                  <c:v>0.08</c:v>
                </c:pt>
                <c:pt idx="3811">
                  <c:v>0.08</c:v>
                </c:pt>
                <c:pt idx="3812">
                  <c:v>0.04</c:v>
                </c:pt>
                <c:pt idx="3813">
                  <c:v>0.04</c:v>
                </c:pt>
                <c:pt idx="3814">
                  <c:v>0.08</c:v>
                </c:pt>
                <c:pt idx="3815">
                  <c:v>0.08</c:v>
                </c:pt>
                <c:pt idx="3816">
                  <c:v>0.16</c:v>
                </c:pt>
                <c:pt idx="3817">
                  <c:v>0</c:v>
                </c:pt>
                <c:pt idx="3818">
                  <c:v>0.04</c:v>
                </c:pt>
                <c:pt idx="3819">
                  <c:v>0.04</c:v>
                </c:pt>
                <c:pt idx="3820">
                  <c:v>0.08</c:v>
                </c:pt>
                <c:pt idx="3821">
                  <c:v>0.04</c:v>
                </c:pt>
                <c:pt idx="3822">
                  <c:v>0.04</c:v>
                </c:pt>
                <c:pt idx="3823">
                  <c:v>0.16</c:v>
                </c:pt>
                <c:pt idx="3824">
                  <c:v>0.08</c:v>
                </c:pt>
                <c:pt idx="3825">
                  <c:v>0.08</c:v>
                </c:pt>
                <c:pt idx="3826">
                  <c:v>0.08</c:v>
                </c:pt>
                <c:pt idx="3827">
                  <c:v>0.12</c:v>
                </c:pt>
                <c:pt idx="3828">
                  <c:v>0.12</c:v>
                </c:pt>
                <c:pt idx="3829">
                  <c:v>0.04</c:v>
                </c:pt>
                <c:pt idx="3830">
                  <c:v>0</c:v>
                </c:pt>
                <c:pt idx="3831">
                  <c:v>0.04</c:v>
                </c:pt>
                <c:pt idx="3832">
                  <c:v>0</c:v>
                </c:pt>
                <c:pt idx="3833">
                  <c:v>0.04</c:v>
                </c:pt>
                <c:pt idx="3834">
                  <c:v>0</c:v>
                </c:pt>
                <c:pt idx="3835">
                  <c:v>0.12</c:v>
                </c:pt>
                <c:pt idx="3836">
                  <c:v>0.04</c:v>
                </c:pt>
                <c:pt idx="3837">
                  <c:v>0.08</c:v>
                </c:pt>
                <c:pt idx="3838">
                  <c:v>0.04</c:v>
                </c:pt>
                <c:pt idx="3839">
                  <c:v>0.04</c:v>
                </c:pt>
                <c:pt idx="3840">
                  <c:v>0.16</c:v>
                </c:pt>
                <c:pt idx="3841">
                  <c:v>0.08</c:v>
                </c:pt>
                <c:pt idx="3842">
                  <c:v>0.2</c:v>
                </c:pt>
                <c:pt idx="3843">
                  <c:v>0.04</c:v>
                </c:pt>
                <c:pt idx="3844">
                  <c:v>0.12</c:v>
                </c:pt>
                <c:pt idx="3845">
                  <c:v>0.08</c:v>
                </c:pt>
                <c:pt idx="3846">
                  <c:v>0.04</c:v>
                </c:pt>
                <c:pt idx="3847">
                  <c:v>0.04</c:v>
                </c:pt>
                <c:pt idx="3848">
                  <c:v>0</c:v>
                </c:pt>
                <c:pt idx="3849">
                  <c:v>0.04</c:v>
                </c:pt>
                <c:pt idx="3850">
                  <c:v>0.12</c:v>
                </c:pt>
                <c:pt idx="3851">
                  <c:v>0.12</c:v>
                </c:pt>
                <c:pt idx="3852">
                  <c:v>0.12</c:v>
                </c:pt>
                <c:pt idx="3853">
                  <c:v>0</c:v>
                </c:pt>
                <c:pt idx="3854">
                  <c:v>0.04</c:v>
                </c:pt>
                <c:pt idx="3855">
                  <c:v>0.12</c:v>
                </c:pt>
                <c:pt idx="3856">
                  <c:v>0</c:v>
                </c:pt>
                <c:pt idx="3857">
                  <c:v>0.12</c:v>
                </c:pt>
                <c:pt idx="3858">
                  <c:v>0.04</c:v>
                </c:pt>
                <c:pt idx="3859">
                  <c:v>0.04</c:v>
                </c:pt>
                <c:pt idx="3860">
                  <c:v>0.04</c:v>
                </c:pt>
                <c:pt idx="3861">
                  <c:v>0.04</c:v>
                </c:pt>
                <c:pt idx="3862">
                  <c:v>0.04</c:v>
                </c:pt>
                <c:pt idx="3863">
                  <c:v>0</c:v>
                </c:pt>
                <c:pt idx="3864">
                  <c:v>0.16</c:v>
                </c:pt>
                <c:pt idx="3865">
                  <c:v>0</c:v>
                </c:pt>
                <c:pt idx="3866">
                  <c:v>0.08</c:v>
                </c:pt>
                <c:pt idx="3867">
                  <c:v>0.08</c:v>
                </c:pt>
                <c:pt idx="3868">
                  <c:v>0.04</c:v>
                </c:pt>
                <c:pt idx="3869">
                  <c:v>0.08</c:v>
                </c:pt>
                <c:pt idx="3870">
                  <c:v>0</c:v>
                </c:pt>
                <c:pt idx="3871">
                  <c:v>0.04</c:v>
                </c:pt>
                <c:pt idx="3872">
                  <c:v>0.08</c:v>
                </c:pt>
                <c:pt idx="3873">
                  <c:v>0.04</c:v>
                </c:pt>
                <c:pt idx="3874">
                  <c:v>0.12</c:v>
                </c:pt>
                <c:pt idx="3875">
                  <c:v>0</c:v>
                </c:pt>
                <c:pt idx="3876">
                  <c:v>0.08</c:v>
                </c:pt>
                <c:pt idx="3877">
                  <c:v>0.08</c:v>
                </c:pt>
                <c:pt idx="3878">
                  <c:v>0.24</c:v>
                </c:pt>
                <c:pt idx="3879">
                  <c:v>0.08</c:v>
                </c:pt>
                <c:pt idx="3880">
                  <c:v>0.12</c:v>
                </c:pt>
                <c:pt idx="3881">
                  <c:v>0</c:v>
                </c:pt>
                <c:pt idx="3882">
                  <c:v>0.12</c:v>
                </c:pt>
                <c:pt idx="3883">
                  <c:v>0.04</c:v>
                </c:pt>
                <c:pt idx="3884">
                  <c:v>0.08</c:v>
                </c:pt>
                <c:pt idx="3885">
                  <c:v>0</c:v>
                </c:pt>
                <c:pt idx="3886">
                  <c:v>0.08</c:v>
                </c:pt>
                <c:pt idx="3887">
                  <c:v>0.08</c:v>
                </c:pt>
                <c:pt idx="3888">
                  <c:v>0.2</c:v>
                </c:pt>
                <c:pt idx="3889">
                  <c:v>0.12</c:v>
                </c:pt>
                <c:pt idx="3890">
                  <c:v>0.04</c:v>
                </c:pt>
                <c:pt idx="3891">
                  <c:v>0.16</c:v>
                </c:pt>
                <c:pt idx="3892">
                  <c:v>0.04</c:v>
                </c:pt>
                <c:pt idx="3893">
                  <c:v>0.04</c:v>
                </c:pt>
                <c:pt idx="3894">
                  <c:v>0.2</c:v>
                </c:pt>
                <c:pt idx="3895">
                  <c:v>0.04</c:v>
                </c:pt>
                <c:pt idx="3896">
                  <c:v>0.04</c:v>
                </c:pt>
                <c:pt idx="3897">
                  <c:v>0.16</c:v>
                </c:pt>
                <c:pt idx="3898">
                  <c:v>0.04</c:v>
                </c:pt>
                <c:pt idx="3899">
                  <c:v>0.08</c:v>
                </c:pt>
                <c:pt idx="3900">
                  <c:v>0.16</c:v>
                </c:pt>
                <c:pt idx="3901">
                  <c:v>0.24</c:v>
                </c:pt>
                <c:pt idx="3902">
                  <c:v>0.08</c:v>
                </c:pt>
                <c:pt idx="3903">
                  <c:v>0.04</c:v>
                </c:pt>
                <c:pt idx="3904">
                  <c:v>0.08</c:v>
                </c:pt>
                <c:pt idx="3905">
                  <c:v>0.16</c:v>
                </c:pt>
                <c:pt idx="3906">
                  <c:v>0.12</c:v>
                </c:pt>
                <c:pt idx="3907">
                  <c:v>0.04</c:v>
                </c:pt>
                <c:pt idx="3908">
                  <c:v>0.04</c:v>
                </c:pt>
                <c:pt idx="3909">
                  <c:v>0.08</c:v>
                </c:pt>
                <c:pt idx="3910">
                  <c:v>0.08</c:v>
                </c:pt>
                <c:pt idx="3911">
                  <c:v>0.08</c:v>
                </c:pt>
                <c:pt idx="3912">
                  <c:v>0</c:v>
                </c:pt>
                <c:pt idx="3913">
                  <c:v>0.16</c:v>
                </c:pt>
                <c:pt idx="3914">
                  <c:v>0</c:v>
                </c:pt>
                <c:pt idx="3915">
                  <c:v>0.04</c:v>
                </c:pt>
                <c:pt idx="3916">
                  <c:v>0.04</c:v>
                </c:pt>
                <c:pt idx="3917">
                  <c:v>0.04</c:v>
                </c:pt>
                <c:pt idx="3918">
                  <c:v>0.04</c:v>
                </c:pt>
                <c:pt idx="3919">
                  <c:v>0.04</c:v>
                </c:pt>
                <c:pt idx="3920">
                  <c:v>0.08</c:v>
                </c:pt>
                <c:pt idx="3921">
                  <c:v>0.04</c:v>
                </c:pt>
                <c:pt idx="3922">
                  <c:v>0.08</c:v>
                </c:pt>
                <c:pt idx="3923">
                  <c:v>0.08</c:v>
                </c:pt>
                <c:pt idx="3924">
                  <c:v>0</c:v>
                </c:pt>
                <c:pt idx="3925">
                  <c:v>0.12</c:v>
                </c:pt>
                <c:pt idx="3926">
                  <c:v>0</c:v>
                </c:pt>
                <c:pt idx="3927">
                  <c:v>0.04</c:v>
                </c:pt>
                <c:pt idx="3928">
                  <c:v>0.04</c:v>
                </c:pt>
                <c:pt idx="3929">
                  <c:v>0.04</c:v>
                </c:pt>
                <c:pt idx="3930">
                  <c:v>0</c:v>
                </c:pt>
                <c:pt idx="3931">
                  <c:v>0</c:v>
                </c:pt>
                <c:pt idx="3932">
                  <c:v>0</c:v>
                </c:pt>
                <c:pt idx="3933">
                  <c:v>0.04</c:v>
                </c:pt>
                <c:pt idx="3934">
                  <c:v>0.12</c:v>
                </c:pt>
                <c:pt idx="3935">
                  <c:v>0</c:v>
                </c:pt>
                <c:pt idx="3936">
                  <c:v>0.12</c:v>
                </c:pt>
                <c:pt idx="3937">
                  <c:v>0.08</c:v>
                </c:pt>
                <c:pt idx="3938">
                  <c:v>0.04</c:v>
                </c:pt>
                <c:pt idx="3939">
                  <c:v>0</c:v>
                </c:pt>
                <c:pt idx="3940">
                  <c:v>0.16</c:v>
                </c:pt>
                <c:pt idx="3941">
                  <c:v>0.04</c:v>
                </c:pt>
                <c:pt idx="3942">
                  <c:v>0</c:v>
                </c:pt>
                <c:pt idx="3943">
                  <c:v>0</c:v>
                </c:pt>
                <c:pt idx="3944">
                  <c:v>0.08</c:v>
                </c:pt>
                <c:pt idx="3945">
                  <c:v>0.08</c:v>
                </c:pt>
                <c:pt idx="3946">
                  <c:v>0.04</c:v>
                </c:pt>
                <c:pt idx="3947">
                  <c:v>0</c:v>
                </c:pt>
                <c:pt idx="3948">
                  <c:v>0</c:v>
                </c:pt>
                <c:pt idx="3949">
                  <c:v>0</c:v>
                </c:pt>
                <c:pt idx="3950">
                  <c:v>0.04</c:v>
                </c:pt>
                <c:pt idx="3951">
                  <c:v>0.04</c:v>
                </c:pt>
                <c:pt idx="3952">
                  <c:v>0</c:v>
                </c:pt>
                <c:pt idx="3953">
                  <c:v>0.04</c:v>
                </c:pt>
                <c:pt idx="3954">
                  <c:v>0.04</c:v>
                </c:pt>
                <c:pt idx="3955">
                  <c:v>0</c:v>
                </c:pt>
                <c:pt idx="3956">
                  <c:v>0.04</c:v>
                </c:pt>
                <c:pt idx="3957">
                  <c:v>0.12</c:v>
                </c:pt>
                <c:pt idx="3958">
                  <c:v>0.04</c:v>
                </c:pt>
                <c:pt idx="3959">
                  <c:v>0.08</c:v>
                </c:pt>
                <c:pt idx="3960">
                  <c:v>0</c:v>
                </c:pt>
                <c:pt idx="3961">
                  <c:v>0</c:v>
                </c:pt>
                <c:pt idx="3962">
                  <c:v>0.04</c:v>
                </c:pt>
                <c:pt idx="3963">
                  <c:v>0.08</c:v>
                </c:pt>
                <c:pt idx="3964">
                  <c:v>0.04</c:v>
                </c:pt>
                <c:pt idx="3965">
                  <c:v>0</c:v>
                </c:pt>
                <c:pt idx="3966">
                  <c:v>0.08</c:v>
                </c:pt>
                <c:pt idx="3967">
                  <c:v>0</c:v>
                </c:pt>
                <c:pt idx="3968">
                  <c:v>0.04</c:v>
                </c:pt>
                <c:pt idx="3969">
                  <c:v>0.12</c:v>
                </c:pt>
                <c:pt idx="3970">
                  <c:v>0.04</c:v>
                </c:pt>
                <c:pt idx="3971">
                  <c:v>0.08</c:v>
                </c:pt>
                <c:pt idx="3972">
                  <c:v>0.2</c:v>
                </c:pt>
                <c:pt idx="3973">
                  <c:v>0.16</c:v>
                </c:pt>
                <c:pt idx="3974">
                  <c:v>0</c:v>
                </c:pt>
                <c:pt idx="3975">
                  <c:v>0</c:v>
                </c:pt>
                <c:pt idx="3976">
                  <c:v>0</c:v>
                </c:pt>
                <c:pt idx="3977">
                  <c:v>0.04</c:v>
                </c:pt>
                <c:pt idx="3978">
                  <c:v>0.04</c:v>
                </c:pt>
                <c:pt idx="3979">
                  <c:v>0.08</c:v>
                </c:pt>
                <c:pt idx="3980">
                  <c:v>0.04</c:v>
                </c:pt>
                <c:pt idx="3981">
                  <c:v>0.04</c:v>
                </c:pt>
                <c:pt idx="3982">
                  <c:v>0.08</c:v>
                </c:pt>
                <c:pt idx="3983">
                  <c:v>0</c:v>
                </c:pt>
                <c:pt idx="3984">
                  <c:v>0.04</c:v>
                </c:pt>
                <c:pt idx="3985">
                  <c:v>0.16</c:v>
                </c:pt>
                <c:pt idx="3986">
                  <c:v>0.08</c:v>
                </c:pt>
                <c:pt idx="3987">
                  <c:v>0.08</c:v>
                </c:pt>
                <c:pt idx="3988">
                  <c:v>0</c:v>
                </c:pt>
                <c:pt idx="3989">
                  <c:v>0.08</c:v>
                </c:pt>
                <c:pt idx="3990">
                  <c:v>0.12</c:v>
                </c:pt>
                <c:pt idx="3991">
                  <c:v>0.08</c:v>
                </c:pt>
                <c:pt idx="3992">
                  <c:v>0.08</c:v>
                </c:pt>
                <c:pt idx="3993">
                  <c:v>0.04</c:v>
                </c:pt>
                <c:pt idx="3994">
                  <c:v>0.08</c:v>
                </c:pt>
                <c:pt idx="3995">
                  <c:v>0.04</c:v>
                </c:pt>
                <c:pt idx="3996">
                  <c:v>0.04</c:v>
                </c:pt>
                <c:pt idx="3997">
                  <c:v>0.04</c:v>
                </c:pt>
                <c:pt idx="3998">
                  <c:v>0.04</c:v>
                </c:pt>
                <c:pt idx="3999">
                  <c:v>0.12</c:v>
                </c:pt>
                <c:pt idx="4000">
                  <c:v>0.04</c:v>
                </c:pt>
                <c:pt idx="4001">
                  <c:v>0.2</c:v>
                </c:pt>
                <c:pt idx="4002">
                  <c:v>0</c:v>
                </c:pt>
                <c:pt idx="4003">
                  <c:v>0.08</c:v>
                </c:pt>
                <c:pt idx="4004">
                  <c:v>0.08</c:v>
                </c:pt>
                <c:pt idx="4005">
                  <c:v>0.04</c:v>
                </c:pt>
                <c:pt idx="4006">
                  <c:v>0</c:v>
                </c:pt>
                <c:pt idx="4007">
                  <c:v>0.08</c:v>
                </c:pt>
                <c:pt idx="4008">
                  <c:v>0.08</c:v>
                </c:pt>
                <c:pt idx="4009">
                  <c:v>0</c:v>
                </c:pt>
                <c:pt idx="4010">
                  <c:v>0</c:v>
                </c:pt>
                <c:pt idx="4011">
                  <c:v>0.04</c:v>
                </c:pt>
                <c:pt idx="4012">
                  <c:v>0.16</c:v>
                </c:pt>
                <c:pt idx="4013">
                  <c:v>0.04</c:v>
                </c:pt>
                <c:pt idx="4014">
                  <c:v>0.12</c:v>
                </c:pt>
                <c:pt idx="4015">
                  <c:v>0</c:v>
                </c:pt>
                <c:pt idx="4016">
                  <c:v>0</c:v>
                </c:pt>
                <c:pt idx="4017">
                  <c:v>0.12</c:v>
                </c:pt>
                <c:pt idx="4018">
                  <c:v>0</c:v>
                </c:pt>
                <c:pt idx="4019">
                  <c:v>0.08</c:v>
                </c:pt>
                <c:pt idx="4020">
                  <c:v>0.04</c:v>
                </c:pt>
                <c:pt idx="4021">
                  <c:v>0.04</c:v>
                </c:pt>
                <c:pt idx="4022">
                  <c:v>0.04</c:v>
                </c:pt>
                <c:pt idx="4023">
                  <c:v>0.04</c:v>
                </c:pt>
                <c:pt idx="4024">
                  <c:v>0</c:v>
                </c:pt>
                <c:pt idx="4025">
                  <c:v>0</c:v>
                </c:pt>
                <c:pt idx="4026">
                  <c:v>0</c:v>
                </c:pt>
                <c:pt idx="4027">
                  <c:v>0.12</c:v>
                </c:pt>
                <c:pt idx="4028">
                  <c:v>0.04</c:v>
                </c:pt>
                <c:pt idx="4029">
                  <c:v>0.16</c:v>
                </c:pt>
                <c:pt idx="4030">
                  <c:v>0.12</c:v>
                </c:pt>
                <c:pt idx="4031">
                  <c:v>0.04</c:v>
                </c:pt>
                <c:pt idx="4032">
                  <c:v>0.04</c:v>
                </c:pt>
                <c:pt idx="4033">
                  <c:v>0.2</c:v>
                </c:pt>
                <c:pt idx="4034">
                  <c:v>0.04</c:v>
                </c:pt>
                <c:pt idx="4035">
                  <c:v>0</c:v>
                </c:pt>
                <c:pt idx="4036">
                  <c:v>0.04</c:v>
                </c:pt>
                <c:pt idx="4037">
                  <c:v>0.04</c:v>
                </c:pt>
                <c:pt idx="4038">
                  <c:v>0.08</c:v>
                </c:pt>
                <c:pt idx="4039">
                  <c:v>0.12</c:v>
                </c:pt>
                <c:pt idx="4040">
                  <c:v>0.04</c:v>
                </c:pt>
                <c:pt idx="4041">
                  <c:v>0</c:v>
                </c:pt>
                <c:pt idx="4042">
                  <c:v>0.04</c:v>
                </c:pt>
                <c:pt idx="4043">
                  <c:v>0.2</c:v>
                </c:pt>
                <c:pt idx="4044">
                  <c:v>0.12</c:v>
                </c:pt>
                <c:pt idx="4045">
                  <c:v>0.08</c:v>
                </c:pt>
                <c:pt idx="4046">
                  <c:v>0.08</c:v>
                </c:pt>
                <c:pt idx="4047">
                  <c:v>0.04</c:v>
                </c:pt>
                <c:pt idx="4048">
                  <c:v>0.08</c:v>
                </c:pt>
                <c:pt idx="4049">
                  <c:v>0.04</c:v>
                </c:pt>
                <c:pt idx="4050">
                  <c:v>0.04</c:v>
                </c:pt>
                <c:pt idx="4051">
                  <c:v>0.08</c:v>
                </c:pt>
                <c:pt idx="4052">
                  <c:v>0.08</c:v>
                </c:pt>
                <c:pt idx="4053">
                  <c:v>0</c:v>
                </c:pt>
                <c:pt idx="4054">
                  <c:v>0.16</c:v>
                </c:pt>
                <c:pt idx="4055">
                  <c:v>0</c:v>
                </c:pt>
                <c:pt idx="4056">
                  <c:v>0.12</c:v>
                </c:pt>
                <c:pt idx="4057">
                  <c:v>0.04</c:v>
                </c:pt>
                <c:pt idx="4058">
                  <c:v>0.04</c:v>
                </c:pt>
                <c:pt idx="4059">
                  <c:v>0.04</c:v>
                </c:pt>
                <c:pt idx="4060">
                  <c:v>0.16</c:v>
                </c:pt>
                <c:pt idx="4061">
                  <c:v>0</c:v>
                </c:pt>
                <c:pt idx="4062">
                  <c:v>0.12</c:v>
                </c:pt>
                <c:pt idx="4063">
                  <c:v>0</c:v>
                </c:pt>
                <c:pt idx="4064">
                  <c:v>0.08</c:v>
                </c:pt>
                <c:pt idx="4065">
                  <c:v>0.12</c:v>
                </c:pt>
                <c:pt idx="4066">
                  <c:v>0.12</c:v>
                </c:pt>
                <c:pt idx="4067">
                  <c:v>0.16</c:v>
                </c:pt>
                <c:pt idx="4068">
                  <c:v>0.04</c:v>
                </c:pt>
                <c:pt idx="4069">
                  <c:v>0</c:v>
                </c:pt>
                <c:pt idx="4070">
                  <c:v>0.04</c:v>
                </c:pt>
                <c:pt idx="4071">
                  <c:v>0.08</c:v>
                </c:pt>
                <c:pt idx="4072">
                  <c:v>0.08</c:v>
                </c:pt>
                <c:pt idx="4073">
                  <c:v>0</c:v>
                </c:pt>
                <c:pt idx="4074">
                  <c:v>0.04</c:v>
                </c:pt>
                <c:pt idx="4075">
                  <c:v>0.04</c:v>
                </c:pt>
                <c:pt idx="4076">
                  <c:v>0.08</c:v>
                </c:pt>
                <c:pt idx="4077">
                  <c:v>0.04</c:v>
                </c:pt>
                <c:pt idx="4078">
                  <c:v>0</c:v>
                </c:pt>
                <c:pt idx="4079">
                  <c:v>0</c:v>
                </c:pt>
                <c:pt idx="4080">
                  <c:v>0.04</c:v>
                </c:pt>
                <c:pt idx="4081">
                  <c:v>0.04</c:v>
                </c:pt>
                <c:pt idx="4082">
                  <c:v>0.16</c:v>
                </c:pt>
                <c:pt idx="4083">
                  <c:v>0</c:v>
                </c:pt>
                <c:pt idx="4084">
                  <c:v>0.04</c:v>
                </c:pt>
                <c:pt idx="4085">
                  <c:v>0</c:v>
                </c:pt>
                <c:pt idx="4086">
                  <c:v>0.08</c:v>
                </c:pt>
                <c:pt idx="4087">
                  <c:v>0.08</c:v>
                </c:pt>
                <c:pt idx="4088">
                  <c:v>0.08</c:v>
                </c:pt>
                <c:pt idx="4089">
                  <c:v>0.08</c:v>
                </c:pt>
                <c:pt idx="4090">
                  <c:v>0.12</c:v>
                </c:pt>
                <c:pt idx="4091">
                  <c:v>0</c:v>
                </c:pt>
                <c:pt idx="4092">
                  <c:v>0.04</c:v>
                </c:pt>
                <c:pt idx="4093">
                  <c:v>0.08</c:v>
                </c:pt>
                <c:pt idx="4094">
                  <c:v>0</c:v>
                </c:pt>
                <c:pt idx="4095">
                  <c:v>0.04</c:v>
                </c:pt>
                <c:pt idx="4096">
                  <c:v>0.08</c:v>
                </c:pt>
                <c:pt idx="4097">
                  <c:v>0.08</c:v>
                </c:pt>
                <c:pt idx="4098">
                  <c:v>0.08</c:v>
                </c:pt>
                <c:pt idx="4099">
                  <c:v>0.04</c:v>
                </c:pt>
                <c:pt idx="4100">
                  <c:v>0.04</c:v>
                </c:pt>
                <c:pt idx="4101">
                  <c:v>0.04</c:v>
                </c:pt>
                <c:pt idx="4102">
                  <c:v>0</c:v>
                </c:pt>
                <c:pt idx="4103">
                  <c:v>0.08</c:v>
                </c:pt>
                <c:pt idx="4104">
                  <c:v>0.12</c:v>
                </c:pt>
                <c:pt idx="4105">
                  <c:v>0.12</c:v>
                </c:pt>
                <c:pt idx="4106">
                  <c:v>0</c:v>
                </c:pt>
                <c:pt idx="4107">
                  <c:v>0.04</c:v>
                </c:pt>
                <c:pt idx="4108">
                  <c:v>0</c:v>
                </c:pt>
                <c:pt idx="4109">
                  <c:v>0</c:v>
                </c:pt>
                <c:pt idx="4110">
                  <c:v>0.08</c:v>
                </c:pt>
                <c:pt idx="4111">
                  <c:v>0.08</c:v>
                </c:pt>
                <c:pt idx="4112">
                  <c:v>0.04</c:v>
                </c:pt>
                <c:pt idx="4113">
                  <c:v>0.12</c:v>
                </c:pt>
                <c:pt idx="4114">
                  <c:v>0.08</c:v>
                </c:pt>
                <c:pt idx="4115">
                  <c:v>0.04</c:v>
                </c:pt>
                <c:pt idx="4116">
                  <c:v>0.12</c:v>
                </c:pt>
                <c:pt idx="4117">
                  <c:v>0.12</c:v>
                </c:pt>
                <c:pt idx="4118">
                  <c:v>0.04</c:v>
                </c:pt>
                <c:pt idx="4119">
                  <c:v>0.08</c:v>
                </c:pt>
                <c:pt idx="4120">
                  <c:v>0.08</c:v>
                </c:pt>
                <c:pt idx="4121">
                  <c:v>0</c:v>
                </c:pt>
                <c:pt idx="4122">
                  <c:v>0.04</c:v>
                </c:pt>
                <c:pt idx="4123">
                  <c:v>0.2</c:v>
                </c:pt>
                <c:pt idx="4124">
                  <c:v>0.04</c:v>
                </c:pt>
                <c:pt idx="4125">
                  <c:v>0.04</c:v>
                </c:pt>
                <c:pt idx="4126">
                  <c:v>0.04</c:v>
                </c:pt>
                <c:pt idx="4127">
                  <c:v>0</c:v>
                </c:pt>
                <c:pt idx="4128">
                  <c:v>0.12</c:v>
                </c:pt>
                <c:pt idx="4129">
                  <c:v>0</c:v>
                </c:pt>
                <c:pt idx="4130">
                  <c:v>0.04</c:v>
                </c:pt>
                <c:pt idx="4131">
                  <c:v>0.04</c:v>
                </c:pt>
                <c:pt idx="4132">
                  <c:v>0.12</c:v>
                </c:pt>
                <c:pt idx="4133">
                  <c:v>0.04</c:v>
                </c:pt>
                <c:pt idx="4134">
                  <c:v>0.04</c:v>
                </c:pt>
                <c:pt idx="4135">
                  <c:v>0.04</c:v>
                </c:pt>
                <c:pt idx="4136">
                  <c:v>0.04</c:v>
                </c:pt>
                <c:pt idx="4137">
                  <c:v>0.12</c:v>
                </c:pt>
                <c:pt idx="4138">
                  <c:v>0.04</c:v>
                </c:pt>
                <c:pt idx="4139">
                  <c:v>0</c:v>
                </c:pt>
                <c:pt idx="4140">
                  <c:v>0.04</c:v>
                </c:pt>
                <c:pt idx="4141">
                  <c:v>0.04</c:v>
                </c:pt>
                <c:pt idx="4142">
                  <c:v>0.12</c:v>
                </c:pt>
                <c:pt idx="4143">
                  <c:v>0.08</c:v>
                </c:pt>
                <c:pt idx="4144">
                  <c:v>0.08</c:v>
                </c:pt>
                <c:pt idx="4145">
                  <c:v>0</c:v>
                </c:pt>
                <c:pt idx="4146">
                  <c:v>0.08</c:v>
                </c:pt>
                <c:pt idx="4147">
                  <c:v>0.12</c:v>
                </c:pt>
                <c:pt idx="4148">
                  <c:v>0.04</c:v>
                </c:pt>
                <c:pt idx="4149">
                  <c:v>0.08</c:v>
                </c:pt>
                <c:pt idx="4150">
                  <c:v>0.12</c:v>
                </c:pt>
                <c:pt idx="4151">
                  <c:v>0.08</c:v>
                </c:pt>
                <c:pt idx="4152">
                  <c:v>0.04</c:v>
                </c:pt>
                <c:pt idx="4153">
                  <c:v>0</c:v>
                </c:pt>
                <c:pt idx="4154">
                  <c:v>0.08</c:v>
                </c:pt>
                <c:pt idx="4155">
                  <c:v>0</c:v>
                </c:pt>
                <c:pt idx="4156">
                  <c:v>0.04</c:v>
                </c:pt>
                <c:pt idx="4157">
                  <c:v>0.04</c:v>
                </c:pt>
                <c:pt idx="4158">
                  <c:v>0</c:v>
                </c:pt>
                <c:pt idx="4159">
                  <c:v>0.04</c:v>
                </c:pt>
                <c:pt idx="4160">
                  <c:v>0</c:v>
                </c:pt>
                <c:pt idx="4161">
                  <c:v>0.04</c:v>
                </c:pt>
                <c:pt idx="4162">
                  <c:v>0.08</c:v>
                </c:pt>
                <c:pt idx="4163">
                  <c:v>0</c:v>
                </c:pt>
                <c:pt idx="4164">
                  <c:v>0.08</c:v>
                </c:pt>
                <c:pt idx="4165">
                  <c:v>0</c:v>
                </c:pt>
                <c:pt idx="4166">
                  <c:v>0</c:v>
                </c:pt>
                <c:pt idx="4167">
                  <c:v>0.04</c:v>
                </c:pt>
                <c:pt idx="4168">
                  <c:v>0.04</c:v>
                </c:pt>
                <c:pt idx="4169">
                  <c:v>0.04</c:v>
                </c:pt>
                <c:pt idx="4170">
                  <c:v>0.12</c:v>
                </c:pt>
                <c:pt idx="4171">
                  <c:v>0.08</c:v>
                </c:pt>
                <c:pt idx="4172">
                  <c:v>0.16</c:v>
                </c:pt>
                <c:pt idx="4173">
                  <c:v>0.04</c:v>
                </c:pt>
                <c:pt idx="4174">
                  <c:v>0</c:v>
                </c:pt>
                <c:pt idx="4175">
                  <c:v>0</c:v>
                </c:pt>
                <c:pt idx="4176">
                  <c:v>0.08</c:v>
                </c:pt>
                <c:pt idx="4177">
                  <c:v>0.04</c:v>
                </c:pt>
                <c:pt idx="4178">
                  <c:v>0</c:v>
                </c:pt>
                <c:pt idx="4179">
                  <c:v>0.04</c:v>
                </c:pt>
                <c:pt idx="4180">
                  <c:v>0</c:v>
                </c:pt>
                <c:pt idx="4181">
                  <c:v>0.04</c:v>
                </c:pt>
                <c:pt idx="4182">
                  <c:v>0.08</c:v>
                </c:pt>
                <c:pt idx="4183">
                  <c:v>0</c:v>
                </c:pt>
                <c:pt idx="4184">
                  <c:v>0.04</c:v>
                </c:pt>
                <c:pt idx="4185">
                  <c:v>0</c:v>
                </c:pt>
                <c:pt idx="4186">
                  <c:v>0.08</c:v>
                </c:pt>
                <c:pt idx="4187">
                  <c:v>0</c:v>
                </c:pt>
                <c:pt idx="4188">
                  <c:v>0</c:v>
                </c:pt>
                <c:pt idx="4189">
                  <c:v>0.24</c:v>
                </c:pt>
                <c:pt idx="4190">
                  <c:v>0.16</c:v>
                </c:pt>
                <c:pt idx="4191">
                  <c:v>0</c:v>
                </c:pt>
                <c:pt idx="4192">
                  <c:v>0.08</c:v>
                </c:pt>
                <c:pt idx="4193">
                  <c:v>0.04</c:v>
                </c:pt>
                <c:pt idx="4194">
                  <c:v>0.08</c:v>
                </c:pt>
                <c:pt idx="4195">
                  <c:v>0</c:v>
                </c:pt>
                <c:pt idx="4196">
                  <c:v>0</c:v>
                </c:pt>
                <c:pt idx="4197">
                  <c:v>0</c:v>
                </c:pt>
                <c:pt idx="4198">
                  <c:v>0</c:v>
                </c:pt>
                <c:pt idx="4199">
                  <c:v>0</c:v>
                </c:pt>
                <c:pt idx="4200">
                  <c:v>0</c:v>
                </c:pt>
                <c:pt idx="4201">
                  <c:v>0.12</c:v>
                </c:pt>
                <c:pt idx="4202">
                  <c:v>0</c:v>
                </c:pt>
                <c:pt idx="4203">
                  <c:v>0.12</c:v>
                </c:pt>
                <c:pt idx="4204">
                  <c:v>0.08</c:v>
                </c:pt>
                <c:pt idx="4205">
                  <c:v>0.12</c:v>
                </c:pt>
                <c:pt idx="4206">
                  <c:v>0.16</c:v>
                </c:pt>
                <c:pt idx="4207">
                  <c:v>0.04</c:v>
                </c:pt>
                <c:pt idx="4208">
                  <c:v>0.08</c:v>
                </c:pt>
                <c:pt idx="4209">
                  <c:v>0.04</c:v>
                </c:pt>
                <c:pt idx="4210">
                  <c:v>0</c:v>
                </c:pt>
                <c:pt idx="4211">
                  <c:v>0.08</c:v>
                </c:pt>
                <c:pt idx="4212">
                  <c:v>0.04</c:v>
                </c:pt>
                <c:pt idx="4213">
                  <c:v>0</c:v>
                </c:pt>
                <c:pt idx="4214">
                  <c:v>0.04</c:v>
                </c:pt>
                <c:pt idx="4215">
                  <c:v>0</c:v>
                </c:pt>
                <c:pt idx="4216">
                  <c:v>0</c:v>
                </c:pt>
                <c:pt idx="4217">
                  <c:v>0.04</c:v>
                </c:pt>
                <c:pt idx="4218">
                  <c:v>0.04</c:v>
                </c:pt>
                <c:pt idx="4219">
                  <c:v>0</c:v>
                </c:pt>
                <c:pt idx="4220">
                  <c:v>0.04</c:v>
                </c:pt>
                <c:pt idx="4221">
                  <c:v>0.04</c:v>
                </c:pt>
                <c:pt idx="4222">
                  <c:v>0.08</c:v>
                </c:pt>
                <c:pt idx="4223">
                  <c:v>0</c:v>
                </c:pt>
                <c:pt idx="4224">
                  <c:v>0.04</c:v>
                </c:pt>
                <c:pt idx="4225">
                  <c:v>0.04</c:v>
                </c:pt>
                <c:pt idx="4226">
                  <c:v>0</c:v>
                </c:pt>
                <c:pt idx="4227">
                  <c:v>0</c:v>
                </c:pt>
                <c:pt idx="4228">
                  <c:v>0.08</c:v>
                </c:pt>
                <c:pt idx="4229">
                  <c:v>0.08</c:v>
                </c:pt>
                <c:pt idx="4230">
                  <c:v>0.04</c:v>
                </c:pt>
                <c:pt idx="4231">
                  <c:v>0</c:v>
                </c:pt>
                <c:pt idx="4232">
                  <c:v>0.04</c:v>
                </c:pt>
                <c:pt idx="4233">
                  <c:v>0</c:v>
                </c:pt>
                <c:pt idx="4234">
                  <c:v>0.16</c:v>
                </c:pt>
                <c:pt idx="4235">
                  <c:v>0.16</c:v>
                </c:pt>
                <c:pt idx="4236">
                  <c:v>0</c:v>
                </c:pt>
                <c:pt idx="4237">
                  <c:v>0.04</c:v>
                </c:pt>
                <c:pt idx="4238">
                  <c:v>0.08</c:v>
                </c:pt>
                <c:pt idx="4239">
                  <c:v>0</c:v>
                </c:pt>
                <c:pt idx="4240">
                  <c:v>0.04</c:v>
                </c:pt>
                <c:pt idx="4241">
                  <c:v>0.04</c:v>
                </c:pt>
                <c:pt idx="4242">
                  <c:v>0.08</c:v>
                </c:pt>
                <c:pt idx="4243">
                  <c:v>0</c:v>
                </c:pt>
                <c:pt idx="4244">
                  <c:v>0</c:v>
                </c:pt>
                <c:pt idx="4245">
                  <c:v>0</c:v>
                </c:pt>
                <c:pt idx="4246">
                  <c:v>0.04</c:v>
                </c:pt>
                <c:pt idx="4247">
                  <c:v>0.04</c:v>
                </c:pt>
                <c:pt idx="4248">
                  <c:v>0</c:v>
                </c:pt>
                <c:pt idx="4249">
                  <c:v>0</c:v>
                </c:pt>
                <c:pt idx="4250">
                  <c:v>0.04</c:v>
                </c:pt>
                <c:pt idx="4251">
                  <c:v>0</c:v>
                </c:pt>
                <c:pt idx="4252">
                  <c:v>0</c:v>
                </c:pt>
                <c:pt idx="4253">
                  <c:v>0.04</c:v>
                </c:pt>
                <c:pt idx="4254">
                  <c:v>0.04</c:v>
                </c:pt>
                <c:pt idx="4255">
                  <c:v>0.16</c:v>
                </c:pt>
                <c:pt idx="4256">
                  <c:v>0.04</c:v>
                </c:pt>
                <c:pt idx="4257">
                  <c:v>0.08</c:v>
                </c:pt>
                <c:pt idx="4258">
                  <c:v>0</c:v>
                </c:pt>
                <c:pt idx="4259">
                  <c:v>0.04</c:v>
                </c:pt>
                <c:pt idx="4260">
                  <c:v>0</c:v>
                </c:pt>
                <c:pt idx="4261">
                  <c:v>0</c:v>
                </c:pt>
                <c:pt idx="4262">
                  <c:v>0</c:v>
                </c:pt>
                <c:pt idx="4263">
                  <c:v>0.04</c:v>
                </c:pt>
                <c:pt idx="4264">
                  <c:v>0.04</c:v>
                </c:pt>
                <c:pt idx="4265">
                  <c:v>0.04</c:v>
                </c:pt>
                <c:pt idx="4266">
                  <c:v>0</c:v>
                </c:pt>
                <c:pt idx="4267">
                  <c:v>0.16</c:v>
                </c:pt>
                <c:pt idx="4268">
                  <c:v>0.04</c:v>
                </c:pt>
                <c:pt idx="4269">
                  <c:v>0.04</c:v>
                </c:pt>
                <c:pt idx="4270">
                  <c:v>0.08</c:v>
                </c:pt>
                <c:pt idx="4271">
                  <c:v>0.08</c:v>
                </c:pt>
                <c:pt idx="4272">
                  <c:v>0.04</c:v>
                </c:pt>
                <c:pt idx="4273">
                  <c:v>0</c:v>
                </c:pt>
                <c:pt idx="4274">
                  <c:v>0</c:v>
                </c:pt>
                <c:pt idx="4275">
                  <c:v>0</c:v>
                </c:pt>
                <c:pt idx="4276">
                  <c:v>0</c:v>
                </c:pt>
                <c:pt idx="4277">
                  <c:v>0</c:v>
                </c:pt>
                <c:pt idx="4278">
                  <c:v>0</c:v>
                </c:pt>
                <c:pt idx="4279">
                  <c:v>0.04</c:v>
                </c:pt>
                <c:pt idx="4280">
                  <c:v>0.08</c:v>
                </c:pt>
                <c:pt idx="4281">
                  <c:v>0.08</c:v>
                </c:pt>
                <c:pt idx="4282">
                  <c:v>0.2</c:v>
                </c:pt>
                <c:pt idx="4283">
                  <c:v>0.08</c:v>
                </c:pt>
                <c:pt idx="4284">
                  <c:v>0.08</c:v>
                </c:pt>
                <c:pt idx="4285">
                  <c:v>0</c:v>
                </c:pt>
                <c:pt idx="4286">
                  <c:v>0.04</c:v>
                </c:pt>
                <c:pt idx="4287">
                  <c:v>0.08</c:v>
                </c:pt>
                <c:pt idx="4288">
                  <c:v>0.04</c:v>
                </c:pt>
                <c:pt idx="4289">
                  <c:v>0</c:v>
                </c:pt>
                <c:pt idx="4290">
                  <c:v>0.04</c:v>
                </c:pt>
                <c:pt idx="4291">
                  <c:v>0</c:v>
                </c:pt>
                <c:pt idx="4292">
                  <c:v>0.08</c:v>
                </c:pt>
                <c:pt idx="4293">
                  <c:v>0.04</c:v>
                </c:pt>
                <c:pt idx="4294">
                  <c:v>0</c:v>
                </c:pt>
                <c:pt idx="4295">
                  <c:v>0</c:v>
                </c:pt>
                <c:pt idx="4296">
                  <c:v>0.04</c:v>
                </c:pt>
                <c:pt idx="4297">
                  <c:v>0</c:v>
                </c:pt>
                <c:pt idx="4298">
                  <c:v>0</c:v>
                </c:pt>
                <c:pt idx="4299">
                  <c:v>0.08</c:v>
                </c:pt>
                <c:pt idx="4300">
                  <c:v>0.04</c:v>
                </c:pt>
                <c:pt idx="4301">
                  <c:v>0.04</c:v>
                </c:pt>
                <c:pt idx="4302">
                  <c:v>0.04</c:v>
                </c:pt>
                <c:pt idx="4303">
                  <c:v>0.04</c:v>
                </c:pt>
                <c:pt idx="4304">
                  <c:v>0.04</c:v>
                </c:pt>
                <c:pt idx="4305">
                  <c:v>0.04</c:v>
                </c:pt>
                <c:pt idx="4306">
                  <c:v>0.04</c:v>
                </c:pt>
                <c:pt idx="4307">
                  <c:v>0.04</c:v>
                </c:pt>
                <c:pt idx="4308">
                  <c:v>0.04</c:v>
                </c:pt>
                <c:pt idx="4309">
                  <c:v>0.08</c:v>
                </c:pt>
                <c:pt idx="4310">
                  <c:v>0</c:v>
                </c:pt>
                <c:pt idx="4311">
                  <c:v>0.16</c:v>
                </c:pt>
                <c:pt idx="4312">
                  <c:v>0</c:v>
                </c:pt>
                <c:pt idx="4313">
                  <c:v>0.04</c:v>
                </c:pt>
                <c:pt idx="4314">
                  <c:v>0.08</c:v>
                </c:pt>
                <c:pt idx="4315">
                  <c:v>0.04</c:v>
                </c:pt>
                <c:pt idx="4316">
                  <c:v>0.04</c:v>
                </c:pt>
                <c:pt idx="4317">
                  <c:v>0</c:v>
                </c:pt>
                <c:pt idx="4318">
                  <c:v>0.16</c:v>
                </c:pt>
                <c:pt idx="4319">
                  <c:v>0</c:v>
                </c:pt>
                <c:pt idx="4320">
                  <c:v>0.04</c:v>
                </c:pt>
                <c:pt idx="4321">
                  <c:v>0</c:v>
                </c:pt>
                <c:pt idx="4322">
                  <c:v>0.08</c:v>
                </c:pt>
                <c:pt idx="4323">
                  <c:v>0.16</c:v>
                </c:pt>
                <c:pt idx="4324">
                  <c:v>0.04</c:v>
                </c:pt>
                <c:pt idx="4325">
                  <c:v>0.04</c:v>
                </c:pt>
                <c:pt idx="4326">
                  <c:v>0.08</c:v>
                </c:pt>
                <c:pt idx="4327">
                  <c:v>0.08</c:v>
                </c:pt>
                <c:pt idx="4328">
                  <c:v>0</c:v>
                </c:pt>
                <c:pt idx="4329">
                  <c:v>0.12</c:v>
                </c:pt>
                <c:pt idx="4330">
                  <c:v>0.08</c:v>
                </c:pt>
                <c:pt idx="4331">
                  <c:v>0</c:v>
                </c:pt>
                <c:pt idx="4332">
                  <c:v>0.12</c:v>
                </c:pt>
                <c:pt idx="4333">
                  <c:v>0.04</c:v>
                </c:pt>
                <c:pt idx="4334">
                  <c:v>0.04</c:v>
                </c:pt>
                <c:pt idx="4335">
                  <c:v>0.04</c:v>
                </c:pt>
                <c:pt idx="4336">
                  <c:v>0.04</c:v>
                </c:pt>
                <c:pt idx="4337">
                  <c:v>0.12</c:v>
                </c:pt>
                <c:pt idx="4338">
                  <c:v>0</c:v>
                </c:pt>
                <c:pt idx="4339">
                  <c:v>0.04</c:v>
                </c:pt>
                <c:pt idx="4340">
                  <c:v>0.08</c:v>
                </c:pt>
                <c:pt idx="4341">
                  <c:v>0</c:v>
                </c:pt>
                <c:pt idx="4342">
                  <c:v>0</c:v>
                </c:pt>
                <c:pt idx="4343">
                  <c:v>0</c:v>
                </c:pt>
                <c:pt idx="4344">
                  <c:v>0</c:v>
                </c:pt>
                <c:pt idx="4345">
                  <c:v>0</c:v>
                </c:pt>
                <c:pt idx="4346">
                  <c:v>0.16</c:v>
                </c:pt>
                <c:pt idx="4347">
                  <c:v>0.12</c:v>
                </c:pt>
                <c:pt idx="4348">
                  <c:v>0.04</c:v>
                </c:pt>
                <c:pt idx="4349">
                  <c:v>0</c:v>
                </c:pt>
                <c:pt idx="4350">
                  <c:v>0.04</c:v>
                </c:pt>
                <c:pt idx="4351">
                  <c:v>0.04</c:v>
                </c:pt>
                <c:pt idx="4352">
                  <c:v>0</c:v>
                </c:pt>
                <c:pt idx="4353">
                  <c:v>0.04</c:v>
                </c:pt>
                <c:pt idx="4354">
                  <c:v>0</c:v>
                </c:pt>
                <c:pt idx="4355">
                  <c:v>0.08</c:v>
                </c:pt>
                <c:pt idx="4356">
                  <c:v>0.04</c:v>
                </c:pt>
                <c:pt idx="4357">
                  <c:v>0.04</c:v>
                </c:pt>
                <c:pt idx="4358">
                  <c:v>0.04</c:v>
                </c:pt>
                <c:pt idx="4359">
                  <c:v>0.08</c:v>
                </c:pt>
                <c:pt idx="4360">
                  <c:v>0.04</c:v>
                </c:pt>
                <c:pt idx="4361">
                  <c:v>0</c:v>
                </c:pt>
                <c:pt idx="4362">
                  <c:v>0</c:v>
                </c:pt>
                <c:pt idx="4363">
                  <c:v>0.08</c:v>
                </c:pt>
                <c:pt idx="4364">
                  <c:v>0</c:v>
                </c:pt>
                <c:pt idx="4365">
                  <c:v>0.08</c:v>
                </c:pt>
                <c:pt idx="4366">
                  <c:v>0.04</c:v>
                </c:pt>
                <c:pt idx="4367">
                  <c:v>0.04</c:v>
                </c:pt>
                <c:pt idx="4368">
                  <c:v>0.04</c:v>
                </c:pt>
                <c:pt idx="4369">
                  <c:v>0.08</c:v>
                </c:pt>
                <c:pt idx="4370">
                  <c:v>0.04</c:v>
                </c:pt>
                <c:pt idx="4371">
                  <c:v>0</c:v>
                </c:pt>
                <c:pt idx="4372">
                  <c:v>0</c:v>
                </c:pt>
                <c:pt idx="4373">
                  <c:v>0.04</c:v>
                </c:pt>
                <c:pt idx="4374">
                  <c:v>0.08</c:v>
                </c:pt>
                <c:pt idx="4375">
                  <c:v>0.04</c:v>
                </c:pt>
                <c:pt idx="4376">
                  <c:v>0</c:v>
                </c:pt>
                <c:pt idx="4377">
                  <c:v>0.04</c:v>
                </c:pt>
                <c:pt idx="4378">
                  <c:v>0.04</c:v>
                </c:pt>
                <c:pt idx="4379">
                  <c:v>0.04</c:v>
                </c:pt>
                <c:pt idx="4380">
                  <c:v>0.12</c:v>
                </c:pt>
                <c:pt idx="4381">
                  <c:v>0.04</c:v>
                </c:pt>
                <c:pt idx="4382">
                  <c:v>0.04</c:v>
                </c:pt>
                <c:pt idx="4383">
                  <c:v>0</c:v>
                </c:pt>
                <c:pt idx="4384">
                  <c:v>0.04</c:v>
                </c:pt>
                <c:pt idx="4385">
                  <c:v>0.04</c:v>
                </c:pt>
                <c:pt idx="4386">
                  <c:v>0</c:v>
                </c:pt>
                <c:pt idx="4387">
                  <c:v>0.04</c:v>
                </c:pt>
                <c:pt idx="4388">
                  <c:v>0.04</c:v>
                </c:pt>
                <c:pt idx="4389">
                  <c:v>0</c:v>
                </c:pt>
                <c:pt idx="4390">
                  <c:v>0.04</c:v>
                </c:pt>
                <c:pt idx="4391">
                  <c:v>0.04</c:v>
                </c:pt>
                <c:pt idx="4392">
                  <c:v>0</c:v>
                </c:pt>
                <c:pt idx="4393">
                  <c:v>0</c:v>
                </c:pt>
                <c:pt idx="4394">
                  <c:v>0.08</c:v>
                </c:pt>
                <c:pt idx="4395">
                  <c:v>0.04</c:v>
                </c:pt>
                <c:pt idx="4396">
                  <c:v>0</c:v>
                </c:pt>
                <c:pt idx="4397">
                  <c:v>0.04</c:v>
                </c:pt>
                <c:pt idx="4398">
                  <c:v>0.08</c:v>
                </c:pt>
                <c:pt idx="4399">
                  <c:v>0.08</c:v>
                </c:pt>
                <c:pt idx="4400">
                  <c:v>0.04</c:v>
                </c:pt>
                <c:pt idx="4401">
                  <c:v>0.2</c:v>
                </c:pt>
                <c:pt idx="4402">
                  <c:v>0.04</c:v>
                </c:pt>
                <c:pt idx="4403">
                  <c:v>0.04</c:v>
                </c:pt>
                <c:pt idx="4404">
                  <c:v>0.04</c:v>
                </c:pt>
                <c:pt idx="4405">
                  <c:v>0.2</c:v>
                </c:pt>
                <c:pt idx="4406">
                  <c:v>0.08</c:v>
                </c:pt>
                <c:pt idx="4407">
                  <c:v>0</c:v>
                </c:pt>
                <c:pt idx="4408">
                  <c:v>0.04</c:v>
                </c:pt>
                <c:pt idx="4409">
                  <c:v>0.08</c:v>
                </c:pt>
                <c:pt idx="4410">
                  <c:v>0</c:v>
                </c:pt>
                <c:pt idx="4411">
                  <c:v>0</c:v>
                </c:pt>
                <c:pt idx="4412">
                  <c:v>0</c:v>
                </c:pt>
                <c:pt idx="4413">
                  <c:v>0.04</c:v>
                </c:pt>
                <c:pt idx="4414">
                  <c:v>0.04</c:v>
                </c:pt>
                <c:pt idx="4415">
                  <c:v>0.04</c:v>
                </c:pt>
                <c:pt idx="4416">
                  <c:v>0.04</c:v>
                </c:pt>
                <c:pt idx="4417">
                  <c:v>0.12</c:v>
                </c:pt>
                <c:pt idx="4418">
                  <c:v>0</c:v>
                </c:pt>
                <c:pt idx="4419">
                  <c:v>0</c:v>
                </c:pt>
                <c:pt idx="4420">
                  <c:v>0.04</c:v>
                </c:pt>
                <c:pt idx="4421">
                  <c:v>0.04</c:v>
                </c:pt>
                <c:pt idx="4422">
                  <c:v>0.04</c:v>
                </c:pt>
                <c:pt idx="4423">
                  <c:v>0</c:v>
                </c:pt>
                <c:pt idx="4424">
                  <c:v>0.08</c:v>
                </c:pt>
                <c:pt idx="4425">
                  <c:v>0.04</c:v>
                </c:pt>
                <c:pt idx="4426">
                  <c:v>0</c:v>
                </c:pt>
                <c:pt idx="4427">
                  <c:v>0</c:v>
                </c:pt>
                <c:pt idx="4428">
                  <c:v>0.08</c:v>
                </c:pt>
                <c:pt idx="4429">
                  <c:v>0.04</c:v>
                </c:pt>
                <c:pt idx="4430">
                  <c:v>0.04</c:v>
                </c:pt>
                <c:pt idx="4431">
                  <c:v>0.04</c:v>
                </c:pt>
                <c:pt idx="4432">
                  <c:v>0.04</c:v>
                </c:pt>
                <c:pt idx="4433">
                  <c:v>0.08</c:v>
                </c:pt>
                <c:pt idx="4434">
                  <c:v>0</c:v>
                </c:pt>
                <c:pt idx="4435">
                  <c:v>0.08</c:v>
                </c:pt>
                <c:pt idx="4436">
                  <c:v>0</c:v>
                </c:pt>
                <c:pt idx="4437">
                  <c:v>0.08</c:v>
                </c:pt>
                <c:pt idx="4438">
                  <c:v>0.04</c:v>
                </c:pt>
                <c:pt idx="4439">
                  <c:v>0.04</c:v>
                </c:pt>
                <c:pt idx="4440">
                  <c:v>0</c:v>
                </c:pt>
                <c:pt idx="4441">
                  <c:v>0.08</c:v>
                </c:pt>
                <c:pt idx="4442">
                  <c:v>0.04</c:v>
                </c:pt>
                <c:pt idx="4443">
                  <c:v>0</c:v>
                </c:pt>
                <c:pt idx="4444">
                  <c:v>0</c:v>
                </c:pt>
                <c:pt idx="4445">
                  <c:v>0.08</c:v>
                </c:pt>
                <c:pt idx="4446">
                  <c:v>0</c:v>
                </c:pt>
                <c:pt idx="4447">
                  <c:v>0</c:v>
                </c:pt>
                <c:pt idx="4448">
                  <c:v>0</c:v>
                </c:pt>
                <c:pt idx="4449">
                  <c:v>0</c:v>
                </c:pt>
                <c:pt idx="4450">
                  <c:v>0</c:v>
                </c:pt>
                <c:pt idx="4451">
                  <c:v>0.04</c:v>
                </c:pt>
                <c:pt idx="4452">
                  <c:v>0.08</c:v>
                </c:pt>
                <c:pt idx="4453">
                  <c:v>0</c:v>
                </c:pt>
                <c:pt idx="4454">
                  <c:v>0.08</c:v>
                </c:pt>
                <c:pt idx="4455">
                  <c:v>0.04</c:v>
                </c:pt>
                <c:pt idx="4456">
                  <c:v>0.08</c:v>
                </c:pt>
                <c:pt idx="4457">
                  <c:v>0</c:v>
                </c:pt>
                <c:pt idx="4458">
                  <c:v>0</c:v>
                </c:pt>
                <c:pt idx="4459">
                  <c:v>0</c:v>
                </c:pt>
                <c:pt idx="4460">
                  <c:v>0</c:v>
                </c:pt>
                <c:pt idx="4461">
                  <c:v>0</c:v>
                </c:pt>
                <c:pt idx="4462">
                  <c:v>0.04</c:v>
                </c:pt>
                <c:pt idx="4463">
                  <c:v>0</c:v>
                </c:pt>
                <c:pt idx="4464">
                  <c:v>0.04</c:v>
                </c:pt>
                <c:pt idx="4465">
                  <c:v>0</c:v>
                </c:pt>
                <c:pt idx="4466">
                  <c:v>0.04</c:v>
                </c:pt>
                <c:pt idx="4467">
                  <c:v>0.04</c:v>
                </c:pt>
                <c:pt idx="4468">
                  <c:v>0.04</c:v>
                </c:pt>
                <c:pt idx="4469">
                  <c:v>0.08</c:v>
                </c:pt>
                <c:pt idx="4470">
                  <c:v>0.04</c:v>
                </c:pt>
                <c:pt idx="4471">
                  <c:v>0.04</c:v>
                </c:pt>
                <c:pt idx="4472">
                  <c:v>0</c:v>
                </c:pt>
                <c:pt idx="4473">
                  <c:v>0.04</c:v>
                </c:pt>
                <c:pt idx="4474">
                  <c:v>0.08</c:v>
                </c:pt>
                <c:pt idx="4475">
                  <c:v>0</c:v>
                </c:pt>
                <c:pt idx="4476">
                  <c:v>0.08</c:v>
                </c:pt>
                <c:pt idx="4477">
                  <c:v>0.12</c:v>
                </c:pt>
                <c:pt idx="4478">
                  <c:v>0.04</c:v>
                </c:pt>
                <c:pt idx="4479">
                  <c:v>0.08</c:v>
                </c:pt>
                <c:pt idx="4480">
                  <c:v>0.04</c:v>
                </c:pt>
                <c:pt idx="4481">
                  <c:v>0.08</c:v>
                </c:pt>
                <c:pt idx="4482">
                  <c:v>0</c:v>
                </c:pt>
                <c:pt idx="4483">
                  <c:v>0</c:v>
                </c:pt>
                <c:pt idx="4484">
                  <c:v>0</c:v>
                </c:pt>
                <c:pt idx="4485">
                  <c:v>0</c:v>
                </c:pt>
                <c:pt idx="4486">
                  <c:v>0.04</c:v>
                </c:pt>
                <c:pt idx="4487">
                  <c:v>0</c:v>
                </c:pt>
                <c:pt idx="4488">
                  <c:v>0</c:v>
                </c:pt>
                <c:pt idx="4489">
                  <c:v>0</c:v>
                </c:pt>
                <c:pt idx="4490">
                  <c:v>0</c:v>
                </c:pt>
                <c:pt idx="4491">
                  <c:v>0</c:v>
                </c:pt>
                <c:pt idx="4492">
                  <c:v>0.04</c:v>
                </c:pt>
                <c:pt idx="4493">
                  <c:v>0.04</c:v>
                </c:pt>
                <c:pt idx="4494">
                  <c:v>0</c:v>
                </c:pt>
                <c:pt idx="4495">
                  <c:v>0.04</c:v>
                </c:pt>
                <c:pt idx="4496">
                  <c:v>0.08</c:v>
                </c:pt>
                <c:pt idx="4497">
                  <c:v>0</c:v>
                </c:pt>
                <c:pt idx="4498">
                  <c:v>0.08</c:v>
                </c:pt>
                <c:pt idx="4499">
                  <c:v>0.04</c:v>
                </c:pt>
                <c:pt idx="4500">
                  <c:v>0.04</c:v>
                </c:pt>
                <c:pt idx="4501">
                  <c:v>0.08</c:v>
                </c:pt>
                <c:pt idx="4502">
                  <c:v>0.04</c:v>
                </c:pt>
                <c:pt idx="4503">
                  <c:v>0</c:v>
                </c:pt>
                <c:pt idx="4504">
                  <c:v>0.04</c:v>
                </c:pt>
                <c:pt idx="4505">
                  <c:v>0.08</c:v>
                </c:pt>
                <c:pt idx="4506">
                  <c:v>0.08</c:v>
                </c:pt>
                <c:pt idx="4507">
                  <c:v>0</c:v>
                </c:pt>
                <c:pt idx="4508">
                  <c:v>0</c:v>
                </c:pt>
                <c:pt idx="4509">
                  <c:v>0.12</c:v>
                </c:pt>
                <c:pt idx="4510">
                  <c:v>0.04</c:v>
                </c:pt>
                <c:pt idx="4511">
                  <c:v>0</c:v>
                </c:pt>
                <c:pt idx="4512">
                  <c:v>0</c:v>
                </c:pt>
                <c:pt idx="4513">
                  <c:v>0.04</c:v>
                </c:pt>
                <c:pt idx="4514">
                  <c:v>0</c:v>
                </c:pt>
                <c:pt idx="4515">
                  <c:v>0.04</c:v>
                </c:pt>
                <c:pt idx="4516">
                  <c:v>0</c:v>
                </c:pt>
                <c:pt idx="4517">
                  <c:v>0.04</c:v>
                </c:pt>
                <c:pt idx="4518">
                  <c:v>0.04</c:v>
                </c:pt>
                <c:pt idx="4519">
                  <c:v>0</c:v>
                </c:pt>
                <c:pt idx="4520">
                  <c:v>0</c:v>
                </c:pt>
                <c:pt idx="4521">
                  <c:v>0</c:v>
                </c:pt>
                <c:pt idx="4522">
                  <c:v>0.04</c:v>
                </c:pt>
                <c:pt idx="4523">
                  <c:v>0</c:v>
                </c:pt>
                <c:pt idx="4524">
                  <c:v>0</c:v>
                </c:pt>
                <c:pt idx="4525">
                  <c:v>0.04</c:v>
                </c:pt>
                <c:pt idx="4526">
                  <c:v>0.12</c:v>
                </c:pt>
                <c:pt idx="4527">
                  <c:v>0.04</c:v>
                </c:pt>
                <c:pt idx="4528">
                  <c:v>0.12</c:v>
                </c:pt>
                <c:pt idx="4529">
                  <c:v>0.04</c:v>
                </c:pt>
                <c:pt idx="4530">
                  <c:v>0</c:v>
                </c:pt>
                <c:pt idx="4531">
                  <c:v>0.12</c:v>
                </c:pt>
                <c:pt idx="4532">
                  <c:v>0.08</c:v>
                </c:pt>
                <c:pt idx="4533">
                  <c:v>0</c:v>
                </c:pt>
                <c:pt idx="4534">
                  <c:v>0.04</c:v>
                </c:pt>
                <c:pt idx="4535">
                  <c:v>0.04</c:v>
                </c:pt>
                <c:pt idx="4536">
                  <c:v>0.04</c:v>
                </c:pt>
                <c:pt idx="4537">
                  <c:v>0.12</c:v>
                </c:pt>
                <c:pt idx="4538">
                  <c:v>0</c:v>
                </c:pt>
                <c:pt idx="4539">
                  <c:v>0.04</c:v>
                </c:pt>
                <c:pt idx="4540">
                  <c:v>0.04</c:v>
                </c:pt>
                <c:pt idx="4541">
                  <c:v>0</c:v>
                </c:pt>
                <c:pt idx="4542">
                  <c:v>0</c:v>
                </c:pt>
                <c:pt idx="4543">
                  <c:v>0.04</c:v>
                </c:pt>
                <c:pt idx="4544">
                  <c:v>0</c:v>
                </c:pt>
                <c:pt idx="4545">
                  <c:v>0</c:v>
                </c:pt>
                <c:pt idx="4546">
                  <c:v>0</c:v>
                </c:pt>
                <c:pt idx="4547">
                  <c:v>0.04</c:v>
                </c:pt>
                <c:pt idx="4548">
                  <c:v>0</c:v>
                </c:pt>
                <c:pt idx="4549">
                  <c:v>0.04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</c:v>
                </c:pt>
                <c:pt idx="4554">
                  <c:v>0.04</c:v>
                </c:pt>
                <c:pt idx="4555">
                  <c:v>0.08</c:v>
                </c:pt>
                <c:pt idx="4556">
                  <c:v>0.04</c:v>
                </c:pt>
                <c:pt idx="4557">
                  <c:v>0.08</c:v>
                </c:pt>
                <c:pt idx="4558">
                  <c:v>0.04</c:v>
                </c:pt>
                <c:pt idx="4559">
                  <c:v>0.04</c:v>
                </c:pt>
                <c:pt idx="4560">
                  <c:v>0.04</c:v>
                </c:pt>
                <c:pt idx="4561">
                  <c:v>0.08</c:v>
                </c:pt>
                <c:pt idx="4562">
                  <c:v>0</c:v>
                </c:pt>
                <c:pt idx="4563">
                  <c:v>0.12</c:v>
                </c:pt>
                <c:pt idx="4564">
                  <c:v>0.12</c:v>
                </c:pt>
                <c:pt idx="4565">
                  <c:v>0</c:v>
                </c:pt>
                <c:pt idx="4566">
                  <c:v>0.12</c:v>
                </c:pt>
                <c:pt idx="4567">
                  <c:v>0</c:v>
                </c:pt>
                <c:pt idx="4568">
                  <c:v>0.08</c:v>
                </c:pt>
                <c:pt idx="4569">
                  <c:v>0.04</c:v>
                </c:pt>
                <c:pt idx="4570">
                  <c:v>0</c:v>
                </c:pt>
                <c:pt idx="4571">
                  <c:v>0</c:v>
                </c:pt>
                <c:pt idx="4572">
                  <c:v>0.08</c:v>
                </c:pt>
                <c:pt idx="4573">
                  <c:v>0.04</c:v>
                </c:pt>
                <c:pt idx="4574">
                  <c:v>0</c:v>
                </c:pt>
                <c:pt idx="4575">
                  <c:v>0</c:v>
                </c:pt>
                <c:pt idx="4576">
                  <c:v>0</c:v>
                </c:pt>
                <c:pt idx="4577">
                  <c:v>0.08</c:v>
                </c:pt>
                <c:pt idx="4578">
                  <c:v>0.08</c:v>
                </c:pt>
                <c:pt idx="4579">
                  <c:v>0</c:v>
                </c:pt>
                <c:pt idx="4580">
                  <c:v>0.04</c:v>
                </c:pt>
                <c:pt idx="4581">
                  <c:v>0.04</c:v>
                </c:pt>
                <c:pt idx="4582">
                  <c:v>0.04</c:v>
                </c:pt>
                <c:pt idx="4583">
                  <c:v>0</c:v>
                </c:pt>
                <c:pt idx="4584">
                  <c:v>0.04</c:v>
                </c:pt>
                <c:pt idx="4585">
                  <c:v>0</c:v>
                </c:pt>
                <c:pt idx="4586">
                  <c:v>0</c:v>
                </c:pt>
                <c:pt idx="4587">
                  <c:v>0.04</c:v>
                </c:pt>
                <c:pt idx="4588">
                  <c:v>0</c:v>
                </c:pt>
                <c:pt idx="4589">
                  <c:v>0</c:v>
                </c:pt>
                <c:pt idx="4590">
                  <c:v>0.04</c:v>
                </c:pt>
                <c:pt idx="4591">
                  <c:v>0.08</c:v>
                </c:pt>
                <c:pt idx="4592">
                  <c:v>0.08</c:v>
                </c:pt>
                <c:pt idx="4593">
                  <c:v>0.04</c:v>
                </c:pt>
                <c:pt idx="4594">
                  <c:v>0.04</c:v>
                </c:pt>
                <c:pt idx="4595">
                  <c:v>0</c:v>
                </c:pt>
                <c:pt idx="4596">
                  <c:v>0.08</c:v>
                </c:pt>
                <c:pt idx="4597">
                  <c:v>0.04</c:v>
                </c:pt>
                <c:pt idx="4598">
                  <c:v>0.04</c:v>
                </c:pt>
                <c:pt idx="4599">
                  <c:v>0.04</c:v>
                </c:pt>
                <c:pt idx="4600">
                  <c:v>0.04</c:v>
                </c:pt>
                <c:pt idx="4601">
                  <c:v>0</c:v>
                </c:pt>
                <c:pt idx="4602">
                  <c:v>0.04</c:v>
                </c:pt>
                <c:pt idx="4603">
                  <c:v>0</c:v>
                </c:pt>
                <c:pt idx="4604">
                  <c:v>0.04</c:v>
                </c:pt>
                <c:pt idx="4605">
                  <c:v>0.04</c:v>
                </c:pt>
                <c:pt idx="4606">
                  <c:v>0.04</c:v>
                </c:pt>
                <c:pt idx="4607">
                  <c:v>0.08</c:v>
                </c:pt>
                <c:pt idx="4608">
                  <c:v>0.08</c:v>
                </c:pt>
                <c:pt idx="4609">
                  <c:v>0.04</c:v>
                </c:pt>
                <c:pt idx="4610">
                  <c:v>0</c:v>
                </c:pt>
                <c:pt idx="4611">
                  <c:v>0</c:v>
                </c:pt>
                <c:pt idx="4612">
                  <c:v>0</c:v>
                </c:pt>
                <c:pt idx="4613">
                  <c:v>0.04</c:v>
                </c:pt>
                <c:pt idx="4614">
                  <c:v>0.04</c:v>
                </c:pt>
                <c:pt idx="4615">
                  <c:v>0.04</c:v>
                </c:pt>
                <c:pt idx="4616">
                  <c:v>0</c:v>
                </c:pt>
                <c:pt idx="4617">
                  <c:v>0.04</c:v>
                </c:pt>
                <c:pt idx="4618">
                  <c:v>0</c:v>
                </c:pt>
                <c:pt idx="4619">
                  <c:v>0.12</c:v>
                </c:pt>
                <c:pt idx="4620">
                  <c:v>0.04</c:v>
                </c:pt>
                <c:pt idx="4621">
                  <c:v>0</c:v>
                </c:pt>
                <c:pt idx="4622">
                  <c:v>0.08</c:v>
                </c:pt>
                <c:pt idx="4623">
                  <c:v>0.04</c:v>
                </c:pt>
                <c:pt idx="4624">
                  <c:v>0.04</c:v>
                </c:pt>
                <c:pt idx="4625">
                  <c:v>0</c:v>
                </c:pt>
                <c:pt idx="4626">
                  <c:v>0.08</c:v>
                </c:pt>
                <c:pt idx="4627">
                  <c:v>0.04</c:v>
                </c:pt>
                <c:pt idx="4628">
                  <c:v>0</c:v>
                </c:pt>
                <c:pt idx="4629">
                  <c:v>0.08</c:v>
                </c:pt>
                <c:pt idx="4630">
                  <c:v>0.08</c:v>
                </c:pt>
                <c:pt idx="4631">
                  <c:v>0</c:v>
                </c:pt>
                <c:pt idx="4632">
                  <c:v>0</c:v>
                </c:pt>
                <c:pt idx="4633">
                  <c:v>0.04</c:v>
                </c:pt>
                <c:pt idx="4634">
                  <c:v>0.04</c:v>
                </c:pt>
                <c:pt idx="4635">
                  <c:v>0</c:v>
                </c:pt>
                <c:pt idx="4636">
                  <c:v>0.08</c:v>
                </c:pt>
                <c:pt idx="4637">
                  <c:v>0</c:v>
                </c:pt>
                <c:pt idx="4638">
                  <c:v>0.04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0.08</c:v>
                </c:pt>
                <c:pt idx="4643">
                  <c:v>0</c:v>
                </c:pt>
                <c:pt idx="4644">
                  <c:v>0</c:v>
                </c:pt>
                <c:pt idx="4645">
                  <c:v>0</c:v>
                </c:pt>
                <c:pt idx="4646">
                  <c:v>0</c:v>
                </c:pt>
                <c:pt idx="4647">
                  <c:v>0</c:v>
                </c:pt>
                <c:pt idx="4648">
                  <c:v>0.04</c:v>
                </c:pt>
                <c:pt idx="4649">
                  <c:v>0.04</c:v>
                </c:pt>
                <c:pt idx="4650">
                  <c:v>0</c:v>
                </c:pt>
                <c:pt idx="4651">
                  <c:v>0.08</c:v>
                </c:pt>
                <c:pt idx="4652">
                  <c:v>0.04</c:v>
                </c:pt>
                <c:pt idx="4653">
                  <c:v>0</c:v>
                </c:pt>
                <c:pt idx="4654">
                  <c:v>0</c:v>
                </c:pt>
                <c:pt idx="4655">
                  <c:v>0</c:v>
                </c:pt>
                <c:pt idx="4656">
                  <c:v>0.04</c:v>
                </c:pt>
                <c:pt idx="4657">
                  <c:v>0</c:v>
                </c:pt>
                <c:pt idx="4658">
                  <c:v>0</c:v>
                </c:pt>
                <c:pt idx="4659">
                  <c:v>0</c:v>
                </c:pt>
                <c:pt idx="4660">
                  <c:v>0.08</c:v>
                </c:pt>
                <c:pt idx="4661">
                  <c:v>0</c:v>
                </c:pt>
                <c:pt idx="4662">
                  <c:v>0.04</c:v>
                </c:pt>
                <c:pt idx="4663">
                  <c:v>0.04</c:v>
                </c:pt>
                <c:pt idx="4664">
                  <c:v>0.04</c:v>
                </c:pt>
                <c:pt idx="4665">
                  <c:v>0</c:v>
                </c:pt>
                <c:pt idx="4666">
                  <c:v>0</c:v>
                </c:pt>
                <c:pt idx="4667">
                  <c:v>0.04</c:v>
                </c:pt>
                <c:pt idx="4668">
                  <c:v>0.08</c:v>
                </c:pt>
                <c:pt idx="4669">
                  <c:v>0</c:v>
                </c:pt>
                <c:pt idx="4670">
                  <c:v>0.04</c:v>
                </c:pt>
                <c:pt idx="4671">
                  <c:v>0</c:v>
                </c:pt>
                <c:pt idx="4672">
                  <c:v>0.08</c:v>
                </c:pt>
                <c:pt idx="4673">
                  <c:v>0.12</c:v>
                </c:pt>
                <c:pt idx="4674">
                  <c:v>0.12</c:v>
                </c:pt>
                <c:pt idx="4675">
                  <c:v>0</c:v>
                </c:pt>
                <c:pt idx="4676">
                  <c:v>0</c:v>
                </c:pt>
                <c:pt idx="4677">
                  <c:v>0.04</c:v>
                </c:pt>
                <c:pt idx="4678">
                  <c:v>0.04</c:v>
                </c:pt>
                <c:pt idx="4679">
                  <c:v>0.12</c:v>
                </c:pt>
                <c:pt idx="4680">
                  <c:v>0</c:v>
                </c:pt>
                <c:pt idx="4681">
                  <c:v>0.04</c:v>
                </c:pt>
                <c:pt idx="4682">
                  <c:v>0</c:v>
                </c:pt>
                <c:pt idx="4683">
                  <c:v>0</c:v>
                </c:pt>
                <c:pt idx="4684">
                  <c:v>0</c:v>
                </c:pt>
                <c:pt idx="4685">
                  <c:v>0</c:v>
                </c:pt>
                <c:pt idx="4686">
                  <c:v>0.04</c:v>
                </c:pt>
                <c:pt idx="4687">
                  <c:v>0</c:v>
                </c:pt>
                <c:pt idx="4688">
                  <c:v>0</c:v>
                </c:pt>
                <c:pt idx="4689">
                  <c:v>0</c:v>
                </c:pt>
                <c:pt idx="4690">
                  <c:v>0.08</c:v>
                </c:pt>
                <c:pt idx="4691">
                  <c:v>0.04</c:v>
                </c:pt>
                <c:pt idx="4692">
                  <c:v>0</c:v>
                </c:pt>
                <c:pt idx="4693">
                  <c:v>0.08</c:v>
                </c:pt>
                <c:pt idx="4694">
                  <c:v>0</c:v>
                </c:pt>
                <c:pt idx="4695">
                  <c:v>0</c:v>
                </c:pt>
                <c:pt idx="4696">
                  <c:v>0.04</c:v>
                </c:pt>
                <c:pt idx="4697">
                  <c:v>0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0</c:v>
                </c:pt>
                <c:pt idx="4702">
                  <c:v>0.04</c:v>
                </c:pt>
                <c:pt idx="4703">
                  <c:v>0.04</c:v>
                </c:pt>
                <c:pt idx="4704">
                  <c:v>0</c:v>
                </c:pt>
                <c:pt idx="4705">
                  <c:v>0</c:v>
                </c:pt>
                <c:pt idx="4706">
                  <c:v>0.04</c:v>
                </c:pt>
                <c:pt idx="4707">
                  <c:v>0.04</c:v>
                </c:pt>
                <c:pt idx="4708">
                  <c:v>0</c:v>
                </c:pt>
                <c:pt idx="4709">
                  <c:v>0.04</c:v>
                </c:pt>
                <c:pt idx="4710">
                  <c:v>0</c:v>
                </c:pt>
                <c:pt idx="4711">
                  <c:v>0.08</c:v>
                </c:pt>
                <c:pt idx="4712">
                  <c:v>0.04</c:v>
                </c:pt>
                <c:pt idx="4713">
                  <c:v>0</c:v>
                </c:pt>
                <c:pt idx="4714">
                  <c:v>0.04</c:v>
                </c:pt>
                <c:pt idx="4715">
                  <c:v>0.08</c:v>
                </c:pt>
                <c:pt idx="4716">
                  <c:v>0</c:v>
                </c:pt>
                <c:pt idx="4717">
                  <c:v>0</c:v>
                </c:pt>
                <c:pt idx="4718">
                  <c:v>0</c:v>
                </c:pt>
                <c:pt idx="4719">
                  <c:v>0</c:v>
                </c:pt>
                <c:pt idx="4720">
                  <c:v>0.04</c:v>
                </c:pt>
                <c:pt idx="4721">
                  <c:v>0</c:v>
                </c:pt>
                <c:pt idx="4722">
                  <c:v>0</c:v>
                </c:pt>
                <c:pt idx="4723">
                  <c:v>0</c:v>
                </c:pt>
                <c:pt idx="4724">
                  <c:v>0.08</c:v>
                </c:pt>
                <c:pt idx="4725">
                  <c:v>0</c:v>
                </c:pt>
                <c:pt idx="4726">
                  <c:v>0.08</c:v>
                </c:pt>
                <c:pt idx="4727">
                  <c:v>0.04</c:v>
                </c:pt>
                <c:pt idx="4728">
                  <c:v>0.04</c:v>
                </c:pt>
                <c:pt idx="4729">
                  <c:v>0.04</c:v>
                </c:pt>
                <c:pt idx="4730">
                  <c:v>0.04</c:v>
                </c:pt>
                <c:pt idx="4731">
                  <c:v>0</c:v>
                </c:pt>
                <c:pt idx="4732">
                  <c:v>0.04</c:v>
                </c:pt>
                <c:pt idx="4733">
                  <c:v>0</c:v>
                </c:pt>
                <c:pt idx="4734">
                  <c:v>0.08</c:v>
                </c:pt>
                <c:pt idx="4735">
                  <c:v>0</c:v>
                </c:pt>
                <c:pt idx="4736">
                  <c:v>0</c:v>
                </c:pt>
                <c:pt idx="4737">
                  <c:v>0</c:v>
                </c:pt>
                <c:pt idx="4738">
                  <c:v>0</c:v>
                </c:pt>
                <c:pt idx="4739">
                  <c:v>0</c:v>
                </c:pt>
                <c:pt idx="4740">
                  <c:v>0</c:v>
                </c:pt>
                <c:pt idx="4741">
                  <c:v>0.12</c:v>
                </c:pt>
                <c:pt idx="4742">
                  <c:v>0</c:v>
                </c:pt>
                <c:pt idx="4743">
                  <c:v>0</c:v>
                </c:pt>
                <c:pt idx="4744">
                  <c:v>0.04</c:v>
                </c:pt>
                <c:pt idx="4745">
                  <c:v>0.04</c:v>
                </c:pt>
                <c:pt idx="4746">
                  <c:v>0.08</c:v>
                </c:pt>
                <c:pt idx="4747">
                  <c:v>0.04</c:v>
                </c:pt>
                <c:pt idx="4748">
                  <c:v>0</c:v>
                </c:pt>
                <c:pt idx="4749">
                  <c:v>0.08</c:v>
                </c:pt>
                <c:pt idx="4750">
                  <c:v>0</c:v>
                </c:pt>
                <c:pt idx="4751">
                  <c:v>0</c:v>
                </c:pt>
                <c:pt idx="4752">
                  <c:v>0</c:v>
                </c:pt>
                <c:pt idx="4753">
                  <c:v>0</c:v>
                </c:pt>
                <c:pt idx="4754">
                  <c:v>0.04</c:v>
                </c:pt>
                <c:pt idx="4755">
                  <c:v>0</c:v>
                </c:pt>
                <c:pt idx="4756">
                  <c:v>0</c:v>
                </c:pt>
                <c:pt idx="4757">
                  <c:v>0.04</c:v>
                </c:pt>
                <c:pt idx="4758">
                  <c:v>0</c:v>
                </c:pt>
                <c:pt idx="4759">
                  <c:v>0.04</c:v>
                </c:pt>
                <c:pt idx="4760">
                  <c:v>0.04</c:v>
                </c:pt>
                <c:pt idx="4761">
                  <c:v>0</c:v>
                </c:pt>
                <c:pt idx="4762">
                  <c:v>0.04</c:v>
                </c:pt>
                <c:pt idx="4763">
                  <c:v>0</c:v>
                </c:pt>
                <c:pt idx="4764">
                  <c:v>0.04</c:v>
                </c:pt>
                <c:pt idx="4765">
                  <c:v>0</c:v>
                </c:pt>
                <c:pt idx="4766">
                  <c:v>0</c:v>
                </c:pt>
                <c:pt idx="4767">
                  <c:v>0</c:v>
                </c:pt>
                <c:pt idx="4768">
                  <c:v>0</c:v>
                </c:pt>
                <c:pt idx="4769">
                  <c:v>0</c:v>
                </c:pt>
                <c:pt idx="4770">
                  <c:v>0</c:v>
                </c:pt>
                <c:pt idx="4771">
                  <c:v>0</c:v>
                </c:pt>
                <c:pt idx="4772">
                  <c:v>0</c:v>
                </c:pt>
                <c:pt idx="4773">
                  <c:v>0</c:v>
                </c:pt>
                <c:pt idx="4774">
                  <c:v>0</c:v>
                </c:pt>
                <c:pt idx="4775">
                  <c:v>0</c:v>
                </c:pt>
                <c:pt idx="4776">
                  <c:v>0</c:v>
                </c:pt>
                <c:pt idx="4777">
                  <c:v>0.04</c:v>
                </c:pt>
                <c:pt idx="4778">
                  <c:v>0.08</c:v>
                </c:pt>
                <c:pt idx="4779">
                  <c:v>0</c:v>
                </c:pt>
                <c:pt idx="4780">
                  <c:v>0</c:v>
                </c:pt>
                <c:pt idx="4781">
                  <c:v>0.08</c:v>
                </c:pt>
                <c:pt idx="4782">
                  <c:v>0</c:v>
                </c:pt>
                <c:pt idx="4783">
                  <c:v>0</c:v>
                </c:pt>
                <c:pt idx="4784">
                  <c:v>0</c:v>
                </c:pt>
                <c:pt idx="4785">
                  <c:v>0</c:v>
                </c:pt>
                <c:pt idx="4786">
                  <c:v>0</c:v>
                </c:pt>
                <c:pt idx="4787">
                  <c:v>0.04</c:v>
                </c:pt>
                <c:pt idx="4788">
                  <c:v>0.04</c:v>
                </c:pt>
                <c:pt idx="4789">
                  <c:v>0</c:v>
                </c:pt>
                <c:pt idx="4790">
                  <c:v>0.08</c:v>
                </c:pt>
                <c:pt idx="4791">
                  <c:v>0.08</c:v>
                </c:pt>
                <c:pt idx="4792">
                  <c:v>0.04</c:v>
                </c:pt>
                <c:pt idx="4793">
                  <c:v>0.04</c:v>
                </c:pt>
                <c:pt idx="4794">
                  <c:v>0</c:v>
                </c:pt>
                <c:pt idx="4795">
                  <c:v>0</c:v>
                </c:pt>
                <c:pt idx="4796">
                  <c:v>0</c:v>
                </c:pt>
                <c:pt idx="4797">
                  <c:v>0</c:v>
                </c:pt>
                <c:pt idx="4798">
                  <c:v>0.04</c:v>
                </c:pt>
                <c:pt idx="4799">
                  <c:v>0</c:v>
                </c:pt>
                <c:pt idx="4800">
                  <c:v>0</c:v>
                </c:pt>
                <c:pt idx="4801">
                  <c:v>0</c:v>
                </c:pt>
                <c:pt idx="4802">
                  <c:v>0</c:v>
                </c:pt>
                <c:pt idx="4803">
                  <c:v>0</c:v>
                </c:pt>
                <c:pt idx="4804">
                  <c:v>0</c:v>
                </c:pt>
                <c:pt idx="4805">
                  <c:v>0.04</c:v>
                </c:pt>
                <c:pt idx="4806">
                  <c:v>0.04</c:v>
                </c:pt>
                <c:pt idx="4807">
                  <c:v>0</c:v>
                </c:pt>
                <c:pt idx="4808">
                  <c:v>0.08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</c:v>
                </c:pt>
                <c:pt idx="4813">
                  <c:v>0.04</c:v>
                </c:pt>
                <c:pt idx="4814">
                  <c:v>0</c:v>
                </c:pt>
                <c:pt idx="4815">
                  <c:v>0</c:v>
                </c:pt>
                <c:pt idx="4816">
                  <c:v>0</c:v>
                </c:pt>
                <c:pt idx="4817">
                  <c:v>0.04</c:v>
                </c:pt>
                <c:pt idx="4818">
                  <c:v>0</c:v>
                </c:pt>
                <c:pt idx="4819">
                  <c:v>0.04</c:v>
                </c:pt>
                <c:pt idx="4820">
                  <c:v>0</c:v>
                </c:pt>
                <c:pt idx="4821">
                  <c:v>0</c:v>
                </c:pt>
                <c:pt idx="4822">
                  <c:v>0.04</c:v>
                </c:pt>
                <c:pt idx="4823">
                  <c:v>0</c:v>
                </c:pt>
                <c:pt idx="4824">
                  <c:v>0</c:v>
                </c:pt>
                <c:pt idx="4825">
                  <c:v>0.04</c:v>
                </c:pt>
                <c:pt idx="4826">
                  <c:v>0.04</c:v>
                </c:pt>
                <c:pt idx="4827">
                  <c:v>0.12</c:v>
                </c:pt>
                <c:pt idx="4828">
                  <c:v>0.04</c:v>
                </c:pt>
                <c:pt idx="4829">
                  <c:v>0</c:v>
                </c:pt>
                <c:pt idx="4830">
                  <c:v>0.04</c:v>
                </c:pt>
                <c:pt idx="4831">
                  <c:v>0.04</c:v>
                </c:pt>
                <c:pt idx="4832">
                  <c:v>0.04</c:v>
                </c:pt>
                <c:pt idx="4833">
                  <c:v>0</c:v>
                </c:pt>
                <c:pt idx="4834">
                  <c:v>0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0.08</c:v>
                </c:pt>
                <c:pt idx="4844">
                  <c:v>0</c:v>
                </c:pt>
                <c:pt idx="4845">
                  <c:v>0</c:v>
                </c:pt>
                <c:pt idx="4846">
                  <c:v>0.04</c:v>
                </c:pt>
                <c:pt idx="4847">
                  <c:v>0.04</c:v>
                </c:pt>
                <c:pt idx="4848">
                  <c:v>0.04</c:v>
                </c:pt>
                <c:pt idx="4849">
                  <c:v>0</c:v>
                </c:pt>
                <c:pt idx="4850">
                  <c:v>0</c:v>
                </c:pt>
                <c:pt idx="4851">
                  <c:v>0</c:v>
                </c:pt>
                <c:pt idx="4852">
                  <c:v>0.04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0.04</c:v>
                </c:pt>
                <c:pt idx="4860">
                  <c:v>0</c:v>
                </c:pt>
                <c:pt idx="4861">
                  <c:v>0</c:v>
                </c:pt>
                <c:pt idx="4862">
                  <c:v>0</c:v>
                </c:pt>
                <c:pt idx="4863">
                  <c:v>0.04</c:v>
                </c:pt>
                <c:pt idx="4864">
                  <c:v>0</c:v>
                </c:pt>
                <c:pt idx="4865">
                  <c:v>0.04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</c:v>
                </c:pt>
                <c:pt idx="4871">
                  <c:v>0</c:v>
                </c:pt>
                <c:pt idx="4872">
                  <c:v>0.04</c:v>
                </c:pt>
                <c:pt idx="4873">
                  <c:v>0</c:v>
                </c:pt>
                <c:pt idx="4874">
                  <c:v>0</c:v>
                </c:pt>
                <c:pt idx="4875">
                  <c:v>0</c:v>
                </c:pt>
                <c:pt idx="4876">
                  <c:v>0.04</c:v>
                </c:pt>
                <c:pt idx="4877">
                  <c:v>0</c:v>
                </c:pt>
                <c:pt idx="4878">
                  <c:v>0</c:v>
                </c:pt>
                <c:pt idx="4879">
                  <c:v>0</c:v>
                </c:pt>
                <c:pt idx="4880">
                  <c:v>0.12</c:v>
                </c:pt>
                <c:pt idx="4881">
                  <c:v>0.12</c:v>
                </c:pt>
                <c:pt idx="4882">
                  <c:v>0</c:v>
                </c:pt>
                <c:pt idx="4883">
                  <c:v>0.04</c:v>
                </c:pt>
                <c:pt idx="4884">
                  <c:v>0</c:v>
                </c:pt>
                <c:pt idx="4885">
                  <c:v>0.04</c:v>
                </c:pt>
                <c:pt idx="4886">
                  <c:v>0.04</c:v>
                </c:pt>
                <c:pt idx="4887">
                  <c:v>0.04</c:v>
                </c:pt>
                <c:pt idx="4888">
                  <c:v>0</c:v>
                </c:pt>
                <c:pt idx="4889">
                  <c:v>0</c:v>
                </c:pt>
                <c:pt idx="4890">
                  <c:v>0.04</c:v>
                </c:pt>
                <c:pt idx="4891">
                  <c:v>0.04</c:v>
                </c:pt>
                <c:pt idx="4892">
                  <c:v>0</c:v>
                </c:pt>
                <c:pt idx="4893">
                  <c:v>0.04</c:v>
                </c:pt>
                <c:pt idx="4894">
                  <c:v>0</c:v>
                </c:pt>
                <c:pt idx="4895">
                  <c:v>0.04</c:v>
                </c:pt>
                <c:pt idx="4896">
                  <c:v>0</c:v>
                </c:pt>
                <c:pt idx="4897">
                  <c:v>0</c:v>
                </c:pt>
                <c:pt idx="4898">
                  <c:v>0</c:v>
                </c:pt>
                <c:pt idx="4899">
                  <c:v>0</c:v>
                </c:pt>
                <c:pt idx="4900">
                  <c:v>0</c:v>
                </c:pt>
                <c:pt idx="4901">
                  <c:v>0.12</c:v>
                </c:pt>
                <c:pt idx="4902">
                  <c:v>0</c:v>
                </c:pt>
                <c:pt idx="4903">
                  <c:v>0</c:v>
                </c:pt>
                <c:pt idx="4904">
                  <c:v>0</c:v>
                </c:pt>
                <c:pt idx="4905">
                  <c:v>0</c:v>
                </c:pt>
                <c:pt idx="4906">
                  <c:v>0</c:v>
                </c:pt>
                <c:pt idx="4907">
                  <c:v>0</c:v>
                </c:pt>
                <c:pt idx="4908">
                  <c:v>0.12</c:v>
                </c:pt>
                <c:pt idx="4909">
                  <c:v>0</c:v>
                </c:pt>
                <c:pt idx="4910">
                  <c:v>0.04</c:v>
                </c:pt>
                <c:pt idx="4911">
                  <c:v>0.04</c:v>
                </c:pt>
                <c:pt idx="4912">
                  <c:v>0.04</c:v>
                </c:pt>
                <c:pt idx="4913">
                  <c:v>0</c:v>
                </c:pt>
                <c:pt idx="4914">
                  <c:v>0.04</c:v>
                </c:pt>
                <c:pt idx="4915">
                  <c:v>0</c:v>
                </c:pt>
                <c:pt idx="4916">
                  <c:v>0</c:v>
                </c:pt>
                <c:pt idx="4917">
                  <c:v>0.04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0.12</c:v>
                </c:pt>
                <c:pt idx="4922">
                  <c:v>0.04</c:v>
                </c:pt>
                <c:pt idx="4923">
                  <c:v>0</c:v>
                </c:pt>
                <c:pt idx="4924">
                  <c:v>0</c:v>
                </c:pt>
                <c:pt idx="4925">
                  <c:v>0</c:v>
                </c:pt>
                <c:pt idx="4926">
                  <c:v>0</c:v>
                </c:pt>
                <c:pt idx="4927">
                  <c:v>0</c:v>
                </c:pt>
                <c:pt idx="4928">
                  <c:v>0.04</c:v>
                </c:pt>
                <c:pt idx="4929">
                  <c:v>0.04</c:v>
                </c:pt>
                <c:pt idx="4930">
                  <c:v>0</c:v>
                </c:pt>
                <c:pt idx="4931">
                  <c:v>0.08</c:v>
                </c:pt>
                <c:pt idx="4932">
                  <c:v>0.08</c:v>
                </c:pt>
                <c:pt idx="4933">
                  <c:v>0</c:v>
                </c:pt>
                <c:pt idx="4934">
                  <c:v>0</c:v>
                </c:pt>
                <c:pt idx="4935">
                  <c:v>0.04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0</c:v>
                </c:pt>
                <c:pt idx="4940">
                  <c:v>0.04</c:v>
                </c:pt>
                <c:pt idx="4941">
                  <c:v>0</c:v>
                </c:pt>
                <c:pt idx="4942">
                  <c:v>0</c:v>
                </c:pt>
                <c:pt idx="4943">
                  <c:v>0</c:v>
                </c:pt>
                <c:pt idx="4944">
                  <c:v>0.08</c:v>
                </c:pt>
                <c:pt idx="4945">
                  <c:v>0</c:v>
                </c:pt>
                <c:pt idx="4946">
                  <c:v>0.04</c:v>
                </c:pt>
                <c:pt idx="4947">
                  <c:v>0</c:v>
                </c:pt>
                <c:pt idx="4948">
                  <c:v>0</c:v>
                </c:pt>
                <c:pt idx="4949">
                  <c:v>0</c:v>
                </c:pt>
                <c:pt idx="4950">
                  <c:v>0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0</c:v>
                </c:pt>
                <c:pt idx="4956">
                  <c:v>0.04</c:v>
                </c:pt>
                <c:pt idx="4957">
                  <c:v>0</c:v>
                </c:pt>
                <c:pt idx="4958">
                  <c:v>0.04</c:v>
                </c:pt>
                <c:pt idx="4959">
                  <c:v>0.04</c:v>
                </c:pt>
                <c:pt idx="4960">
                  <c:v>0.04</c:v>
                </c:pt>
                <c:pt idx="4961">
                  <c:v>0</c:v>
                </c:pt>
                <c:pt idx="4962">
                  <c:v>0.04</c:v>
                </c:pt>
                <c:pt idx="4963">
                  <c:v>0</c:v>
                </c:pt>
                <c:pt idx="4964">
                  <c:v>0.12</c:v>
                </c:pt>
                <c:pt idx="4965">
                  <c:v>0</c:v>
                </c:pt>
                <c:pt idx="4966">
                  <c:v>0.04</c:v>
                </c:pt>
                <c:pt idx="4967">
                  <c:v>0</c:v>
                </c:pt>
                <c:pt idx="4968">
                  <c:v>0</c:v>
                </c:pt>
                <c:pt idx="4969">
                  <c:v>0.04</c:v>
                </c:pt>
                <c:pt idx="4970">
                  <c:v>0.04</c:v>
                </c:pt>
                <c:pt idx="4971">
                  <c:v>0.08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</c:v>
                </c:pt>
                <c:pt idx="4977">
                  <c:v>0.04</c:v>
                </c:pt>
                <c:pt idx="4978">
                  <c:v>0</c:v>
                </c:pt>
                <c:pt idx="4979">
                  <c:v>0</c:v>
                </c:pt>
                <c:pt idx="4980">
                  <c:v>0</c:v>
                </c:pt>
                <c:pt idx="4981">
                  <c:v>0</c:v>
                </c:pt>
                <c:pt idx="4982">
                  <c:v>0</c:v>
                </c:pt>
                <c:pt idx="4983">
                  <c:v>0</c:v>
                </c:pt>
                <c:pt idx="4984">
                  <c:v>0</c:v>
                </c:pt>
                <c:pt idx="4985">
                  <c:v>0</c:v>
                </c:pt>
                <c:pt idx="4986">
                  <c:v>0.04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0.08</c:v>
                </c:pt>
                <c:pt idx="4992">
                  <c:v>0</c:v>
                </c:pt>
                <c:pt idx="4993">
                  <c:v>0</c:v>
                </c:pt>
                <c:pt idx="4994">
                  <c:v>0.04</c:v>
                </c:pt>
                <c:pt idx="4995">
                  <c:v>0.04</c:v>
                </c:pt>
                <c:pt idx="4996">
                  <c:v>0.04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71072"/>
        <c:axId val="35971648"/>
      </c:scatterChart>
      <c:valAx>
        <c:axId val="35971072"/>
        <c:scaling>
          <c:orientation val="minMax"/>
          <c:max val="12"/>
          <c:min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Energy (keV)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5971648"/>
        <c:crosses val="autoZero"/>
        <c:crossBetween val="midCat"/>
      </c:valAx>
      <c:valAx>
        <c:axId val="35971648"/>
        <c:scaling>
          <c:orientation val="minMax"/>
          <c:max val="1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Intensity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5971072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FT-IR Spectrum For RD01-13</a:t>
            </a:r>
          </a:p>
        </c:rich>
      </c:tx>
      <c:layout>
        <c:manualLayout>
          <c:xMode val="edge"/>
          <c:yMode val="edge"/>
          <c:x val="0.29394323391679428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6234423604459526E-2"/>
          <c:y val="8.4577667366454987E-2"/>
          <c:w val="0.9149733704523807"/>
          <c:h val="0.82124496777939315"/>
        </c:manualLayout>
      </c:layout>
      <c:scatterChart>
        <c:scatterStyle val="smoothMarker"/>
        <c:varyColors val="0"/>
        <c:ser>
          <c:idx val="0"/>
          <c:order val="0"/>
          <c:tx>
            <c:v>Before extraction</c:v>
          </c:tx>
          <c:spPr>
            <a:ln w="28575"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'FT-IR'!$D$4:$D$903</c:f>
              <c:numCache>
                <c:formatCode>General</c:formatCode>
                <c:ptCount val="900"/>
                <c:pt idx="0">
                  <c:v>648.55679999999995</c:v>
                </c:pt>
                <c:pt idx="1">
                  <c:v>652.28409999999997</c:v>
                </c:pt>
                <c:pt idx="2">
                  <c:v>656.01149999999996</c:v>
                </c:pt>
                <c:pt idx="3">
                  <c:v>659.73879999999997</c:v>
                </c:pt>
                <c:pt idx="4">
                  <c:v>663.46609999999998</c:v>
                </c:pt>
                <c:pt idx="5">
                  <c:v>667.19349999999997</c:v>
                </c:pt>
                <c:pt idx="6">
                  <c:v>670.92079999999999</c:v>
                </c:pt>
                <c:pt idx="7">
                  <c:v>674.6481</c:v>
                </c:pt>
                <c:pt idx="8">
                  <c:v>678.37549999999999</c:v>
                </c:pt>
                <c:pt idx="9">
                  <c:v>682.1028</c:v>
                </c:pt>
                <c:pt idx="10">
                  <c:v>685.83019999999999</c:v>
                </c:pt>
                <c:pt idx="11">
                  <c:v>689.5575</c:v>
                </c:pt>
                <c:pt idx="12">
                  <c:v>693.28480000000002</c:v>
                </c:pt>
                <c:pt idx="13">
                  <c:v>697.01220000000001</c:v>
                </c:pt>
                <c:pt idx="14">
                  <c:v>700.73950000000002</c:v>
                </c:pt>
                <c:pt idx="15">
                  <c:v>704.46690000000001</c:v>
                </c:pt>
                <c:pt idx="16">
                  <c:v>708.19420000000002</c:v>
                </c:pt>
                <c:pt idx="17">
                  <c:v>711.92150000000004</c:v>
                </c:pt>
                <c:pt idx="18">
                  <c:v>715.64890000000003</c:v>
                </c:pt>
                <c:pt idx="19">
                  <c:v>719.37620000000004</c:v>
                </c:pt>
                <c:pt idx="20">
                  <c:v>723.10350000000005</c:v>
                </c:pt>
                <c:pt idx="21">
                  <c:v>726.83090000000004</c:v>
                </c:pt>
                <c:pt idx="22">
                  <c:v>730.55820000000006</c:v>
                </c:pt>
                <c:pt idx="23">
                  <c:v>734.28560000000004</c:v>
                </c:pt>
                <c:pt idx="24">
                  <c:v>738.01289999999995</c:v>
                </c:pt>
                <c:pt idx="25">
                  <c:v>741.74019999999996</c:v>
                </c:pt>
                <c:pt idx="26">
                  <c:v>745.46759999999995</c:v>
                </c:pt>
                <c:pt idx="27">
                  <c:v>749.19489999999996</c:v>
                </c:pt>
                <c:pt idx="28">
                  <c:v>752.92219999999998</c:v>
                </c:pt>
                <c:pt idx="29">
                  <c:v>756.64959999999996</c:v>
                </c:pt>
                <c:pt idx="30">
                  <c:v>760.37689999999998</c:v>
                </c:pt>
                <c:pt idx="31">
                  <c:v>764.10429999999997</c:v>
                </c:pt>
                <c:pt idx="32">
                  <c:v>767.83159999999998</c:v>
                </c:pt>
                <c:pt idx="33">
                  <c:v>771.55889999999999</c:v>
                </c:pt>
                <c:pt idx="34">
                  <c:v>775.28629999999998</c:v>
                </c:pt>
                <c:pt idx="35">
                  <c:v>779.0136</c:v>
                </c:pt>
                <c:pt idx="36">
                  <c:v>782.74090000000001</c:v>
                </c:pt>
                <c:pt idx="37">
                  <c:v>786.4683</c:v>
                </c:pt>
                <c:pt idx="38">
                  <c:v>790.19560000000001</c:v>
                </c:pt>
                <c:pt idx="39">
                  <c:v>793.923</c:v>
                </c:pt>
                <c:pt idx="40">
                  <c:v>797.65030000000002</c:v>
                </c:pt>
                <c:pt idx="41">
                  <c:v>801.37760000000003</c:v>
                </c:pt>
                <c:pt idx="42">
                  <c:v>805.10500000000002</c:v>
                </c:pt>
                <c:pt idx="43">
                  <c:v>808.83230000000003</c:v>
                </c:pt>
                <c:pt idx="44">
                  <c:v>812.55960000000005</c:v>
                </c:pt>
                <c:pt idx="45">
                  <c:v>816.28700000000003</c:v>
                </c:pt>
                <c:pt idx="46">
                  <c:v>820.01430000000005</c:v>
                </c:pt>
                <c:pt idx="47">
                  <c:v>823.74170000000004</c:v>
                </c:pt>
                <c:pt idx="48">
                  <c:v>827.46900000000005</c:v>
                </c:pt>
                <c:pt idx="49">
                  <c:v>831.19629999999995</c:v>
                </c:pt>
                <c:pt idx="50">
                  <c:v>834.92370000000005</c:v>
                </c:pt>
                <c:pt idx="51">
                  <c:v>838.65099999999995</c:v>
                </c:pt>
                <c:pt idx="52">
                  <c:v>842.37840000000006</c:v>
                </c:pt>
                <c:pt idx="53">
                  <c:v>846.10569999999996</c:v>
                </c:pt>
                <c:pt idx="54">
                  <c:v>849.83299999999997</c:v>
                </c:pt>
                <c:pt idx="55">
                  <c:v>853.56039999999996</c:v>
                </c:pt>
                <c:pt idx="56">
                  <c:v>857.28769999999997</c:v>
                </c:pt>
                <c:pt idx="57">
                  <c:v>861.01499999999999</c:v>
                </c:pt>
                <c:pt idx="58">
                  <c:v>864.74239999999998</c:v>
                </c:pt>
                <c:pt idx="59">
                  <c:v>868.46969999999999</c:v>
                </c:pt>
                <c:pt idx="60">
                  <c:v>872.19709999999998</c:v>
                </c:pt>
                <c:pt idx="61">
                  <c:v>875.92439999999999</c:v>
                </c:pt>
                <c:pt idx="62">
                  <c:v>879.65170000000001</c:v>
                </c:pt>
                <c:pt idx="63">
                  <c:v>883.37909999999999</c:v>
                </c:pt>
                <c:pt idx="64">
                  <c:v>887.10640000000001</c:v>
                </c:pt>
                <c:pt idx="65">
                  <c:v>890.83370000000002</c:v>
                </c:pt>
                <c:pt idx="66">
                  <c:v>894.56110000000001</c:v>
                </c:pt>
                <c:pt idx="67">
                  <c:v>898.28840000000002</c:v>
                </c:pt>
                <c:pt idx="68">
                  <c:v>902.01580000000001</c:v>
                </c:pt>
                <c:pt idx="69">
                  <c:v>905.74310000000003</c:v>
                </c:pt>
                <c:pt idx="70">
                  <c:v>909.47040000000004</c:v>
                </c:pt>
                <c:pt idx="71">
                  <c:v>913.19780000000003</c:v>
                </c:pt>
                <c:pt idx="72">
                  <c:v>916.92510000000004</c:v>
                </c:pt>
                <c:pt idx="73">
                  <c:v>920.65239999999994</c:v>
                </c:pt>
                <c:pt idx="74">
                  <c:v>924.37980000000005</c:v>
                </c:pt>
                <c:pt idx="75">
                  <c:v>928.10709999999995</c:v>
                </c:pt>
                <c:pt idx="76">
                  <c:v>931.83450000000005</c:v>
                </c:pt>
                <c:pt idx="77">
                  <c:v>935.56179999999995</c:v>
                </c:pt>
                <c:pt idx="78">
                  <c:v>939.28909999999996</c:v>
                </c:pt>
                <c:pt idx="79">
                  <c:v>943.01649999999995</c:v>
                </c:pt>
                <c:pt idx="80">
                  <c:v>946.74379999999996</c:v>
                </c:pt>
                <c:pt idx="81">
                  <c:v>950.47109999999998</c:v>
                </c:pt>
                <c:pt idx="82">
                  <c:v>954.19849999999997</c:v>
                </c:pt>
                <c:pt idx="83">
                  <c:v>957.92579999999998</c:v>
                </c:pt>
                <c:pt idx="84">
                  <c:v>961.65319999999997</c:v>
                </c:pt>
                <c:pt idx="85">
                  <c:v>965.38049999999998</c:v>
                </c:pt>
                <c:pt idx="86">
                  <c:v>969.1078</c:v>
                </c:pt>
                <c:pt idx="87">
                  <c:v>972.83519999999999</c:v>
                </c:pt>
                <c:pt idx="88">
                  <c:v>976.5625</c:v>
                </c:pt>
                <c:pt idx="89">
                  <c:v>980.28989999999999</c:v>
                </c:pt>
                <c:pt idx="90">
                  <c:v>984.0172</c:v>
                </c:pt>
                <c:pt idx="91">
                  <c:v>987.74450000000002</c:v>
                </c:pt>
                <c:pt idx="92">
                  <c:v>991.47190000000001</c:v>
                </c:pt>
                <c:pt idx="93">
                  <c:v>995.19920000000002</c:v>
                </c:pt>
                <c:pt idx="94">
                  <c:v>998.92650000000003</c:v>
                </c:pt>
                <c:pt idx="95">
                  <c:v>1002.6539</c:v>
                </c:pt>
                <c:pt idx="96">
                  <c:v>1006.3812</c:v>
                </c:pt>
                <c:pt idx="97">
                  <c:v>1010.1086</c:v>
                </c:pt>
                <c:pt idx="98">
                  <c:v>1013.8359</c:v>
                </c:pt>
                <c:pt idx="99">
                  <c:v>1017.5632000000001</c:v>
                </c:pt>
                <c:pt idx="100">
                  <c:v>1021.2906</c:v>
                </c:pt>
                <c:pt idx="101">
                  <c:v>1025.0179000000001</c:v>
                </c:pt>
                <c:pt idx="102">
                  <c:v>1028.7452000000001</c:v>
                </c:pt>
                <c:pt idx="103">
                  <c:v>1032.4726000000001</c:v>
                </c:pt>
                <c:pt idx="104">
                  <c:v>1036.1999000000001</c:v>
                </c:pt>
                <c:pt idx="105">
                  <c:v>1039.9273000000001</c:v>
                </c:pt>
                <c:pt idx="106">
                  <c:v>1043.6546000000001</c:v>
                </c:pt>
                <c:pt idx="107">
                  <c:v>1047.3819000000001</c:v>
                </c:pt>
                <c:pt idx="108">
                  <c:v>1051.1093000000001</c:v>
                </c:pt>
                <c:pt idx="109">
                  <c:v>1054.8366000000001</c:v>
                </c:pt>
                <c:pt idx="110">
                  <c:v>1058.5639000000001</c:v>
                </c:pt>
                <c:pt idx="111">
                  <c:v>1062.2913000000001</c:v>
                </c:pt>
                <c:pt idx="112">
                  <c:v>1066.0186000000001</c:v>
                </c:pt>
                <c:pt idx="113">
                  <c:v>1069.7460000000001</c:v>
                </c:pt>
                <c:pt idx="114">
                  <c:v>1073.4733000000001</c:v>
                </c:pt>
                <c:pt idx="115">
                  <c:v>1077.2005999999999</c:v>
                </c:pt>
                <c:pt idx="116">
                  <c:v>1080.9280000000001</c:v>
                </c:pt>
                <c:pt idx="117">
                  <c:v>1084.6552999999999</c:v>
                </c:pt>
                <c:pt idx="118">
                  <c:v>1088.3825999999999</c:v>
                </c:pt>
                <c:pt idx="119">
                  <c:v>1092.1099999999999</c:v>
                </c:pt>
                <c:pt idx="120">
                  <c:v>1095.8372999999999</c:v>
                </c:pt>
                <c:pt idx="121">
                  <c:v>1099.5646999999999</c:v>
                </c:pt>
                <c:pt idx="122">
                  <c:v>1103.2919999999999</c:v>
                </c:pt>
                <c:pt idx="123">
                  <c:v>1107.0192999999999</c:v>
                </c:pt>
                <c:pt idx="124">
                  <c:v>1110.7466999999999</c:v>
                </c:pt>
                <c:pt idx="125">
                  <c:v>1114.4739999999999</c:v>
                </c:pt>
                <c:pt idx="126">
                  <c:v>1118.2013999999999</c:v>
                </c:pt>
                <c:pt idx="127">
                  <c:v>1121.9286999999999</c:v>
                </c:pt>
                <c:pt idx="128">
                  <c:v>1125.6559999999999</c:v>
                </c:pt>
                <c:pt idx="129">
                  <c:v>1129.3833999999999</c:v>
                </c:pt>
                <c:pt idx="130">
                  <c:v>1133.1107</c:v>
                </c:pt>
                <c:pt idx="131">
                  <c:v>1136.838</c:v>
                </c:pt>
                <c:pt idx="132">
                  <c:v>1140.5654</c:v>
                </c:pt>
                <c:pt idx="133">
                  <c:v>1144.2927</c:v>
                </c:pt>
                <c:pt idx="134">
                  <c:v>1148.0201</c:v>
                </c:pt>
                <c:pt idx="135">
                  <c:v>1151.7474</c:v>
                </c:pt>
                <c:pt idx="136">
                  <c:v>1155.4747</c:v>
                </c:pt>
                <c:pt idx="137">
                  <c:v>1159.2021</c:v>
                </c:pt>
                <c:pt idx="138">
                  <c:v>1162.9294</c:v>
                </c:pt>
                <c:pt idx="139">
                  <c:v>1166.6567</c:v>
                </c:pt>
                <c:pt idx="140">
                  <c:v>1170.3841</c:v>
                </c:pt>
                <c:pt idx="141">
                  <c:v>1174.1114</c:v>
                </c:pt>
                <c:pt idx="142">
                  <c:v>1177.8388</c:v>
                </c:pt>
                <c:pt idx="143">
                  <c:v>1181.5661</c:v>
                </c:pt>
                <c:pt idx="144">
                  <c:v>1185.2934</c:v>
                </c:pt>
                <c:pt idx="145">
                  <c:v>1189.0208</c:v>
                </c:pt>
                <c:pt idx="146">
                  <c:v>1192.7481</c:v>
                </c:pt>
                <c:pt idx="147">
                  <c:v>1196.4754</c:v>
                </c:pt>
                <c:pt idx="148">
                  <c:v>1200.2028</c:v>
                </c:pt>
                <c:pt idx="149">
                  <c:v>1203.9301</c:v>
                </c:pt>
                <c:pt idx="150">
                  <c:v>1207.6575</c:v>
                </c:pt>
                <c:pt idx="151">
                  <c:v>1211.3848</c:v>
                </c:pt>
                <c:pt idx="152">
                  <c:v>1215.1121000000001</c:v>
                </c:pt>
                <c:pt idx="153">
                  <c:v>1218.8395</c:v>
                </c:pt>
                <c:pt idx="154">
                  <c:v>1222.5668000000001</c:v>
                </c:pt>
                <c:pt idx="155">
                  <c:v>1226.2941000000001</c:v>
                </c:pt>
                <c:pt idx="156">
                  <c:v>1230.0215000000001</c:v>
                </c:pt>
                <c:pt idx="157">
                  <c:v>1233.7488000000001</c:v>
                </c:pt>
                <c:pt idx="158">
                  <c:v>1237.4762000000001</c:v>
                </c:pt>
                <c:pt idx="159">
                  <c:v>1241.2035000000001</c:v>
                </c:pt>
                <c:pt idx="160">
                  <c:v>1244.9308000000001</c:v>
                </c:pt>
                <c:pt idx="161">
                  <c:v>1248.6582000000001</c:v>
                </c:pt>
                <c:pt idx="162">
                  <c:v>1252.3855000000001</c:v>
                </c:pt>
                <c:pt idx="163">
                  <c:v>1256.1129000000001</c:v>
                </c:pt>
                <c:pt idx="164">
                  <c:v>1259.8402000000001</c:v>
                </c:pt>
                <c:pt idx="165">
                  <c:v>1263.5675000000001</c:v>
                </c:pt>
                <c:pt idx="166">
                  <c:v>1267.2949000000001</c:v>
                </c:pt>
                <c:pt idx="167">
                  <c:v>1271.0222000000001</c:v>
                </c:pt>
                <c:pt idx="168">
                  <c:v>1274.7494999999999</c:v>
                </c:pt>
                <c:pt idx="169">
                  <c:v>1278.4768999999999</c:v>
                </c:pt>
                <c:pt idx="170">
                  <c:v>1282.2041999999999</c:v>
                </c:pt>
                <c:pt idx="171">
                  <c:v>1285.9315999999999</c:v>
                </c:pt>
                <c:pt idx="172">
                  <c:v>1289.6588999999999</c:v>
                </c:pt>
                <c:pt idx="173">
                  <c:v>1293.3861999999999</c:v>
                </c:pt>
                <c:pt idx="174">
                  <c:v>1297.1135999999999</c:v>
                </c:pt>
                <c:pt idx="175">
                  <c:v>1300.8408999999999</c:v>
                </c:pt>
                <c:pt idx="176">
                  <c:v>1304.5681999999999</c:v>
                </c:pt>
                <c:pt idx="177">
                  <c:v>1308.2955999999999</c:v>
                </c:pt>
                <c:pt idx="178">
                  <c:v>1312.0228999999999</c:v>
                </c:pt>
                <c:pt idx="179">
                  <c:v>1315.7502999999999</c:v>
                </c:pt>
                <c:pt idx="180">
                  <c:v>1319.4775999999999</c:v>
                </c:pt>
                <c:pt idx="181">
                  <c:v>1323.2049</c:v>
                </c:pt>
                <c:pt idx="182">
                  <c:v>1326.9322999999999</c:v>
                </c:pt>
                <c:pt idx="183">
                  <c:v>1330.6596</c:v>
                </c:pt>
                <c:pt idx="184">
                  <c:v>1334.3869</c:v>
                </c:pt>
                <c:pt idx="185">
                  <c:v>1338.1143</c:v>
                </c:pt>
                <c:pt idx="186">
                  <c:v>1341.8416</c:v>
                </c:pt>
                <c:pt idx="187">
                  <c:v>1345.569</c:v>
                </c:pt>
                <c:pt idx="188">
                  <c:v>1349.2963</c:v>
                </c:pt>
                <c:pt idx="189">
                  <c:v>1353.0236</c:v>
                </c:pt>
                <c:pt idx="190">
                  <c:v>1356.751</c:v>
                </c:pt>
                <c:pt idx="191">
                  <c:v>1360.4783</c:v>
                </c:pt>
                <c:pt idx="192">
                  <c:v>1364.2056</c:v>
                </c:pt>
                <c:pt idx="193">
                  <c:v>1367.933</c:v>
                </c:pt>
                <c:pt idx="194">
                  <c:v>1371.6603</c:v>
                </c:pt>
                <c:pt idx="195">
                  <c:v>1375.3877</c:v>
                </c:pt>
                <c:pt idx="196">
                  <c:v>1379.115</c:v>
                </c:pt>
                <c:pt idx="197">
                  <c:v>1382.8423</c:v>
                </c:pt>
                <c:pt idx="198">
                  <c:v>1386.5697</c:v>
                </c:pt>
                <c:pt idx="199">
                  <c:v>1390.297</c:v>
                </c:pt>
                <c:pt idx="200">
                  <c:v>1394.0244</c:v>
                </c:pt>
                <c:pt idx="201">
                  <c:v>1397.7517</c:v>
                </c:pt>
                <c:pt idx="202">
                  <c:v>1401.479</c:v>
                </c:pt>
                <c:pt idx="203">
                  <c:v>1405.2064</c:v>
                </c:pt>
                <c:pt idx="204">
                  <c:v>1408.9337</c:v>
                </c:pt>
                <c:pt idx="205">
                  <c:v>1412.6610000000001</c:v>
                </c:pt>
                <c:pt idx="206">
                  <c:v>1416.3884</c:v>
                </c:pt>
                <c:pt idx="207">
                  <c:v>1420.1157000000001</c:v>
                </c:pt>
                <c:pt idx="208">
                  <c:v>1423.8431</c:v>
                </c:pt>
                <c:pt idx="209">
                  <c:v>1427.5704000000001</c:v>
                </c:pt>
                <c:pt idx="210">
                  <c:v>1431.2977000000001</c:v>
                </c:pt>
                <c:pt idx="211">
                  <c:v>1435.0251000000001</c:v>
                </c:pt>
                <c:pt idx="212">
                  <c:v>1438.7524000000001</c:v>
                </c:pt>
                <c:pt idx="213">
                  <c:v>1442.4797000000001</c:v>
                </c:pt>
                <c:pt idx="214">
                  <c:v>1446.2071000000001</c:v>
                </c:pt>
                <c:pt idx="215">
                  <c:v>1449.9344000000001</c:v>
                </c:pt>
                <c:pt idx="216">
                  <c:v>1453.6618000000001</c:v>
                </c:pt>
                <c:pt idx="217">
                  <c:v>1457.3891000000001</c:v>
                </c:pt>
                <c:pt idx="218">
                  <c:v>1461.1164000000001</c:v>
                </c:pt>
                <c:pt idx="219">
                  <c:v>1464.8438000000001</c:v>
                </c:pt>
                <c:pt idx="220">
                  <c:v>1468.5710999999999</c:v>
                </c:pt>
                <c:pt idx="221">
                  <c:v>1472.2983999999999</c:v>
                </c:pt>
                <c:pt idx="222">
                  <c:v>1476.0257999999999</c:v>
                </c:pt>
                <c:pt idx="223">
                  <c:v>1479.7530999999999</c:v>
                </c:pt>
                <c:pt idx="224">
                  <c:v>1483.4804999999999</c:v>
                </c:pt>
                <c:pt idx="225">
                  <c:v>1487.2077999999999</c:v>
                </c:pt>
                <c:pt idx="226">
                  <c:v>1490.9350999999999</c:v>
                </c:pt>
                <c:pt idx="227">
                  <c:v>1494.6624999999999</c:v>
                </c:pt>
                <c:pt idx="228">
                  <c:v>1498.3897999999999</c:v>
                </c:pt>
                <c:pt idx="229">
                  <c:v>1502.1170999999999</c:v>
                </c:pt>
                <c:pt idx="230">
                  <c:v>1505.8444999999999</c:v>
                </c:pt>
                <c:pt idx="231">
                  <c:v>1509.5717999999999</c:v>
                </c:pt>
                <c:pt idx="232">
                  <c:v>1513.2991999999999</c:v>
                </c:pt>
                <c:pt idx="233">
                  <c:v>1517.0264999999999</c:v>
                </c:pt>
                <c:pt idx="234">
                  <c:v>1520.7538</c:v>
                </c:pt>
                <c:pt idx="235">
                  <c:v>1524.4811999999999</c:v>
                </c:pt>
                <c:pt idx="236">
                  <c:v>1528.2085</c:v>
                </c:pt>
                <c:pt idx="237">
                  <c:v>1531.9358999999999</c:v>
                </c:pt>
                <c:pt idx="238">
                  <c:v>1535.6632</c:v>
                </c:pt>
                <c:pt idx="239">
                  <c:v>1539.3905</c:v>
                </c:pt>
                <c:pt idx="240">
                  <c:v>1543.1179</c:v>
                </c:pt>
                <c:pt idx="241">
                  <c:v>1546.8452</c:v>
                </c:pt>
                <c:pt idx="242">
                  <c:v>1550.5725</c:v>
                </c:pt>
                <c:pt idx="243">
                  <c:v>1554.2999</c:v>
                </c:pt>
                <c:pt idx="244">
                  <c:v>1558.0272</c:v>
                </c:pt>
                <c:pt idx="245">
                  <c:v>1561.7546</c:v>
                </c:pt>
                <c:pt idx="246">
                  <c:v>1565.4819</c:v>
                </c:pt>
                <c:pt idx="247">
                  <c:v>1569.2092</c:v>
                </c:pt>
                <c:pt idx="248">
                  <c:v>1572.9366</c:v>
                </c:pt>
                <c:pt idx="249">
                  <c:v>1576.6639</c:v>
                </c:pt>
                <c:pt idx="250">
                  <c:v>1580.3912</c:v>
                </c:pt>
                <c:pt idx="251">
                  <c:v>1584.1186</c:v>
                </c:pt>
                <c:pt idx="252">
                  <c:v>1587.8459</c:v>
                </c:pt>
                <c:pt idx="253">
                  <c:v>1591.5733</c:v>
                </c:pt>
                <c:pt idx="254">
                  <c:v>1595.3006</c:v>
                </c:pt>
                <c:pt idx="255">
                  <c:v>1599.0279</c:v>
                </c:pt>
                <c:pt idx="256">
                  <c:v>1602.7553</c:v>
                </c:pt>
                <c:pt idx="257">
                  <c:v>1606.4826</c:v>
                </c:pt>
                <c:pt idx="258">
                  <c:v>1610.2099000000001</c:v>
                </c:pt>
                <c:pt idx="259">
                  <c:v>1613.9373000000001</c:v>
                </c:pt>
                <c:pt idx="260">
                  <c:v>1617.6646000000001</c:v>
                </c:pt>
                <c:pt idx="261">
                  <c:v>1621.3920000000001</c:v>
                </c:pt>
                <c:pt idx="262">
                  <c:v>1625.1193000000001</c:v>
                </c:pt>
                <c:pt idx="263">
                  <c:v>1628.8466000000001</c:v>
                </c:pt>
                <c:pt idx="264">
                  <c:v>1632.5740000000001</c:v>
                </c:pt>
                <c:pt idx="265">
                  <c:v>1636.3013000000001</c:v>
                </c:pt>
                <c:pt idx="266">
                  <c:v>1640.0286000000001</c:v>
                </c:pt>
                <c:pt idx="267">
                  <c:v>1643.7560000000001</c:v>
                </c:pt>
                <c:pt idx="268">
                  <c:v>1647.4833000000001</c:v>
                </c:pt>
                <c:pt idx="269">
                  <c:v>1651.2107000000001</c:v>
                </c:pt>
                <c:pt idx="270">
                  <c:v>1654.9380000000001</c:v>
                </c:pt>
                <c:pt idx="271">
                  <c:v>1658.6652999999999</c:v>
                </c:pt>
                <c:pt idx="272">
                  <c:v>1662.3927000000001</c:v>
                </c:pt>
                <c:pt idx="273">
                  <c:v>1666.12</c:v>
                </c:pt>
                <c:pt idx="274">
                  <c:v>1669.8474000000001</c:v>
                </c:pt>
                <c:pt idx="275">
                  <c:v>1673.5746999999999</c:v>
                </c:pt>
                <c:pt idx="276">
                  <c:v>1677.3019999999999</c:v>
                </c:pt>
                <c:pt idx="277">
                  <c:v>1681.0293999999999</c:v>
                </c:pt>
                <c:pt idx="278">
                  <c:v>1684.7566999999999</c:v>
                </c:pt>
                <c:pt idx="279">
                  <c:v>1688.4839999999999</c:v>
                </c:pt>
                <c:pt idx="280">
                  <c:v>1692.2113999999999</c:v>
                </c:pt>
                <c:pt idx="281">
                  <c:v>1695.9386999999999</c:v>
                </c:pt>
                <c:pt idx="282">
                  <c:v>1699.6660999999999</c:v>
                </c:pt>
                <c:pt idx="283">
                  <c:v>1703.3933999999999</c:v>
                </c:pt>
                <c:pt idx="284">
                  <c:v>1707.1206999999999</c:v>
                </c:pt>
                <c:pt idx="285">
                  <c:v>1710.8480999999999</c:v>
                </c:pt>
                <c:pt idx="286">
                  <c:v>1714.5753999999999</c:v>
                </c:pt>
                <c:pt idx="287">
                  <c:v>1718.3027</c:v>
                </c:pt>
                <c:pt idx="288">
                  <c:v>1722.0300999999999</c:v>
                </c:pt>
                <c:pt idx="289">
                  <c:v>1725.7574</c:v>
                </c:pt>
                <c:pt idx="290">
                  <c:v>1729.4848</c:v>
                </c:pt>
                <c:pt idx="291">
                  <c:v>1733.2121</c:v>
                </c:pt>
                <c:pt idx="292">
                  <c:v>1736.9394</c:v>
                </c:pt>
                <c:pt idx="293">
                  <c:v>1740.6668</c:v>
                </c:pt>
                <c:pt idx="294">
                  <c:v>1744.3941</c:v>
                </c:pt>
                <c:pt idx="295">
                  <c:v>1748.1214</c:v>
                </c:pt>
                <c:pt idx="296">
                  <c:v>1751.8488</c:v>
                </c:pt>
                <c:pt idx="297">
                  <c:v>1755.5761</c:v>
                </c:pt>
                <c:pt idx="298">
                  <c:v>1759.3035</c:v>
                </c:pt>
                <c:pt idx="299">
                  <c:v>1763.0308</c:v>
                </c:pt>
                <c:pt idx="300">
                  <c:v>1766.7581</c:v>
                </c:pt>
                <c:pt idx="301">
                  <c:v>1770.4855</c:v>
                </c:pt>
                <c:pt idx="302">
                  <c:v>1774.2128</c:v>
                </c:pt>
                <c:pt idx="303">
                  <c:v>1777.9401</c:v>
                </c:pt>
                <c:pt idx="304">
                  <c:v>1781.6675</c:v>
                </c:pt>
                <c:pt idx="305">
                  <c:v>1785.3948</c:v>
                </c:pt>
                <c:pt idx="306">
                  <c:v>1789.1222</c:v>
                </c:pt>
                <c:pt idx="307">
                  <c:v>1792.8495</c:v>
                </c:pt>
                <c:pt idx="308">
                  <c:v>1796.5768</c:v>
                </c:pt>
                <c:pt idx="309">
                  <c:v>1800.3042</c:v>
                </c:pt>
                <c:pt idx="310">
                  <c:v>1804.0315000000001</c:v>
                </c:pt>
                <c:pt idx="311">
                  <c:v>1807.7589</c:v>
                </c:pt>
                <c:pt idx="312">
                  <c:v>1811.4862000000001</c:v>
                </c:pt>
                <c:pt idx="313">
                  <c:v>1815.2135000000001</c:v>
                </c:pt>
                <c:pt idx="314">
                  <c:v>1818.9409000000001</c:v>
                </c:pt>
                <c:pt idx="315">
                  <c:v>1822.6682000000001</c:v>
                </c:pt>
                <c:pt idx="316">
                  <c:v>1826.3955000000001</c:v>
                </c:pt>
                <c:pt idx="317">
                  <c:v>1830.1229000000001</c:v>
                </c:pt>
                <c:pt idx="318">
                  <c:v>1833.8502000000001</c:v>
                </c:pt>
                <c:pt idx="319">
                  <c:v>1837.5776000000001</c:v>
                </c:pt>
                <c:pt idx="320">
                  <c:v>1841.3049000000001</c:v>
                </c:pt>
                <c:pt idx="321">
                  <c:v>1845.0322000000001</c:v>
                </c:pt>
                <c:pt idx="322">
                  <c:v>1848.7596000000001</c:v>
                </c:pt>
                <c:pt idx="323">
                  <c:v>1852.4869000000001</c:v>
                </c:pt>
                <c:pt idx="324">
                  <c:v>1856.2141999999999</c:v>
                </c:pt>
                <c:pt idx="325">
                  <c:v>1859.9416000000001</c:v>
                </c:pt>
                <c:pt idx="326">
                  <c:v>1863.6688999999999</c:v>
                </c:pt>
                <c:pt idx="327">
                  <c:v>1867.3963000000001</c:v>
                </c:pt>
                <c:pt idx="328">
                  <c:v>1871.1235999999999</c:v>
                </c:pt>
                <c:pt idx="329">
                  <c:v>1874.8508999999999</c:v>
                </c:pt>
                <c:pt idx="330">
                  <c:v>1878.5782999999999</c:v>
                </c:pt>
                <c:pt idx="331">
                  <c:v>1882.3055999999999</c:v>
                </c:pt>
                <c:pt idx="332">
                  <c:v>1886.0328999999999</c:v>
                </c:pt>
                <c:pt idx="333">
                  <c:v>1889.7602999999999</c:v>
                </c:pt>
                <c:pt idx="334">
                  <c:v>1893.4875999999999</c:v>
                </c:pt>
                <c:pt idx="335">
                  <c:v>1897.2149999999999</c:v>
                </c:pt>
                <c:pt idx="336">
                  <c:v>1900.9422999999999</c:v>
                </c:pt>
                <c:pt idx="337">
                  <c:v>1904.6695999999999</c:v>
                </c:pt>
                <c:pt idx="338">
                  <c:v>1908.3969999999999</c:v>
                </c:pt>
                <c:pt idx="339">
                  <c:v>1912.1242999999999</c:v>
                </c:pt>
                <c:pt idx="340">
                  <c:v>1915.8516</c:v>
                </c:pt>
                <c:pt idx="341">
                  <c:v>1919.579</c:v>
                </c:pt>
                <c:pt idx="342">
                  <c:v>1923.3063</c:v>
                </c:pt>
                <c:pt idx="343">
                  <c:v>1927.0337</c:v>
                </c:pt>
                <c:pt idx="344">
                  <c:v>1930.761</c:v>
                </c:pt>
                <c:pt idx="345">
                  <c:v>1934.4883</c:v>
                </c:pt>
                <c:pt idx="346">
                  <c:v>1938.2157</c:v>
                </c:pt>
                <c:pt idx="347">
                  <c:v>1941.943</c:v>
                </c:pt>
                <c:pt idx="348">
                  <c:v>1945.6704</c:v>
                </c:pt>
                <c:pt idx="349">
                  <c:v>1949.3977</c:v>
                </c:pt>
                <c:pt idx="350">
                  <c:v>1953.125</c:v>
                </c:pt>
                <c:pt idx="351">
                  <c:v>1956.8524</c:v>
                </c:pt>
                <c:pt idx="352">
                  <c:v>1960.5797</c:v>
                </c:pt>
                <c:pt idx="353">
                  <c:v>1964.307</c:v>
                </c:pt>
                <c:pt idx="354">
                  <c:v>1968.0344</c:v>
                </c:pt>
                <c:pt idx="355">
                  <c:v>1971.7617</c:v>
                </c:pt>
                <c:pt idx="356">
                  <c:v>1975.4891</c:v>
                </c:pt>
                <c:pt idx="357">
                  <c:v>1979.2164</c:v>
                </c:pt>
                <c:pt idx="358">
                  <c:v>1982.9437</c:v>
                </c:pt>
                <c:pt idx="359">
                  <c:v>1986.6711</c:v>
                </c:pt>
                <c:pt idx="360">
                  <c:v>1990.3984</c:v>
                </c:pt>
                <c:pt idx="361">
                  <c:v>1994.1257000000001</c:v>
                </c:pt>
                <c:pt idx="362">
                  <c:v>1997.8531</c:v>
                </c:pt>
                <c:pt idx="363">
                  <c:v>2001.5804000000001</c:v>
                </c:pt>
                <c:pt idx="364">
                  <c:v>2005.3078</c:v>
                </c:pt>
                <c:pt idx="365">
                  <c:v>2009.0351000000001</c:v>
                </c:pt>
                <c:pt idx="366">
                  <c:v>2012.7624000000001</c:v>
                </c:pt>
                <c:pt idx="367">
                  <c:v>2016.4898000000001</c:v>
                </c:pt>
                <c:pt idx="368">
                  <c:v>2020.2171000000001</c:v>
                </c:pt>
                <c:pt idx="369">
                  <c:v>2023.9444000000001</c:v>
                </c:pt>
                <c:pt idx="370">
                  <c:v>2027.6718000000001</c:v>
                </c:pt>
                <c:pt idx="371">
                  <c:v>2031.3991000000001</c:v>
                </c:pt>
                <c:pt idx="372">
                  <c:v>2035.1265000000001</c:v>
                </c:pt>
                <c:pt idx="373">
                  <c:v>2038.8538000000001</c:v>
                </c:pt>
                <c:pt idx="374">
                  <c:v>2042.5811000000001</c:v>
                </c:pt>
                <c:pt idx="375">
                  <c:v>2046.3085000000001</c:v>
                </c:pt>
                <c:pt idx="376">
                  <c:v>2050.0358000000001</c:v>
                </c:pt>
                <c:pt idx="377">
                  <c:v>2053.7631000000001</c:v>
                </c:pt>
                <c:pt idx="378">
                  <c:v>2057.4904999999999</c:v>
                </c:pt>
                <c:pt idx="379">
                  <c:v>2061.2177999999999</c:v>
                </c:pt>
                <c:pt idx="380">
                  <c:v>2064.9452000000001</c:v>
                </c:pt>
                <c:pt idx="381">
                  <c:v>2068.6725000000001</c:v>
                </c:pt>
                <c:pt idx="382">
                  <c:v>2072.3998000000001</c:v>
                </c:pt>
                <c:pt idx="383">
                  <c:v>2076.1271999999999</c:v>
                </c:pt>
                <c:pt idx="384">
                  <c:v>2079.8544999999999</c:v>
                </c:pt>
                <c:pt idx="385">
                  <c:v>2083.5819000000001</c:v>
                </c:pt>
                <c:pt idx="386">
                  <c:v>2087.3092000000001</c:v>
                </c:pt>
                <c:pt idx="387">
                  <c:v>2091.0365000000002</c:v>
                </c:pt>
                <c:pt idx="388">
                  <c:v>2094.7638999999999</c:v>
                </c:pt>
                <c:pt idx="389">
                  <c:v>2098.4911999999999</c:v>
                </c:pt>
                <c:pt idx="390">
                  <c:v>2102.2184999999999</c:v>
                </c:pt>
                <c:pt idx="391">
                  <c:v>2105.9459000000002</c:v>
                </c:pt>
                <c:pt idx="392">
                  <c:v>2109.6732000000002</c:v>
                </c:pt>
                <c:pt idx="393">
                  <c:v>2113.4005999999999</c:v>
                </c:pt>
                <c:pt idx="394">
                  <c:v>2117.1279</c:v>
                </c:pt>
                <c:pt idx="395">
                  <c:v>2120.8552</c:v>
                </c:pt>
                <c:pt idx="396">
                  <c:v>2124.5826000000002</c:v>
                </c:pt>
                <c:pt idx="397">
                  <c:v>2128.3099000000002</c:v>
                </c:pt>
                <c:pt idx="398">
                  <c:v>2132.0372000000002</c:v>
                </c:pt>
                <c:pt idx="399">
                  <c:v>2135.7646</c:v>
                </c:pt>
                <c:pt idx="400">
                  <c:v>2139.4919</c:v>
                </c:pt>
                <c:pt idx="401">
                  <c:v>2143.2193000000002</c:v>
                </c:pt>
                <c:pt idx="402">
                  <c:v>2146.9466000000002</c:v>
                </c:pt>
                <c:pt idx="403">
                  <c:v>2150.6738999999998</c:v>
                </c:pt>
                <c:pt idx="404">
                  <c:v>2154.4013</c:v>
                </c:pt>
                <c:pt idx="405">
                  <c:v>2158.1286</c:v>
                </c:pt>
                <c:pt idx="406">
                  <c:v>2161.8559</c:v>
                </c:pt>
                <c:pt idx="407">
                  <c:v>2165.5832999999998</c:v>
                </c:pt>
                <c:pt idx="408">
                  <c:v>2169.3105999999998</c:v>
                </c:pt>
                <c:pt idx="409">
                  <c:v>2173.038</c:v>
                </c:pt>
                <c:pt idx="410">
                  <c:v>2176.7653</c:v>
                </c:pt>
                <c:pt idx="411">
                  <c:v>2180.4926</c:v>
                </c:pt>
                <c:pt idx="412">
                  <c:v>2184.2199999999998</c:v>
                </c:pt>
                <c:pt idx="413">
                  <c:v>2187.9472999999998</c:v>
                </c:pt>
                <c:pt idx="414">
                  <c:v>2191.6745999999998</c:v>
                </c:pt>
                <c:pt idx="415">
                  <c:v>2195.402</c:v>
                </c:pt>
                <c:pt idx="416">
                  <c:v>2199.1293000000001</c:v>
                </c:pt>
                <c:pt idx="417">
                  <c:v>2202.8566999999998</c:v>
                </c:pt>
                <c:pt idx="418">
                  <c:v>2206.5839999999998</c:v>
                </c:pt>
                <c:pt idx="419">
                  <c:v>2210.3112999999998</c:v>
                </c:pt>
                <c:pt idx="420">
                  <c:v>2214.0387000000001</c:v>
                </c:pt>
                <c:pt idx="421">
                  <c:v>2217.7660000000001</c:v>
                </c:pt>
                <c:pt idx="422">
                  <c:v>2221.4933999999998</c:v>
                </c:pt>
                <c:pt idx="423">
                  <c:v>2225.2206999999999</c:v>
                </c:pt>
                <c:pt idx="424">
                  <c:v>2228.9479999999999</c:v>
                </c:pt>
                <c:pt idx="425">
                  <c:v>2232.6754000000001</c:v>
                </c:pt>
                <c:pt idx="426">
                  <c:v>2236.4027000000001</c:v>
                </c:pt>
                <c:pt idx="427">
                  <c:v>2240.13</c:v>
                </c:pt>
                <c:pt idx="428">
                  <c:v>2243.8573999999999</c:v>
                </c:pt>
                <c:pt idx="429">
                  <c:v>2247.5846999999999</c:v>
                </c:pt>
                <c:pt idx="430">
                  <c:v>2251.3121000000001</c:v>
                </c:pt>
                <c:pt idx="431">
                  <c:v>2255.0394000000001</c:v>
                </c:pt>
                <c:pt idx="432">
                  <c:v>2258.7667000000001</c:v>
                </c:pt>
                <c:pt idx="433">
                  <c:v>2262.4940999999999</c:v>
                </c:pt>
                <c:pt idx="434">
                  <c:v>2266.2213999999999</c:v>
                </c:pt>
                <c:pt idx="435">
                  <c:v>2269.9486999999999</c:v>
                </c:pt>
                <c:pt idx="436">
                  <c:v>2273.6761000000001</c:v>
                </c:pt>
                <c:pt idx="437">
                  <c:v>2277.4034000000001</c:v>
                </c:pt>
                <c:pt idx="438">
                  <c:v>2281.1307999999999</c:v>
                </c:pt>
                <c:pt idx="439">
                  <c:v>2284.8580999999999</c:v>
                </c:pt>
                <c:pt idx="440">
                  <c:v>2288.5853999999999</c:v>
                </c:pt>
                <c:pt idx="441">
                  <c:v>2292.3128000000002</c:v>
                </c:pt>
                <c:pt idx="442">
                  <c:v>2296.0401000000002</c:v>
                </c:pt>
                <c:pt idx="443">
                  <c:v>2299.7674000000002</c:v>
                </c:pt>
                <c:pt idx="444">
                  <c:v>2303.4947999999999</c:v>
                </c:pt>
                <c:pt idx="445">
                  <c:v>2307.2221</c:v>
                </c:pt>
                <c:pt idx="446">
                  <c:v>2310.9495000000002</c:v>
                </c:pt>
                <c:pt idx="447">
                  <c:v>2314.6768000000002</c:v>
                </c:pt>
                <c:pt idx="448">
                  <c:v>2318.4041000000002</c:v>
                </c:pt>
                <c:pt idx="449">
                  <c:v>2322.1315</c:v>
                </c:pt>
                <c:pt idx="450">
                  <c:v>2325.8588</c:v>
                </c:pt>
                <c:pt idx="451">
                  <c:v>2329.5861</c:v>
                </c:pt>
                <c:pt idx="452">
                  <c:v>2333.3135000000002</c:v>
                </c:pt>
                <c:pt idx="453">
                  <c:v>2337.0408000000002</c:v>
                </c:pt>
                <c:pt idx="454">
                  <c:v>2340.7682</c:v>
                </c:pt>
                <c:pt idx="455">
                  <c:v>2344.4955</c:v>
                </c:pt>
                <c:pt idx="456">
                  <c:v>2348.2228</c:v>
                </c:pt>
                <c:pt idx="457">
                  <c:v>2351.9502000000002</c:v>
                </c:pt>
                <c:pt idx="458">
                  <c:v>2355.6774999999998</c:v>
                </c:pt>
                <c:pt idx="459">
                  <c:v>2359.4049</c:v>
                </c:pt>
                <c:pt idx="460">
                  <c:v>2363.1322</c:v>
                </c:pt>
                <c:pt idx="461">
                  <c:v>2366.8595</c:v>
                </c:pt>
                <c:pt idx="462">
                  <c:v>2370.5868999999998</c:v>
                </c:pt>
                <c:pt idx="463">
                  <c:v>2374.3141999999998</c:v>
                </c:pt>
                <c:pt idx="464">
                  <c:v>2378.0414999999998</c:v>
                </c:pt>
                <c:pt idx="465">
                  <c:v>2381.7689</c:v>
                </c:pt>
                <c:pt idx="466">
                  <c:v>2385.4962</c:v>
                </c:pt>
                <c:pt idx="467">
                  <c:v>2389.2235999999998</c:v>
                </c:pt>
                <c:pt idx="468">
                  <c:v>2392.9508999999998</c:v>
                </c:pt>
                <c:pt idx="469">
                  <c:v>2396.6781999999998</c:v>
                </c:pt>
                <c:pt idx="470">
                  <c:v>2400.4056</c:v>
                </c:pt>
                <c:pt idx="471">
                  <c:v>2404.1329000000001</c:v>
                </c:pt>
                <c:pt idx="472">
                  <c:v>2407.8602000000001</c:v>
                </c:pt>
                <c:pt idx="473">
                  <c:v>2411.5875999999998</c:v>
                </c:pt>
                <c:pt idx="474">
                  <c:v>2415.3148999999999</c:v>
                </c:pt>
                <c:pt idx="475">
                  <c:v>2419.0423000000001</c:v>
                </c:pt>
                <c:pt idx="476">
                  <c:v>2422.7696000000001</c:v>
                </c:pt>
                <c:pt idx="477">
                  <c:v>2426.4969000000001</c:v>
                </c:pt>
                <c:pt idx="478">
                  <c:v>2430.2242999999999</c:v>
                </c:pt>
                <c:pt idx="479">
                  <c:v>2433.9515999999999</c:v>
                </c:pt>
                <c:pt idx="480">
                  <c:v>2437.6788999999999</c:v>
                </c:pt>
                <c:pt idx="481">
                  <c:v>2441.4063000000001</c:v>
                </c:pt>
                <c:pt idx="482">
                  <c:v>2445.1336000000001</c:v>
                </c:pt>
                <c:pt idx="483">
                  <c:v>2448.8609999999999</c:v>
                </c:pt>
                <c:pt idx="484">
                  <c:v>2452.5882999999999</c:v>
                </c:pt>
                <c:pt idx="485">
                  <c:v>2456.3155999999999</c:v>
                </c:pt>
                <c:pt idx="486">
                  <c:v>2460.0430000000001</c:v>
                </c:pt>
                <c:pt idx="487">
                  <c:v>2463.7703000000001</c:v>
                </c:pt>
                <c:pt idx="488">
                  <c:v>2467.4976000000001</c:v>
                </c:pt>
                <c:pt idx="489">
                  <c:v>2471.2249999999999</c:v>
                </c:pt>
                <c:pt idx="490">
                  <c:v>2474.9522999999999</c:v>
                </c:pt>
                <c:pt idx="491">
                  <c:v>2478.6797000000001</c:v>
                </c:pt>
                <c:pt idx="492">
                  <c:v>2482.4070000000002</c:v>
                </c:pt>
                <c:pt idx="493">
                  <c:v>2486.1343000000002</c:v>
                </c:pt>
                <c:pt idx="494">
                  <c:v>2489.8616999999999</c:v>
                </c:pt>
                <c:pt idx="495">
                  <c:v>2493.5889999999999</c:v>
                </c:pt>
                <c:pt idx="496">
                  <c:v>2497.3164000000002</c:v>
                </c:pt>
                <c:pt idx="497">
                  <c:v>2501.0437000000002</c:v>
                </c:pt>
                <c:pt idx="498">
                  <c:v>2504.7710000000002</c:v>
                </c:pt>
                <c:pt idx="499">
                  <c:v>2508.4983999999999</c:v>
                </c:pt>
                <c:pt idx="500">
                  <c:v>2512.2257</c:v>
                </c:pt>
                <c:pt idx="501">
                  <c:v>2515.953</c:v>
                </c:pt>
                <c:pt idx="502">
                  <c:v>2519.6804000000002</c:v>
                </c:pt>
                <c:pt idx="503">
                  <c:v>2523.4077000000002</c:v>
                </c:pt>
                <c:pt idx="504">
                  <c:v>2527.1351</c:v>
                </c:pt>
                <c:pt idx="505">
                  <c:v>2530.8624</c:v>
                </c:pt>
                <c:pt idx="506">
                  <c:v>2534.5897</c:v>
                </c:pt>
                <c:pt idx="507">
                  <c:v>2538.3171000000002</c:v>
                </c:pt>
                <c:pt idx="508">
                  <c:v>2542.0444000000002</c:v>
                </c:pt>
                <c:pt idx="509">
                  <c:v>2545.7716999999998</c:v>
                </c:pt>
                <c:pt idx="510">
                  <c:v>2549.4991</c:v>
                </c:pt>
                <c:pt idx="511">
                  <c:v>2553.2264</c:v>
                </c:pt>
                <c:pt idx="512">
                  <c:v>2556.9537999999998</c:v>
                </c:pt>
                <c:pt idx="513">
                  <c:v>2560.6810999999998</c:v>
                </c:pt>
                <c:pt idx="514">
                  <c:v>2564.4083999999998</c:v>
                </c:pt>
                <c:pt idx="515">
                  <c:v>2568.1358</c:v>
                </c:pt>
                <c:pt idx="516">
                  <c:v>2571.8631</c:v>
                </c:pt>
                <c:pt idx="517">
                  <c:v>2575.5904</c:v>
                </c:pt>
                <c:pt idx="518">
                  <c:v>2579.3177999999998</c:v>
                </c:pt>
                <c:pt idx="519">
                  <c:v>2583.0450999999998</c:v>
                </c:pt>
                <c:pt idx="520">
                  <c:v>2586.7725</c:v>
                </c:pt>
                <c:pt idx="521">
                  <c:v>2590.4998000000001</c:v>
                </c:pt>
                <c:pt idx="522">
                  <c:v>2594.2271000000001</c:v>
                </c:pt>
                <c:pt idx="523">
                  <c:v>2597.9544999999998</c:v>
                </c:pt>
                <c:pt idx="524">
                  <c:v>2601.6817999999998</c:v>
                </c:pt>
                <c:pt idx="525">
                  <c:v>2605.4090999999999</c:v>
                </c:pt>
                <c:pt idx="526">
                  <c:v>2609.1365000000001</c:v>
                </c:pt>
                <c:pt idx="527">
                  <c:v>2612.8638000000001</c:v>
                </c:pt>
                <c:pt idx="528">
                  <c:v>2616.5911999999998</c:v>
                </c:pt>
                <c:pt idx="529">
                  <c:v>2620.3184999999999</c:v>
                </c:pt>
                <c:pt idx="530">
                  <c:v>2624.0457999999999</c:v>
                </c:pt>
                <c:pt idx="531">
                  <c:v>2627.7732000000001</c:v>
                </c:pt>
                <c:pt idx="532">
                  <c:v>2631.5005000000001</c:v>
                </c:pt>
                <c:pt idx="533">
                  <c:v>2635.2278999999999</c:v>
                </c:pt>
                <c:pt idx="534">
                  <c:v>2638.9551999999999</c:v>
                </c:pt>
                <c:pt idx="535">
                  <c:v>2642.6824999999999</c:v>
                </c:pt>
                <c:pt idx="536">
                  <c:v>2646.4099000000001</c:v>
                </c:pt>
                <c:pt idx="537">
                  <c:v>2650.1372000000001</c:v>
                </c:pt>
                <c:pt idx="538">
                  <c:v>2653.8645000000001</c:v>
                </c:pt>
                <c:pt idx="539">
                  <c:v>2657.5918999999999</c:v>
                </c:pt>
                <c:pt idx="540">
                  <c:v>2661.3191999999999</c:v>
                </c:pt>
                <c:pt idx="541">
                  <c:v>2665.0466000000001</c:v>
                </c:pt>
                <c:pt idx="542">
                  <c:v>2668.7739000000001</c:v>
                </c:pt>
                <c:pt idx="543">
                  <c:v>2672.5012000000002</c:v>
                </c:pt>
                <c:pt idx="544">
                  <c:v>2676.2285999999999</c:v>
                </c:pt>
                <c:pt idx="545">
                  <c:v>2679.9558999999999</c:v>
                </c:pt>
                <c:pt idx="546">
                  <c:v>2683.6831999999999</c:v>
                </c:pt>
                <c:pt idx="547">
                  <c:v>2687.4106000000002</c:v>
                </c:pt>
                <c:pt idx="548">
                  <c:v>2691.1379000000002</c:v>
                </c:pt>
                <c:pt idx="549">
                  <c:v>2694.8652999999999</c:v>
                </c:pt>
                <c:pt idx="550">
                  <c:v>2698.5925999999999</c:v>
                </c:pt>
                <c:pt idx="551">
                  <c:v>2702.3199</c:v>
                </c:pt>
                <c:pt idx="552">
                  <c:v>2706.0473000000002</c:v>
                </c:pt>
                <c:pt idx="553">
                  <c:v>2709.7746000000002</c:v>
                </c:pt>
                <c:pt idx="554">
                  <c:v>2713.5019000000002</c:v>
                </c:pt>
                <c:pt idx="555">
                  <c:v>2717.2293</c:v>
                </c:pt>
                <c:pt idx="556">
                  <c:v>2720.9566</c:v>
                </c:pt>
                <c:pt idx="557">
                  <c:v>2724.6840000000002</c:v>
                </c:pt>
                <c:pt idx="558">
                  <c:v>2728.4113000000002</c:v>
                </c:pt>
                <c:pt idx="559">
                  <c:v>2732.1386000000002</c:v>
                </c:pt>
                <c:pt idx="560">
                  <c:v>2735.866</c:v>
                </c:pt>
                <c:pt idx="561">
                  <c:v>2739.5933</c:v>
                </c:pt>
                <c:pt idx="562">
                  <c:v>2743.3206</c:v>
                </c:pt>
                <c:pt idx="563">
                  <c:v>2747.0479999999998</c:v>
                </c:pt>
                <c:pt idx="564">
                  <c:v>2750.7752999999998</c:v>
                </c:pt>
                <c:pt idx="565">
                  <c:v>2754.5027</c:v>
                </c:pt>
                <c:pt idx="566">
                  <c:v>2758.23</c:v>
                </c:pt>
                <c:pt idx="567">
                  <c:v>2761.9573</c:v>
                </c:pt>
                <c:pt idx="568">
                  <c:v>2765.6846999999998</c:v>
                </c:pt>
                <c:pt idx="569">
                  <c:v>2769.4119999999998</c:v>
                </c:pt>
                <c:pt idx="570">
                  <c:v>2773.1394</c:v>
                </c:pt>
                <c:pt idx="571">
                  <c:v>2776.8667</c:v>
                </c:pt>
                <c:pt idx="572">
                  <c:v>2780.5940000000001</c:v>
                </c:pt>
                <c:pt idx="573">
                  <c:v>2784.3213999999998</c:v>
                </c:pt>
                <c:pt idx="574">
                  <c:v>2788.0486999999998</c:v>
                </c:pt>
                <c:pt idx="575">
                  <c:v>2791.7759999999998</c:v>
                </c:pt>
                <c:pt idx="576">
                  <c:v>2795.5034000000001</c:v>
                </c:pt>
                <c:pt idx="577">
                  <c:v>2799.2307000000001</c:v>
                </c:pt>
                <c:pt idx="578">
                  <c:v>2802.9580999999998</c:v>
                </c:pt>
                <c:pt idx="579">
                  <c:v>2806.6853999999998</c:v>
                </c:pt>
                <c:pt idx="580">
                  <c:v>2810.4126999999999</c:v>
                </c:pt>
                <c:pt idx="581">
                  <c:v>2814.1401000000001</c:v>
                </c:pt>
                <c:pt idx="582">
                  <c:v>2817.8674000000001</c:v>
                </c:pt>
                <c:pt idx="583">
                  <c:v>2821.5947000000001</c:v>
                </c:pt>
                <c:pt idx="584">
                  <c:v>2825.3220999999999</c:v>
                </c:pt>
                <c:pt idx="585">
                  <c:v>2829.0493999999999</c:v>
                </c:pt>
                <c:pt idx="586">
                  <c:v>2832.7768000000001</c:v>
                </c:pt>
                <c:pt idx="587">
                  <c:v>2836.5041000000001</c:v>
                </c:pt>
                <c:pt idx="588">
                  <c:v>2840.2314000000001</c:v>
                </c:pt>
                <c:pt idx="589">
                  <c:v>2843.9587999999999</c:v>
                </c:pt>
                <c:pt idx="590">
                  <c:v>2847.6860999999999</c:v>
                </c:pt>
                <c:pt idx="591">
                  <c:v>2851.4133999999999</c:v>
                </c:pt>
                <c:pt idx="592">
                  <c:v>2855.1408000000001</c:v>
                </c:pt>
                <c:pt idx="593">
                  <c:v>2858.8681000000001</c:v>
                </c:pt>
                <c:pt idx="594">
                  <c:v>2862.5954999999999</c:v>
                </c:pt>
                <c:pt idx="595">
                  <c:v>2866.3227999999999</c:v>
                </c:pt>
                <c:pt idx="596">
                  <c:v>2870.0500999999999</c:v>
                </c:pt>
                <c:pt idx="597">
                  <c:v>2873.7775000000001</c:v>
                </c:pt>
                <c:pt idx="598">
                  <c:v>2877.5048000000002</c:v>
                </c:pt>
                <c:pt idx="599">
                  <c:v>2881.2321000000002</c:v>
                </c:pt>
                <c:pt idx="600">
                  <c:v>2884.9594999999999</c:v>
                </c:pt>
                <c:pt idx="601">
                  <c:v>2888.6867999999999</c:v>
                </c:pt>
                <c:pt idx="602">
                  <c:v>2892.4142000000002</c:v>
                </c:pt>
                <c:pt idx="603">
                  <c:v>2896.1415000000002</c:v>
                </c:pt>
                <c:pt idx="604">
                  <c:v>2899.8688000000002</c:v>
                </c:pt>
                <c:pt idx="605">
                  <c:v>2903.5962</c:v>
                </c:pt>
                <c:pt idx="606">
                  <c:v>2907.3235</c:v>
                </c:pt>
                <c:pt idx="607">
                  <c:v>2911.0509000000002</c:v>
                </c:pt>
                <c:pt idx="608">
                  <c:v>2914.7782000000002</c:v>
                </c:pt>
                <c:pt idx="609">
                  <c:v>2918.5055000000002</c:v>
                </c:pt>
                <c:pt idx="610">
                  <c:v>2922.2329</c:v>
                </c:pt>
                <c:pt idx="611">
                  <c:v>2925.9602</c:v>
                </c:pt>
                <c:pt idx="612">
                  <c:v>2929.6875</c:v>
                </c:pt>
                <c:pt idx="613">
                  <c:v>2933.4149000000002</c:v>
                </c:pt>
                <c:pt idx="614">
                  <c:v>2937.1421999999998</c:v>
                </c:pt>
                <c:pt idx="615">
                  <c:v>2940.8696</c:v>
                </c:pt>
                <c:pt idx="616">
                  <c:v>2944.5969</c:v>
                </c:pt>
                <c:pt idx="617">
                  <c:v>2948.3242</c:v>
                </c:pt>
                <c:pt idx="618">
                  <c:v>2952.0515999999998</c:v>
                </c:pt>
                <c:pt idx="619">
                  <c:v>2955.7788999999998</c:v>
                </c:pt>
                <c:pt idx="620">
                  <c:v>2959.5061999999998</c:v>
                </c:pt>
                <c:pt idx="621">
                  <c:v>2963.2336</c:v>
                </c:pt>
                <c:pt idx="622">
                  <c:v>2966.9609</c:v>
                </c:pt>
                <c:pt idx="623">
                  <c:v>2970.6882999999998</c:v>
                </c:pt>
                <c:pt idx="624">
                  <c:v>2974.4155999999998</c:v>
                </c:pt>
                <c:pt idx="625">
                  <c:v>2978.1428999999998</c:v>
                </c:pt>
                <c:pt idx="626">
                  <c:v>2981.8703</c:v>
                </c:pt>
                <c:pt idx="627">
                  <c:v>2985.5976000000001</c:v>
                </c:pt>
                <c:pt idx="628">
                  <c:v>2989.3249000000001</c:v>
                </c:pt>
                <c:pt idx="629">
                  <c:v>2993.0522999999998</c:v>
                </c:pt>
                <c:pt idx="630">
                  <c:v>2996.7795999999998</c:v>
                </c:pt>
                <c:pt idx="631">
                  <c:v>3000.5070000000001</c:v>
                </c:pt>
                <c:pt idx="632">
                  <c:v>3004.2343000000001</c:v>
                </c:pt>
                <c:pt idx="633">
                  <c:v>3007.9616000000001</c:v>
                </c:pt>
                <c:pt idx="634">
                  <c:v>3011.6889999999999</c:v>
                </c:pt>
                <c:pt idx="635">
                  <c:v>3015.4162999999999</c:v>
                </c:pt>
                <c:pt idx="636">
                  <c:v>3019.1435999999999</c:v>
                </c:pt>
                <c:pt idx="637">
                  <c:v>3022.8710000000001</c:v>
                </c:pt>
                <c:pt idx="638">
                  <c:v>3026.5983000000001</c:v>
                </c:pt>
                <c:pt idx="639">
                  <c:v>3030.3256999999999</c:v>
                </c:pt>
                <c:pt idx="640">
                  <c:v>3034.0529999999999</c:v>
                </c:pt>
                <c:pt idx="641">
                  <c:v>3037.7802999999999</c:v>
                </c:pt>
                <c:pt idx="642">
                  <c:v>3041.5077000000001</c:v>
                </c:pt>
                <c:pt idx="643">
                  <c:v>3045.2350000000001</c:v>
                </c:pt>
                <c:pt idx="644">
                  <c:v>3048.9623999999999</c:v>
                </c:pt>
                <c:pt idx="645">
                  <c:v>3052.6896999999999</c:v>
                </c:pt>
                <c:pt idx="646">
                  <c:v>3056.4169999999999</c:v>
                </c:pt>
                <c:pt idx="647">
                  <c:v>3060.1444000000001</c:v>
                </c:pt>
                <c:pt idx="648">
                  <c:v>3063.8717000000001</c:v>
                </c:pt>
                <c:pt idx="649">
                  <c:v>3067.5990000000002</c:v>
                </c:pt>
                <c:pt idx="650">
                  <c:v>3071.3263999999999</c:v>
                </c:pt>
                <c:pt idx="651">
                  <c:v>3075.0536999999999</c:v>
                </c:pt>
                <c:pt idx="652">
                  <c:v>3078.7811000000002</c:v>
                </c:pt>
                <c:pt idx="653">
                  <c:v>3082.5084000000002</c:v>
                </c:pt>
                <c:pt idx="654">
                  <c:v>3086.2357000000002</c:v>
                </c:pt>
                <c:pt idx="655">
                  <c:v>3089.9630999999999</c:v>
                </c:pt>
                <c:pt idx="656">
                  <c:v>3093.6904</c:v>
                </c:pt>
                <c:pt idx="657">
                  <c:v>3097.4177</c:v>
                </c:pt>
                <c:pt idx="658">
                  <c:v>3101.1451000000002</c:v>
                </c:pt>
                <c:pt idx="659">
                  <c:v>3104.8724000000002</c:v>
                </c:pt>
                <c:pt idx="660">
                  <c:v>3108.5998</c:v>
                </c:pt>
                <c:pt idx="661">
                  <c:v>3112.3271</c:v>
                </c:pt>
                <c:pt idx="662">
                  <c:v>3116.0544</c:v>
                </c:pt>
                <c:pt idx="663">
                  <c:v>3119.7818000000002</c:v>
                </c:pt>
                <c:pt idx="664">
                  <c:v>3123.5091000000002</c:v>
                </c:pt>
                <c:pt idx="665">
                  <c:v>3127.2363999999998</c:v>
                </c:pt>
                <c:pt idx="666">
                  <c:v>3130.9638</c:v>
                </c:pt>
                <c:pt idx="667">
                  <c:v>3134.6911</c:v>
                </c:pt>
                <c:pt idx="668">
                  <c:v>3138.4185000000002</c:v>
                </c:pt>
                <c:pt idx="669">
                  <c:v>3142.1457999999998</c:v>
                </c:pt>
                <c:pt idx="670">
                  <c:v>3145.8730999999998</c:v>
                </c:pt>
                <c:pt idx="671">
                  <c:v>3149.6005</c:v>
                </c:pt>
                <c:pt idx="672">
                  <c:v>3153.3278</c:v>
                </c:pt>
                <c:pt idx="673">
                  <c:v>3157.0551</c:v>
                </c:pt>
                <c:pt idx="674">
                  <c:v>3160.7824999999998</c:v>
                </c:pt>
                <c:pt idx="675">
                  <c:v>3164.5097999999998</c:v>
                </c:pt>
                <c:pt idx="676">
                  <c:v>3168.2372</c:v>
                </c:pt>
                <c:pt idx="677">
                  <c:v>3171.9645</c:v>
                </c:pt>
                <c:pt idx="678">
                  <c:v>3175.6918000000001</c:v>
                </c:pt>
                <c:pt idx="679">
                  <c:v>3179.4191999999998</c:v>
                </c:pt>
                <c:pt idx="680">
                  <c:v>3183.1464999999998</c:v>
                </c:pt>
                <c:pt idx="681">
                  <c:v>3186.8739</c:v>
                </c:pt>
                <c:pt idx="682">
                  <c:v>3190.6012000000001</c:v>
                </c:pt>
                <c:pt idx="683">
                  <c:v>3194.3285000000001</c:v>
                </c:pt>
                <c:pt idx="684">
                  <c:v>3198.0558999999998</c:v>
                </c:pt>
                <c:pt idx="685">
                  <c:v>3201.7831999999999</c:v>
                </c:pt>
                <c:pt idx="686">
                  <c:v>3205.5104999999999</c:v>
                </c:pt>
                <c:pt idx="687">
                  <c:v>3209.2379000000001</c:v>
                </c:pt>
                <c:pt idx="688">
                  <c:v>3212.9652000000001</c:v>
                </c:pt>
                <c:pt idx="689">
                  <c:v>3216.6925999999999</c:v>
                </c:pt>
                <c:pt idx="690">
                  <c:v>3220.4198999999999</c:v>
                </c:pt>
                <c:pt idx="691">
                  <c:v>3224.1471999999999</c:v>
                </c:pt>
                <c:pt idx="692">
                  <c:v>3227.8746000000001</c:v>
                </c:pt>
                <c:pt idx="693">
                  <c:v>3231.6019000000001</c:v>
                </c:pt>
                <c:pt idx="694">
                  <c:v>3235.3292000000001</c:v>
                </c:pt>
                <c:pt idx="695">
                  <c:v>3239.0565999999999</c:v>
                </c:pt>
                <c:pt idx="696">
                  <c:v>3242.7838999999999</c:v>
                </c:pt>
                <c:pt idx="697">
                  <c:v>3246.5113000000001</c:v>
                </c:pt>
                <c:pt idx="698">
                  <c:v>3250.2386000000001</c:v>
                </c:pt>
                <c:pt idx="699">
                  <c:v>3253.9659000000001</c:v>
                </c:pt>
                <c:pt idx="700">
                  <c:v>3257.6932999999999</c:v>
                </c:pt>
                <c:pt idx="701">
                  <c:v>3261.4205999999999</c:v>
                </c:pt>
                <c:pt idx="702">
                  <c:v>3265.1478999999999</c:v>
                </c:pt>
                <c:pt idx="703">
                  <c:v>3268.8753000000002</c:v>
                </c:pt>
                <c:pt idx="704">
                  <c:v>3272.6026000000002</c:v>
                </c:pt>
                <c:pt idx="705">
                  <c:v>3276.33</c:v>
                </c:pt>
                <c:pt idx="706">
                  <c:v>3280.0572999999999</c:v>
                </c:pt>
                <c:pt idx="707">
                  <c:v>3283.7846</c:v>
                </c:pt>
                <c:pt idx="708">
                  <c:v>3287.5120000000002</c:v>
                </c:pt>
                <c:pt idx="709">
                  <c:v>3291.2393000000002</c:v>
                </c:pt>
                <c:pt idx="710">
                  <c:v>3294.9666000000002</c:v>
                </c:pt>
                <c:pt idx="711">
                  <c:v>3298.694</c:v>
                </c:pt>
                <c:pt idx="712">
                  <c:v>3302.4213</c:v>
                </c:pt>
                <c:pt idx="713">
                  <c:v>3306.1487000000002</c:v>
                </c:pt>
                <c:pt idx="714">
                  <c:v>3309.8760000000002</c:v>
                </c:pt>
                <c:pt idx="715">
                  <c:v>3313.6033000000002</c:v>
                </c:pt>
                <c:pt idx="716">
                  <c:v>3317.3307</c:v>
                </c:pt>
                <c:pt idx="717">
                  <c:v>3321.058</c:v>
                </c:pt>
                <c:pt idx="718">
                  <c:v>3324.7854000000002</c:v>
                </c:pt>
                <c:pt idx="719">
                  <c:v>3328.5127000000002</c:v>
                </c:pt>
                <c:pt idx="720">
                  <c:v>3332.24</c:v>
                </c:pt>
                <c:pt idx="721">
                  <c:v>3335.9674</c:v>
                </c:pt>
                <c:pt idx="722">
                  <c:v>3339.6947</c:v>
                </c:pt>
                <c:pt idx="723">
                  <c:v>3343.422</c:v>
                </c:pt>
                <c:pt idx="724">
                  <c:v>3347.1493999999998</c:v>
                </c:pt>
                <c:pt idx="725">
                  <c:v>3350.8766999999998</c:v>
                </c:pt>
                <c:pt idx="726">
                  <c:v>3354.6041</c:v>
                </c:pt>
                <c:pt idx="727">
                  <c:v>3358.3314</c:v>
                </c:pt>
                <c:pt idx="728">
                  <c:v>3362.0587</c:v>
                </c:pt>
                <c:pt idx="729">
                  <c:v>3365.7860999999998</c:v>
                </c:pt>
                <c:pt idx="730">
                  <c:v>3369.5133999999998</c:v>
                </c:pt>
                <c:pt idx="731">
                  <c:v>3373.2406999999998</c:v>
                </c:pt>
                <c:pt idx="732">
                  <c:v>3376.9681</c:v>
                </c:pt>
                <c:pt idx="733">
                  <c:v>3380.6954000000001</c:v>
                </c:pt>
                <c:pt idx="734">
                  <c:v>3384.4227999999998</c:v>
                </c:pt>
                <c:pt idx="735">
                  <c:v>3388.1500999999998</c:v>
                </c:pt>
                <c:pt idx="736">
                  <c:v>3391.8773999999999</c:v>
                </c:pt>
                <c:pt idx="737">
                  <c:v>3395.6048000000001</c:v>
                </c:pt>
                <c:pt idx="738">
                  <c:v>3399.3321000000001</c:v>
                </c:pt>
                <c:pt idx="739">
                  <c:v>3403.0594000000001</c:v>
                </c:pt>
                <c:pt idx="740">
                  <c:v>3406.7867999999999</c:v>
                </c:pt>
                <c:pt idx="741">
                  <c:v>3410.5140999999999</c:v>
                </c:pt>
                <c:pt idx="742">
                  <c:v>3414.2415000000001</c:v>
                </c:pt>
                <c:pt idx="743">
                  <c:v>3417.9688000000001</c:v>
                </c:pt>
                <c:pt idx="744">
                  <c:v>3421.6961000000001</c:v>
                </c:pt>
                <c:pt idx="745">
                  <c:v>3425.4234999999999</c:v>
                </c:pt>
                <c:pt idx="746">
                  <c:v>3429.1507999999999</c:v>
                </c:pt>
                <c:pt idx="747">
                  <c:v>3432.8780999999999</c:v>
                </c:pt>
                <c:pt idx="748">
                  <c:v>3436.6055000000001</c:v>
                </c:pt>
                <c:pt idx="749">
                  <c:v>3440.3328000000001</c:v>
                </c:pt>
                <c:pt idx="750">
                  <c:v>3444.0601999999999</c:v>
                </c:pt>
                <c:pt idx="751">
                  <c:v>3447.7874999999999</c:v>
                </c:pt>
                <c:pt idx="752">
                  <c:v>3451.5147999999999</c:v>
                </c:pt>
                <c:pt idx="753">
                  <c:v>3455.2422000000001</c:v>
                </c:pt>
                <c:pt idx="754">
                  <c:v>3458.9695000000002</c:v>
                </c:pt>
                <c:pt idx="755">
                  <c:v>3462.6968999999999</c:v>
                </c:pt>
                <c:pt idx="756">
                  <c:v>3466.4241999999999</c:v>
                </c:pt>
                <c:pt idx="757">
                  <c:v>3470.1514999999999</c:v>
                </c:pt>
                <c:pt idx="758">
                  <c:v>3473.8789000000002</c:v>
                </c:pt>
                <c:pt idx="759">
                  <c:v>3477.6062000000002</c:v>
                </c:pt>
                <c:pt idx="760">
                  <c:v>3481.3335000000002</c:v>
                </c:pt>
                <c:pt idx="761">
                  <c:v>3485.0608999999999</c:v>
                </c:pt>
                <c:pt idx="762">
                  <c:v>3488.7882</c:v>
                </c:pt>
                <c:pt idx="763">
                  <c:v>3492.5156000000002</c:v>
                </c:pt>
                <c:pt idx="764">
                  <c:v>3496.2429000000002</c:v>
                </c:pt>
                <c:pt idx="765">
                  <c:v>3499.9702000000002</c:v>
                </c:pt>
                <c:pt idx="766">
                  <c:v>3503.6976</c:v>
                </c:pt>
                <c:pt idx="767">
                  <c:v>3507.4249</c:v>
                </c:pt>
                <c:pt idx="768">
                  <c:v>3511.1522</c:v>
                </c:pt>
                <c:pt idx="769">
                  <c:v>3514.8796000000002</c:v>
                </c:pt>
                <c:pt idx="770">
                  <c:v>3518.6069000000002</c:v>
                </c:pt>
                <c:pt idx="771">
                  <c:v>3522.3343</c:v>
                </c:pt>
                <c:pt idx="772">
                  <c:v>3526.0616</c:v>
                </c:pt>
                <c:pt idx="773">
                  <c:v>3529.7889</c:v>
                </c:pt>
                <c:pt idx="774">
                  <c:v>3533.5162999999998</c:v>
                </c:pt>
                <c:pt idx="775">
                  <c:v>3537.2435999999998</c:v>
                </c:pt>
                <c:pt idx="776">
                  <c:v>3540.9708999999998</c:v>
                </c:pt>
                <c:pt idx="777">
                  <c:v>3544.6983</c:v>
                </c:pt>
                <c:pt idx="778">
                  <c:v>3548.4256</c:v>
                </c:pt>
                <c:pt idx="779">
                  <c:v>3552.1529999999998</c:v>
                </c:pt>
                <c:pt idx="780">
                  <c:v>3555.8802999999998</c:v>
                </c:pt>
                <c:pt idx="781">
                  <c:v>3559.6075999999998</c:v>
                </c:pt>
                <c:pt idx="782">
                  <c:v>3563.335</c:v>
                </c:pt>
                <c:pt idx="783">
                  <c:v>3567.0623000000001</c:v>
                </c:pt>
                <c:pt idx="784">
                  <c:v>3570.7896000000001</c:v>
                </c:pt>
                <c:pt idx="785">
                  <c:v>3574.5169999999998</c:v>
                </c:pt>
                <c:pt idx="786">
                  <c:v>3578.2442999999998</c:v>
                </c:pt>
                <c:pt idx="787">
                  <c:v>3581.9717000000001</c:v>
                </c:pt>
                <c:pt idx="788">
                  <c:v>3585.6990000000001</c:v>
                </c:pt>
                <c:pt idx="789">
                  <c:v>3589.4263000000001</c:v>
                </c:pt>
                <c:pt idx="790">
                  <c:v>3593.1536999999998</c:v>
                </c:pt>
                <c:pt idx="791">
                  <c:v>3596.8809999999999</c:v>
                </c:pt>
                <c:pt idx="792">
                  <c:v>3600.6084000000001</c:v>
                </c:pt>
                <c:pt idx="793">
                  <c:v>3604.3357000000001</c:v>
                </c:pt>
                <c:pt idx="794">
                  <c:v>3608.0630000000001</c:v>
                </c:pt>
                <c:pt idx="795">
                  <c:v>3611.7903999999999</c:v>
                </c:pt>
                <c:pt idx="796">
                  <c:v>3615.5176999999999</c:v>
                </c:pt>
                <c:pt idx="797">
                  <c:v>3619.2449999999999</c:v>
                </c:pt>
                <c:pt idx="798">
                  <c:v>3622.9724000000001</c:v>
                </c:pt>
                <c:pt idx="799">
                  <c:v>3626.6997000000001</c:v>
                </c:pt>
                <c:pt idx="800">
                  <c:v>3630.4270999999999</c:v>
                </c:pt>
                <c:pt idx="801">
                  <c:v>3634.1543999999999</c:v>
                </c:pt>
                <c:pt idx="802">
                  <c:v>3637.8816999999999</c:v>
                </c:pt>
                <c:pt idx="803">
                  <c:v>3641.6091000000001</c:v>
                </c:pt>
                <c:pt idx="804">
                  <c:v>3645.3364000000001</c:v>
                </c:pt>
                <c:pt idx="805">
                  <c:v>3649.0637000000002</c:v>
                </c:pt>
                <c:pt idx="806">
                  <c:v>3652.7910999999999</c:v>
                </c:pt>
                <c:pt idx="807">
                  <c:v>3656.5183999999999</c:v>
                </c:pt>
                <c:pt idx="808">
                  <c:v>3660.2458000000001</c:v>
                </c:pt>
                <c:pt idx="809">
                  <c:v>3663.9731000000002</c:v>
                </c:pt>
                <c:pt idx="810">
                  <c:v>3667.7004000000002</c:v>
                </c:pt>
                <c:pt idx="811">
                  <c:v>3671.4277999999999</c:v>
                </c:pt>
                <c:pt idx="812">
                  <c:v>3675.1550999999999</c:v>
                </c:pt>
                <c:pt idx="813">
                  <c:v>3678.8824</c:v>
                </c:pt>
                <c:pt idx="814">
                  <c:v>3682.6098000000002</c:v>
                </c:pt>
                <c:pt idx="815">
                  <c:v>3686.3371000000002</c:v>
                </c:pt>
                <c:pt idx="816">
                  <c:v>3690.0645</c:v>
                </c:pt>
                <c:pt idx="817">
                  <c:v>3693.7918</c:v>
                </c:pt>
                <c:pt idx="818">
                  <c:v>3697.5191</c:v>
                </c:pt>
                <c:pt idx="819">
                  <c:v>3701.2465000000002</c:v>
                </c:pt>
                <c:pt idx="820">
                  <c:v>3704.9738000000002</c:v>
                </c:pt>
                <c:pt idx="821">
                  <c:v>3708.7011000000002</c:v>
                </c:pt>
                <c:pt idx="822">
                  <c:v>3712.4285</c:v>
                </c:pt>
                <c:pt idx="823">
                  <c:v>3716.1558</c:v>
                </c:pt>
                <c:pt idx="824">
                  <c:v>3719.8832000000002</c:v>
                </c:pt>
                <c:pt idx="825">
                  <c:v>3723.6104999999998</c:v>
                </c:pt>
                <c:pt idx="826">
                  <c:v>3727.3377999999998</c:v>
                </c:pt>
                <c:pt idx="827">
                  <c:v>3731.0652</c:v>
                </c:pt>
                <c:pt idx="828">
                  <c:v>3734.7925</c:v>
                </c:pt>
                <c:pt idx="829">
                  <c:v>3738.5198999999998</c:v>
                </c:pt>
                <c:pt idx="830">
                  <c:v>3742.2471999999998</c:v>
                </c:pt>
                <c:pt idx="831">
                  <c:v>3745.9744999999998</c:v>
                </c:pt>
                <c:pt idx="832">
                  <c:v>3749.7019</c:v>
                </c:pt>
                <c:pt idx="833">
                  <c:v>3753.4292</c:v>
                </c:pt>
                <c:pt idx="834">
                  <c:v>3757.1565000000001</c:v>
                </c:pt>
                <c:pt idx="835">
                  <c:v>3760.8838999999998</c:v>
                </c:pt>
                <c:pt idx="836">
                  <c:v>3764.6111999999998</c:v>
                </c:pt>
                <c:pt idx="837">
                  <c:v>3768.3386</c:v>
                </c:pt>
                <c:pt idx="838">
                  <c:v>3772.0659000000001</c:v>
                </c:pt>
                <c:pt idx="839">
                  <c:v>3775.7932000000001</c:v>
                </c:pt>
                <c:pt idx="840">
                  <c:v>3779.5205999999998</c:v>
                </c:pt>
                <c:pt idx="841">
                  <c:v>3783.2478999999998</c:v>
                </c:pt>
                <c:pt idx="842">
                  <c:v>3786.9751999999999</c:v>
                </c:pt>
                <c:pt idx="843">
                  <c:v>3790.7026000000001</c:v>
                </c:pt>
                <c:pt idx="844">
                  <c:v>3794.4299000000001</c:v>
                </c:pt>
                <c:pt idx="845">
                  <c:v>3798.1572999999999</c:v>
                </c:pt>
                <c:pt idx="846">
                  <c:v>3801.8845999999999</c:v>
                </c:pt>
                <c:pt idx="847">
                  <c:v>3805.6118999999999</c:v>
                </c:pt>
                <c:pt idx="848">
                  <c:v>3809.3393000000001</c:v>
                </c:pt>
                <c:pt idx="849">
                  <c:v>3813.0666000000001</c:v>
                </c:pt>
                <c:pt idx="850">
                  <c:v>3816.7939000000001</c:v>
                </c:pt>
                <c:pt idx="851">
                  <c:v>3820.5212999999999</c:v>
                </c:pt>
                <c:pt idx="852">
                  <c:v>3824.2485999999999</c:v>
                </c:pt>
                <c:pt idx="853">
                  <c:v>3827.9760000000001</c:v>
                </c:pt>
                <c:pt idx="854">
                  <c:v>3831.7033000000001</c:v>
                </c:pt>
                <c:pt idx="855">
                  <c:v>3835.4306000000001</c:v>
                </c:pt>
                <c:pt idx="856">
                  <c:v>3839.1579999999999</c:v>
                </c:pt>
                <c:pt idx="857">
                  <c:v>3842.8852999999999</c:v>
                </c:pt>
                <c:pt idx="858">
                  <c:v>3846.6125999999999</c:v>
                </c:pt>
                <c:pt idx="859">
                  <c:v>3850.34</c:v>
                </c:pt>
                <c:pt idx="860">
                  <c:v>3854.0673000000002</c:v>
                </c:pt>
                <c:pt idx="861">
                  <c:v>3857.7946999999999</c:v>
                </c:pt>
                <c:pt idx="862">
                  <c:v>3861.5219999999999</c:v>
                </c:pt>
                <c:pt idx="863">
                  <c:v>3865.2492999999999</c:v>
                </c:pt>
                <c:pt idx="864">
                  <c:v>3868.9767000000002</c:v>
                </c:pt>
                <c:pt idx="865">
                  <c:v>3872.7040000000002</c:v>
                </c:pt>
                <c:pt idx="866">
                  <c:v>3876.4313999999999</c:v>
                </c:pt>
                <c:pt idx="867">
                  <c:v>3880.1587</c:v>
                </c:pt>
                <c:pt idx="868">
                  <c:v>3883.886</c:v>
                </c:pt>
                <c:pt idx="869">
                  <c:v>3887.6134000000002</c:v>
                </c:pt>
                <c:pt idx="870">
                  <c:v>3891.3407000000002</c:v>
                </c:pt>
                <c:pt idx="871">
                  <c:v>3895.0680000000002</c:v>
                </c:pt>
                <c:pt idx="872">
                  <c:v>3898.7954</c:v>
                </c:pt>
                <c:pt idx="873">
                  <c:v>3902.5227</c:v>
                </c:pt>
                <c:pt idx="874">
                  <c:v>3906.2501000000002</c:v>
                </c:pt>
                <c:pt idx="875">
                  <c:v>3909.9774000000002</c:v>
                </c:pt>
                <c:pt idx="876">
                  <c:v>3913.7046999999998</c:v>
                </c:pt>
                <c:pt idx="877">
                  <c:v>3917.4321</c:v>
                </c:pt>
                <c:pt idx="878">
                  <c:v>3921.1594</c:v>
                </c:pt>
                <c:pt idx="879">
                  <c:v>3924.8867</c:v>
                </c:pt>
                <c:pt idx="880">
                  <c:v>3928.6140999999998</c:v>
                </c:pt>
                <c:pt idx="881">
                  <c:v>3932.3413999999998</c:v>
                </c:pt>
                <c:pt idx="882">
                  <c:v>3936.0688</c:v>
                </c:pt>
                <c:pt idx="883">
                  <c:v>3939.7961</c:v>
                </c:pt>
                <c:pt idx="884">
                  <c:v>3943.5234</c:v>
                </c:pt>
                <c:pt idx="885">
                  <c:v>3947.2507999999998</c:v>
                </c:pt>
                <c:pt idx="886">
                  <c:v>3950.9780999999998</c:v>
                </c:pt>
                <c:pt idx="887">
                  <c:v>3954.7053999999998</c:v>
                </c:pt>
                <c:pt idx="888">
                  <c:v>3958.4328</c:v>
                </c:pt>
                <c:pt idx="889">
                  <c:v>3962.1601000000001</c:v>
                </c:pt>
                <c:pt idx="890">
                  <c:v>3965.8874999999998</c:v>
                </c:pt>
                <c:pt idx="891">
                  <c:v>3969.6147999999998</c:v>
                </c:pt>
                <c:pt idx="892">
                  <c:v>3973.3420999999998</c:v>
                </c:pt>
                <c:pt idx="893">
                  <c:v>3977.0695000000001</c:v>
                </c:pt>
                <c:pt idx="894">
                  <c:v>3980.7968000000001</c:v>
                </c:pt>
                <c:pt idx="895">
                  <c:v>3984.5241000000001</c:v>
                </c:pt>
                <c:pt idx="896">
                  <c:v>3988.2514999999999</c:v>
                </c:pt>
                <c:pt idx="897">
                  <c:v>3991.9787999999999</c:v>
                </c:pt>
                <c:pt idx="898">
                  <c:v>3995.7062000000001</c:v>
                </c:pt>
                <c:pt idx="899">
                  <c:v>3999.4335000000001</c:v>
                </c:pt>
              </c:numCache>
            </c:numRef>
          </c:xVal>
          <c:yVal>
            <c:numRef>
              <c:f>'FT-IR'!$E$4:$E$903</c:f>
              <c:numCache>
                <c:formatCode>General</c:formatCode>
                <c:ptCount val="900"/>
                <c:pt idx="0">
                  <c:v>0.19819999999999999</c:v>
                </c:pt>
                <c:pt idx="1">
                  <c:v>0.19109999999999999</c:v>
                </c:pt>
                <c:pt idx="2">
                  <c:v>0.18590000000000001</c:v>
                </c:pt>
                <c:pt idx="3">
                  <c:v>0.1812</c:v>
                </c:pt>
                <c:pt idx="4">
                  <c:v>0.17749999999999999</c:v>
                </c:pt>
                <c:pt idx="5">
                  <c:v>0.17599999999999999</c:v>
                </c:pt>
                <c:pt idx="6">
                  <c:v>0.1754</c:v>
                </c:pt>
                <c:pt idx="7">
                  <c:v>0.1734</c:v>
                </c:pt>
                <c:pt idx="8">
                  <c:v>0.17249999999999999</c:v>
                </c:pt>
                <c:pt idx="9">
                  <c:v>0.17280000000000001</c:v>
                </c:pt>
                <c:pt idx="10">
                  <c:v>0.17430000000000001</c:v>
                </c:pt>
                <c:pt idx="11">
                  <c:v>0.17680000000000001</c:v>
                </c:pt>
                <c:pt idx="12">
                  <c:v>0.1797</c:v>
                </c:pt>
                <c:pt idx="13">
                  <c:v>0.18029999999999999</c:v>
                </c:pt>
                <c:pt idx="14">
                  <c:v>0.1784</c:v>
                </c:pt>
                <c:pt idx="15">
                  <c:v>0.1774</c:v>
                </c:pt>
                <c:pt idx="16">
                  <c:v>0.17810000000000001</c:v>
                </c:pt>
                <c:pt idx="17">
                  <c:v>0.17960000000000001</c:v>
                </c:pt>
                <c:pt idx="18">
                  <c:v>0.18240000000000001</c:v>
                </c:pt>
                <c:pt idx="19">
                  <c:v>0.1852</c:v>
                </c:pt>
                <c:pt idx="20">
                  <c:v>0.1867</c:v>
                </c:pt>
                <c:pt idx="21">
                  <c:v>0.18740000000000001</c:v>
                </c:pt>
                <c:pt idx="22">
                  <c:v>0.1888</c:v>
                </c:pt>
                <c:pt idx="23">
                  <c:v>0.19109999999999999</c:v>
                </c:pt>
                <c:pt idx="24">
                  <c:v>0.19259999999999999</c:v>
                </c:pt>
                <c:pt idx="25">
                  <c:v>0.19109999999999999</c:v>
                </c:pt>
                <c:pt idx="26">
                  <c:v>0.19020000000000001</c:v>
                </c:pt>
                <c:pt idx="27">
                  <c:v>0.19089999999999999</c:v>
                </c:pt>
                <c:pt idx="28">
                  <c:v>0.19159999999999999</c:v>
                </c:pt>
                <c:pt idx="29">
                  <c:v>0.19170000000000001</c:v>
                </c:pt>
                <c:pt idx="30">
                  <c:v>0.19159999999999999</c:v>
                </c:pt>
                <c:pt idx="31">
                  <c:v>0.19189999999999999</c:v>
                </c:pt>
                <c:pt idx="32">
                  <c:v>0.193</c:v>
                </c:pt>
                <c:pt idx="33">
                  <c:v>0.1951</c:v>
                </c:pt>
                <c:pt idx="34">
                  <c:v>0.19800000000000001</c:v>
                </c:pt>
                <c:pt idx="35">
                  <c:v>0.1991</c:v>
                </c:pt>
                <c:pt idx="36">
                  <c:v>0.1973</c:v>
                </c:pt>
                <c:pt idx="37">
                  <c:v>0.19589999999999999</c:v>
                </c:pt>
                <c:pt idx="38">
                  <c:v>0.1973</c:v>
                </c:pt>
                <c:pt idx="39">
                  <c:v>0.2006</c:v>
                </c:pt>
                <c:pt idx="40">
                  <c:v>0.20269999999999999</c:v>
                </c:pt>
                <c:pt idx="41">
                  <c:v>0.2</c:v>
                </c:pt>
                <c:pt idx="42">
                  <c:v>0.1943</c:v>
                </c:pt>
                <c:pt idx="43">
                  <c:v>0.1903</c:v>
                </c:pt>
                <c:pt idx="44">
                  <c:v>0.18920000000000001</c:v>
                </c:pt>
                <c:pt idx="45">
                  <c:v>0.18970000000000001</c:v>
                </c:pt>
                <c:pt idx="46">
                  <c:v>0.191</c:v>
                </c:pt>
                <c:pt idx="47">
                  <c:v>0.19259999999999999</c:v>
                </c:pt>
                <c:pt idx="48">
                  <c:v>0.1946</c:v>
                </c:pt>
                <c:pt idx="49">
                  <c:v>0.1966</c:v>
                </c:pt>
                <c:pt idx="50">
                  <c:v>0.1988</c:v>
                </c:pt>
                <c:pt idx="51">
                  <c:v>0.2009</c:v>
                </c:pt>
                <c:pt idx="52">
                  <c:v>0.2034</c:v>
                </c:pt>
                <c:pt idx="53">
                  <c:v>0.2069</c:v>
                </c:pt>
                <c:pt idx="54">
                  <c:v>0.21099999999999999</c:v>
                </c:pt>
                <c:pt idx="55">
                  <c:v>0.21690000000000001</c:v>
                </c:pt>
                <c:pt idx="56">
                  <c:v>0.22670000000000001</c:v>
                </c:pt>
                <c:pt idx="57">
                  <c:v>0.23449999999999999</c:v>
                </c:pt>
                <c:pt idx="58">
                  <c:v>0.23430000000000001</c:v>
                </c:pt>
                <c:pt idx="59">
                  <c:v>0.23139999999999999</c:v>
                </c:pt>
                <c:pt idx="60">
                  <c:v>0.23280000000000001</c:v>
                </c:pt>
                <c:pt idx="61">
                  <c:v>0.2369</c:v>
                </c:pt>
                <c:pt idx="62">
                  <c:v>0.2414</c:v>
                </c:pt>
                <c:pt idx="63">
                  <c:v>0.2462</c:v>
                </c:pt>
                <c:pt idx="64">
                  <c:v>0.25090000000000001</c:v>
                </c:pt>
                <c:pt idx="65">
                  <c:v>0.25559999999999999</c:v>
                </c:pt>
                <c:pt idx="66">
                  <c:v>0.26050000000000001</c:v>
                </c:pt>
                <c:pt idx="67">
                  <c:v>0.26540000000000002</c:v>
                </c:pt>
                <c:pt idx="68">
                  <c:v>0.2702</c:v>
                </c:pt>
                <c:pt idx="69">
                  <c:v>0.27510000000000001</c:v>
                </c:pt>
                <c:pt idx="70">
                  <c:v>0.2797</c:v>
                </c:pt>
                <c:pt idx="71">
                  <c:v>0.2833</c:v>
                </c:pt>
                <c:pt idx="72">
                  <c:v>0.28599999999999998</c:v>
                </c:pt>
                <c:pt idx="73">
                  <c:v>0.28810000000000002</c:v>
                </c:pt>
                <c:pt idx="74">
                  <c:v>0.28970000000000001</c:v>
                </c:pt>
                <c:pt idx="75">
                  <c:v>0.29149999999999998</c:v>
                </c:pt>
                <c:pt idx="76">
                  <c:v>0.29370000000000002</c:v>
                </c:pt>
                <c:pt idx="77">
                  <c:v>0.2959</c:v>
                </c:pt>
                <c:pt idx="78">
                  <c:v>0.29809999999999998</c:v>
                </c:pt>
                <c:pt idx="79">
                  <c:v>0.30049999999999999</c:v>
                </c:pt>
                <c:pt idx="80">
                  <c:v>0.30349999999999999</c:v>
                </c:pt>
                <c:pt idx="81">
                  <c:v>0.30680000000000002</c:v>
                </c:pt>
                <c:pt idx="82">
                  <c:v>0.31069999999999998</c:v>
                </c:pt>
                <c:pt idx="83">
                  <c:v>0.31540000000000001</c:v>
                </c:pt>
                <c:pt idx="84">
                  <c:v>0.3206</c:v>
                </c:pt>
                <c:pt idx="85">
                  <c:v>0.32579999999999998</c:v>
                </c:pt>
                <c:pt idx="86">
                  <c:v>0.33150000000000002</c:v>
                </c:pt>
                <c:pt idx="87">
                  <c:v>0.33750000000000002</c:v>
                </c:pt>
                <c:pt idx="88">
                  <c:v>0.34350000000000003</c:v>
                </c:pt>
                <c:pt idx="89">
                  <c:v>0.34939999999999999</c:v>
                </c:pt>
                <c:pt idx="90">
                  <c:v>0.3548</c:v>
                </c:pt>
                <c:pt idx="91">
                  <c:v>0.35949999999999999</c:v>
                </c:pt>
                <c:pt idx="92">
                  <c:v>0.36380000000000001</c:v>
                </c:pt>
                <c:pt idx="93">
                  <c:v>0.36809999999999998</c:v>
                </c:pt>
                <c:pt idx="94">
                  <c:v>0.37230000000000002</c:v>
                </c:pt>
                <c:pt idx="95">
                  <c:v>0.37619999999999998</c:v>
                </c:pt>
                <c:pt idx="96">
                  <c:v>0.37869999999999998</c:v>
                </c:pt>
                <c:pt idx="97">
                  <c:v>0.37969999999999998</c:v>
                </c:pt>
                <c:pt idx="98">
                  <c:v>0.38009999999999999</c:v>
                </c:pt>
                <c:pt idx="99">
                  <c:v>0.38059999999999999</c:v>
                </c:pt>
                <c:pt idx="100">
                  <c:v>0.38109999999999999</c:v>
                </c:pt>
                <c:pt idx="101">
                  <c:v>0.38140000000000002</c:v>
                </c:pt>
                <c:pt idx="102">
                  <c:v>0.38080000000000003</c:v>
                </c:pt>
                <c:pt idx="103">
                  <c:v>0.37909999999999999</c:v>
                </c:pt>
                <c:pt idx="104">
                  <c:v>0.376</c:v>
                </c:pt>
                <c:pt idx="105">
                  <c:v>0.37230000000000002</c:v>
                </c:pt>
                <c:pt idx="106">
                  <c:v>0.36830000000000002</c:v>
                </c:pt>
                <c:pt idx="107">
                  <c:v>0.36420000000000002</c:v>
                </c:pt>
                <c:pt idx="108">
                  <c:v>0.36</c:v>
                </c:pt>
                <c:pt idx="109">
                  <c:v>0.35580000000000001</c:v>
                </c:pt>
                <c:pt idx="110">
                  <c:v>0.35239999999999999</c:v>
                </c:pt>
                <c:pt idx="111">
                  <c:v>0.3498</c:v>
                </c:pt>
                <c:pt idx="112">
                  <c:v>0.34799999999999998</c:v>
                </c:pt>
                <c:pt idx="113">
                  <c:v>0.34660000000000002</c:v>
                </c:pt>
                <c:pt idx="114">
                  <c:v>0.3448</c:v>
                </c:pt>
                <c:pt idx="115">
                  <c:v>0.34210000000000002</c:v>
                </c:pt>
                <c:pt idx="116">
                  <c:v>0.33879999999999999</c:v>
                </c:pt>
                <c:pt idx="117">
                  <c:v>0.3352</c:v>
                </c:pt>
                <c:pt idx="118">
                  <c:v>0.33150000000000002</c:v>
                </c:pt>
                <c:pt idx="119">
                  <c:v>0.32750000000000001</c:v>
                </c:pt>
                <c:pt idx="120">
                  <c:v>0.32300000000000001</c:v>
                </c:pt>
                <c:pt idx="121">
                  <c:v>0.31830000000000003</c:v>
                </c:pt>
                <c:pt idx="122">
                  <c:v>0.31319999999999998</c:v>
                </c:pt>
                <c:pt idx="123">
                  <c:v>0.30740000000000001</c:v>
                </c:pt>
                <c:pt idx="124">
                  <c:v>0.30120000000000002</c:v>
                </c:pt>
                <c:pt idx="125">
                  <c:v>0.29470000000000002</c:v>
                </c:pt>
                <c:pt idx="126">
                  <c:v>0.2878</c:v>
                </c:pt>
                <c:pt idx="127">
                  <c:v>0.28089999999999998</c:v>
                </c:pt>
                <c:pt idx="128">
                  <c:v>0.27389999999999998</c:v>
                </c:pt>
                <c:pt idx="129">
                  <c:v>0.26679999999999998</c:v>
                </c:pt>
                <c:pt idx="130">
                  <c:v>0.25979999999999998</c:v>
                </c:pt>
                <c:pt idx="131">
                  <c:v>0.25269999999999998</c:v>
                </c:pt>
                <c:pt idx="132">
                  <c:v>0.24579999999999999</c:v>
                </c:pt>
                <c:pt idx="133">
                  <c:v>0.23910000000000001</c:v>
                </c:pt>
                <c:pt idx="134">
                  <c:v>0.2326</c:v>
                </c:pt>
                <c:pt idx="135">
                  <c:v>0.2263</c:v>
                </c:pt>
                <c:pt idx="136">
                  <c:v>0.22020000000000001</c:v>
                </c:pt>
                <c:pt idx="137">
                  <c:v>0.21479999999999999</c:v>
                </c:pt>
                <c:pt idx="138">
                  <c:v>0.20949999999999999</c:v>
                </c:pt>
                <c:pt idx="139">
                  <c:v>0.2031</c:v>
                </c:pt>
                <c:pt idx="140">
                  <c:v>0.19620000000000001</c:v>
                </c:pt>
                <c:pt idx="141">
                  <c:v>0.1893</c:v>
                </c:pt>
                <c:pt idx="142">
                  <c:v>0.18229999999999999</c:v>
                </c:pt>
                <c:pt idx="143">
                  <c:v>0.17510000000000001</c:v>
                </c:pt>
                <c:pt idx="144">
                  <c:v>0.16800000000000001</c:v>
                </c:pt>
                <c:pt idx="145">
                  <c:v>0.16120000000000001</c:v>
                </c:pt>
                <c:pt idx="146">
                  <c:v>0.155</c:v>
                </c:pt>
                <c:pt idx="147">
                  <c:v>0.14949999999999999</c:v>
                </c:pt>
                <c:pt idx="148">
                  <c:v>0.1444</c:v>
                </c:pt>
                <c:pt idx="149">
                  <c:v>0.13969999999999999</c:v>
                </c:pt>
                <c:pt idx="150">
                  <c:v>0.13569999999999999</c:v>
                </c:pt>
                <c:pt idx="151">
                  <c:v>0.1323</c:v>
                </c:pt>
                <c:pt idx="152">
                  <c:v>0.1288</c:v>
                </c:pt>
                <c:pt idx="153">
                  <c:v>0.12529999999999999</c:v>
                </c:pt>
                <c:pt idx="154">
                  <c:v>0.12189999999999999</c:v>
                </c:pt>
                <c:pt idx="155">
                  <c:v>0.11849999999999999</c:v>
                </c:pt>
                <c:pt idx="156">
                  <c:v>0.11509999999999999</c:v>
                </c:pt>
                <c:pt idx="157">
                  <c:v>0.112</c:v>
                </c:pt>
                <c:pt idx="158">
                  <c:v>0.10929999999999999</c:v>
                </c:pt>
                <c:pt idx="159">
                  <c:v>0.1072</c:v>
                </c:pt>
                <c:pt idx="160">
                  <c:v>0.1056</c:v>
                </c:pt>
                <c:pt idx="161">
                  <c:v>0.10390000000000001</c:v>
                </c:pt>
                <c:pt idx="162">
                  <c:v>0.1024</c:v>
                </c:pt>
                <c:pt idx="163">
                  <c:v>0.1013</c:v>
                </c:pt>
                <c:pt idx="164">
                  <c:v>0.10059999999999999</c:v>
                </c:pt>
                <c:pt idx="165">
                  <c:v>0.1</c:v>
                </c:pt>
                <c:pt idx="166">
                  <c:v>9.9599999999999994E-2</c:v>
                </c:pt>
                <c:pt idx="167">
                  <c:v>9.9400000000000002E-2</c:v>
                </c:pt>
                <c:pt idx="168">
                  <c:v>9.9400000000000002E-2</c:v>
                </c:pt>
                <c:pt idx="169">
                  <c:v>9.9400000000000002E-2</c:v>
                </c:pt>
                <c:pt idx="170">
                  <c:v>9.9599999999999994E-2</c:v>
                </c:pt>
                <c:pt idx="171">
                  <c:v>0.1</c:v>
                </c:pt>
                <c:pt idx="172">
                  <c:v>0.1003</c:v>
                </c:pt>
                <c:pt idx="173">
                  <c:v>0.1009</c:v>
                </c:pt>
                <c:pt idx="174">
                  <c:v>0.1016</c:v>
                </c:pt>
                <c:pt idx="175">
                  <c:v>0.1021</c:v>
                </c:pt>
                <c:pt idx="176">
                  <c:v>0.1024</c:v>
                </c:pt>
                <c:pt idx="177">
                  <c:v>0.1028</c:v>
                </c:pt>
                <c:pt idx="178">
                  <c:v>0.10299999999999999</c:v>
                </c:pt>
                <c:pt idx="179">
                  <c:v>0.10340000000000001</c:v>
                </c:pt>
                <c:pt idx="180">
                  <c:v>0.10390000000000001</c:v>
                </c:pt>
                <c:pt idx="181">
                  <c:v>0.10440000000000001</c:v>
                </c:pt>
                <c:pt idx="182">
                  <c:v>0.105</c:v>
                </c:pt>
                <c:pt idx="183">
                  <c:v>0.1057</c:v>
                </c:pt>
                <c:pt idx="184">
                  <c:v>0.1066</c:v>
                </c:pt>
                <c:pt idx="185">
                  <c:v>0.108</c:v>
                </c:pt>
                <c:pt idx="186">
                  <c:v>0.10929999999999999</c:v>
                </c:pt>
                <c:pt idx="187">
                  <c:v>0.1104</c:v>
                </c:pt>
                <c:pt idx="188">
                  <c:v>0.1118</c:v>
                </c:pt>
                <c:pt idx="189">
                  <c:v>0.1133</c:v>
                </c:pt>
                <c:pt idx="190">
                  <c:v>0.1147</c:v>
                </c:pt>
                <c:pt idx="191">
                  <c:v>0.1169</c:v>
                </c:pt>
                <c:pt idx="192">
                  <c:v>0.1193</c:v>
                </c:pt>
                <c:pt idx="193">
                  <c:v>0.1206</c:v>
                </c:pt>
                <c:pt idx="194">
                  <c:v>0.12280000000000001</c:v>
                </c:pt>
                <c:pt idx="195">
                  <c:v>0.12559999999999999</c:v>
                </c:pt>
                <c:pt idx="196">
                  <c:v>0.1255</c:v>
                </c:pt>
                <c:pt idx="197">
                  <c:v>0.124</c:v>
                </c:pt>
                <c:pt idx="198">
                  <c:v>0.1244</c:v>
                </c:pt>
                <c:pt idx="199">
                  <c:v>0.12590000000000001</c:v>
                </c:pt>
                <c:pt idx="200">
                  <c:v>0.1283</c:v>
                </c:pt>
                <c:pt idx="201">
                  <c:v>0.13159999999999999</c:v>
                </c:pt>
                <c:pt idx="202">
                  <c:v>0.1341</c:v>
                </c:pt>
                <c:pt idx="203">
                  <c:v>0.13589999999999999</c:v>
                </c:pt>
                <c:pt idx="204">
                  <c:v>0.13750000000000001</c:v>
                </c:pt>
                <c:pt idx="205">
                  <c:v>0.1381</c:v>
                </c:pt>
                <c:pt idx="206">
                  <c:v>0.1389</c:v>
                </c:pt>
                <c:pt idx="207">
                  <c:v>0.1406</c:v>
                </c:pt>
                <c:pt idx="208">
                  <c:v>0.1411</c:v>
                </c:pt>
                <c:pt idx="209">
                  <c:v>0.14149999999999999</c:v>
                </c:pt>
                <c:pt idx="210">
                  <c:v>0.14249999999999999</c:v>
                </c:pt>
                <c:pt idx="211">
                  <c:v>0.14410000000000001</c:v>
                </c:pt>
                <c:pt idx="212">
                  <c:v>0.14549999999999999</c:v>
                </c:pt>
                <c:pt idx="213">
                  <c:v>0.1452</c:v>
                </c:pt>
                <c:pt idx="214">
                  <c:v>0.14530000000000001</c:v>
                </c:pt>
                <c:pt idx="215">
                  <c:v>0.14549999999999999</c:v>
                </c:pt>
                <c:pt idx="216">
                  <c:v>0.1452</c:v>
                </c:pt>
                <c:pt idx="217">
                  <c:v>0.1454</c:v>
                </c:pt>
                <c:pt idx="218">
                  <c:v>0.14269999999999999</c:v>
                </c:pt>
                <c:pt idx="219">
                  <c:v>0.13730000000000001</c:v>
                </c:pt>
                <c:pt idx="220">
                  <c:v>0.13009999999999999</c:v>
                </c:pt>
                <c:pt idx="221">
                  <c:v>0.12330000000000001</c:v>
                </c:pt>
                <c:pt idx="222">
                  <c:v>0.1193</c:v>
                </c:pt>
                <c:pt idx="223">
                  <c:v>0.1163</c:v>
                </c:pt>
                <c:pt idx="224">
                  <c:v>0.1139</c:v>
                </c:pt>
                <c:pt idx="225">
                  <c:v>0.11269999999999999</c:v>
                </c:pt>
                <c:pt idx="226">
                  <c:v>0.112</c:v>
                </c:pt>
                <c:pt idx="227">
                  <c:v>0.1111</c:v>
                </c:pt>
                <c:pt idx="228">
                  <c:v>0.1101</c:v>
                </c:pt>
                <c:pt idx="229">
                  <c:v>0.1081</c:v>
                </c:pt>
                <c:pt idx="230">
                  <c:v>0.1086</c:v>
                </c:pt>
                <c:pt idx="231">
                  <c:v>0.10979999999999999</c:v>
                </c:pt>
                <c:pt idx="232">
                  <c:v>0.1079</c:v>
                </c:pt>
                <c:pt idx="233">
                  <c:v>0.1071</c:v>
                </c:pt>
                <c:pt idx="234">
                  <c:v>0.1082</c:v>
                </c:pt>
                <c:pt idx="235">
                  <c:v>0.1089</c:v>
                </c:pt>
                <c:pt idx="236">
                  <c:v>0.10829999999999999</c:v>
                </c:pt>
                <c:pt idx="237">
                  <c:v>0.1077</c:v>
                </c:pt>
                <c:pt idx="238">
                  <c:v>0.1071</c:v>
                </c:pt>
                <c:pt idx="239">
                  <c:v>0.1084</c:v>
                </c:pt>
                <c:pt idx="240">
                  <c:v>0.1106</c:v>
                </c:pt>
                <c:pt idx="241">
                  <c:v>0.1099</c:v>
                </c:pt>
                <c:pt idx="242">
                  <c:v>0.10879999999999999</c:v>
                </c:pt>
                <c:pt idx="243">
                  <c:v>0.1082</c:v>
                </c:pt>
                <c:pt idx="244">
                  <c:v>0.1106</c:v>
                </c:pt>
                <c:pt idx="245">
                  <c:v>0.11210000000000001</c:v>
                </c:pt>
                <c:pt idx="246">
                  <c:v>0.1106</c:v>
                </c:pt>
                <c:pt idx="247">
                  <c:v>0.1109</c:v>
                </c:pt>
                <c:pt idx="248">
                  <c:v>0.1119</c:v>
                </c:pt>
                <c:pt idx="249">
                  <c:v>0.1135</c:v>
                </c:pt>
                <c:pt idx="250">
                  <c:v>0.1145</c:v>
                </c:pt>
                <c:pt idx="251">
                  <c:v>0.11459999999999999</c:v>
                </c:pt>
                <c:pt idx="252">
                  <c:v>0.11559999999999999</c:v>
                </c:pt>
                <c:pt idx="253">
                  <c:v>0.1167</c:v>
                </c:pt>
                <c:pt idx="254">
                  <c:v>0.1179</c:v>
                </c:pt>
                <c:pt idx="255">
                  <c:v>0.1187</c:v>
                </c:pt>
                <c:pt idx="256">
                  <c:v>0.11890000000000001</c:v>
                </c:pt>
                <c:pt idx="257">
                  <c:v>0.1187</c:v>
                </c:pt>
                <c:pt idx="258">
                  <c:v>0.1178</c:v>
                </c:pt>
                <c:pt idx="259">
                  <c:v>0.1172</c:v>
                </c:pt>
                <c:pt idx="260">
                  <c:v>0.1177</c:v>
                </c:pt>
                <c:pt idx="261">
                  <c:v>0.11749999999999999</c:v>
                </c:pt>
                <c:pt idx="262">
                  <c:v>0.11749999999999999</c:v>
                </c:pt>
                <c:pt idx="263">
                  <c:v>0.1168</c:v>
                </c:pt>
                <c:pt idx="264">
                  <c:v>0.11609999999999999</c:v>
                </c:pt>
                <c:pt idx="265">
                  <c:v>0.11749999999999999</c:v>
                </c:pt>
                <c:pt idx="266">
                  <c:v>0.1166</c:v>
                </c:pt>
                <c:pt idx="267">
                  <c:v>0.11509999999999999</c:v>
                </c:pt>
                <c:pt idx="268">
                  <c:v>0.11459999999999999</c:v>
                </c:pt>
                <c:pt idx="269">
                  <c:v>0.1149</c:v>
                </c:pt>
                <c:pt idx="270">
                  <c:v>0.1152</c:v>
                </c:pt>
                <c:pt idx="271">
                  <c:v>0.1128</c:v>
                </c:pt>
                <c:pt idx="272">
                  <c:v>0.1109</c:v>
                </c:pt>
                <c:pt idx="273">
                  <c:v>0.10979999999999999</c:v>
                </c:pt>
                <c:pt idx="274">
                  <c:v>0.109</c:v>
                </c:pt>
                <c:pt idx="275">
                  <c:v>0.1084</c:v>
                </c:pt>
                <c:pt idx="276">
                  <c:v>0.1065</c:v>
                </c:pt>
                <c:pt idx="277">
                  <c:v>0.1048</c:v>
                </c:pt>
                <c:pt idx="278">
                  <c:v>0.1053</c:v>
                </c:pt>
                <c:pt idx="279">
                  <c:v>0.1041</c:v>
                </c:pt>
                <c:pt idx="280">
                  <c:v>0.10150000000000001</c:v>
                </c:pt>
                <c:pt idx="281">
                  <c:v>0.1009</c:v>
                </c:pt>
                <c:pt idx="282">
                  <c:v>0.10199999999999999</c:v>
                </c:pt>
                <c:pt idx="283">
                  <c:v>0.1016</c:v>
                </c:pt>
                <c:pt idx="284">
                  <c:v>9.98E-2</c:v>
                </c:pt>
                <c:pt idx="285">
                  <c:v>9.7500000000000003E-2</c:v>
                </c:pt>
                <c:pt idx="286">
                  <c:v>9.6000000000000002E-2</c:v>
                </c:pt>
                <c:pt idx="287">
                  <c:v>9.5600000000000004E-2</c:v>
                </c:pt>
                <c:pt idx="288">
                  <c:v>9.3600000000000003E-2</c:v>
                </c:pt>
                <c:pt idx="289">
                  <c:v>9.0899999999999995E-2</c:v>
                </c:pt>
                <c:pt idx="290">
                  <c:v>8.9200000000000002E-2</c:v>
                </c:pt>
                <c:pt idx="291">
                  <c:v>8.9099999999999999E-2</c:v>
                </c:pt>
                <c:pt idx="292">
                  <c:v>8.8499999999999995E-2</c:v>
                </c:pt>
                <c:pt idx="293">
                  <c:v>8.6599999999999996E-2</c:v>
                </c:pt>
                <c:pt idx="294">
                  <c:v>8.5000000000000006E-2</c:v>
                </c:pt>
                <c:pt idx="295">
                  <c:v>8.4199999999999997E-2</c:v>
                </c:pt>
                <c:pt idx="296">
                  <c:v>8.3799999999999999E-2</c:v>
                </c:pt>
                <c:pt idx="297">
                  <c:v>8.3000000000000004E-2</c:v>
                </c:pt>
                <c:pt idx="298">
                  <c:v>8.2500000000000004E-2</c:v>
                </c:pt>
                <c:pt idx="299">
                  <c:v>8.2199999999999995E-2</c:v>
                </c:pt>
                <c:pt idx="300">
                  <c:v>8.1500000000000003E-2</c:v>
                </c:pt>
                <c:pt idx="301">
                  <c:v>8.1600000000000006E-2</c:v>
                </c:pt>
                <c:pt idx="302">
                  <c:v>8.1699999999999995E-2</c:v>
                </c:pt>
                <c:pt idx="303">
                  <c:v>8.0699999999999994E-2</c:v>
                </c:pt>
                <c:pt idx="304">
                  <c:v>8.0299999999999996E-2</c:v>
                </c:pt>
                <c:pt idx="305">
                  <c:v>7.9799999999999996E-2</c:v>
                </c:pt>
                <c:pt idx="306">
                  <c:v>7.9200000000000007E-2</c:v>
                </c:pt>
                <c:pt idx="307">
                  <c:v>7.9600000000000004E-2</c:v>
                </c:pt>
                <c:pt idx="308">
                  <c:v>7.9500000000000001E-2</c:v>
                </c:pt>
                <c:pt idx="309">
                  <c:v>7.9200000000000007E-2</c:v>
                </c:pt>
                <c:pt idx="310">
                  <c:v>7.9100000000000004E-2</c:v>
                </c:pt>
                <c:pt idx="311">
                  <c:v>7.8700000000000006E-2</c:v>
                </c:pt>
                <c:pt idx="312">
                  <c:v>7.85E-2</c:v>
                </c:pt>
                <c:pt idx="313">
                  <c:v>7.8E-2</c:v>
                </c:pt>
                <c:pt idx="314">
                  <c:v>7.7499999999999999E-2</c:v>
                </c:pt>
                <c:pt idx="315">
                  <c:v>7.7499999999999999E-2</c:v>
                </c:pt>
                <c:pt idx="316">
                  <c:v>7.7799999999999994E-2</c:v>
                </c:pt>
                <c:pt idx="317">
                  <c:v>7.7899999999999997E-2</c:v>
                </c:pt>
                <c:pt idx="318">
                  <c:v>7.7700000000000005E-2</c:v>
                </c:pt>
                <c:pt idx="319">
                  <c:v>7.7100000000000002E-2</c:v>
                </c:pt>
                <c:pt idx="320">
                  <c:v>7.6600000000000001E-2</c:v>
                </c:pt>
                <c:pt idx="321">
                  <c:v>7.7299999999999994E-2</c:v>
                </c:pt>
                <c:pt idx="322">
                  <c:v>7.7700000000000005E-2</c:v>
                </c:pt>
                <c:pt idx="323">
                  <c:v>7.7299999999999994E-2</c:v>
                </c:pt>
                <c:pt idx="324">
                  <c:v>7.7200000000000005E-2</c:v>
                </c:pt>
                <c:pt idx="325">
                  <c:v>7.7200000000000005E-2</c:v>
                </c:pt>
                <c:pt idx="326">
                  <c:v>7.7100000000000002E-2</c:v>
                </c:pt>
                <c:pt idx="327">
                  <c:v>7.7100000000000002E-2</c:v>
                </c:pt>
                <c:pt idx="328">
                  <c:v>7.7100000000000002E-2</c:v>
                </c:pt>
                <c:pt idx="329">
                  <c:v>7.6700000000000004E-2</c:v>
                </c:pt>
                <c:pt idx="330">
                  <c:v>7.6499999999999999E-2</c:v>
                </c:pt>
                <c:pt idx="331">
                  <c:v>7.6300000000000007E-2</c:v>
                </c:pt>
                <c:pt idx="332">
                  <c:v>7.6200000000000004E-2</c:v>
                </c:pt>
                <c:pt idx="333">
                  <c:v>7.5999999999999998E-2</c:v>
                </c:pt>
                <c:pt idx="334">
                  <c:v>7.5499999999999998E-2</c:v>
                </c:pt>
                <c:pt idx="335">
                  <c:v>7.5300000000000006E-2</c:v>
                </c:pt>
                <c:pt idx="336">
                  <c:v>7.5300000000000006E-2</c:v>
                </c:pt>
                <c:pt idx="337">
                  <c:v>7.4999999999999997E-2</c:v>
                </c:pt>
                <c:pt idx="338">
                  <c:v>7.46E-2</c:v>
                </c:pt>
                <c:pt idx="339">
                  <c:v>7.4200000000000002E-2</c:v>
                </c:pt>
                <c:pt idx="340">
                  <c:v>7.3300000000000004E-2</c:v>
                </c:pt>
                <c:pt idx="341">
                  <c:v>7.2599999999999998E-2</c:v>
                </c:pt>
                <c:pt idx="342">
                  <c:v>7.2099999999999997E-2</c:v>
                </c:pt>
                <c:pt idx="343">
                  <c:v>7.1400000000000005E-2</c:v>
                </c:pt>
                <c:pt idx="344">
                  <c:v>7.0099999999999996E-2</c:v>
                </c:pt>
                <c:pt idx="345">
                  <c:v>6.9500000000000006E-2</c:v>
                </c:pt>
                <c:pt idx="346">
                  <c:v>6.9099999999999995E-2</c:v>
                </c:pt>
                <c:pt idx="347">
                  <c:v>6.7599999999999993E-2</c:v>
                </c:pt>
                <c:pt idx="348">
                  <c:v>6.5799999999999997E-2</c:v>
                </c:pt>
                <c:pt idx="349">
                  <c:v>6.4399999999999999E-2</c:v>
                </c:pt>
                <c:pt idx="350">
                  <c:v>6.2600000000000003E-2</c:v>
                </c:pt>
                <c:pt idx="351">
                  <c:v>6.0400000000000002E-2</c:v>
                </c:pt>
                <c:pt idx="352">
                  <c:v>5.8299999999999998E-2</c:v>
                </c:pt>
                <c:pt idx="353">
                  <c:v>5.6500000000000002E-2</c:v>
                </c:pt>
                <c:pt idx="354">
                  <c:v>5.3600000000000002E-2</c:v>
                </c:pt>
                <c:pt idx="355">
                  <c:v>5.0999999999999997E-2</c:v>
                </c:pt>
                <c:pt idx="356">
                  <c:v>5.0200000000000002E-2</c:v>
                </c:pt>
                <c:pt idx="357">
                  <c:v>5.2200000000000003E-2</c:v>
                </c:pt>
                <c:pt idx="358">
                  <c:v>5.4300000000000001E-2</c:v>
                </c:pt>
                <c:pt idx="359">
                  <c:v>5.57E-2</c:v>
                </c:pt>
                <c:pt idx="360">
                  <c:v>5.7099999999999998E-2</c:v>
                </c:pt>
                <c:pt idx="361">
                  <c:v>5.7799999999999997E-2</c:v>
                </c:pt>
                <c:pt idx="362">
                  <c:v>5.7500000000000002E-2</c:v>
                </c:pt>
                <c:pt idx="363">
                  <c:v>5.5100000000000003E-2</c:v>
                </c:pt>
                <c:pt idx="364">
                  <c:v>5.2200000000000003E-2</c:v>
                </c:pt>
                <c:pt idx="365">
                  <c:v>5.16E-2</c:v>
                </c:pt>
                <c:pt idx="366">
                  <c:v>5.0799999999999998E-2</c:v>
                </c:pt>
                <c:pt idx="367">
                  <c:v>4.9700000000000001E-2</c:v>
                </c:pt>
                <c:pt idx="368">
                  <c:v>4.8599999999999997E-2</c:v>
                </c:pt>
                <c:pt idx="369">
                  <c:v>4.7899999999999998E-2</c:v>
                </c:pt>
                <c:pt idx="370">
                  <c:v>4.7E-2</c:v>
                </c:pt>
                <c:pt idx="371">
                  <c:v>4.7199999999999999E-2</c:v>
                </c:pt>
                <c:pt idx="372">
                  <c:v>5.0700000000000002E-2</c:v>
                </c:pt>
                <c:pt idx="373">
                  <c:v>5.3100000000000001E-2</c:v>
                </c:pt>
                <c:pt idx="374">
                  <c:v>5.4600000000000003E-2</c:v>
                </c:pt>
                <c:pt idx="375">
                  <c:v>5.7599999999999998E-2</c:v>
                </c:pt>
                <c:pt idx="376">
                  <c:v>6.1600000000000002E-2</c:v>
                </c:pt>
                <c:pt idx="377">
                  <c:v>6.4399999999999999E-2</c:v>
                </c:pt>
                <c:pt idx="378">
                  <c:v>6.6500000000000004E-2</c:v>
                </c:pt>
                <c:pt idx="379">
                  <c:v>6.7799999999999999E-2</c:v>
                </c:pt>
                <c:pt idx="380">
                  <c:v>6.8000000000000005E-2</c:v>
                </c:pt>
                <c:pt idx="381">
                  <c:v>6.88E-2</c:v>
                </c:pt>
                <c:pt idx="382">
                  <c:v>7.0499999999999993E-2</c:v>
                </c:pt>
                <c:pt idx="383">
                  <c:v>7.1900000000000006E-2</c:v>
                </c:pt>
                <c:pt idx="384">
                  <c:v>7.2700000000000001E-2</c:v>
                </c:pt>
                <c:pt idx="385">
                  <c:v>7.3599999999999999E-2</c:v>
                </c:pt>
                <c:pt idx="386">
                  <c:v>7.4099999999999999E-2</c:v>
                </c:pt>
                <c:pt idx="387">
                  <c:v>7.4399999999999994E-2</c:v>
                </c:pt>
                <c:pt idx="388">
                  <c:v>7.4399999999999994E-2</c:v>
                </c:pt>
                <c:pt idx="389">
                  <c:v>7.4499999999999997E-2</c:v>
                </c:pt>
                <c:pt idx="390">
                  <c:v>7.46E-2</c:v>
                </c:pt>
                <c:pt idx="391">
                  <c:v>7.4800000000000005E-2</c:v>
                </c:pt>
                <c:pt idx="392">
                  <c:v>7.5700000000000003E-2</c:v>
                </c:pt>
                <c:pt idx="393">
                  <c:v>7.5899999999999995E-2</c:v>
                </c:pt>
                <c:pt idx="394">
                  <c:v>7.51E-2</c:v>
                </c:pt>
                <c:pt idx="395">
                  <c:v>7.4700000000000003E-2</c:v>
                </c:pt>
                <c:pt idx="396">
                  <c:v>7.3700000000000002E-2</c:v>
                </c:pt>
                <c:pt idx="397">
                  <c:v>7.1599999999999997E-2</c:v>
                </c:pt>
                <c:pt idx="398">
                  <c:v>6.9500000000000006E-2</c:v>
                </c:pt>
                <c:pt idx="399">
                  <c:v>6.6799999999999998E-2</c:v>
                </c:pt>
                <c:pt idx="400">
                  <c:v>6.3799999999999996E-2</c:v>
                </c:pt>
                <c:pt idx="401">
                  <c:v>6.1899999999999997E-2</c:v>
                </c:pt>
                <c:pt idx="402">
                  <c:v>5.9400000000000001E-2</c:v>
                </c:pt>
                <c:pt idx="403">
                  <c:v>5.62E-2</c:v>
                </c:pt>
                <c:pt idx="404">
                  <c:v>5.16E-2</c:v>
                </c:pt>
                <c:pt idx="405">
                  <c:v>4.7300000000000002E-2</c:v>
                </c:pt>
                <c:pt idx="406">
                  <c:v>4.87E-2</c:v>
                </c:pt>
                <c:pt idx="407">
                  <c:v>5.21E-2</c:v>
                </c:pt>
                <c:pt idx="408">
                  <c:v>5.5100000000000003E-2</c:v>
                </c:pt>
                <c:pt idx="409">
                  <c:v>5.6899999999999999E-2</c:v>
                </c:pt>
                <c:pt idx="410">
                  <c:v>5.7200000000000001E-2</c:v>
                </c:pt>
                <c:pt idx="411">
                  <c:v>5.8299999999999998E-2</c:v>
                </c:pt>
                <c:pt idx="412">
                  <c:v>6.08E-2</c:v>
                </c:pt>
                <c:pt idx="413">
                  <c:v>6.3200000000000006E-2</c:v>
                </c:pt>
                <c:pt idx="414">
                  <c:v>6.3700000000000007E-2</c:v>
                </c:pt>
                <c:pt idx="415">
                  <c:v>6.4299999999999996E-2</c:v>
                </c:pt>
                <c:pt idx="416">
                  <c:v>6.5799999999999997E-2</c:v>
                </c:pt>
                <c:pt idx="417">
                  <c:v>6.7199999999999996E-2</c:v>
                </c:pt>
                <c:pt idx="418">
                  <c:v>6.8400000000000002E-2</c:v>
                </c:pt>
                <c:pt idx="419">
                  <c:v>6.9400000000000003E-2</c:v>
                </c:pt>
                <c:pt idx="420">
                  <c:v>7.0000000000000007E-2</c:v>
                </c:pt>
                <c:pt idx="421">
                  <c:v>7.0400000000000004E-2</c:v>
                </c:pt>
                <c:pt idx="422">
                  <c:v>7.1499999999999994E-2</c:v>
                </c:pt>
                <c:pt idx="423">
                  <c:v>7.3200000000000001E-2</c:v>
                </c:pt>
                <c:pt idx="424">
                  <c:v>7.4300000000000005E-2</c:v>
                </c:pt>
                <c:pt idx="425">
                  <c:v>7.4700000000000003E-2</c:v>
                </c:pt>
                <c:pt idx="426">
                  <c:v>7.5700000000000003E-2</c:v>
                </c:pt>
                <c:pt idx="427">
                  <c:v>7.6399999999999996E-2</c:v>
                </c:pt>
                <c:pt idx="428">
                  <c:v>7.6700000000000004E-2</c:v>
                </c:pt>
                <c:pt idx="429">
                  <c:v>7.7600000000000002E-2</c:v>
                </c:pt>
                <c:pt idx="430">
                  <c:v>7.85E-2</c:v>
                </c:pt>
                <c:pt idx="431">
                  <c:v>7.9399999999999998E-2</c:v>
                </c:pt>
                <c:pt idx="432">
                  <c:v>8.0399999999999999E-2</c:v>
                </c:pt>
                <c:pt idx="433">
                  <c:v>8.1299999999999997E-2</c:v>
                </c:pt>
                <c:pt idx="434">
                  <c:v>8.2100000000000006E-2</c:v>
                </c:pt>
                <c:pt idx="435">
                  <c:v>8.2500000000000004E-2</c:v>
                </c:pt>
                <c:pt idx="436">
                  <c:v>8.3199999999999996E-2</c:v>
                </c:pt>
                <c:pt idx="437">
                  <c:v>8.4699999999999998E-2</c:v>
                </c:pt>
                <c:pt idx="438">
                  <c:v>8.6300000000000002E-2</c:v>
                </c:pt>
                <c:pt idx="439">
                  <c:v>8.7599999999999997E-2</c:v>
                </c:pt>
                <c:pt idx="440">
                  <c:v>8.8200000000000001E-2</c:v>
                </c:pt>
                <c:pt idx="441">
                  <c:v>8.8499999999999995E-2</c:v>
                </c:pt>
                <c:pt idx="442">
                  <c:v>8.8900000000000007E-2</c:v>
                </c:pt>
                <c:pt idx="443">
                  <c:v>8.9200000000000002E-2</c:v>
                </c:pt>
                <c:pt idx="444">
                  <c:v>8.9700000000000002E-2</c:v>
                </c:pt>
                <c:pt idx="445">
                  <c:v>8.9800000000000005E-2</c:v>
                </c:pt>
                <c:pt idx="446">
                  <c:v>8.9800000000000005E-2</c:v>
                </c:pt>
                <c:pt idx="447">
                  <c:v>9.0399999999999994E-2</c:v>
                </c:pt>
                <c:pt idx="448">
                  <c:v>9.1600000000000001E-2</c:v>
                </c:pt>
                <c:pt idx="449">
                  <c:v>9.2600000000000002E-2</c:v>
                </c:pt>
                <c:pt idx="450">
                  <c:v>9.1899999999999996E-2</c:v>
                </c:pt>
                <c:pt idx="451">
                  <c:v>9.0700000000000003E-2</c:v>
                </c:pt>
                <c:pt idx="452">
                  <c:v>9.0300000000000005E-2</c:v>
                </c:pt>
                <c:pt idx="453">
                  <c:v>9.06E-2</c:v>
                </c:pt>
                <c:pt idx="454">
                  <c:v>9.1700000000000004E-2</c:v>
                </c:pt>
                <c:pt idx="455">
                  <c:v>9.2399999999999996E-2</c:v>
                </c:pt>
                <c:pt idx="456">
                  <c:v>9.06E-2</c:v>
                </c:pt>
                <c:pt idx="457">
                  <c:v>8.8900000000000007E-2</c:v>
                </c:pt>
                <c:pt idx="458">
                  <c:v>8.9599999999999999E-2</c:v>
                </c:pt>
                <c:pt idx="459">
                  <c:v>9.0399999999999994E-2</c:v>
                </c:pt>
                <c:pt idx="460">
                  <c:v>9.0300000000000005E-2</c:v>
                </c:pt>
                <c:pt idx="461">
                  <c:v>9.0800000000000006E-2</c:v>
                </c:pt>
                <c:pt idx="462">
                  <c:v>9.1399999999999995E-2</c:v>
                </c:pt>
                <c:pt idx="463">
                  <c:v>9.1600000000000001E-2</c:v>
                </c:pt>
                <c:pt idx="464">
                  <c:v>9.1800000000000007E-2</c:v>
                </c:pt>
                <c:pt idx="465">
                  <c:v>9.1499999999999998E-2</c:v>
                </c:pt>
                <c:pt idx="466">
                  <c:v>9.0800000000000006E-2</c:v>
                </c:pt>
                <c:pt idx="467">
                  <c:v>9.0800000000000006E-2</c:v>
                </c:pt>
                <c:pt idx="468">
                  <c:v>9.0899999999999995E-2</c:v>
                </c:pt>
                <c:pt idx="469">
                  <c:v>9.06E-2</c:v>
                </c:pt>
                <c:pt idx="470">
                  <c:v>9.0399999999999994E-2</c:v>
                </c:pt>
                <c:pt idx="471">
                  <c:v>9.0399999999999994E-2</c:v>
                </c:pt>
                <c:pt idx="472">
                  <c:v>9.06E-2</c:v>
                </c:pt>
                <c:pt idx="473">
                  <c:v>9.0899999999999995E-2</c:v>
                </c:pt>
                <c:pt idx="474">
                  <c:v>9.0800000000000006E-2</c:v>
                </c:pt>
                <c:pt idx="475">
                  <c:v>9.0499999999999997E-2</c:v>
                </c:pt>
                <c:pt idx="476">
                  <c:v>9.0700000000000003E-2</c:v>
                </c:pt>
                <c:pt idx="477">
                  <c:v>9.0899999999999995E-2</c:v>
                </c:pt>
                <c:pt idx="478">
                  <c:v>9.0899999999999995E-2</c:v>
                </c:pt>
                <c:pt idx="479">
                  <c:v>9.0999999999999998E-2</c:v>
                </c:pt>
                <c:pt idx="480">
                  <c:v>9.1200000000000003E-2</c:v>
                </c:pt>
                <c:pt idx="481">
                  <c:v>9.1300000000000006E-2</c:v>
                </c:pt>
                <c:pt idx="482">
                  <c:v>9.1300000000000006E-2</c:v>
                </c:pt>
                <c:pt idx="483">
                  <c:v>9.1300000000000006E-2</c:v>
                </c:pt>
                <c:pt idx="484">
                  <c:v>9.1600000000000001E-2</c:v>
                </c:pt>
                <c:pt idx="485">
                  <c:v>9.1999999999999998E-2</c:v>
                </c:pt>
                <c:pt idx="486">
                  <c:v>9.1899999999999996E-2</c:v>
                </c:pt>
                <c:pt idx="487">
                  <c:v>9.1899999999999996E-2</c:v>
                </c:pt>
                <c:pt idx="488">
                  <c:v>9.1899999999999996E-2</c:v>
                </c:pt>
                <c:pt idx="489">
                  <c:v>9.1999999999999998E-2</c:v>
                </c:pt>
                <c:pt idx="490">
                  <c:v>9.2100000000000001E-2</c:v>
                </c:pt>
                <c:pt idx="491">
                  <c:v>9.2299999999999993E-2</c:v>
                </c:pt>
                <c:pt idx="492">
                  <c:v>9.2499999999999999E-2</c:v>
                </c:pt>
                <c:pt idx="493">
                  <c:v>9.2200000000000004E-2</c:v>
                </c:pt>
                <c:pt idx="494">
                  <c:v>9.2299999999999993E-2</c:v>
                </c:pt>
                <c:pt idx="495">
                  <c:v>9.2799999999999994E-2</c:v>
                </c:pt>
                <c:pt idx="496">
                  <c:v>9.2999999999999999E-2</c:v>
                </c:pt>
                <c:pt idx="497">
                  <c:v>9.2799999999999994E-2</c:v>
                </c:pt>
                <c:pt idx="498">
                  <c:v>9.2399999999999996E-2</c:v>
                </c:pt>
                <c:pt idx="499">
                  <c:v>9.2499999999999999E-2</c:v>
                </c:pt>
                <c:pt idx="500">
                  <c:v>9.3100000000000002E-2</c:v>
                </c:pt>
                <c:pt idx="501">
                  <c:v>9.2999999999999999E-2</c:v>
                </c:pt>
                <c:pt idx="502">
                  <c:v>9.2899999999999996E-2</c:v>
                </c:pt>
                <c:pt idx="503">
                  <c:v>9.3200000000000005E-2</c:v>
                </c:pt>
                <c:pt idx="504">
                  <c:v>9.3399999999999997E-2</c:v>
                </c:pt>
                <c:pt idx="505">
                  <c:v>9.35E-2</c:v>
                </c:pt>
                <c:pt idx="506">
                  <c:v>9.35E-2</c:v>
                </c:pt>
                <c:pt idx="507">
                  <c:v>9.3600000000000003E-2</c:v>
                </c:pt>
                <c:pt idx="508">
                  <c:v>9.3899999999999997E-2</c:v>
                </c:pt>
                <c:pt idx="509">
                  <c:v>9.4E-2</c:v>
                </c:pt>
                <c:pt idx="510">
                  <c:v>9.4E-2</c:v>
                </c:pt>
                <c:pt idx="511">
                  <c:v>9.4200000000000006E-2</c:v>
                </c:pt>
                <c:pt idx="512">
                  <c:v>9.4600000000000004E-2</c:v>
                </c:pt>
                <c:pt idx="513">
                  <c:v>9.4799999999999995E-2</c:v>
                </c:pt>
                <c:pt idx="514">
                  <c:v>9.4799999999999995E-2</c:v>
                </c:pt>
                <c:pt idx="515">
                  <c:v>9.5200000000000007E-2</c:v>
                </c:pt>
                <c:pt idx="516">
                  <c:v>9.5399999999999999E-2</c:v>
                </c:pt>
                <c:pt idx="517">
                  <c:v>9.5500000000000002E-2</c:v>
                </c:pt>
                <c:pt idx="518">
                  <c:v>9.6000000000000002E-2</c:v>
                </c:pt>
                <c:pt idx="519">
                  <c:v>9.6299999999999997E-2</c:v>
                </c:pt>
                <c:pt idx="520">
                  <c:v>9.6600000000000005E-2</c:v>
                </c:pt>
                <c:pt idx="521">
                  <c:v>9.69E-2</c:v>
                </c:pt>
                <c:pt idx="522">
                  <c:v>9.7100000000000006E-2</c:v>
                </c:pt>
                <c:pt idx="523">
                  <c:v>9.7500000000000003E-2</c:v>
                </c:pt>
                <c:pt idx="524">
                  <c:v>9.7900000000000001E-2</c:v>
                </c:pt>
                <c:pt idx="525">
                  <c:v>9.8100000000000007E-2</c:v>
                </c:pt>
                <c:pt idx="526">
                  <c:v>9.8199999999999996E-2</c:v>
                </c:pt>
                <c:pt idx="527">
                  <c:v>9.8500000000000004E-2</c:v>
                </c:pt>
                <c:pt idx="528">
                  <c:v>9.9199999999999997E-2</c:v>
                </c:pt>
                <c:pt idx="529">
                  <c:v>9.9500000000000005E-2</c:v>
                </c:pt>
                <c:pt idx="530">
                  <c:v>9.9699999999999997E-2</c:v>
                </c:pt>
                <c:pt idx="531">
                  <c:v>0.10009999999999999</c:v>
                </c:pt>
                <c:pt idx="532">
                  <c:v>0.1004</c:v>
                </c:pt>
                <c:pt idx="533">
                  <c:v>0.1008</c:v>
                </c:pt>
                <c:pt idx="534">
                  <c:v>0.1012</c:v>
                </c:pt>
                <c:pt idx="535">
                  <c:v>0.1016</c:v>
                </c:pt>
                <c:pt idx="536">
                  <c:v>0.10199999999999999</c:v>
                </c:pt>
                <c:pt idx="537">
                  <c:v>0.1022</c:v>
                </c:pt>
                <c:pt idx="538">
                  <c:v>0.1024</c:v>
                </c:pt>
                <c:pt idx="539">
                  <c:v>0.1024</c:v>
                </c:pt>
                <c:pt idx="540">
                  <c:v>0.1024</c:v>
                </c:pt>
                <c:pt idx="541">
                  <c:v>0.1023</c:v>
                </c:pt>
                <c:pt idx="542">
                  <c:v>0.1023</c:v>
                </c:pt>
                <c:pt idx="543">
                  <c:v>0.10249999999999999</c:v>
                </c:pt>
                <c:pt idx="544">
                  <c:v>0.1026</c:v>
                </c:pt>
                <c:pt idx="545">
                  <c:v>0.1027</c:v>
                </c:pt>
                <c:pt idx="546">
                  <c:v>0.10299999999999999</c:v>
                </c:pt>
                <c:pt idx="547">
                  <c:v>0.1031</c:v>
                </c:pt>
                <c:pt idx="548">
                  <c:v>0.1032</c:v>
                </c:pt>
                <c:pt idx="549">
                  <c:v>0.10340000000000001</c:v>
                </c:pt>
                <c:pt idx="550">
                  <c:v>0.1036</c:v>
                </c:pt>
                <c:pt idx="551">
                  <c:v>0.1038</c:v>
                </c:pt>
                <c:pt idx="552">
                  <c:v>0.10390000000000001</c:v>
                </c:pt>
                <c:pt idx="553">
                  <c:v>0.1042</c:v>
                </c:pt>
                <c:pt idx="554">
                  <c:v>0.1046</c:v>
                </c:pt>
                <c:pt idx="555">
                  <c:v>0.1047</c:v>
                </c:pt>
                <c:pt idx="556">
                  <c:v>0.105</c:v>
                </c:pt>
                <c:pt idx="557">
                  <c:v>0.1053</c:v>
                </c:pt>
                <c:pt idx="558">
                  <c:v>0.1053</c:v>
                </c:pt>
                <c:pt idx="559">
                  <c:v>0.10539999999999999</c:v>
                </c:pt>
                <c:pt idx="560">
                  <c:v>0.1057</c:v>
                </c:pt>
                <c:pt idx="561">
                  <c:v>0.10589999999999999</c:v>
                </c:pt>
                <c:pt idx="562">
                  <c:v>0.10589999999999999</c:v>
                </c:pt>
                <c:pt idx="563">
                  <c:v>0.1062</c:v>
                </c:pt>
                <c:pt idx="564">
                  <c:v>0.1065</c:v>
                </c:pt>
                <c:pt idx="565">
                  <c:v>0.1067</c:v>
                </c:pt>
                <c:pt idx="566">
                  <c:v>0.10680000000000001</c:v>
                </c:pt>
                <c:pt idx="567">
                  <c:v>0.1071</c:v>
                </c:pt>
                <c:pt idx="568">
                  <c:v>0.1074</c:v>
                </c:pt>
                <c:pt idx="569">
                  <c:v>0.1077</c:v>
                </c:pt>
                <c:pt idx="570">
                  <c:v>0.1082</c:v>
                </c:pt>
                <c:pt idx="571">
                  <c:v>0.1087</c:v>
                </c:pt>
                <c:pt idx="572">
                  <c:v>0.10920000000000001</c:v>
                </c:pt>
                <c:pt idx="573">
                  <c:v>0.1095</c:v>
                </c:pt>
                <c:pt idx="574">
                  <c:v>0.1101</c:v>
                </c:pt>
                <c:pt idx="575">
                  <c:v>0.1106</c:v>
                </c:pt>
                <c:pt idx="576">
                  <c:v>0.1111</c:v>
                </c:pt>
                <c:pt idx="577">
                  <c:v>0.1119</c:v>
                </c:pt>
                <c:pt idx="578">
                  <c:v>0.11260000000000001</c:v>
                </c:pt>
                <c:pt idx="579">
                  <c:v>0.1132</c:v>
                </c:pt>
                <c:pt idx="580">
                  <c:v>0.114</c:v>
                </c:pt>
                <c:pt idx="581">
                  <c:v>0.115</c:v>
                </c:pt>
                <c:pt idx="582">
                  <c:v>0.1164</c:v>
                </c:pt>
                <c:pt idx="583">
                  <c:v>0.1178</c:v>
                </c:pt>
                <c:pt idx="584">
                  <c:v>0.11940000000000001</c:v>
                </c:pt>
                <c:pt idx="585">
                  <c:v>0.12139999999999999</c:v>
                </c:pt>
                <c:pt idx="586">
                  <c:v>0.12429999999999999</c:v>
                </c:pt>
                <c:pt idx="587">
                  <c:v>0.1285</c:v>
                </c:pt>
                <c:pt idx="588">
                  <c:v>0.1341</c:v>
                </c:pt>
                <c:pt idx="589">
                  <c:v>0.13980000000000001</c:v>
                </c:pt>
                <c:pt idx="590">
                  <c:v>0.14530000000000001</c:v>
                </c:pt>
                <c:pt idx="591">
                  <c:v>0.14799999999999999</c:v>
                </c:pt>
                <c:pt idx="592">
                  <c:v>0.14580000000000001</c:v>
                </c:pt>
                <c:pt idx="593">
                  <c:v>0.14069999999999999</c:v>
                </c:pt>
                <c:pt idx="594">
                  <c:v>0.1366</c:v>
                </c:pt>
                <c:pt idx="595">
                  <c:v>0.13450000000000001</c:v>
                </c:pt>
                <c:pt idx="596">
                  <c:v>0.13320000000000001</c:v>
                </c:pt>
                <c:pt idx="597">
                  <c:v>0.13170000000000001</c:v>
                </c:pt>
                <c:pt idx="598">
                  <c:v>0.1308</c:v>
                </c:pt>
                <c:pt idx="599">
                  <c:v>0.13109999999999999</c:v>
                </c:pt>
                <c:pt idx="600">
                  <c:v>0.1331</c:v>
                </c:pt>
                <c:pt idx="601">
                  <c:v>0.1361</c:v>
                </c:pt>
                <c:pt idx="602">
                  <c:v>0.13930000000000001</c:v>
                </c:pt>
                <c:pt idx="603">
                  <c:v>0.14219999999999999</c:v>
                </c:pt>
                <c:pt idx="604">
                  <c:v>0.14510000000000001</c:v>
                </c:pt>
                <c:pt idx="605">
                  <c:v>0.14779999999999999</c:v>
                </c:pt>
                <c:pt idx="606">
                  <c:v>0.15140000000000001</c:v>
                </c:pt>
                <c:pt idx="607">
                  <c:v>0.15609999999999999</c:v>
                </c:pt>
                <c:pt idx="608">
                  <c:v>0.16120000000000001</c:v>
                </c:pt>
                <c:pt idx="609">
                  <c:v>0.1651</c:v>
                </c:pt>
                <c:pt idx="610">
                  <c:v>0.16589999999999999</c:v>
                </c:pt>
                <c:pt idx="611">
                  <c:v>0.16159999999999999</c:v>
                </c:pt>
                <c:pt idx="612">
                  <c:v>0.15409999999999999</c:v>
                </c:pt>
                <c:pt idx="613">
                  <c:v>0.14560000000000001</c:v>
                </c:pt>
                <c:pt idx="614">
                  <c:v>0.13819999999999999</c:v>
                </c:pt>
                <c:pt idx="615">
                  <c:v>0.1328</c:v>
                </c:pt>
                <c:pt idx="616">
                  <c:v>0.13039999999999999</c:v>
                </c:pt>
                <c:pt idx="617">
                  <c:v>0.13</c:v>
                </c:pt>
                <c:pt idx="618">
                  <c:v>0.13</c:v>
                </c:pt>
                <c:pt idx="619">
                  <c:v>0.1283</c:v>
                </c:pt>
                <c:pt idx="620">
                  <c:v>0.12470000000000001</c:v>
                </c:pt>
                <c:pt idx="621">
                  <c:v>0.12</c:v>
                </c:pt>
                <c:pt idx="622">
                  <c:v>0.11550000000000001</c:v>
                </c:pt>
                <c:pt idx="623">
                  <c:v>0.1115</c:v>
                </c:pt>
                <c:pt idx="624">
                  <c:v>0.1086</c:v>
                </c:pt>
                <c:pt idx="625">
                  <c:v>0.1067</c:v>
                </c:pt>
                <c:pt idx="626">
                  <c:v>0.1056</c:v>
                </c:pt>
                <c:pt idx="627">
                  <c:v>0.1051</c:v>
                </c:pt>
                <c:pt idx="628">
                  <c:v>0.1048</c:v>
                </c:pt>
                <c:pt idx="629">
                  <c:v>0.1046</c:v>
                </c:pt>
                <c:pt idx="630">
                  <c:v>0.1046</c:v>
                </c:pt>
                <c:pt idx="631">
                  <c:v>0.1046</c:v>
                </c:pt>
                <c:pt idx="632">
                  <c:v>0.105</c:v>
                </c:pt>
                <c:pt idx="633">
                  <c:v>0.10539999999999999</c:v>
                </c:pt>
                <c:pt idx="634">
                  <c:v>0.1057</c:v>
                </c:pt>
                <c:pt idx="635">
                  <c:v>0.1057</c:v>
                </c:pt>
                <c:pt idx="636">
                  <c:v>0.1062</c:v>
                </c:pt>
                <c:pt idx="637">
                  <c:v>0.1067</c:v>
                </c:pt>
                <c:pt idx="638">
                  <c:v>0.1069</c:v>
                </c:pt>
                <c:pt idx="639">
                  <c:v>0.1071</c:v>
                </c:pt>
                <c:pt idx="640">
                  <c:v>0.1074</c:v>
                </c:pt>
                <c:pt idx="641">
                  <c:v>0.1076</c:v>
                </c:pt>
                <c:pt idx="642">
                  <c:v>0.1081</c:v>
                </c:pt>
                <c:pt idx="643">
                  <c:v>0.10829999999999999</c:v>
                </c:pt>
                <c:pt idx="644">
                  <c:v>0.1085</c:v>
                </c:pt>
                <c:pt idx="645">
                  <c:v>0.10879999999999999</c:v>
                </c:pt>
                <c:pt idx="646">
                  <c:v>0.10929999999999999</c:v>
                </c:pt>
                <c:pt idx="647">
                  <c:v>0.10929999999999999</c:v>
                </c:pt>
                <c:pt idx="648">
                  <c:v>0.10920000000000001</c:v>
                </c:pt>
                <c:pt idx="649">
                  <c:v>0.10929999999999999</c:v>
                </c:pt>
                <c:pt idx="650">
                  <c:v>0.10979999999999999</c:v>
                </c:pt>
                <c:pt idx="651">
                  <c:v>0.1099</c:v>
                </c:pt>
                <c:pt idx="652">
                  <c:v>0.1099</c:v>
                </c:pt>
                <c:pt idx="653">
                  <c:v>0.1101</c:v>
                </c:pt>
                <c:pt idx="654">
                  <c:v>0.11020000000000001</c:v>
                </c:pt>
                <c:pt idx="655">
                  <c:v>0.1105</c:v>
                </c:pt>
                <c:pt idx="656">
                  <c:v>0.11070000000000001</c:v>
                </c:pt>
                <c:pt idx="657">
                  <c:v>0.11070000000000001</c:v>
                </c:pt>
                <c:pt idx="658">
                  <c:v>0.1111</c:v>
                </c:pt>
                <c:pt idx="659">
                  <c:v>0.11119999999999999</c:v>
                </c:pt>
                <c:pt idx="660">
                  <c:v>0.1113</c:v>
                </c:pt>
                <c:pt idx="661">
                  <c:v>0.1114</c:v>
                </c:pt>
                <c:pt idx="662">
                  <c:v>0.1116</c:v>
                </c:pt>
                <c:pt idx="663">
                  <c:v>0.11169999999999999</c:v>
                </c:pt>
                <c:pt idx="664">
                  <c:v>0.11219999999999999</c:v>
                </c:pt>
                <c:pt idx="665">
                  <c:v>0.1128</c:v>
                </c:pt>
                <c:pt idx="666">
                  <c:v>0.113</c:v>
                </c:pt>
                <c:pt idx="667">
                  <c:v>0.1129</c:v>
                </c:pt>
                <c:pt idx="668">
                  <c:v>0.113</c:v>
                </c:pt>
                <c:pt idx="669">
                  <c:v>0.1133</c:v>
                </c:pt>
                <c:pt idx="670">
                  <c:v>0.1138</c:v>
                </c:pt>
                <c:pt idx="671">
                  <c:v>0.1137</c:v>
                </c:pt>
                <c:pt idx="672">
                  <c:v>0.1137</c:v>
                </c:pt>
                <c:pt idx="673">
                  <c:v>0.1138</c:v>
                </c:pt>
                <c:pt idx="674">
                  <c:v>0.1142</c:v>
                </c:pt>
                <c:pt idx="675">
                  <c:v>0.1145</c:v>
                </c:pt>
                <c:pt idx="676">
                  <c:v>0.1149</c:v>
                </c:pt>
                <c:pt idx="677">
                  <c:v>0.1149</c:v>
                </c:pt>
                <c:pt idx="678">
                  <c:v>0.115</c:v>
                </c:pt>
                <c:pt idx="679">
                  <c:v>0.1152</c:v>
                </c:pt>
                <c:pt idx="680">
                  <c:v>0.1153</c:v>
                </c:pt>
                <c:pt idx="681">
                  <c:v>0.1154</c:v>
                </c:pt>
                <c:pt idx="682">
                  <c:v>0.11600000000000001</c:v>
                </c:pt>
                <c:pt idx="683">
                  <c:v>0.1159</c:v>
                </c:pt>
                <c:pt idx="684">
                  <c:v>0.11600000000000001</c:v>
                </c:pt>
                <c:pt idx="685">
                  <c:v>0.11609999999999999</c:v>
                </c:pt>
                <c:pt idx="686">
                  <c:v>0.1164</c:v>
                </c:pt>
                <c:pt idx="687">
                  <c:v>0.11650000000000001</c:v>
                </c:pt>
                <c:pt idx="688">
                  <c:v>0.1167</c:v>
                </c:pt>
                <c:pt idx="689">
                  <c:v>0.1168</c:v>
                </c:pt>
                <c:pt idx="690">
                  <c:v>0.1172</c:v>
                </c:pt>
                <c:pt idx="691">
                  <c:v>0.11700000000000001</c:v>
                </c:pt>
                <c:pt idx="692">
                  <c:v>0.11700000000000001</c:v>
                </c:pt>
                <c:pt idx="693">
                  <c:v>0.1173</c:v>
                </c:pt>
                <c:pt idx="694">
                  <c:v>0.1174</c:v>
                </c:pt>
                <c:pt idx="695">
                  <c:v>0.1174</c:v>
                </c:pt>
                <c:pt idx="696">
                  <c:v>0.1174</c:v>
                </c:pt>
                <c:pt idx="697">
                  <c:v>0.11749999999999999</c:v>
                </c:pt>
                <c:pt idx="698">
                  <c:v>0.11799999999999999</c:v>
                </c:pt>
                <c:pt idx="699">
                  <c:v>0.11799999999999999</c:v>
                </c:pt>
                <c:pt idx="700">
                  <c:v>0.1181</c:v>
                </c:pt>
                <c:pt idx="701">
                  <c:v>0.11799999999999999</c:v>
                </c:pt>
                <c:pt idx="702">
                  <c:v>0.1181</c:v>
                </c:pt>
                <c:pt idx="703">
                  <c:v>0.1182</c:v>
                </c:pt>
                <c:pt idx="704">
                  <c:v>0.11849999999999999</c:v>
                </c:pt>
                <c:pt idx="705">
                  <c:v>0.1183</c:v>
                </c:pt>
                <c:pt idx="706">
                  <c:v>0.1183</c:v>
                </c:pt>
                <c:pt idx="707">
                  <c:v>0.11840000000000001</c:v>
                </c:pt>
                <c:pt idx="708">
                  <c:v>0.1187</c:v>
                </c:pt>
                <c:pt idx="709">
                  <c:v>0.11849999999999999</c:v>
                </c:pt>
                <c:pt idx="710">
                  <c:v>0.1182</c:v>
                </c:pt>
                <c:pt idx="711">
                  <c:v>0.1182</c:v>
                </c:pt>
                <c:pt idx="712">
                  <c:v>0.11849999999999999</c:v>
                </c:pt>
                <c:pt idx="713">
                  <c:v>0.11849999999999999</c:v>
                </c:pt>
                <c:pt idx="714">
                  <c:v>0.11890000000000001</c:v>
                </c:pt>
                <c:pt idx="715">
                  <c:v>0.1187</c:v>
                </c:pt>
                <c:pt idx="716">
                  <c:v>0.1187</c:v>
                </c:pt>
                <c:pt idx="717">
                  <c:v>0.1186</c:v>
                </c:pt>
                <c:pt idx="718">
                  <c:v>0.11849999999999999</c:v>
                </c:pt>
                <c:pt idx="719">
                  <c:v>0.1183</c:v>
                </c:pt>
                <c:pt idx="720">
                  <c:v>0.11849999999999999</c:v>
                </c:pt>
                <c:pt idx="721">
                  <c:v>0.1186</c:v>
                </c:pt>
                <c:pt idx="722">
                  <c:v>0.1187</c:v>
                </c:pt>
                <c:pt idx="723">
                  <c:v>0.1187</c:v>
                </c:pt>
                <c:pt idx="724">
                  <c:v>0.1186</c:v>
                </c:pt>
                <c:pt idx="725">
                  <c:v>0.11799999999999999</c:v>
                </c:pt>
                <c:pt idx="726">
                  <c:v>0.1179</c:v>
                </c:pt>
                <c:pt idx="727">
                  <c:v>0.1182</c:v>
                </c:pt>
                <c:pt idx="728">
                  <c:v>0.1183</c:v>
                </c:pt>
                <c:pt idx="729">
                  <c:v>0.11749999999999999</c:v>
                </c:pt>
                <c:pt idx="730">
                  <c:v>0.1173</c:v>
                </c:pt>
                <c:pt idx="731">
                  <c:v>0.1176</c:v>
                </c:pt>
                <c:pt idx="732">
                  <c:v>0.11749999999999999</c:v>
                </c:pt>
                <c:pt idx="733">
                  <c:v>0.1173</c:v>
                </c:pt>
                <c:pt idx="734">
                  <c:v>0.1174</c:v>
                </c:pt>
                <c:pt idx="735">
                  <c:v>0.1167</c:v>
                </c:pt>
                <c:pt idx="736">
                  <c:v>0.1166</c:v>
                </c:pt>
                <c:pt idx="737">
                  <c:v>0.1168</c:v>
                </c:pt>
                <c:pt idx="738">
                  <c:v>0.1168</c:v>
                </c:pt>
                <c:pt idx="739">
                  <c:v>0.11609999999999999</c:v>
                </c:pt>
                <c:pt idx="740">
                  <c:v>0.1158</c:v>
                </c:pt>
                <c:pt idx="741">
                  <c:v>0.11559999999999999</c:v>
                </c:pt>
                <c:pt idx="742">
                  <c:v>0.11550000000000001</c:v>
                </c:pt>
                <c:pt idx="743">
                  <c:v>0.1152</c:v>
                </c:pt>
                <c:pt idx="744">
                  <c:v>0.1152</c:v>
                </c:pt>
                <c:pt idx="745">
                  <c:v>0.1149</c:v>
                </c:pt>
                <c:pt idx="746">
                  <c:v>0.1143</c:v>
                </c:pt>
                <c:pt idx="747">
                  <c:v>0.1138</c:v>
                </c:pt>
                <c:pt idx="748">
                  <c:v>0.1137</c:v>
                </c:pt>
                <c:pt idx="749">
                  <c:v>0.11360000000000001</c:v>
                </c:pt>
                <c:pt idx="750">
                  <c:v>0.1135</c:v>
                </c:pt>
                <c:pt idx="751">
                  <c:v>0.113</c:v>
                </c:pt>
                <c:pt idx="752">
                  <c:v>0.1125</c:v>
                </c:pt>
                <c:pt idx="753">
                  <c:v>0.11210000000000001</c:v>
                </c:pt>
                <c:pt idx="754">
                  <c:v>0.1119</c:v>
                </c:pt>
                <c:pt idx="755">
                  <c:v>0.1115</c:v>
                </c:pt>
                <c:pt idx="756">
                  <c:v>0.1111</c:v>
                </c:pt>
                <c:pt idx="757">
                  <c:v>0.11070000000000001</c:v>
                </c:pt>
                <c:pt idx="758">
                  <c:v>0.1105</c:v>
                </c:pt>
                <c:pt idx="759">
                  <c:v>0.11</c:v>
                </c:pt>
                <c:pt idx="760">
                  <c:v>0.10970000000000001</c:v>
                </c:pt>
                <c:pt idx="761">
                  <c:v>0.1094</c:v>
                </c:pt>
                <c:pt idx="762">
                  <c:v>0.1091</c:v>
                </c:pt>
                <c:pt idx="763">
                  <c:v>0.1085</c:v>
                </c:pt>
                <c:pt idx="764">
                  <c:v>0.1084</c:v>
                </c:pt>
                <c:pt idx="765">
                  <c:v>0.10829999999999999</c:v>
                </c:pt>
                <c:pt idx="766">
                  <c:v>0.1081</c:v>
                </c:pt>
                <c:pt idx="767">
                  <c:v>0.1076</c:v>
                </c:pt>
                <c:pt idx="768">
                  <c:v>0.1071</c:v>
                </c:pt>
                <c:pt idx="769">
                  <c:v>0.1065</c:v>
                </c:pt>
                <c:pt idx="770">
                  <c:v>0.106</c:v>
                </c:pt>
                <c:pt idx="771">
                  <c:v>0.1057</c:v>
                </c:pt>
                <c:pt idx="772">
                  <c:v>0.1061</c:v>
                </c:pt>
                <c:pt idx="773">
                  <c:v>0.1055</c:v>
                </c:pt>
                <c:pt idx="774">
                  <c:v>0.1045</c:v>
                </c:pt>
                <c:pt idx="775">
                  <c:v>0.10390000000000001</c:v>
                </c:pt>
                <c:pt idx="776">
                  <c:v>0.10390000000000001</c:v>
                </c:pt>
                <c:pt idx="777">
                  <c:v>0.1038</c:v>
                </c:pt>
                <c:pt idx="778">
                  <c:v>0.10340000000000001</c:v>
                </c:pt>
                <c:pt idx="779">
                  <c:v>0.10249999999999999</c:v>
                </c:pt>
                <c:pt idx="780">
                  <c:v>0.1017</c:v>
                </c:pt>
                <c:pt idx="781">
                  <c:v>0.1009</c:v>
                </c:pt>
                <c:pt idx="782">
                  <c:v>0.1009</c:v>
                </c:pt>
                <c:pt idx="783">
                  <c:v>0.10150000000000001</c:v>
                </c:pt>
                <c:pt idx="784">
                  <c:v>0.1011</c:v>
                </c:pt>
                <c:pt idx="785">
                  <c:v>0.1</c:v>
                </c:pt>
                <c:pt idx="786">
                  <c:v>9.98E-2</c:v>
                </c:pt>
                <c:pt idx="787">
                  <c:v>9.9500000000000005E-2</c:v>
                </c:pt>
                <c:pt idx="788">
                  <c:v>9.9299999999999999E-2</c:v>
                </c:pt>
                <c:pt idx="789">
                  <c:v>9.8799999999999999E-2</c:v>
                </c:pt>
                <c:pt idx="790">
                  <c:v>9.8100000000000007E-2</c:v>
                </c:pt>
                <c:pt idx="791">
                  <c:v>9.7600000000000006E-2</c:v>
                </c:pt>
                <c:pt idx="792">
                  <c:v>9.7299999999999998E-2</c:v>
                </c:pt>
                <c:pt idx="793">
                  <c:v>9.6500000000000002E-2</c:v>
                </c:pt>
                <c:pt idx="794">
                  <c:v>9.64E-2</c:v>
                </c:pt>
                <c:pt idx="795">
                  <c:v>9.6699999999999994E-2</c:v>
                </c:pt>
                <c:pt idx="796">
                  <c:v>9.64E-2</c:v>
                </c:pt>
                <c:pt idx="797">
                  <c:v>9.6000000000000002E-2</c:v>
                </c:pt>
                <c:pt idx="798">
                  <c:v>9.5100000000000004E-2</c:v>
                </c:pt>
                <c:pt idx="799">
                  <c:v>9.4600000000000004E-2</c:v>
                </c:pt>
                <c:pt idx="800">
                  <c:v>9.5600000000000004E-2</c:v>
                </c:pt>
                <c:pt idx="801">
                  <c:v>9.4399999999999998E-2</c:v>
                </c:pt>
                <c:pt idx="802">
                  <c:v>9.3200000000000005E-2</c:v>
                </c:pt>
                <c:pt idx="803">
                  <c:v>9.2100000000000001E-2</c:v>
                </c:pt>
                <c:pt idx="804">
                  <c:v>9.1999999999999998E-2</c:v>
                </c:pt>
                <c:pt idx="805">
                  <c:v>9.3700000000000006E-2</c:v>
                </c:pt>
                <c:pt idx="806">
                  <c:v>9.3899999999999997E-2</c:v>
                </c:pt>
                <c:pt idx="807">
                  <c:v>9.2100000000000001E-2</c:v>
                </c:pt>
                <c:pt idx="808">
                  <c:v>9.1300000000000006E-2</c:v>
                </c:pt>
                <c:pt idx="809">
                  <c:v>9.0300000000000005E-2</c:v>
                </c:pt>
                <c:pt idx="810">
                  <c:v>9.06E-2</c:v>
                </c:pt>
                <c:pt idx="811">
                  <c:v>9.1499999999999998E-2</c:v>
                </c:pt>
                <c:pt idx="812">
                  <c:v>9.2200000000000004E-2</c:v>
                </c:pt>
                <c:pt idx="813">
                  <c:v>9.1999999999999998E-2</c:v>
                </c:pt>
                <c:pt idx="814">
                  <c:v>9.0499999999999997E-2</c:v>
                </c:pt>
                <c:pt idx="815">
                  <c:v>9.0300000000000005E-2</c:v>
                </c:pt>
                <c:pt idx="816">
                  <c:v>9.2200000000000004E-2</c:v>
                </c:pt>
                <c:pt idx="817">
                  <c:v>9.1899999999999996E-2</c:v>
                </c:pt>
                <c:pt idx="818">
                  <c:v>9.0999999999999998E-2</c:v>
                </c:pt>
                <c:pt idx="819">
                  <c:v>9.0800000000000006E-2</c:v>
                </c:pt>
                <c:pt idx="820">
                  <c:v>9.0499999999999997E-2</c:v>
                </c:pt>
                <c:pt idx="821">
                  <c:v>9.0499999999999997E-2</c:v>
                </c:pt>
                <c:pt idx="822">
                  <c:v>9.1800000000000007E-2</c:v>
                </c:pt>
                <c:pt idx="823">
                  <c:v>9.0899999999999995E-2</c:v>
                </c:pt>
                <c:pt idx="824">
                  <c:v>9.0200000000000002E-2</c:v>
                </c:pt>
                <c:pt idx="825">
                  <c:v>9.0700000000000003E-2</c:v>
                </c:pt>
                <c:pt idx="826">
                  <c:v>9.06E-2</c:v>
                </c:pt>
                <c:pt idx="827">
                  <c:v>9.01E-2</c:v>
                </c:pt>
                <c:pt idx="828">
                  <c:v>9.1399999999999995E-2</c:v>
                </c:pt>
                <c:pt idx="829">
                  <c:v>9.0999999999999998E-2</c:v>
                </c:pt>
                <c:pt idx="830">
                  <c:v>0.09</c:v>
                </c:pt>
                <c:pt idx="831">
                  <c:v>9.1700000000000004E-2</c:v>
                </c:pt>
                <c:pt idx="832">
                  <c:v>9.2899999999999996E-2</c:v>
                </c:pt>
                <c:pt idx="833">
                  <c:v>9.2600000000000002E-2</c:v>
                </c:pt>
                <c:pt idx="834">
                  <c:v>9.1700000000000004E-2</c:v>
                </c:pt>
                <c:pt idx="835">
                  <c:v>9.1700000000000004E-2</c:v>
                </c:pt>
                <c:pt idx="836">
                  <c:v>9.1800000000000007E-2</c:v>
                </c:pt>
                <c:pt idx="837">
                  <c:v>9.1999999999999998E-2</c:v>
                </c:pt>
                <c:pt idx="838">
                  <c:v>9.2200000000000004E-2</c:v>
                </c:pt>
                <c:pt idx="839">
                  <c:v>9.1499999999999998E-2</c:v>
                </c:pt>
                <c:pt idx="840">
                  <c:v>9.1899999999999996E-2</c:v>
                </c:pt>
                <c:pt idx="841">
                  <c:v>9.2399999999999996E-2</c:v>
                </c:pt>
                <c:pt idx="842">
                  <c:v>9.2299999999999993E-2</c:v>
                </c:pt>
                <c:pt idx="843">
                  <c:v>9.1800000000000007E-2</c:v>
                </c:pt>
                <c:pt idx="844">
                  <c:v>9.1600000000000001E-2</c:v>
                </c:pt>
                <c:pt idx="845">
                  <c:v>9.1899999999999996E-2</c:v>
                </c:pt>
                <c:pt idx="846">
                  <c:v>9.2999999999999999E-2</c:v>
                </c:pt>
                <c:pt idx="847">
                  <c:v>9.3200000000000005E-2</c:v>
                </c:pt>
                <c:pt idx="848">
                  <c:v>9.2499999999999999E-2</c:v>
                </c:pt>
                <c:pt idx="849">
                  <c:v>9.1700000000000004E-2</c:v>
                </c:pt>
                <c:pt idx="850">
                  <c:v>9.2600000000000002E-2</c:v>
                </c:pt>
                <c:pt idx="851">
                  <c:v>9.3700000000000006E-2</c:v>
                </c:pt>
                <c:pt idx="852">
                  <c:v>9.3399999999999997E-2</c:v>
                </c:pt>
                <c:pt idx="853">
                  <c:v>9.2200000000000004E-2</c:v>
                </c:pt>
                <c:pt idx="854">
                  <c:v>9.2100000000000001E-2</c:v>
                </c:pt>
                <c:pt idx="855">
                  <c:v>9.3100000000000002E-2</c:v>
                </c:pt>
                <c:pt idx="856">
                  <c:v>9.4299999999999995E-2</c:v>
                </c:pt>
                <c:pt idx="857">
                  <c:v>9.3399999999999997E-2</c:v>
                </c:pt>
                <c:pt idx="858">
                  <c:v>9.1700000000000004E-2</c:v>
                </c:pt>
                <c:pt idx="859">
                  <c:v>9.1600000000000001E-2</c:v>
                </c:pt>
                <c:pt idx="860">
                  <c:v>9.4799999999999995E-2</c:v>
                </c:pt>
                <c:pt idx="861">
                  <c:v>9.4600000000000004E-2</c:v>
                </c:pt>
                <c:pt idx="862">
                  <c:v>9.2700000000000005E-2</c:v>
                </c:pt>
                <c:pt idx="863">
                  <c:v>9.3299999999999994E-2</c:v>
                </c:pt>
                <c:pt idx="864">
                  <c:v>9.3899999999999997E-2</c:v>
                </c:pt>
                <c:pt idx="865">
                  <c:v>9.4100000000000003E-2</c:v>
                </c:pt>
                <c:pt idx="866">
                  <c:v>9.35E-2</c:v>
                </c:pt>
                <c:pt idx="867">
                  <c:v>9.3299999999999994E-2</c:v>
                </c:pt>
                <c:pt idx="868">
                  <c:v>9.3899999999999997E-2</c:v>
                </c:pt>
                <c:pt idx="869">
                  <c:v>9.4200000000000006E-2</c:v>
                </c:pt>
                <c:pt idx="870">
                  <c:v>9.4E-2</c:v>
                </c:pt>
                <c:pt idx="871">
                  <c:v>9.35E-2</c:v>
                </c:pt>
                <c:pt idx="872">
                  <c:v>9.3399999999999997E-2</c:v>
                </c:pt>
                <c:pt idx="873">
                  <c:v>9.4899999999999998E-2</c:v>
                </c:pt>
                <c:pt idx="874">
                  <c:v>9.5299999999999996E-2</c:v>
                </c:pt>
                <c:pt idx="875">
                  <c:v>9.4E-2</c:v>
                </c:pt>
                <c:pt idx="876">
                  <c:v>9.35E-2</c:v>
                </c:pt>
                <c:pt idx="877">
                  <c:v>9.4100000000000003E-2</c:v>
                </c:pt>
                <c:pt idx="878">
                  <c:v>9.4600000000000004E-2</c:v>
                </c:pt>
                <c:pt idx="879">
                  <c:v>9.4500000000000001E-2</c:v>
                </c:pt>
                <c:pt idx="880">
                  <c:v>9.4200000000000006E-2</c:v>
                </c:pt>
                <c:pt idx="881">
                  <c:v>9.4600000000000004E-2</c:v>
                </c:pt>
                <c:pt idx="882">
                  <c:v>9.4799999999999995E-2</c:v>
                </c:pt>
                <c:pt idx="883">
                  <c:v>9.4399999999999998E-2</c:v>
                </c:pt>
                <c:pt idx="884">
                  <c:v>9.4700000000000006E-2</c:v>
                </c:pt>
                <c:pt idx="885">
                  <c:v>9.4600000000000004E-2</c:v>
                </c:pt>
                <c:pt idx="886">
                  <c:v>9.4700000000000006E-2</c:v>
                </c:pt>
                <c:pt idx="887">
                  <c:v>9.4899999999999998E-2</c:v>
                </c:pt>
                <c:pt idx="888">
                  <c:v>9.5100000000000004E-2</c:v>
                </c:pt>
                <c:pt idx="889">
                  <c:v>9.5000000000000001E-2</c:v>
                </c:pt>
                <c:pt idx="890">
                  <c:v>9.4799999999999995E-2</c:v>
                </c:pt>
                <c:pt idx="891">
                  <c:v>9.4799999999999995E-2</c:v>
                </c:pt>
                <c:pt idx="892">
                  <c:v>9.5100000000000004E-2</c:v>
                </c:pt>
                <c:pt idx="893">
                  <c:v>9.5100000000000004E-2</c:v>
                </c:pt>
                <c:pt idx="894">
                  <c:v>9.5000000000000001E-2</c:v>
                </c:pt>
                <c:pt idx="895">
                  <c:v>9.4899999999999998E-2</c:v>
                </c:pt>
                <c:pt idx="896">
                  <c:v>9.5000000000000001E-2</c:v>
                </c:pt>
                <c:pt idx="897">
                  <c:v>9.4899999999999998E-2</c:v>
                </c:pt>
                <c:pt idx="898">
                  <c:v>9.4899999999999998E-2</c:v>
                </c:pt>
                <c:pt idx="899">
                  <c:v>9.4899999999999998E-2</c:v>
                </c:pt>
              </c:numCache>
            </c:numRef>
          </c:yVal>
          <c:smooth val="1"/>
        </c:ser>
        <c:ser>
          <c:idx val="1"/>
          <c:order val="1"/>
          <c:tx>
            <c:v>After Extraction</c:v>
          </c:tx>
          <c:spPr>
            <a:ln w="28575">
              <a:solidFill>
                <a:schemeClr val="accent5"/>
              </a:solidFill>
            </a:ln>
          </c:spPr>
          <c:marker>
            <c:symbol val="none"/>
          </c:marker>
          <c:xVal>
            <c:numRef>
              <c:f>'FT-IR'!$A$4:$A$454</c:f>
              <c:numCache>
                <c:formatCode>General</c:formatCode>
                <c:ptCount val="451"/>
                <c:pt idx="0">
                  <c:v>648.55678367614701</c:v>
                </c:pt>
                <c:pt idx="1">
                  <c:v>656.01145935058605</c:v>
                </c:pt>
                <c:pt idx="2">
                  <c:v>663.46613502502396</c:v>
                </c:pt>
                <c:pt idx="3">
                  <c:v>670.920810699463</c:v>
                </c:pt>
                <c:pt idx="4">
                  <c:v>678.37548637390103</c:v>
                </c:pt>
                <c:pt idx="5">
                  <c:v>685.83016204833996</c:v>
                </c:pt>
                <c:pt idx="6">
                  <c:v>693.28483772277798</c:v>
                </c:pt>
                <c:pt idx="7">
                  <c:v>700.73951339721702</c:v>
                </c:pt>
                <c:pt idx="8">
                  <c:v>708.19418907165505</c:v>
                </c:pt>
                <c:pt idx="9">
                  <c:v>715.64886474609398</c:v>
                </c:pt>
                <c:pt idx="10">
                  <c:v>723.103540420532</c:v>
                </c:pt>
                <c:pt idx="11">
                  <c:v>730.55821609497104</c:v>
                </c:pt>
                <c:pt idx="12">
                  <c:v>738.01289176940895</c:v>
                </c:pt>
                <c:pt idx="13">
                  <c:v>745.467567443848</c:v>
                </c:pt>
                <c:pt idx="14">
                  <c:v>752.92224311828602</c:v>
                </c:pt>
                <c:pt idx="15">
                  <c:v>760.37691879272495</c:v>
                </c:pt>
                <c:pt idx="16">
                  <c:v>767.83159446716297</c:v>
                </c:pt>
                <c:pt idx="17">
                  <c:v>775.28627014160202</c:v>
                </c:pt>
                <c:pt idx="18">
                  <c:v>782.74094581604004</c:v>
                </c:pt>
                <c:pt idx="19">
                  <c:v>790.19562149047897</c:v>
                </c:pt>
                <c:pt idx="20">
                  <c:v>797.65029716491699</c:v>
                </c:pt>
                <c:pt idx="21">
                  <c:v>805.10497283935501</c:v>
                </c:pt>
                <c:pt idx="22">
                  <c:v>812.55964851379395</c:v>
                </c:pt>
                <c:pt idx="23">
                  <c:v>820.01432418823299</c:v>
                </c:pt>
                <c:pt idx="24">
                  <c:v>827.46899986267101</c:v>
                </c:pt>
                <c:pt idx="25">
                  <c:v>834.92367553710903</c:v>
                </c:pt>
                <c:pt idx="26">
                  <c:v>842.37835121154797</c:v>
                </c:pt>
                <c:pt idx="27">
                  <c:v>849.83302688598599</c:v>
                </c:pt>
                <c:pt idx="28">
                  <c:v>857.28770256042503</c:v>
                </c:pt>
                <c:pt idx="29">
                  <c:v>864.74237823486305</c:v>
                </c:pt>
                <c:pt idx="30">
                  <c:v>872.19705390930199</c:v>
                </c:pt>
                <c:pt idx="31">
                  <c:v>879.65172958374001</c:v>
                </c:pt>
                <c:pt idx="32">
                  <c:v>887.10640525817905</c:v>
                </c:pt>
                <c:pt idx="33">
                  <c:v>894.56108093261696</c:v>
                </c:pt>
                <c:pt idx="34">
                  <c:v>902.01575660705601</c:v>
                </c:pt>
                <c:pt idx="35">
                  <c:v>909.47043228149403</c:v>
                </c:pt>
                <c:pt idx="36">
                  <c:v>916.92510795593296</c:v>
                </c:pt>
                <c:pt idx="37">
                  <c:v>924.37978363037098</c:v>
                </c:pt>
                <c:pt idx="38">
                  <c:v>931.83445930481003</c:v>
                </c:pt>
                <c:pt idx="39">
                  <c:v>939.28913497924805</c:v>
                </c:pt>
                <c:pt idx="40">
                  <c:v>946.74381065368698</c:v>
                </c:pt>
                <c:pt idx="41">
                  <c:v>954.198486328125</c:v>
                </c:pt>
                <c:pt idx="42">
                  <c:v>961.65316200256302</c:v>
                </c:pt>
                <c:pt idx="43">
                  <c:v>969.10783767700195</c:v>
                </c:pt>
                <c:pt idx="44">
                  <c:v>976.56251335143997</c:v>
                </c:pt>
                <c:pt idx="45">
                  <c:v>984.01718902587902</c:v>
                </c:pt>
                <c:pt idx="46">
                  <c:v>991.47186470031795</c:v>
                </c:pt>
                <c:pt idx="47">
                  <c:v>998.92654037475597</c:v>
                </c:pt>
                <c:pt idx="48">
                  <c:v>1006.38121604919</c:v>
                </c:pt>
                <c:pt idx="49">
                  <c:v>1013.83589172363</c:v>
                </c:pt>
                <c:pt idx="50">
                  <c:v>1021.29056739807</c:v>
                </c:pt>
                <c:pt idx="51">
                  <c:v>1028.74524307251</c:v>
                </c:pt>
                <c:pt idx="52">
                  <c:v>1036.1999187469501</c:v>
                </c:pt>
                <c:pt idx="53">
                  <c:v>1043.6545944213899</c:v>
                </c:pt>
                <c:pt idx="54">
                  <c:v>1051.10927009583</c:v>
                </c:pt>
                <c:pt idx="55">
                  <c:v>1058.56394577026</c:v>
                </c:pt>
                <c:pt idx="56">
                  <c:v>1066.0186214447001</c:v>
                </c:pt>
                <c:pt idx="57">
                  <c:v>1073.4732971191399</c:v>
                </c:pt>
                <c:pt idx="58">
                  <c:v>1080.92797279358</c:v>
                </c:pt>
                <c:pt idx="59">
                  <c:v>1088.3826484680201</c:v>
                </c:pt>
                <c:pt idx="60">
                  <c:v>1095.8373241424599</c:v>
                </c:pt>
                <c:pt idx="61">
                  <c:v>1103.29199981689</c:v>
                </c:pt>
                <c:pt idx="62">
                  <c:v>1110.7466754913301</c:v>
                </c:pt>
                <c:pt idx="63">
                  <c:v>1118.2013511657699</c:v>
                </c:pt>
                <c:pt idx="64">
                  <c:v>1125.65602684021</c:v>
                </c:pt>
                <c:pt idx="65">
                  <c:v>1133.11070251465</c:v>
                </c:pt>
                <c:pt idx="66">
                  <c:v>1140.5653781890901</c:v>
                </c:pt>
                <c:pt idx="67">
                  <c:v>1148.0200538635299</c:v>
                </c:pt>
                <c:pt idx="68">
                  <c:v>1155.47472953796</c:v>
                </c:pt>
                <c:pt idx="69">
                  <c:v>1162.9294052124001</c:v>
                </c:pt>
                <c:pt idx="70">
                  <c:v>1170.3840808868399</c:v>
                </c:pt>
                <c:pt idx="71">
                  <c:v>1177.83875656128</c:v>
                </c:pt>
                <c:pt idx="72">
                  <c:v>1185.29343223572</c:v>
                </c:pt>
                <c:pt idx="73">
                  <c:v>1192.7481079101599</c:v>
                </c:pt>
                <c:pt idx="74">
                  <c:v>1200.20278358459</c:v>
                </c:pt>
                <c:pt idx="75">
                  <c:v>1207.65745925903</c:v>
                </c:pt>
                <c:pt idx="76">
                  <c:v>1215.1121349334701</c:v>
                </c:pt>
                <c:pt idx="77">
                  <c:v>1222.5668106079099</c:v>
                </c:pt>
                <c:pt idx="78">
                  <c:v>1230.02148628235</c:v>
                </c:pt>
                <c:pt idx="79">
                  <c:v>1237.4761619567901</c:v>
                </c:pt>
                <c:pt idx="80">
                  <c:v>1244.9308376312299</c:v>
                </c:pt>
                <c:pt idx="81">
                  <c:v>1252.38551330566</c:v>
                </c:pt>
                <c:pt idx="82">
                  <c:v>1259.8401889801</c:v>
                </c:pt>
                <c:pt idx="83">
                  <c:v>1267.2948646545401</c:v>
                </c:pt>
                <c:pt idx="84">
                  <c:v>1274.7495403289799</c:v>
                </c:pt>
                <c:pt idx="85">
                  <c:v>1282.20421600342</c:v>
                </c:pt>
                <c:pt idx="86">
                  <c:v>1289.6588916778601</c:v>
                </c:pt>
                <c:pt idx="87">
                  <c:v>1297.1135673522899</c:v>
                </c:pt>
                <c:pt idx="88">
                  <c:v>1304.56824302673</c:v>
                </c:pt>
                <c:pt idx="89">
                  <c:v>1312.0229187011701</c:v>
                </c:pt>
                <c:pt idx="90">
                  <c:v>1319.4775943756099</c:v>
                </c:pt>
                <c:pt idx="91">
                  <c:v>1326.93227005005</c:v>
                </c:pt>
                <c:pt idx="92">
                  <c:v>1334.38694572449</c:v>
                </c:pt>
                <c:pt idx="93">
                  <c:v>1341.8416213989301</c:v>
                </c:pt>
                <c:pt idx="94">
                  <c:v>1349.2962970733599</c:v>
                </c:pt>
                <c:pt idx="95">
                  <c:v>1356.7509727478</c:v>
                </c:pt>
                <c:pt idx="96">
                  <c:v>1364.2056484222401</c:v>
                </c:pt>
                <c:pt idx="97">
                  <c:v>1371.6603240966799</c:v>
                </c:pt>
                <c:pt idx="98">
                  <c:v>1379.11499977112</c:v>
                </c:pt>
                <c:pt idx="99">
                  <c:v>1386.5696754455601</c:v>
                </c:pt>
                <c:pt idx="100">
                  <c:v>1394.0243511199999</c:v>
                </c:pt>
                <c:pt idx="101">
                  <c:v>1401.47902679443</c:v>
                </c:pt>
                <c:pt idx="102">
                  <c:v>1408.93370246887</c:v>
                </c:pt>
                <c:pt idx="103">
                  <c:v>1416.3883781433101</c:v>
                </c:pt>
                <c:pt idx="104">
                  <c:v>1423.8430538177499</c:v>
                </c:pt>
                <c:pt idx="105">
                  <c:v>1431.29772949219</c:v>
                </c:pt>
                <c:pt idx="106">
                  <c:v>1438.7524051666301</c:v>
                </c:pt>
                <c:pt idx="107">
                  <c:v>1446.2070808410599</c:v>
                </c:pt>
                <c:pt idx="108">
                  <c:v>1453.6617565155</c:v>
                </c:pt>
                <c:pt idx="109">
                  <c:v>1461.11643218994</c:v>
                </c:pt>
                <c:pt idx="110">
                  <c:v>1468.5711078643801</c:v>
                </c:pt>
                <c:pt idx="111">
                  <c:v>1476.02578353882</c:v>
                </c:pt>
                <c:pt idx="112">
                  <c:v>1483.48045921326</c:v>
                </c:pt>
                <c:pt idx="113">
                  <c:v>1490.9351348877001</c:v>
                </c:pt>
                <c:pt idx="114">
                  <c:v>1498.3898105621299</c:v>
                </c:pt>
                <c:pt idx="115">
                  <c:v>1505.84448623657</c:v>
                </c:pt>
                <c:pt idx="116">
                  <c:v>1513.2991619110101</c:v>
                </c:pt>
                <c:pt idx="117">
                  <c:v>1520.7538375854499</c:v>
                </c:pt>
                <c:pt idx="118">
                  <c:v>1528.20851325989</c:v>
                </c:pt>
                <c:pt idx="119">
                  <c:v>1535.66318893433</c:v>
                </c:pt>
                <c:pt idx="120">
                  <c:v>1543.1178646087601</c:v>
                </c:pt>
                <c:pt idx="121">
                  <c:v>1550.5725402831999</c:v>
                </c:pt>
                <c:pt idx="122">
                  <c:v>1558.02721595764</c:v>
                </c:pt>
                <c:pt idx="123">
                  <c:v>1565.4818916320801</c:v>
                </c:pt>
                <c:pt idx="124">
                  <c:v>1572.9365673065199</c:v>
                </c:pt>
                <c:pt idx="125">
                  <c:v>1580.39124298096</c:v>
                </c:pt>
                <c:pt idx="126">
                  <c:v>1587.8459186554001</c:v>
                </c:pt>
                <c:pt idx="127">
                  <c:v>1595.3005943298299</c:v>
                </c:pt>
                <c:pt idx="128">
                  <c:v>1602.75527000427</c:v>
                </c:pt>
                <c:pt idx="129">
                  <c:v>1610.20994567871</c:v>
                </c:pt>
                <c:pt idx="130">
                  <c:v>1617.6646213531501</c:v>
                </c:pt>
                <c:pt idx="131">
                  <c:v>1625.1192970275899</c:v>
                </c:pt>
                <c:pt idx="132">
                  <c:v>1632.57397270203</c:v>
                </c:pt>
                <c:pt idx="133">
                  <c:v>1640.0286483764701</c:v>
                </c:pt>
                <c:pt idx="134">
                  <c:v>1647.4833240508999</c:v>
                </c:pt>
                <c:pt idx="135">
                  <c:v>1654.93799972534</c:v>
                </c:pt>
                <c:pt idx="136">
                  <c:v>1662.39267539978</c:v>
                </c:pt>
                <c:pt idx="137">
                  <c:v>1669.8473510742199</c:v>
                </c:pt>
                <c:pt idx="138">
                  <c:v>1677.30202674866</c:v>
                </c:pt>
                <c:pt idx="139">
                  <c:v>1684.7567024231</c:v>
                </c:pt>
                <c:pt idx="140">
                  <c:v>1692.2113780975301</c:v>
                </c:pt>
                <c:pt idx="141">
                  <c:v>1699.6660537719699</c:v>
                </c:pt>
                <c:pt idx="142">
                  <c:v>1707.12072944641</c:v>
                </c:pt>
                <c:pt idx="143">
                  <c:v>1714.5754051208501</c:v>
                </c:pt>
                <c:pt idx="144">
                  <c:v>1722.0300807952899</c:v>
                </c:pt>
                <c:pt idx="145">
                  <c:v>1729.48475646973</c:v>
                </c:pt>
                <c:pt idx="146">
                  <c:v>1736.93943214417</c:v>
                </c:pt>
                <c:pt idx="147">
                  <c:v>1744.3941078186001</c:v>
                </c:pt>
                <c:pt idx="148">
                  <c:v>1751.8487834930399</c:v>
                </c:pt>
                <c:pt idx="149">
                  <c:v>1759.30345916748</c:v>
                </c:pt>
                <c:pt idx="150">
                  <c:v>1766.7581348419201</c:v>
                </c:pt>
                <c:pt idx="151">
                  <c:v>1774.2128105163599</c:v>
                </c:pt>
                <c:pt idx="152">
                  <c:v>1781.6674861908</c:v>
                </c:pt>
                <c:pt idx="153">
                  <c:v>1789.1221618652301</c:v>
                </c:pt>
                <c:pt idx="154">
                  <c:v>1796.5768375396699</c:v>
                </c:pt>
                <c:pt idx="155">
                  <c:v>1804.03151321411</c:v>
                </c:pt>
                <c:pt idx="156">
                  <c:v>1811.48618888855</c:v>
                </c:pt>
                <c:pt idx="157">
                  <c:v>1818.9408645629901</c:v>
                </c:pt>
                <c:pt idx="158">
                  <c:v>1826.3955402374299</c:v>
                </c:pt>
                <c:pt idx="159">
                  <c:v>1833.85021591187</c:v>
                </c:pt>
                <c:pt idx="160">
                  <c:v>1841.3048915863001</c:v>
                </c:pt>
                <c:pt idx="161">
                  <c:v>1848.7595672607399</c:v>
                </c:pt>
                <c:pt idx="162">
                  <c:v>1856.21424293518</c:v>
                </c:pt>
                <c:pt idx="163">
                  <c:v>1863.6689186096201</c:v>
                </c:pt>
                <c:pt idx="164">
                  <c:v>1871.1235942840599</c:v>
                </c:pt>
                <c:pt idx="165">
                  <c:v>1878.5782699585</c:v>
                </c:pt>
                <c:pt idx="166">
                  <c:v>1886.03294563293</c:v>
                </c:pt>
                <c:pt idx="167">
                  <c:v>1893.4876213073701</c:v>
                </c:pt>
                <c:pt idx="168">
                  <c:v>1900.9422969818099</c:v>
                </c:pt>
                <c:pt idx="169">
                  <c:v>1908.39697265625</c:v>
                </c:pt>
                <c:pt idx="170">
                  <c:v>1915.8516483306901</c:v>
                </c:pt>
                <c:pt idx="171">
                  <c:v>1923.3063240051299</c:v>
                </c:pt>
                <c:pt idx="172">
                  <c:v>1930.76099967957</c:v>
                </c:pt>
                <c:pt idx="173">
                  <c:v>1938.215675354</c:v>
                </c:pt>
                <c:pt idx="174">
                  <c:v>1945.6703510284401</c:v>
                </c:pt>
                <c:pt idx="175">
                  <c:v>1953.1250267028799</c:v>
                </c:pt>
                <c:pt idx="176">
                  <c:v>1960.57970237732</c:v>
                </c:pt>
                <c:pt idx="177">
                  <c:v>1968.0343780517601</c:v>
                </c:pt>
                <c:pt idx="178">
                  <c:v>1975.4890537261999</c:v>
                </c:pt>
                <c:pt idx="179">
                  <c:v>1982.94372940063</c:v>
                </c:pt>
                <c:pt idx="180">
                  <c:v>1990.3984050750701</c:v>
                </c:pt>
                <c:pt idx="181">
                  <c:v>1997.8530807495099</c:v>
                </c:pt>
                <c:pt idx="182">
                  <c:v>2005.30775642395</c:v>
                </c:pt>
                <c:pt idx="183">
                  <c:v>2012.76243209839</c:v>
                </c:pt>
                <c:pt idx="184">
                  <c:v>2020.2171077728301</c:v>
                </c:pt>
                <c:pt idx="185">
                  <c:v>2027.6717834472699</c:v>
                </c:pt>
                <c:pt idx="186">
                  <c:v>2035.1264591217</c:v>
                </c:pt>
                <c:pt idx="187">
                  <c:v>2042.5811347961401</c:v>
                </c:pt>
                <c:pt idx="188">
                  <c:v>2050.0358104705801</c:v>
                </c:pt>
                <c:pt idx="189">
                  <c:v>2057.49048614502</c:v>
                </c:pt>
                <c:pt idx="190">
                  <c:v>2064.9451618194598</c:v>
                </c:pt>
                <c:pt idx="191">
                  <c:v>2072.3998374939001</c:v>
                </c:pt>
                <c:pt idx="192">
                  <c:v>2079.85451316834</c:v>
                </c:pt>
                <c:pt idx="193">
                  <c:v>2087.3091888427698</c:v>
                </c:pt>
                <c:pt idx="194">
                  <c:v>2094.7638645172101</c:v>
                </c:pt>
                <c:pt idx="195">
                  <c:v>2102.2185401916499</c:v>
                </c:pt>
                <c:pt idx="196">
                  <c:v>2109.6732158660898</c:v>
                </c:pt>
                <c:pt idx="197">
                  <c:v>2117.1278915405301</c:v>
                </c:pt>
                <c:pt idx="198">
                  <c:v>2124.5825672149699</c:v>
                </c:pt>
                <c:pt idx="199">
                  <c:v>2132.0372428894002</c:v>
                </c:pt>
                <c:pt idx="200">
                  <c:v>2139.49191856384</c:v>
                </c:pt>
                <c:pt idx="201">
                  <c:v>2146.9465942382799</c:v>
                </c:pt>
                <c:pt idx="202">
                  <c:v>2154.4012699127202</c:v>
                </c:pt>
                <c:pt idx="203">
                  <c:v>2161.85594558716</c:v>
                </c:pt>
                <c:pt idx="204">
                  <c:v>2169.3106212615999</c:v>
                </c:pt>
                <c:pt idx="205">
                  <c:v>2176.7652969360402</c:v>
                </c:pt>
                <c:pt idx="206">
                  <c:v>2184.21997261047</c:v>
                </c:pt>
                <c:pt idx="207">
                  <c:v>2191.6746482849098</c:v>
                </c:pt>
                <c:pt idx="208">
                  <c:v>2199.1293239593501</c:v>
                </c:pt>
                <c:pt idx="209">
                  <c:v>2206.58399963379</c:v>
                </c:pt>
                <c:pt idx="210">
                  <c:v>2214.0386753082298</c:v>
                </c:pt>
                <c:pt idx="211">
                  <c:v>2221.4933509826701</c:v>
                </c:pt>
                <c:pt idx="212">
                  <c:v>2228.9480266570999</c:v>
                </c:pt>
                <c:pt idx="213">
                  <c:v>2236.4027023315398</c:v>
                </c:pt>
                <c:pt idx="214">
                  <c:v>2243.8573780059801</c:v>
                </c:pt>
                <c:pt idx="215">
                  <c:v>2251.3120536804199</c:v>
                </c:pt>
                <c:pt idx="216">
                  <c:v>2258.7667293548602</c:v>
                </c:pt>
                <c:pt idx="217">
                  <c:v>2266.2214050293001</c:v>
                </c:pt>
                <c:pt idx="218">
                  <c:v>2273.6760807037399</c:v>
                </c:pt>
                <c:pt idx="219">
                  <c:v>2281.1307563781702</c:v>
                </c:pt>
                <c:pt idx="220">
                  <c:v>2288.58543205261</c:v>
                </c:pt>
                <c:pt idx="221">
                  <c:v>2296.0401077270499</c:v>
                </c:pt>
                <c:pt idx="222">
                  <c:v>2303.4947834014902</c:v>
                </c:pt>
                <c:pt idx="223">
                  <c:v>2310.94945907593</c:v>
                </c:pt>
                <c:pt idx="224">
                  <c:v>2318.4041347503698</c:v>
                </c:pt>
                <c:pt idx="225">
                  <c:v>2325.8588104248001</c:v>
                </c:pt>
                <c:pt idx="226">
                  <c:v>2333.31348609924</c:v>
                </c:pt>
                <c:pt idx="227">
                  <c:v>2340.7681617736798</c:v>
                </c:pt>
                <c:pt idx="228">
                  <c:v>2348.2228374481201</c:v>
                </c:pt>
                <c:pt idx="229">
                  <c:v>2355.67751312256</c:v>
                </c:pt>
                <c:pt idx="230">
                  <c:v>2363.1321887969998</c:v>
                </c:pt>
                <c:pt idx="231">
                  <c:v>2370.5868644714401</c:v>
                </c:pt>
                <c:pt idx="232">
                  <c:v>2378.0415401458699</c:v>
                </c:pt>
                <c:pt idx="233">
                  <c:v>2385.4962158203102</c:v>
                </c:pt>
                <c:pt idx="234">
                  <c:v>2392.9508914947501</c:v>
                </c:pt>
                <c:pt idx="235">
                  <c:v>2400.4055671691899</c:v>
                </c:pt>
                <c:pt idx="236">
                  <c:v>2407.8602428436302</c:v>
                </c:pt>
                <c:pt idx="237">
                  <c:v>2415.31491851807</c:v>
                </c:pt>
                <c:pt idx="238">
                  <c:v>2422.7695941924999</c:v>
                </c:pt>
                <c:pt idx="239">
                  <c:v>2430.2242698669402</c:v>
                </c:pt>
                <c:pt idx="240">
                  <c:v>2437.67894554138</c:v>
                </c:pt>
                <c:pt idx="241">
                  <c:v>2445.1336212158199</c:v>
                </c:pt>
                <c:pt idx="242">
                  <c:v>2452.5882968902602</c:v>
                </c:pt>
                <c:pt idx="243">
                  <c:v>2460.0429725647</c:v>
                </c:pt>
                <c:pt idx="244">
                  <c:v>2467.4976482391398</c:v>
                </c:pt>
                <c:pt idx="245">
                  <c:v>2474.9523239135701</c:v>
                </c:pt>
                <c:pt idx="246">
                  <c:v>2482.40699958801</c:v>
                </c:pt>
                <c:pt idx="247">
                  <c:v>2489.8616752624498</c:v>
                </c:pt>
                <c:pt idx="248">
                  <c:v>2497.3163509368901</c:v>
                </c:pt>
                <c:pt idx="249">
                  <c:v>2504.7710266113299</c:v>
                </c:pt>
                <c:pt idx="250">
                  <c:v>2512.2257022857698</c:v>
                </c:pt>
                <c:pt idx="251">
                  <c:v>2519.6803779602101</c:v>
                </c:pt>
                <c:pt idx="252">
                  <c:v>2527.1350536346399</c:v>
                </c:pt>
                <c:pt idx="253">
                  <c:v>2534.5897293090802</c:v>
                </c:pt>
                <c:pt idx="254">
                  <c:v>2542.0444049835201</c:v>
                </c:pt>
                <c:pt idx="255">
                  <c:v>2549.4990806579599</c:v>
                </c:pt>
                <c:pt idx="256">
                  <c:v>2556.9537563324002</c:v>
                </c:pt>
                <c:pt idx="257">
                  <c:v>2564.40843200684</c:v>
                </c:pt>
                <c:pt idx="258">
                  <c:v>2571.8631076812699</c:v>
                </c:pt>
                <c:pt idx="259">
                  <c:v>2579.3177833557102</c:v>
                </c:pt>
                <c:pt idx="260">
                  <c:v>2586.77245903015</c:v>
                </c:pt>
                <c:pt idx="261">
                  <c:v>2594.2271347045898</c:v>
                </c:pt>
                <c:pt idx="262">
                  <c:v>2601.6818103790301</c:v>
                </c:pt>
                <c:pt idx="263">
                  <c:v>2609.13648605347</c:v>
                </c:pt>
                <c:pt idx="264">
                  <c:v>2616.5911617279098</c:v>
                </c:pt>
                <c:pt idx="265">
                  <c:v>2624.0458374023401</c:v>
                </c:pt>
                <c:pt idx="266">
                  <c:v>2631.50051307678</c:v>
                </c:pt>
                <c:pt idx="267">
                  <c:v>2638.9551887512198</c:v>
                </c:pt>
                <c:pt idx="268">
                  <c:v>2646.4098644256601</c:v>
                </c:pt>
                <c:pt idx="269">
                  <c:v>2653.8645401000999</c:v>
                </c:pt>
                <c:pt idx="270">
                  <c:v>2661.3192157745402</c:v>
                </c:pt>
                <c:pt idx="271">
                  <c:v>2668.7738914489701</c:v>
                </c:pt>
                <c:pt idx="272">
                  <c:v>2676.2285671234099</c:v>
                </c:pt>
                <c:pt idx="273">
                  <c:v>2683.6832427978502</c:v>
                </c:pt>
                <c:pt idx="274">
                  <c:v>2691.13791847229</c:v>
                </c:pt>
                <c:pt idx="275">
                  <c:v>2698.5925941467299</c:v>
                </c:pt>
                <c:pt idx="276">
                  <c:v>2706.0472698211702</c:v>
                </c:pt>
                <c:pt idx="277">
                  <c:v>2713.50194549561</c:v>
                </c:pt>
                <c:pt idx="278">
                  <c:v>2720.9566211700399</c:v>
                </c:pt>
                <c:pt idx="279">
                  <c:v>2728.4112968444801</c:v>
                </c:pt>
                <c:pt idx="280">
                  <c:v>2735.86597251892</c:v>
                </c:pt>
                <c:pt idx="281">
                  <c:v>2743.3206481933598</c:v>
                </c:pt>
                <c:pt idx="282">
                  <c:v>2750.7753238678001</c:v>
                </c:pt>
                <c:pt idx="283">
                  <c:v>2758.22999954224</c:v>
                </c:pt>
                <c:pt idx="284">
                  <c:v>2765.6846752166698</c:v>
                </c:pt>
                <c:pt idx="285">
                  <c:v>2773.1393508911101</c:v>
                </c:pt>
                <c:pt idx="286">
                  <c:v>2780.5940265655499</c:v>
                </c:pt>
                <c:pt idx="287">
                  <c:v>2788.0487022399898</c:v>
                </c:pt>
                <c:pt idx="288">
                  <c:v>2795.5033779144301</c:v>
                </c:pt>
                <c:pt idx="289">
                  <c:v>2802.9580535888699</c:v>
                </c:pt>
                <c:pt idx="290">
                  <c:v>2810.4127292633102</c:v>
                </c:pt>
                <c:pt idx="291">
                  <c:v>2817.86740493774</c:v>
                </c:pt>
                <c:pt idx="292">
                  <c:v>2825.3220806121799</c:v>
                </c:pt>
                <c:pt idx="293">
                  <c:v>2832.7767562866202</c:v>
                </c:pt>
                <c:pt idx="294">
                  <c:v>2840.23143196106</c:v>
                </c:pt>
                <c:pt idx="295">
                  <c:v>2847.6861076354999</c:v>
                </c:pt>
                <c:pt idx="296">
                  <c:v>2855.1407833099402</c:v>
                </c:pt>
                <c:pt idx="297">
                  <c:v>2862.59545898438</c:v>
                </c:pt>
                <c:pt idx="298">
                  <c:v>2870.0501346588098</c:v>
                </c:pt>
                <c:pt idx="299">
                  <c:v>2877.5048103332501</c:v>
                </c:pt>
                <c:pt idx="300">
                  <c:v>2884.95948600769</c:v>
                </c:pt>
                <c:pt idx="301">
                  <c:v>2892.4141616821298</c:v>
                </c:pt>
                <c:pt idx="302">
                  <c:v>2899.8688373565701</c:v>
                </c:pt>
                <c:pt idx="303">
                  <c:v>2907.32351303101</c:v>
                </c:pt>
                <c:pt idx="304">
                  <c:v>2914.7781887054398</c:v>
                </c:pt>
                <c:pt idx="305">
                  <c:v>2922.2328643798801</c:v>
                </c:pt>
                <c:pt idx="306">
                  <c:v>2929.6875400543199</c:v>
                </c:pt>
                <c:pt idx="307">
                  <c:v>2937.1422157287602</c:v>
                </c:pt>
                <c:pt idx="308">
                  <c:v>2944.5968914032001</c:v>
                </c:pt>
                <c:pt idx="309">
                  <c:v>2952.0515670776399</c:v>
                </c:pt>
                <c:pt idx="310">
                  <c:v>2959.5062427520702</c:v>
                </c:pt>
                <c:pt idx="311">
                  <c:v>2966.96091842651</c:v>
                </c:pt>
                <c:pt idx="312">
                  <c:v>2974.4155941009499</c:v>
                </c:pt>
                <c:pt idx="313">
                  <c:v>2981.8702697753902</c:v>
                </c:pt>
                <c:pt idx="314">
                  <c:v>2989.32494544983</c:v>
                </c:pt>
                <c:pt idx="315">
                  <c:v>2996.7796211242699</c:v>
                </c:pt>
                <c:pt idx="316">
                  <c:v>3004.2342967987101</c:v>
                </c:pt>
                <c:pt idx="317">
                  <c:v>3011.68897247314</c:v>
                </c:pt>
                <c:pt idx="318">
                  <c:v>3019.1436481475798</c:v>
                </c:pt>
                <c:pt idx="319">
                  <c:v>3026.5983238220201</c:v>
                </c:pt>
                <c:pt idx="320">
                  <c:v>3034.05299949646</c:v>
                </c:pt>
                <c:pt idx="321">
                  <c:v>3041.5076751708998</c:v>
                </c:pt>
                <c:pt idx="322">
                  <c:v>3048.9623508453401</c:v>
                </c:pt>
                <c:pt idx="323">
                  <c:v>3056.4170265197799</c:v>
                </c:pt>
                <c:pt idx="324">
                  <c:v>3063.8717021942098</c:v>
                </c:pt>
                <c:pt idx="325">
                  <c:v>3071.3263778686501</c:v>
                </c:pt>
                <c:pt idx="326">
                  <c:v>3078.7810535430899</c:v>
                </c:pt>
                <c:pt idx="327">
                  <c:v>3086.2357292175302</c:v>
                </c:pt>
                <c:pt idx="328">
                  <c:v>3093.69040489197</c:v>
                </c:pt>
                <c:pt idx="329">
                  <c:v>3101.1450805664099</c:v>
                </c:pt>
                <c:pt idx="330">
                  <c:v>3108.5997562408402</c:v>
                </c:pt>
                <c:pt idx="331">
                  <c:v>3116.05443191528</c:v>
                </c:pt>
                <c:pt idx="332">
                  <c:v>3123.5091075897199</c:v>
                </c:pt>
                <c:pt idx="333">
                  <c:v>3130.9637832641602</c:v>
                </c:pt>
                <c:pt idx="334">
                  <c:v>3138.4184589386</c:v>
                </c:pt>
                <c:pt idx="335">
                  <c:v>3145.8731346130398</c:v>
                </c:pt>
                <c:pt idx="336">
                  <c:v>3153.3278102874801</c:v>
                </c:pt>
                <c:pt idx="337">
                  <c:v>3160.78248596191</c:v>
                </c:pt>
                <c:pt idx="338">
                  <c:v>3168.2371616363498</c:v>
                </c:pt>
                <c:pt idx="339">
                  <c:v>3175.6918373107901</c:v>
                </c:pt>
                <c:pt idx="340">
                  <c:v>3183.1465129852299</c:v>
                </c:pt>
                <c:pt idx="341">
                  <c:v>3190.6011886596698</c:v>
                </c:pt>
                <c:pt idx="342">
                  <c:v>3198.0558643341101</c:v>
                </c:pt>
                <c:pt idx="343">
                  <c:v>3205.5105400085399</c:v>
                </c:pt>
                <c:pt idx="344">
                  <c:v>3212.9652156829802</c:v>
                </c:pt>
                <c:pt idx="345">
                  <c:v>3220.4198913574201</c:v>
                </c:pt>
                <c:pt idx="346">
                  <c:v>3227.8745670318599</c:v>
                </c:pt>
                <c:pt idx="347">
                  <c:v>3235.3292427063002</c:v>
                </c:pt>
                <c:pt idx="348">
                  <c:v>3242.78391838074</c:v>
                </c:pt>
                <c:pt idx="349">
                  <c:v>3250.2385940551799</c:v>
                </c:pt>
                <c:pt idx="350">
                  <c:v>3257.6932697296102</c:v>
                </c:pt>
                <c:pt idx="351">
                  <c:v>3265.14794540405</c:v>
                </c:pt>
                <c:pt idx="352">
                  <c:v>3272.6026210784898</c:v>
                </c:pt>
                <c:pt idx="353">
                  <c:v>3280.0572967529301</c:v>
                </c:pt>
                <c:pt idx="354">
                  <c:v>3287.51197242737</c:v>
                </c:pt>
                <c:pt idx="355">
                  <c:v>3294.9666481018098</c:v>
                </c:pt>
                <c:pt idx="356">
                  <c:v>3302.4213237762501</c:v>
                </c:pt>
                <c:pt idx="357">
                  <c:v>3309.87599945068</c:v>
                </c:pt>
                <c:pt idx="358">
                  <c:v>3317.3306751251198</c:v>
                </c:pt>
                <c:pt idx="359">
                  <c:v>3324.7853507995601</c:v>
                </c:pt>
                <c:pt idx="360">
                  <c:v>3332.2400264739999</c:v>
                </c:pt>
                <c:pt idx="361">
                  <c:v>3339.6947021484398</c:v>
                </c:pt>
                <c:pt idx="362">
                  <c:v>3347.1493778228801</c:v>
                </c:pt>
                <c:pt idx="363">
                  <c:v>3354.6040534973099</c:v>
                </c:pt>
                <c:pt idx="364">
                  <c:v>3362.0587291717502</c:v>
                </c:pt>
                <c:pt idx="365">
                  <c:v>3369.51340484619</c:v>
                </c:pt>
                <c:pt idx="366">
                  <c:v>3376.9680805206299</c:v>
                </c:pt>
                <c:pt idx="367">
                  <c:v>3384.4227561950702</c:v>
                </c:pt>
                <c:pt idx="368">
                  <c:v>3391.87743186951</c:v>
                </c:pt>
                <c:pt idx="369">
                  <c:v>3399.3321075439499</c:v>
                </c:pt>
                <c:pt idx="370">
                  <c:v>3406.7867832183802</c:v>
                </c:pt>
                <c:pt idx="371">
                  <c:v>3414.24145889282</c:v>
                </c:pt>
                <c:pt idx="372">
                  <c:v>3421.6961345672598</c:v>
                </c:pt>
                <c:pt idx="373">
                  <c:v>3429.1508102417001</c:v>
                </c:pt>
                <c:pt idx="374">
                  <c:v>3436.60548591614</c:v>
                </c:pt>
                <c:pt idx="375">
                  <c:v>3444.0601615905798</c:v>
                </c:pt>
                <c:pt idx="376">
                  <c:v>3451.5148372650101</c:v>
                </c:pt>
                <c:pt idx="377">
                  <c:v>3458.9695129394499</c:v>
                </c:pt>
                <c:pt idx="378">
                  <c:v>3466.4241886138898</c:v>
                </c:pt>
                <c:pt idx="379">
                  <c:v>3473.8788642883301</c:v>
                </c:pt>
                <c:pt idx="380">
                  <c:v>3481.3335399627699</c:v>
                </c:pt>
                <c:pt idx="381">
                  <c:v>3488.7882156372102</c:v>
                </c:pt>
                <c:pt idx="382">
                  <c:v>3496.2428913116501</c:v>
                </c:pt>
                <c:pt idx="383">
                  <c:v>3503.6975669860799</c:v>
                </c:pt>
                <c:pt idx="384">
                  <c:v>3511.1522426605202</c:v>
                </c:pt>
                <c:pt idx="385">
                  <c:v>3518.60691833496</c:v>
                </c:pt>
                <c:pt idx="386">
                  <c:v>3526.0615940093999</c:v>
                </c:pt>
                <c:pt idx="387">
                  <c:v>3533.5162696838402</c:v>
                </c:pt>
                <c:pt idx="388">
                  <c:v>3540.97094535828</c:v>
                </c:pt>
                <c:pt idx="389">
                  <c:v>3548.4256210327098</c:v>
                </c:pt>
                <c:pt idx="390">
                  <c:v>3555.8802967071501</c:v>
                </c:pt>
                <c:pt idx="391">
                  <c:v>3563.33497238159</c:v>
                </c:pt>
                <c:pt idx="392">
                  <c:v>3570.7896480560298</c:v>
                </c:pt>
                <c:pt idx="393">
                  <c:v>3578.2443237304701</c:v>
                </c:pt>
                <c:pt idx="394">
                  <c:v>3585.69899940491</c:v>
                </c:pt>
                <c:pt idx="395">
                  <c:v>3593.1536750793498</c:v>
                </c:pt>
                <c:pt idx="396">
                  <c:v>3600.6083507537801</c:v>
                </c:pt>
                <c:pt idx="397">
                  <c:v>3608.0630264282199</c:v>
                </c:pt>
                <c:pt idx="398">
                  <c:v>3615.5177021026602</c:v>
                </c:pt>
                <c:pt idx="399">
                  <c:v>3622.9723777771001</c:v>
                </c:pt>
                <c:pt idx="400">
                  <c:v>3630.4270534515399</c:v>
                </c:pt>
                <c:pt idx="401">
                  <c:v>3637.8817291259802</c:v>
                </c:pt>
                <c:pt idx="402">
                  <c:v>3645.33640480041</c:v>
                </c:pt>
                <c:pt idx="403">
                  <c:v>3652.7910804748499</c:v>
                </c:pt>
                <c:pt idx="404">
                  <c:v>3660.2457561492902</c:v>
                </c:pt>
                <c:pt idx="405">
                  <c:v>3667.70043182373</c:v>
                </c:pt>
                <c:pt idx="406">
                  <c:v>3675.1551074981699</c:v>
                </c:pt>
                <c:pt idx="407">
                  <c:v>3682.6097831726102</c:v>
                </c:pt>
                <c:pt idx="408">
                  <c:v>3690.06445884705</c:v>
                </c:pt>
                <c:pt idx="409">
                  <c:v>3697.5191345214798</c:v>
                </c:pt>
                <c:pt idx="410">
                  <c:v>3704.9738101959201</c:v>
                </c:pt>
                <c:pt idx="411">
                  <c:v>3712.42848587036</c:v>
                </c:pt>
                <c:pt idx="412">
                  <c:v>3719.8831615447998</c:v>
                </c:pt>
                <c:pt idx="413">
                  <c:v>3727.3378372192401</c:v>
                </c:pt>
                <c:pt idx="414">
                  <c:v>3734.7925128936799</c:v>
                </c:pt>
                <c:pt idx="415">
                  <c:v>3742.2471885681198</c:v>
                </c:pt>
                <c:pt idx="416">
                  <c:v>3749.7018642425501</c:v>
                </c:pt>
                <c:pt idx="417">
                  <c:v>3757.1565399169899</c:v>
                </c:pt>
                <c:pt idx="418">
                  <c:v>3764.6112155914302</c:v>
                </c:pt>
                <c:pt idx="419">
                  <c:v>3772.0658912658701</c:v>
                </c:pt>
                <c:pt idx="420">
                  <c:v>3779.5205669403099</c:v>
                </c:pt>
                <c:pt idx="421">
                  <c:v>3786.9752426147502</c:v>
                </c:pt>
                <c:pt idx="422">
                  <c:v>3794.42991828918</c:v>
                </c:pt>
                <c:pt idx="423">
                  <c:v>3801.8845939636199</c:v>
                </c:pt>
                <c:pt idx="424">
                  <c:v>3809.3392696380602</c:v>
                </c:pt>
                <c:pt idx="425">
                  <c:v>3816.7939453125</c:v>
                </c:pt>
                <c:pt idx="426">
                  <c:v>3824.2486209869398</c:v>
                </c:pt>
                <c:pt idx="427">
                  <c:v>3831.7032966613801</c:v>
                </c:pt>
                <c:pt idx="428">
                  <c:v>3839.15797233582</c:v>
                </c:pt>
                <c:pt idx="429">
                  <c:v>3846.6126480102498</c:v>
                </c:pt>
                <c:pt idx="430">
                  <c:v>3854.0673236846901</c:v>
                </c:pt>
                <c:pt idx="431">
                  <c:v>3861.5219993591299</c:v>
                </c:pt>
                <c:pt idx="432">
                  <c:v>3868.9766750335698</c:v>
                </c:pt>
                <c:pt idx="433">
                  <c:v>3876.4313507080101</c:v>
                </c:pt>
                <c:pt idx="434">
                  <c:v>3883.8860263824499</c:v>
                </c:pt>
                <c:pt idx="435">
                  <c:v>3891.3407020568802</c:v>
                </c:pt>
                <c:pt idx="436">
                  <c:v>3898.7953777313201</c:v>
                </c:pt>
                <c:pt idx="437">
                  <c:v>3906.2500534057599</c:v>
                </c:pt>
                <c:pt idx="438">
                  <c:v>3913.7047290802002</c:v>
                </c:pt>
                <c:pt idx="439">
                  <c:v>3921.15940475464</c:v>
                </c:pt>
                <c:pt idx="440">
                  <c:v>3928.6140804290799</c:v>
                </c:pt>
                <c:pt idx="441">
                  <c:v>3936.0687561035202</c:v>
                </c:pt>
                <c:pt idx="442">
                  <c:v>3943.52343177795</c:v>
                </c:pt>
                <c:pt idx="443">
                  <c:v>3950.9781074523898</c:v>
                </c:pt>
                <c:pt idx="444">
                  <c:v>3958.4327831268301</c:v>
                </c:pt>
                <c:pt idx="445">
                  <c:v>3965.88745880127</c:v>
                </c:pt>
                <c:pt idx="446">
                  <c:v>3973.3421344757098</c:v>
                </c:pt>
                <c:pt idx="447">
                  <c:v>3980.7968101501501</c:v>
                </c:pt>
                <c:pt idx="448">
                  <c:v>3988.25148582459</c:v>
                </c:pt>
                <c:pt idx="449">
                  <c:v>3995.7061614990198</c:v>
                </c:pt>
                <c:pt idx="450">
                  <c:v>4003.1608371734601</c:v>
                </c:pt>
              </c:numCache>
            </c:numRef>
          </c:xVal>
          <c:yVal>
            <c:numRef>
              <c:f>'FT-IR'!$B$4:$B$454</c:f>
              <c:numCache>
                <c:formatCode>General</c:formatCode>
                <c:ptCount val="451"/>
                <c:pt idx="0">
                  <c:v>0.199974815174219</c:v>
                </c:pt>
                <c:pt idx="1">
                  <c:v>0.193266865136444</c:v>
                </c:pt>
                <c:pt idx="2">
                  <c:v>0.18978736454729001</c:v>
                </c:pt>
                <c:pt idx="3">
                  <c:v>0.188314518141799</c:v>
                </c:pt>
                <c:pt idx="4">
                  <c:v>0.186122298396553</c:v>
                </c:pt>
                <c:pt idx="5">
                  <c:v>0.18721844019572301</c:v>
                </c:pt>
                <c:pt idx="6">
                  <c:v>0.18970205434561599</c:v>
                </c:pt>
                <c:pt idx="7">
                  <c:v>0.18540294781043901</c:v>
                </c:pt>
                <c:pt idx="8">
                  <c:v>0.181822069752478</c:v>
                </c:pt>
                <c:pt idx="9">
                  <c:v>0.183984597696845</c:v>
                </c:pt>
                <c:pt idx="10">
                  <c:v>0.186705382008201</c:v>
                </c:pt>
                <c:pt idx="11">
                  <c:v>0.190274529672847</c:v>
                </c:pt>
                <c:pt idx="12">
                  <c:v>0.19196481372026</c:v>
                </c:pt>
                <c:pt idx="13">
                  <c:v>0.19004071180627</c:v>
                </c:pt>
                <c:pt idx="14">
                  <c:v>0.19086538816068299</c:v>
                </c:pt>
                <c:pt idx="15">
                  <c:v>0.19304111625276099</c:v>
                </c:pt>
                <c:pt idx="16">
                  <c:v>0.19651323255174899</c:v>
                </c:pt>
                <c:pt idx="17">
                  <c:v>0.20209368568583799</c:v>
                </c:pt>
                <c:pt idx="18">
                  <c:v>0.20070405989422399</c:v>
                </c:pt>
                <c:pt idx="19">
                  <c:v>0.200261684012705</c:v>
                </c:pt>
                <c:pt idx="20">
                  <c:v>0.202285932777375</c:v>
                </c:pt>
                <c:pt idx="21">
                  <c:v>0.19108601454687599</c:v>
                </c:pt>
                <c:pt idx="22">
                  <c:v>0.18051071928477799</c:v>
                </c:pt>
                <c:pt idx="23">
                  <c:v>0.18114381731016199</c:v>
                </c:pt>
                <c:pt idx="24">
                  <c:v>0.184347105196667</c:v>
                </c:pt>
                <c:pt idx="25">
                  <c:v>0.18724583742310699</c:v>
                </c:pt>
                <c:pt idx="26">
                  <c:v>0.18977978507214899</c:v>
                </c:pt>
                <c:pt idx="27">
                  <c:v>0.19597747061717399</c:v>
                </c:pt>
                <c:pt idx="28">
                  <c:v>0.20865456870590199</c:v>
                </c:pt>
                <c:pt idx="29">
                  <c:v>0.21278794260240699</c:v>
                </c:pt>
                <c:pt idx="30">
                  <c:v>0.20755695870527799</c:v>
                </c:pt>
                <c:pt idx="31">
                  <c:v>0.21051690292920799</c:v>
                </c:pt>
                <c:pt idx="32">
                  <c:v>0.21783868017684799</c:v>
                </c:pt>
                <c:pt idx="33">
                  <c:v>0.225107682683093</c:v>
                </c:pt>
                <c:pt idx="34">
                  <c:v>0.234438078005821</c:v>
                </c:pt>
                <c:pt idx="35">
                  <c:v>0.24486707596246299</c:v>
                </c:pt>
                <c:pt idx="36">
                  <c:v>0.25312569778386601</c:v>
                </c:pt>
                <c:pt idx="37">
                  <c:v>0.25944907519217802</c:v>
                </c:pt>
                <c:pt idx="38">
                  <c:v>0.26579685733838398</c:v>
                </c:pt>
                <c:pt idx="39">
                  <c:v>0.272496670761885</c:v>
                </c:pt>
                <c:pt idx="40">
                  <c:v>0.27902420982072701</c:v>
                </c:pt>
                <c:pt idx="41">
                  <c:v>0.28635722695410198</c:v>
                </c:pt>
                <c:pt idx="42">
                  <c:v>0.29453764151226303</c:v>
                </c:pt>
                <c:pt idx="43">
                  <c:v>0.30377559377693197</c:v>
                </c:pt>
                <c:pt idx="44">
                  <c:v>0.31405502613318698</c:v>
                </c:pt>
                <c:pt idx="45">
                  <c:v>0.32455601052662603</c:v>
                </c:pt>
                <c:pt idx="46">
                  <c:v>0.33426055425127499</c:v>
                </c:pt>
                <c:pt idx="47">
                  <c:v>0.34416208521453601</c:v>
                </c:pt>
                <c:pt idx="48">
                  <c:v>0.352092331383145</c:v>
                </c:pt>
                <c:pt idx="49">
                  <c:v>0.35545949037212299</c:v>
                </c:pt>
                <c:pt idx="50">
                  <c:v>0.355470468722974</c:v>
                </c:pt>
                <c:pt idx="51">
                  <c:v>0.35289818309219101</c:v>
                </c:pt>
                <c:pt idx="52">
                  <c:v>0.34536091793665802</c:v>
                </c:pt>
                <c:pt idx="53">
                  <c:v>0.334012541855986</c:v>
                </c:pt>
                <c:pt idx="54">
                  <c:v>0.320954553050737</c:v>
                </c:pt>
                <c:pt idx="55">
                  <c:v>0.30772744220984899</c:v>
                </c:pt>
                <c:pt idx="56">
                  <c:v>0.29681121543408501</c:v>
                </c:pt>
                <c:pt idx="57">
                  <c:v>0.28914920016801399</c:v>
                </c:pt>
                <c:pt idx="58">
                  <c:v>0.281280920066938</c:v>
                </c:pt>
                <c:pt idx="59">
                  <c:v>0.27181081715347599</c:v>
                </c:pt>
                <c:pt idx="60">
                  <c:v>0.261847012933482</c:v>
                </c:pt>
                <c:pt idx="61">
                  <c:v>0.25183864673981698</c:v>
                </c:pt>
                <c:pt idx="62">
                  <c:v>0.241039824630501</c:v>
                </c:pt>
                <c:pt idx="63">
                  <c:v>0.22976933194473501</c:v>
                </c:pt>
                <c:pt idx="64">
                  <c:v>0.21861330955694699</c:v>
                </c:pt>
                <c:pt idx="65">
                  <c:v>0.208873772892919</c:v>
                </c:pt>
                <c:pt idx="66">
                  <c:v>0.19991897820580401</c:v>
                </c:pt>
                <c:pt idx="67">
                  <c:v>0.19101913542257301</c:v>
                </c:pt>
                <c:pt idx="68">
                  <c:v>0.183962226336185</c:v>
                </c:pt>
                <c:pt idx="69">
                  <c:v>0.17811542174688599</c:v>
                </c:pt>
                <c:pt idx="70">
                  <c:v>0.169879415932809</c:v>
                </c:pt>
                <c:pt idx="71">
                  <c:v>0.16056975050129099</c:v>
                </c:pt>
                <c:pt idx="72">
                  <c:v>0.15215972315496401</c:v>
                </c:pt>
                <c:pt idx="73">
                  <c:v>0.14419532513786201</c:v>
                </c:pt>
                <c:pt idx="74">
                  <c:v>0.13671103694159201</c:v>
                </c:pt>
                <c:pt idx="75">
                  <c:v>0.130223071172444</c:v>
                </c:pt>
                <c:pt idx="76">
                  <c:v>0.12495474342079101</c:v>
                </c:pt>
                <c:pt idx="77">
                  <c:v>0.12103197028653299</c:v>
                </c:pt>
                <c:pt idx="78">
                  <c:v>0.118138799346171</c:v>
                </c:pt>
                <c:pt idx="79">
                  <c:v>0.116092704385675</c:v>
                </c:pt>
                <c:pt idx="80">
                  <c:v>0.114619880187853</c:v>
                </c:pt>
                <c:pt idx="81">
                  <c:v>0.113599381187533</c:v>
                </c:pt>
                <c:pt idx="82">
                  <c:v>0.11312366884212401</c:v>
                </c:pt>
                <c:pt idx="83">
                  <c:v>0.113128496505096</c:v>
                </c:pt>
                <c:pt idx="84">
                  <c:v>0.11350150385098599</c:v>
                </c:pt>
                <c:pt idx="85">
                  <c:v>0.114114365541503</c:v>
                </c:pt>
                <c:pt idx="86">
                  <c:v>0.114827802834369</c:v>
                </c:pt>
                <c:pt idx="87">
                  <c:v>0.115743396619629</c:v>
                </c:pt>
                <c:pt idx="88">
                  <c:v>0.116649013631464</c:v>
                </c:pt>
                <c:pt idx="89">
                  <c:v>0.117441572219882</c:v>
                </c:pt>
                <c:pt idx="90">
                  <c:v>0.118175281317905</c:v>
                </c:pt>
                <c:pt idx="91">
                  <c:v>0.118826353168522</c:v>
                </c:pt>
                <c:pt idx="92">
                  <c:v>0.11961698644310099</c:v>
                </c:pt>
                <c:pt idx="93">
                  <c:v>0.120927972648377</c:v>
                </c:pt>
                <c:pt idx="94">
                  <c:v>0.122363581397454</c:v>
                </c:pt>
                <c:pt idx="95">
                  <c:v>0.123795585660745</c:v>
                </c:pt>
                <c:pt idx="96">
                  <c:v>0.12554770947969199</c:v>
                </c:pt>
                <c:pt idx="97">
                  <c:v>0.12771238380703201</c:v>
                </c:pt>
                <c:pt idx="98">
                  <c:v>0.12939080299233099</c:v>
                </c:pt>
                <c:pt idx="99">
                  <c:v>0.13087650467753001</c:v>
                </c:pt>
                <c:pt idx="100">
                  <c:v>0.13414107458993099</c:v>
                </c:pt>
                <c:pt idx="101">
                  <c:v>0.13790885067929801</c:v>
                </c:pt>
                <c:pt idx="102">
                  <c:v>0.13968133985523001</c:v>
                </c:pt>
                <c:pt idx="103">
                  <c:v>0.14037109896209701</c:v>
                </c:pt>
                <c:pt idx="104">
                  <c:v>0.14068784263471301</c:v>
                </c:pt>
                <c:pt idx="105">
                  <c:v>0.14077116350572</c:v>
                </c:pt>
                <c:pt idx="106">
                  <c:v>0.14057108914302799</c:v>
                </c:pt>
                <c:pt idx="107">
                  <c:v>0.13940145095551301</c:v>
                </c:pt>
                <c:pt idx="108">
                  <c:v>0.13784695274171199</c:v>
                </c:pt>
                <c:pt idx="109">
                  <c:v>0.13490198285698299</c:v>
                </c:pt>
                <c:pt idx="110">
                  <c:v>0.12979007940927001</c:v>
                </c:pt>
                <c:pt idx="111">
                  <c:v>0.12476656819918799</c:v>
                </c:pt>
                <c:pt idx="112">
                  <c:v>0.12237149902043</c:v>
                </c:pt>
                <c:pt idx="113">
                  <c:v>0.12082012977102</c:v>
                </c:pt>
                <c:pt idx="114">
                  <c:v>0.118889206478912</c:v>
                </c:pt>
                <c:pt idx="115">
                  <c:v>0.117247777592101</c:v>
                </c:pt>
                <c:pt idx="116">
                  <c:v>0.11618970196849</c:v>
                </c:pt>
                <c:pt idx="117">
                  <c:v>0.115462417087388</c:v>
                </c:pt>
                <c:pt idx="118">
                  <c:v>0.11462567371040699</c:v>
                </c:pt>
                <c:pt idx="119">
                  <c:v>0.11363614308284101</c:v>
                </c:pt>
                <c:pt idx="120">
                  <c:v>0.11320469139313299</c:v>
                </c:pt>
                <c:pt idx="121">
                  <c:v>0.11241688179475599</c:v>
                </c:pt>
                <c:pt idx="122">
                  <c:v>0.11204237094222599</c:v>
                </c:pt>
                <c:pt idx="123">
                  <c:v>0.1125064244924</c:v>
                </c:pt>
                <c:pt idx="124">
                  <c:v>0.112667619723368</c:v>
                </c:pt>
                <c:pt idx="125">
                  <c:v>0.113280677243683</c:v>
                </c:pt>
                <c:pt idx="126">
                  <c:v>0.113623501850676</c:v>
                </c:pt>
                <c:pt idx="127">
                  <c:v>0.114230391122813</c:v>
                </c:pt>
                <c:pt idx="128">
                  <c:v>0.11444676489878999</c:v>
                </c:pt>
                <c:pt idx="129">
                  <c:v>0.113872703579054</c:v>
                </c:pt>
                <c:pt idx="130">
                  <c:v>0.11347368761674401</c:v>
                </c:pt>
                <c:pt idx="131">
                  <c:v>0.113047590012765</c:v>
                </c:pt>
                <c:pt idx="132">
                  <c:v>0.112598566314211</c:v>
                </c:pt>
                <c:pt idx="133">
                  <c:v>0.112238080567392</c:v>
                </c:pt>
                <c:pt idx="134">
                  <c:v>0.111432872001647</c:v>
                </c:pt>
                <c:pt idx="135">
                  <c:v>0.110842228621173</c:v>
                </c:pt>
                <c:pt idx="136">
                  <c:v>0.109669406296549</c:v>
                </c:pt>
                <c:pt idx="137">
                  <c:v>0.108189324312589</c:v>
                </c:pt>
                <c:pt idx="138">
                  <c:v>0.10693640565364999</c:v>
                </c:pt>
                <c:pt idx="139">
                  <c:v>0.10551225884528501</c:v>
                </c:pt>
                <c:pt idx="140">
                  <c:v>0.104056079819433</c:v>
                </c:pt>
                <c:pt idx="141">
                  <c:v>0.103135737529174</c:v>
                </c:pt>
                <c:pt idx="142">
                  <c:v>0.10211891140523401</c:v>
                </c:pt>
                <c:pt idx="143">
                  <c:v>0.10025757317567401</c:v>
                </c:pt>
                <c:pt idx="144">
                  <c:v>9.7951799221929994E-2</c:v>
                </c:pt>
                <c:pt idx="145">
                  <c:v>9.6157559277903995E-2</c:v>
                </c:pt>
                <c:pt idx="146">
                  <c:v>9.4824093331372997E-2</c:v>
                </c:pt>
                <c:pt idx="147">
                  <c:v>9.3720908067856004E-2</c:v>
                </c:pt>
                <c:pt idx="148">
                  <c:v>9.2899749110123997E-2</c:v>
                </c:pt>
                <c:pt idx="149">
                  <c:v>9.2432376892621002E-2</c:v>
                </c:pt>
                <c:pt idx="150">
                  <c:v>9.1934710268563993E-2</c:v>
                </c:pt>
                <c:pt idx="151">
                  <c:v>9.1696819229667006E-2</c:v>
                </c:pt>
                <c:pt idx="152">
                  <c:v>9.1503519336671002E-2</c:v>
                </c:pt>
                <c:pt idx="153">
                  <c:v>9.1174887025618004E-2</c:v>
                </c:pt>
                <c:pt idx="154">
                  <c:v>9.1012680613384994E-2</c:v>
                </c:pt>
                <c:pt idx="155">
                  <c:v>9.0731529138290995E-2</c:v>
                </c:pt>
                <c:pt idx="156">
                  <c:v>9.0068195556515004E-2</c:v>
                </c:pt>
                <c:pt idx="157">
                  <c:v>8.9554832657465999E-2</c:v>
                </c:pt>
                <c:pt idx="158">
                  <c:v>8.9364274985804001E-2</c:v>
                </c:pt>
                <c:pt idx="159">
                  <c:v>8.9006098870720002E-2</c:v>
                </c:pt>
                <c:pt idx="160">
                  <c:v>8.8615238956851999E-2</c:v>
                </c:pt>
                <c:pt idx="161">
                  <c:v>8.8491656557774995E-2</c:v>
                </c:pt>
                <c:pt idx="162">
                  <c:v>8.8151846321876004E-2</c:v>
                </c:pt>
                <c:pt idx="163">
                  <c:v>8.7678747410709995E-2</c:v>
                </c:pt>
                <c:pt idx="164">
                  <c:v>8.7515833362840995E-2</c:v>
                </c:pt>
                <c:pt idx="165">
                  <c:v>8.7050940621028999E-2</c:v>
                </c:pt>
                <c:pt idx="166">
                  <c:v>8.6090738034041006E-2</c:v>
                </c:pt>
                <c:pt idx="167">
                  <c:v>8.5642370296378001E-2</c:v>
                </c:pt>
                <c:pt idx="168">
                  <c:v>8.4981472087207993E-2</c:v>
                </c:pt>
                <c:pt idx="169">
                  <c:v>8.3813500814399006E-2</c:v>
                </c:pt>
                <c:pt idx="170">
                  <c:v>8.3140915604162993E-2</c:v>
                </c:pt>
                <c:pt idx="171">
                  <c:v>8.1765857233378994E-2</c:v>
                </c:pt>
                <c:pt idx="172">
                  <c:v>7.9612609324049996E-2</c:v>
                </c:pt>
                <c:pt idx="173">
                  <c:v>7.8137787221987998E-2</c:v>
                </c:pt>
                <c:pt idx="174">
                  <c:v>7.5835022859490994E-2</c:v>
                </c:pt>
                <c:pt idx="175">
                  <c:v>7.2214461723266996E-2</c:v>
                </c:pt>
                <c:pt idx="176">
                  <c:v>6.7925108269576998E-2</c:v>
                </c:pt>
                <c:pt idx="177">
                  <c:v>6.2385293661939997E-2</c:v>
                </c:pt>
                <c:pt idx="178">
                  <c:v>5.9130914445025003E-2</c:v>
                </c:pt>
                <c:pt idx="179">
                  <c:v>6.2967196698085995E-2</c:v>
                </c:pt>
                <c:pt idx="180">
                  <c:v>6.5310477953009996E-2</c:v>
                </c:pt>
                <c:pt idx="181">
                  <c:v>6.4299583484600006E-2</c:v>
                </c:pt>
                <c:pt idx="182">
                  <c:v>6.1545393011264E-2</c:v>
                </c:pt>
                <c:pt idx="183">
                  <c:v>5.8706326507884002E-2</c:v>
                </c:pt>
                <c:pt idx="184">
                  <c:v>5.6877095403757003E-2</c:v>
                </c:pt>
                <c:pt idx="185">
                  <c:v>5.5782690730548E-2</c:v>
                </c:pt>
                <c:pt idx="186">
                  <c:v>5.7195340363017003E-2</c:v>
                </c:pt>
                <c:pt idx="187">
                  <c:v>6.1679106229128998E-2</c:v>
                </c:pt>
                <c:pt idx="188">
                  <c:v>6.7437674079289994E-2</c:v>
                </c:pt>
                <c:pt idx="189">
                  <c:v>7.2233584583273003E-2</c:v>
                </c:pt>
                <c:pt idx="190">
                  <c:v>7.4500676383059003E-2</c:v>
                </c:pt>
                <c:pt idx="191">
                  <c:v>7.6064651234341002E-2</c:v>
                </c:pt>
                <c:pt idx="192">
                  <c:v>7.7753163082445995E-2</c:v>
                </c:pt>
                <c:pt idx="193">
                  <c:v>7.8700198316196998E-2</c:v>
                </c:pt>
                <c:pt idx="194">
                  <c:v>7.8407533899896006E-2</c:v>
                </c:pt>
                <c:pt idx="195">
                  <c:v>7.8901607966942996E-2</c:v>
                </c:pt>
                <c:pt idx="196">
                  <c:v>7.9755120419780001E-2</c:v>
                </c:pt>
                <c:pt idx="197">
                  <c:v>7.9574449126102995E-2</c:v>
                </c:pt>
                <c:pt idx="198">
                  <c:v>7.8121228990017999E-2</c:v>
                </c:pt>
                <c:pt idx="199">
                  <c:v>7.5201390073697999E-2</c:v>
                </c:pt>
                <c:pt idx="200">
                  <c:v>7.0083653387225997E-2</c:v>
                </c:pt>
                <c:pt idx="201">
                  <c:v>6.4276452161656006E-2</c:v>
                </c:pt>
                <c:pt idx="202">
                  <c:v>5.6904948085320997E-2</c:v>
                </c:pt>
                <c:pt idx="203">
                  <c:v>5.5047435174603997E-2</c:v>
                </c:pt>
                <c:pt idx="204">
                  <c:v>6.0869767024929002E-2</c:v>
                </c:pt>
                <c:pt idx="205">
                  <c:v>6.3169174670631004E-2</c:v>
                </c:pt>
                <c:pt idx="206">
                  <c:v>6.5104381363431996E-2</c:v>
                </c:pt>
                <c:pt idx="207">
                  <c:v>6.8149517594982001E-2</c:v>
                </c:pt>
                <c:pt idx="208">
                  <c:v>7.0863908528428998E-2</c:v>
                </c:pt>
                <c:pt idx="209">
                  <c:v>7.2674196673383998E-2</c:v>
                </c:pt>
                <c:pt idx="210">
                  <c:v>7.3090402871381993E-2</c:v>
                </c:pt>
                <c:pt idx="211">
                  <c:v>7.4434086722858006E-2</c:v>
                </c:pt>
                <c:pt idx="212">
                  <c:v>7.6584104911712997E-2</c:v>
                </c:pt>
                <c:pt idx="213">
                  <c:v>7.8257756751683005E-2</c:v>
                </c:pt>
                <c:pt idx="214">
                  <c:v>7.9493602795065996E-2</c:v>
                </c:pt>
                <c:pt idx="215">
                  <c:v>8.0504161013691997E-2</c:v>
                </c:pt>
                <c:pt idx="216">
                  <c:v>8.1710419240667007E-2</c:v>
                </c:pt>
                <c:pt idx="217">
                  <c:v>8.3284053855553999E-2</c:v>
                </c:pt>
                <c:pt idx="218">
                  <c:v>8.4796105273500996E-2</c:v>
                </c:pt>
                <c:pt idx="219">
                  <c:v>8.6562951605837005E-2</c:v>
                </c:pt>
                <c:pt idx="220">
                  <c:v>8.8116129301770998E-2</c:v>
                </c:pt>
                <c:pt idx="221">
                  <c:v>8.8950797175762E-2</c:v>
                </c:pt>
                <c:pt idx="222">
                  <c:v>8.8994419843165001E-2</c:v>
                </c:pt>
                <c:pt idx="223">
                  <c:v>8.9170409959339003E-2</c:v>
                </c:pt>
                <c:pt idx="224">
                  <c:v>9.0309552455541994E-2</c:v>
                </c:pt>
                <c:pt idx="225">
                  <c:v>9.0553458758779001E-2</c:v>
                </c:pt>
                <c:pt idx="226">
                  <c:v>8.9732719470411004E-2</c:v>
                </c:pt>
                <c:pt idx="227">
                  <c:v>8.9843520018018999E-2</c:v>
                </c:pt>
                <c:pt idx="228">
                  <c:v>8.9662610838292994E-2</c:v>
                </c:pt>
                <c:pt idx="229">
                  <c:v>8.8811491862907002E-2</c:v>
                </c:pt>
                <c:pt idx="230">
                  <c:v>8.8656806991692996E-2</c:v>
                </c:pt>
                <c:pt idx="231">
                  <c:v>8.9129635099487001E-2</c:v>
                </c:pt>
                <c:pt idx="232">
                  <c:v>8.9215344870733002E-2</c:v>
                </c:pt>
                <c:pt idx="233">
                  <c:v>8.8984883666829995E-2</c:v>
                </c:pt>
                <c:pt idx="234">
                  <c:v>8.8694973837306998E-2</c:v>
                </c:pt>
                <c:pt idx="235">
                  <c:v>8.8504856276357999E-2</c:v>
                </c:pt>
                <c:pt idx="236">
                  <c:v>8.8383655266192004E-2</c:v>
                </c:pt>
                <c:pt idx="237">
                  <c:v>8.8212428600024997E-2</c:v>
                </c:pt>
                <c:pt idx="238">
                  <c:v>8.8068402897292994E-2</c:v>
                </c:pt>
                <c:pt idx="239">
                  <c:v>8.8099452726165997E-2</c:v>
                </c:pt>
                <c:pt idx="240">
                  <c:v>8.8319061522796005E-2</c:v>
                </c:pt>
                <c:pt idx="241">
                  <c:v>8.8413662087099998E-2</c:v>
                </c:pt>
                <c:pt idx="242">
                  <c:v>8.8365238167196006E-2</c:v>
                </c:pt>
                <c:pt idx="243">
                  <c:v>8.8502906227092004E-2</c:v>
                </c:pt>
                <c:pt idx="244">
                  <c:v>8.8364129565542002E-2</c:v>
                </c:pt>
                <c:pt idx="245">
                  <c:v>8.7965205279154995E-2</c:v>
                </c:pt>
                <c:pt idx="246">
                  <c:v>8.8026466025675001E-2</c:v>
                </c:pt>
                <c:pt idx="247">
                  <c:v>8.8323690778801006E-2</c:v>
                </c:pt>
                <c:pt idx="248">
                  <c:v>8.8447255370781006E-2</c:v>
                </c:pt>
                <c:pt idx="249">
                  <c:v>8.8173934718244001E-2</c:v>
                </c:pt>
                <c:pt idx="250">
                  <c:v>8.7814103241834002E-2</c:v>
                </c:pt>
                <c:pt idx="251">
                  <c:v>8.8131254241640006E-2</c:v>
                </c:pt>
                <c:pt idx="252">
                  <c:v>8.8476179400634E-2</c:v>
                </c:pt>
                <c:pt idx="253">
                  <c:v>8.8283853641411003E-2</c:v>
                </c:pt>
                <c:pt idx="254">
                  <c:v>8.8199312130971999E-2</c:v>
                </c:pt>
                <c:pt idx="255">
                  <c:v>8.8274127770113994E-2</c:v>
                </c:pt>
                <c:pt idx="256">
                  <c:v>8.8375534739662004E-2</c:v>
                </c:pt>
                <c:pt idx="257">
                  <c:v>8.8580409236726998E-2</c:v>
                </c:pt>
                <c:pt idx="258">
                  <c:v>8.8883390885586999E-2</c:v>
                </c:pt>
                <c:pt idx="259">
                  <c:v>8.9204679271825002E-2</c:v>
                </c:pt>
                <c:pt idx="260">
                  <c:v>8.9395247724347995E-2</c:v>
                </c:pt>
                <c:pt idx="261">
                  <c:v>8.9489052583117998E-2</c:v>
                </c:pt>
                <c:pt idx="262">
                  <c:v>8.9693319349306994E-2</c:v>
                </c:pt>
                <c:pt idx="263">
                  <c:v>9.0249723793808995E-2</c:v>
                </c:pt>
                <c:pt idx="264">
                  <c:v>9.0866982689549999E-2</c:v>
                </c:pt>
                <c:pt idx="265">
                  <c:v>9.1119226512045001E-2</c:v>
                </c:pt>
                <c:pt idx="266">
                  <c:v>9.1270072818593007E-2</c:v>
                </c:pt>
                <c:pt idx="267">
                  <c:v>9.1691457518659994E-2</c:v>
                </c:pt>
                <c:pt idx="268">
                  <c:v>9.2086113691923002E-2</c:v>
                </c:pt>
                <c:pt idx="269">
                  <c:v>9.2188964439908996E-2</c:v>
                </c:pt>
                <c:pt idx="270">
                  <c:v>9.2135005878173998E-2</c:v>
                </c:pt>
                <c:pt idx="271">
                  <c:v>9.1933432001644E-2</c:v>
                </c:pt>
                <c:pt idx="272">
                  <c:v>9.1727898815769995E-2</c:v>
                </c:pt>
                <c:pt idx="273">
                  <c:v>9.1809061362627994E-2</c:v>
                </c:pt>
                <c:pt idx="274">
                  <c:v>9.1940014321371E-2</c:v>
                </c:pt>
                <c:pt idx="275">
                  <c:v>9.1945821700769995E-2</c:v>
                </c:pt>
                <c:pt idx="276">
                  <c:v>9.1989387640371997E-2</c:v>
                </c:pt>
                <c:pt idx="277">
                  <c:v>9.2088657884514993E-2</c:v>
                </c:pt>
                <c:pt idx="278">
                  <c:v>9.2018754721305995E-2</c:v>
                </c:pt>
                <c:pt idx="279">
                  <c:v>9.2047936247821996E-2</c:v>
                </c:pt>
                <c:pt idx="280">
                  <c:v>9.2205956915412002E-2</c:v>
                </c:pt>
                <c:pt idx="281">
                  <c:v>9.2077444878995995E-2</c:v>
                </c:pt>
                <c:pt idx="282">
                  <c:v>9.2106352812781997E-2</c:v>
                </c:pt>
                <c:pt idx="283">
                  <c:v>9.2382058443642001E-2</c:v>
                </c:pt>
                <c:pt idx="284">
                  <c:v>9.2339833189093001E-2</c:v>
                </c:pt>
                <c:pt idx="285">
                  <c:v>9.2335212128972999E-2</c:v>
                </c:pt>
                <c:pt idx="286">
                  <c:v>9.2627115753708994E-2</c:v>
                </c:pt>
                <c:pt idx="287">
                  <c:v>9.2861215475092004E-2</c:v>
                </c:pt>
                <c:pt idx="288">
                  <c:v>9.3081405023902997E-2</c:v>
                </c:pt>
                <c:pt idx="289">
                  <c:v>9.3331978822151995E-2</c:v>
                </c:pt>
                <c:pt idx="290">
                  <c:v>9.3655036896663005E-2</c:v>
                </c:pt>
                <c:pt idx="291">
                  <c:v>9.4249389627777E-2</c:v>
                </c:pt>
                <c:pt idx="292">
                  <c:v>9.5037224119544003E-2</c:v>
                </c:pt>
                <c:pt idx="293">
                  <c:v>9.6173055304686006E-2</c:v>
                </c:pt>
                <c:pt idx="294">
                  <c:v>9.8449093255478001E-2</c:v>
                </c:pt>
                <c:pt idx="295">
                  <c:v>0.101181809264106</c:v>
                </c:pt>
                <c:pt idx="296">
                  <c:v>0.10152307780521</c:v>
                </c:pt>
                <c:pt idx="297">
                  <c:v>9.9647136769707004E-2</c:v>
                </c:pt>
                <c:pt idx="298">
                  <c:v>9.8448902020819004E-2</c:v>
                </c:pt>
                <c:pt idx="299">
                  <c:v>9.8006702911066002E-2</c:v>
                </c:pt>
                <c:pt idx="300">
                  <c:v>9.8217442062161001E-2</c:v>
                </c:pt>
                <c:pt idx="301">
                  <c:v>9.9564283526383995E-2</c:v>
                </c:pt>
                <c:pt idx="302">
                  <c:v>0.101104219269261</c:v>
                </c:pt>
                <c:pt idx="303">
                  <c:v>0.102705320942394</c:v>
                </c:pt>
                <c:pt idx="304">
                  <c:v>0.10525038960901301</c:v>
                </c:pt>
                <c:pt idx="305">
                  <c:v>0.106792452083776</c:v>
                </c:pt>
                <c:pt idx="306">
                  <c:v>0.104508884427534</c:v>
                </c:pt>
                <c:pt idx="307">
                  <c:v>0.100373476884225</c:v>
                </c:pt>
                <c:pt idx="308">
                  <c:v>9.7998166117759994E-2</c:v>
                </c:pt>
                <c:pt idx="309">
                  <c:v>9.7300031800958003E-2</c:v>
                </c:pt>
                <c:pt idx="310">
                  <c:v>9.5986147765763002E-2</c:v>
                </c:pt>
                <c:pt idx="311">
                  <c:v>9.3661730290674997E-2</c:v>
                </c:pt>
                <c:pt idx="312">
                  <c:v>9.1739125350362993E-2</c:v>
                </c:pt>
                <c:pt idx="313">
                  <c:v>9.0749207845482002E-2</c:v>
                </c:pt>
                <c:pt idx="314">
                  <c:v>9.0247567309968996E-2</c:v>
                </c:pt>
                <c:pt idx="315">
                  <c:v>9.0021967509292006E-2</c:v>
                </c:pt>
                <c:pt idx="316">
                  <c:v>9.0085520822202003E-2</c:v>
                </c:pt>
                <c:pt idx="317">
                  <c:v>9.0245209335544002E-2</c:v>
                </c:pt>
                <c:pt idx="318">
                  <c:v>9.0410300806311003E-2</c:v>
                </c:pt>
                <c:pt idx="319">
                  <c:v>9.0485296324417999E-2</c:v>
                </c:pt>
                <c:pt idx="320">
                  <c:v>9.0497331904358005E-2</c:v>
                </c:pt>
                <c:pt idx="321">
                  <c:v>9.0382071418817003E-2</c:v>
                </c:pt>
                <c:pt idx="322">
                  <c:v>9.0500478863498005E-2</c:v>
                </c:pt>
                <c:pt idx="323">
                  <c:v>9.0872896272545994E-2</c:v>
                </c:pt>
                <c:pt idx="324">
                  <c:v>9.0926324555267002E-2</c:v>
                </c:pt>
                <c:pt idx="325">
                  <c:v>9.0670011005918996E-2</c:v>
                </c:pt>
                <c:pt idx="326">
                  <c:v>9.0534399534415999E-2</c:v>
                </c:pt>
                <c:pt idx="327">
                  <c:v>9.0745150355821994E-2</c:v>
                </c:pt>
                <c:pt idx="328">
                  <c:v>9.0945092850757997E-2</c:v>
                </c:pt>
                <c:pt idx="329">
                  <c:v>9.1005480393681004E-2</c:v>
                </c:pt>
                <c:pt idx="330">
                  <c:v>9.0932911477122E-2</c:v>
                </c:pt>
                <c:pt idx="331">
                  <c:v>9.0873991607997001E-2</c:v>
                </c:pt>
                <c:pt idx="332">
                  <c:v>9.1082706333092997E-2</c:v>
                </c:pt>
                <c:pt idx="333">
                  <c:v>9.1095287973917E-2</c:v>
                </c:pt>
                <c:pt idx="334">
                  <c:v>9.1037429665537004E-2</c:v>
                </c:pt>
                <c:pt idx="335">
                  <c:v>9.1211753594402006E-2</c:v>
                </c:pt>
                <c:pt idx="336">
                  <c:v>9.1291765606571998E-2</c:v>
                </c:pt>
                <c:pt idx="337">
                  <c:v>9.1312863923511997E-2</c:v>
                </c:pt>
                <c:pt idx="338">
                  <c:v>9.1421017669083005E-2</c:v>
                </c:pt>
                <c:pt idx="339">
                  <c:v>9.1537938930821003E-2</c:v>
                </c:pt>
                <c:pt idx="340">
                  <c:v>9.1622069006708995E-2</c:v>
                </c:pt>
                <c:pt idx="341">
                  <c:v>9.1611518537936004E-2</c:v>
                </c:pt>
                <c:pt idx="342">
                  <c:v>9.1715291315264999E-2</c:v>
                </c:pt>
                <c:pt idx="343">
                  <c:v>9.1869417869593004E-2</c:v>
                </c:pt>
                <c:pt idx="344">
                  <c:v>9.1718049598726994E-2</c:v>
                </c:pt>
                <c:pt idx="345">
                  <c:v>9.1673833237541996E-2</c:v>
                </c:pt>
                <c:pt idx="346">
                  <c:v>9.1850565890015001E-2</c:v>
                </c:pt>
                <c:pt idx="347">
                  <c:v>9.1802303217720996E-2</c:v>
                </c:pt>
                <c:pt idx="348">
                  <c:v>9.1771474612180007E-2</c:v>
                </c:pt>
                <c:pt idx="349">
                  <c:v>9.1905057977366006E-2</c:v>
                </c:pt>
                <c:pt idx="350">
                  <c:v>9.1919269284220007E-2</c:v>
                </c:pt>
                <c:pt idx="351">
                  <c:v>9.1793249860656997E-2</c:v>
                </c:pt>
                <c:pt idx="352">
                  <c:v>9.1821326281236001E-2</c:v>
                </c:pt>
                <c:pt idx="353">
                  <c:v>9.1975082611654005E-2</c:v>
                </c:pt>
                <c:pt idx="354">
                  <c:v>9.1970956099515999E-2</c:v>
                </c:pt>
                <c:pt idx="355">
                  <c:v>9.1921523273796005E-2</c:v>
                </c:pt>
                <c:pt idx="356">
                  <c:v>9.1789325307870998E-2</c:v>
                </c:pt>
                <c:pt idx="357">
                  <c:v>9.1828073728803999E-2</c:v>
                </c:pt>
                <c:pt idx="358">
                  <c:v>9.2014843414635006E-2</c:v>
                </c:pt>
                <c:pt idx="359">
                  <c:v>9.1917791943498001E-2</c:v>
                </c:pt>
                <c:pt idx="360">
                  <c:v>9.1881970515763994E-2</c:v>
                </c:pt>
                <c:pt idx="361">
                  <c:v>9.1857345987182995E-2</c:v>
                </c:pt>
                <c:pt idx="362">
                  <c:v>9.1712122696177997E-2</c:v>
                </c:pt>
                <c:pt idx="363">
                  <c:v>9.1710796073402004E-2</c:v>
                </c:pt>
                <c:pt idx="364">
                  <c:v>9.1511913884011004E-2</c:v>
                </c:pt>
                <c:pt idx="365">
                  <c:v>9.1318027765606005E-2</c:v>
                </c:pt>
                <c:pt idx="366">
                  <c:v>9.1318766360549003E-2</c:v>
                </c:pt>
                <c:pt idx="367">
                  <c:v>9.1078416197287002E-2</c:v>
                </c:pt>
                <c:pt idx="368">
                  <c:v>9.0929245453816004E-2</c:v>
                </c:pt>
                <c:pt idx="369">
                  <c:v>9.1109905776704997E-2</c:v>
                </c:pt>
                <c:pt idx="370">
                  <c:v>9.0785260589777997E-2</c:v>
                </c:pt>
                <c:pt idx="371">
                  <c:v>9.0491093038326004E-2</c:v>
                </c:pt>
                <c:pt idx="372">
                  <c:v>9.0560388030538994E-2</c:v>
                </c:pt>
                <c:pt idx="373">
                  <c:v>9.0130740840754994E-2</c:v>
                </c:pt>
                <c:pt idx="374">
                  <c:v>8.9831930616024E-2</c:v>
                </c:pt>
                <c:pt idx="375">
                  <c:v>8.9956020125425001E-2</c:v>
                </c:pt>
                <c:pt idx="376">
                  <c:v>8.9697997413245995E-2</c:v>
                </c:pt>
                <c:pt idx="377">
                  <c:v>8.9361733225809994E-2</c:v>
                </c:pt>
                <c:pt idx="378">
                  <c:v>8.9102804737669003E-2</c:v>
                </c:pt>
                <c:pt idx="379">
                  <c:v>8.8955146520852998E-2</c:v>
                </c:pt>
                <c:pt idx="380">
                  <c:v>8.8759154316834996E-2</c:v>
                </c:pt>
                <c:pt idx="381">
                  <c:v>8.8357865230470997E-2</c:v>
                </c:pt>
                <c:pt idx="382">
                  <c:v>8.8184903490391001E-2</c:v>
                </c:pt>
                <c:pt idx="383">
                  <c:v>8.8138926144360003E-2</c:v>
                </c:pt>
                <c:pt idx="384">
                  <c:v>8.7629790616178996E-2</c:v>
                </c:pt>
                <c:pt idx="385">
                  <c:v>8.7325713375719996E-2</c:v>
                </c:pt>
                <c:pt idx="386">
                  <c:v>8.7503434963212001E-2</c:v>
                </c:pt>
                <c:pt idx="387">
                  <c:v>8.7339546496532999E-2</c:v>
                </c:pt>
                <c:pt idx="388">
                  <c:v>8.6951317364059005E-2</c:v>
                </c:pt>
                <c:pt idx="389">
                  <c:v>8.6767107932453999E-2</c:v>
                </c:pt>
                <c:pt idx="390">
                  <c:v>8.6359681425584006E-2</c:v>
                </c:pt>
                <c:pt idx="391">
                  <c:v>8.6046127283474994E-2</c:v>
                </c:pt>
                <c:pt idx="392">
                  <c:v>8.5887389408091999E-2</c:v>
                </c:pt>
                <c:pt idx="393">
                  <c:v>8.5616643708690002E-2</c:v>
                </c:pt>
                <c:pt idx="394">
                  <c:v>8.5414669084010006E-2</c:v>
                </c:pt>
                <c:pt idx="395">
                  <c:v>8.5290038793568002E-2</c:v>
                </c:pt>
                <c:pt idx="396">
                  <c:v>8.5180175374151998E-2</c:v>
                </c:pt>
                <c:pt idx="397">
                  <c:v>8.5378689363162993E-2</c:v>
                </c:pt>
                <c:pt idx="398">
                  <c:v>8.5246617016115994E-2</c:v>
                </c:pt>
                <c:pt idx="399">
                  <c:v>8.4940695142482994E-2</c:v>
                </c:pt>
                <c:pt idx="400">
                  <c:v>8.4726036121362994E-2</c:v>
                </c:pt>
                <c:pt idx="401">
                  <c:v>8.4146269149986005E-2</c:v>
                </c:pt>
                <c:pt idx="402">
                  <c:v>8.3855457705378E-2</c:v>
                </c:pt>
                <c:pt idx="403">
                  <c:v>8.3871685032907997E-2</c:v>
                </c:pt>
                <c:pt idx="404">
                  <c:v>8.3247761941886003E-2</c:v>
                </c:pt>
                <c:pt idx="405">
                  <c:v>8.3116343387364996E-2</c:v>
                </c:pt>
                <c:pt idx="406">
                  <c:v>8.3123701722300006E-2</c:v>
                </c:pt>
                <c:pt idx="407">
                  <c:v>8.2740900429982001E-2</c:v>
                </c:pt>
                <c:pt idx="408">
                  <c:v>8.3079190979038001E-2</c:v>
                </c:pt>
                <c:pt idx="409">
                  <c:v>8.3021411327310002E-2</c:v>
                </c:pt>
                <c:pt idx="410">
                  <c:v>8.2380499422148007E-2</c:v>
                </c:pt>
                <c:pt idx="411">
                  <c:v>8.2221718549633005E-2</c:v>
                </c:pt>
                <c:pt idx="412">
                  <c:v>8.2098407624239006E-2</c:v>
                </c:pt>
                <c:pt idx="413">
                  <c:v>8.2045777785028001E-2</c:v>
                </c:pt>
                <c:pt idx="414">
                  <c:v>8.2075984009776004E-2</c:v>
                </c:pt>
                <c:pt idx="415">
                  <c:v>8.2334918265298998E-2</c:v>
                </c:pt>
                <c:pt idx="416">
                  <c:v>8.2621260835731999E-2</c:v>
                </c:pt>
                <c:pt idx="417">
                  <c:v>8.2270304408959993E-2</c:v>
                </c:pt>
                <c:pt idx="418">
                  <c:v>8.2226978062715006E-2</c:v>
                </c:pt>
                <c:pt idx="419">
                  <c:v>8.2483047163405002E-2</c:v>
                </c:pt>
                <c:pt idx="420">
                  <c:v>8.2526488557925007E-2</c:v>
                </c:pt>
                <c:pt idx="421">
                  <c:v>8.2577312170359005E-2</c:v>
                </c:pt>
                <c:pt idx="422">
                  <c:v>8.2467633752566993E-2</c:v>
                </c:pt>
                <c:pt idx="423">
                  <c:v>8.2447069976265996E-2</c:v>
                </c:pt>
                <c:pt idx="424">
                  <c:v>8.2209195435860999E-2</c:v>
                </c:pt>
                <c:pt idx="425">
                  <c:v>8.2348195424991999E-2</c:v>
                </c:pt>
                <c:pt idx="426">
                  <c:v>8.2423056212460002E-2</c:v>
                </c:pt>
                <c:pt idx="427">
                  <c:v>8.2149854300695005E-2</c:v>
                </c:pt>
                <c:pt idx="428">
                  <c:v>8.2078462851455994E-2</c:v>
                </c:pt>
                <c:pt idx="429">
                  <c:v>8.2201084568431004E-2</c:v>
                </c:pt>
                <c:pt idx="430">
                  <c:v>8.2449512248697995E-2</c:v>
                </c:pt>
                <c:pt idx="431">
                  <c:v>8.2274434638893001E-2</c:v>
                </c:pt>
                <c:pt idx="432">
                  <c:v>8.2308446113408998E-2</c:v>
                </c:pt>
                <c:pt idx="433">
                  <c:v>8.2330062406163002E-2</c:v>
                </c:pt>
                <c:pt idx="434">
                  <c:v>8.2225767651134998E-2</c:v>
                </c:pt>
                <c:pt idx="435">
                  <c:v>8.2328084016281E-2</c:v>
                </c:pt>
                <c:pt idx="436">
                  <c:v>8.2406653230964994E-2</c:v>
                </c:pt>
                <c:pt idx="437">
                  <c:v>8.2499272899525994E-2</c:v>
                </c:pt>
                <c:pt idx="438">
                  <c:v>8.2563147624167998E-2</c:v>
                </c:pt>
                <c:pt idx="439">
                  <c:v>8.2397208429768998E-2</c:v>
                </c:pt>
                <c:pt idx="440">
                  <c:v>8.2077839893853005E-2</c:v>
                </c:pt>
                <c:pt idx="441">
                  <c:v>8.2054588489034005E-2</c:v>
                </c:pt>
                <c:pt idx="442">
                  <c:v>8.2085732599097003E-2</c:v>
                </c:pt>
                <c:pt idx="443">
                  <c:v>8.2072105773070003E-2</c:v>
                </c:pt>
                <c:pt idx="444">
                  <c:v>8.2168983764062994E-2</c:v>
                </c:pt>
                <c:pt idx="445">
                  <c:v>8.2156537582701E-2</c:v>
                </c:pt>
                <c:pt idx="446">
                  <c:v>8.1950875738814002E-2</c:v>
                </c:pt>
                <c:pt idx="447">
                  <c:v>8.2147680214992996E-2</c:v>
                </c:pt>
                <c:pt idx="448">
                  <c:v>8.2229765238398006E-2</c:v>
                </c:pt>
                <c:pt idx="449">
                  <c:v>8.2001796988731002E-2</c:v>
                </c:pt>
                <c:pt idx="450">
                  <c:v>8.1961642815392005E-2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76256"/>
        <c:axId val="35976832"/>
      </c:scatterChart>
      <c:valAx>
        <c:axId val="35976256"/>
        <c:scaling>
          <c:orientation val="maxMin"/>
          <c:max val="3800"/>
          <c:min val="65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1/cm</a:t>
                </a:r>
              </a:p>
            </c:rich>
          </c:tx>
          <c:layout>
            <c:manualLayout>
              <c:xMode val="edge"/>
              <c:yMode val="edge"/>
              <c:x val="0.84110581508744231"/>
              <c:y val="0.9277440274017664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5976832"/>
        <c:crosses val="autoZero"/>
        <c:crossBetween val="midCat"/>
      </c:valAx>
      <c:valAx>
        <c:axId val="35976832"/>
        <c:scaling>
          <c:orientation val="minMax"/>
          <c:max val="0.4"/>
          <c:min val="0"/>
        </c:scaling>
        <c:delete val="0"/>
        <c:axPos val="r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35976256"/>
        <c:crosses val="autoZero"/>
        <c:crossBetween val="midCat"/>
      </c:valAx>
    </c:plotArea>
    <c:legend>
      <c:legendPos val="l"/>
      <c:layout>
        <c:manualLayout>
          <c:xMode val="edge"/>
          <c:yMode val="edge"/>
          <c:x val="2.4610863645338432E-2"/>
          <c:y val="0.13771073368870992"/>
          <c:w val="0.31804929188559117"/>
          <c:h val="0.20656871121964937"/>
        </c:manualLayout>
      </c:layout>
      <c:overlay val="1"/>
      <c:spPr>
        <a:ln>
          <a:solidFill>
            <a:schemeClr val="tx1"/>
          </a:solidFill>
        </a:ln>
      </c:spPr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X-Ray</a:t>
            </a:r>
            <a:r>
              <a:rPr lang="en-US" sz="1400" baseline="0" dirty="0"/>
              <a:t> Fluorescence Spectrum for </a:t>
            </a:r>
            <a:r>
              <a:rPr lang="en-US" sz="1400" baseline="0" dirty="0" smtClean="0"/>
              <a:t>RD03-17</a:t>
            </a:r>
            <a:endParaRPr lang="en-US" sz="1400" dirty="0"/>
          </a:p>
        </c:rich>
      </c:tx>
      <c:layout>
        <c:manualLayout>
          <c:xMode val="edge"/>
          <c:yMode val="edge"/>
          <c:x val="0.12541709727735922"/>
          <c:y val="1.597064419542535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173818649179018"/>
          <c:y val="0.10689413823272088"/>
          <c:w val="0.84379945732802952"/>
          <c:h val="0.72574087329992831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'489-xrf'!$B$8:$B$5007</c:f>
              <c:numCache>
                <c:formatCode>General</c:formatCode>
                <c:ptCount val="5000"/>
                <c:pt idx="11">
                  <c:v>0</c:v>
                </c:pt>
                <c:pt idx="12">
                  <c:v>5.0438999999999996E-3</c:v>
                </c:pt>
                <c:pt idx="13">
                  <c:v>1.0087799999999999E-2</c:v>
                </c:pt>
                <c:pt idx="14">
                  <c:v>1.51317E-2</c:v>
                </c:pt>
                <c:pt idx="15">
                  <c:v>2.0175599999999998E-2</c:v>
                </c:pt>
                <c:pt idx="16">
                  <c:v>2.5219499999999999E-2</c:v>
                </c:pt>
                <c:pt idx="17">
                  <c:v>3.0263399999999999E-2</c:v>
                </c:pt>
                <c:pt idx="18">
                  <c:v>3.53073E-2</c:v>
                </c:pt>
                <c:pt idx="19">
                  <c:v>4.0351199999999997E-2</c:v>
                </c:pt>
                <c:pt idx="20">
                  <c:v>4.5395100000000001E-2</c:v>
                </c:pt>
                <c:pt idx="21">
                  <c:v>5.0438999999999998E-2</c:v>
                </c:pt>
                <c:pt idx="22">
                  <c:v>5.5482900000000002E-2</c:v>
                </c:pt>
                <c:pt idx="23">
                  <c:v>6.0526799999999999E-2</c:v>
                </c:pt>
                <c:pt idx="24">
                  <c:v>6.5570699999999996E-2</c:v>
                </c:pt>
                <c:pt idx="25">
                  <c:v>7.06146E-2</c:v>
                </c:pt>
                <c:pt idx="26">
                  <c:v>7.5658500000000004E-2</c:v>
                </c:pt>
                <c:pt idx="27">
                  <c:v>8.0702399999999994E-2</c:v>
                </c:pt>
                <c:pt idx="28">
                  <c:v>8.5746299999999998E-2</c:v>
                </c:pt>
                <c:pt idx="29">
                  <c:v>9.0790200000000001E-2</c:v>
                </c:pt>
                <c:pt idx="30">
                  <c:v>9.5834100000000005E-2</c:v>
                </c:pt>
                <c:pt idx="31">
                  <c:v>0.100878</c:v>
                </c:pt>
                <c:pt idx="32">
                  <c:v>0.105922</c:v>
                </c:pt>
                <c:pt idx="33">
                  <c:v>0.110966</c:v>
                </c:pt>
                <c:pt idx="34">
                  <c:v>0.11601</c:v>
                </c:pt>
                <c:pt idx="35">
                  <c:v>0.12105399999999999</c:v>
                </c:pt>
                <c:pt idx="36">
                  <c:v>0.12609799999999999</c:v>
                </c:pt>
                <c:pt idx="37">
                  <c:v>0.13114100000000001</c:v>
                </c:pt>
                <c:pt idx="38">
                  <c:v>0.136185</c:v>
                </c:pt>
                <c:pt idx="39">
                  <c:v>0.14122899999999999</c:v>
                </c:pt>
                <c:pt idx="40">
                  <c:v>0.14627299999999999</c:v>
                </c:pt>
                <c:pt idx="41">
                  <c:v>0.15131700000000001</c:v>
                </c:pt>
                <c:pt idx="42">
                  <c:v>0.156361</c:v>
                </c:pt>
                <c:pt idx="43">
                  <c:v>0.16140499999999999</c:v>
                </c:pt>
                <c:pt idx="44">
                  <c:v>0.16644900000000001</c:v>
                </c:pt>
                <c:pt idx="45">
                  <c:v>0.17149300000000001</c:v>
                </c:pt>
                <c:pt idx="46">
                  <c:v>0.176537</c:v>
                </c:pt>
                <c:pt idx="47">
                  <c:v>0.18157999999999999</c:v>
                </c:pt>
                <c:pt idx="48">
                  <c:v>0.18662400000000001</c:v>
                </c:pt>
                <c:pt idx="49">
                  <c:v>0.19166800000000001</c:v>
                </c:pt>
                <c:pt idx="50">
                  <c:v>0.196712</c:v>
                </c:pt>
                <c:pt idx="51">
                  <c:v>0.20175599999999999</c:v>
                </c:pt>
                <c:pt idx="52">
                  <c:v>0.20680000000000001</c:v>
                </c:pt>
                <c:pt idx="53">
                  <c:v>0.211844</c:v>
                </c:pt>
                <c:pt idx="54">
                  <c:v>0.216888</c:v>
                </c:pt>
                <c:pt idx="55">
                  <c:v>0.22193199999999999</c:v>
                </c:pt>
                <c:pt idx="56">
                  <c:v>0.22697600000000001</c:v>
                </c:pt>
                <c:pt idx="57">
                  <c:v>0.232019</c:v>
                </c:pt>
                <c:pt idx="58">
                  <c:v>0.237063</c:v>
                </c:pt>
                <c:pt idx="59">
                  <c:v>0.24210699999999999</c:v>
                </c:pt>
                <c:pt idx="60">
                  <c:v>0.24715100000000001</c:v>
                </c:pt>
                <c:pt idx="61">
                  <c:v>0.252195</c:v>
                </c:pt>
                <c:pt idx="62">
                  <c:v>0.257239</c:v>
                </c:pt>
                <c:pt idx="63">
                  <c:v>0.26228299999999999</c:v>
                </c:pt>
                <c:pt idx="64">
                  <c:v>0.26732699999999998</c:v>
                </c:pt>
                <c:pt idx="65">
                  <c:v>0.27237099999999997</c:v>
                </c:pt>
                <c:pt idx="66">
                  <c:v>0.27741500000000002</c:v>
                </c:pt>
                <c:pt idx="67">
                  <c:v>0.28245799999999999</c:v>
                </c:pt>
                <c:pt idx="68">
                  <c:v>0.28750199999999998</c:v>
                </c:pt>
                <c:pt idx="69">
                  <c:v>0.29254599999999997</c:v>
                </c:pt>
                <c:pt idx="70">
                  <c:v>0.29759000000000002</c:v>
                </c:pt>
                <c:pt idx="71">
                  <c:v>0.30263400000000001</c:v>
                </c:pt>
                <c:pt idx="72">
                  <c:v>0.30767800000000001</c:v>
                </c:pt>
                <c:pt idx="73">
                  <c:v>0.312722</c:v>
                </c:pt>
                <c:pt idx="74">
                  <c:v>0.31776599999999999</c:v>
                </c:pt>
                <c:pt idx="75">
                  <c:v>0.32280999999999999</c:v>
                </c:pt>
                <c:pt idx="76">
                  <c:v>0.32785399999999998</c:v>
                </c:pt>
                <c:pt idx="77">
                  <c:v>0.332897</c:v>
                </c:pt>
                <c:pt idx="78">
                  <c:v>0.33794099999999999</c:v>
                </c:pt>
                <c:pt idx="79">
                  <c:v>0.34298499999999998</c:v>
                </c:pt>
                <c:pt idx="80">
                  <c:v>0.34802899999999998</c:v>
                </c:pt>
                <c:pt idx="81">
                  <c:v>0.35307300000000003</c:v>
                </c:pt>
                <c:pt idx="82">
                  <c:v>0.35811700000000002</c:v>
                </c:pt>
                <c:pt idx="83">
                  <c:v>0.36316100000000001</c:v>
                </c:pt>
                <c:pt idx="84">
                  <c:v>0.368205</c:v>
                </c:pt>
                <c:pt idx="85">
                  <c:v>0.373249</c:v>
                </c:pt>
                <c:pt idx="86">
                  <c:v>0.37829299999999999</c:v>
                </c:pt>
                <c:pt idx="87">
                  <c:v>0.38333600000000001</c:v>
                </c:pt>
                <c:pt idx="88">
                  <c:v>0.38838</c:v>
                </c:pt>
                <c:pt idx="89">
                  <c:v>0.393424</c:v>
                </c:pt>
                <c:pt idx="90">
                  <c:v>0.39846799999999999</c:v>
                </c:pt>
                <c:pt idx="91">
                  <c:v>0.40351199999999998</c:v>
                </c:pt>
                <c:pt idx="92">
                  <c:v>0.40855599999999997</c:v>
                </c:pt>
                <c:pt idx="93">
                  <c:v>0.41360000000000002</c:v>
                </c:pt>
                <c:pt idx="94">
                  <c:v>0.41864400000000002</c:v>
                </c:pt>
                <c:pt idx="95">
                  <c:v>0.42368800000000001</c:v>
                </c:pt>
                <c:pt idx="96">
                  <c:v>0.428732</c:v>
                </c:pt>
                <c:pt idx="97">
                  <c:v>0.43377500000000002</c:v>
                </c:pt>
                <c:pt idx="98">
                  <c:v>0.43881900000000001</c:v>
                </c:pt>
                <c:pt idx="99">
                  <c:v>0.44386300000000001</c:v>
                </c:pt>
                <c:pt idx="100">
                  <c:v>0.448907</c:v>
                </c:pt>
                <c:pt idx="101">
                  <c:v>0.45395099999999999</c:v>
                </c:pt>
                <c:pt idx="102">
                  <c:v>0.45899499999999999</c:v>
                </c:pt>
                <c:pt idx="103">
                  <c:v>0.46403899999999998</c:v>
                </c:pt>
                <c:pt idx="104">
                  <c:v>0.46908300000000003</c:v>
                </c:pt>
                <c:pt idx="105">
                  <c:v>0.47412700000000002</c:v>
                </c:pt>
                <c:pt idx="106">
                  <c:v>0.47917100000000001</c:v>
                </c:pt>
                <c:pt idx="107">
                  <c:v>0.48421399999999998</c:v>
                </c:pt>
                <c:pt idx="108">
                  <c:v>0.48925800000000003</c:v>
                </c:pt>
                <c:pt idx="109">
                  <c:v>0.49430200000000002</c:v>
                </c:pt>
                <c:pt idx="110">
                  <c:v>0.49934600000000001</c:v>
                </c:pt>
                <c:pt idx="111">
                  <c:v>0.50439000000000001</c:v>
                </c:pt>
                <c:pt idx="112">
                  <c:v>0.50943400000000005</c:v>
                </c:pt>
                <c:pt idx="113">
                  <c:v>0.51447799999999999</c:v>
                </c:pt>
                <c:pt idx="114">
                  <c:v>0.51952200000000004</c:v>
                </c:pt>
                <c:pt idx="115">
                  <c:v>0.52456599999999998</c:v>
                </c:pt>
                <c:pt idx="116">
                  <c:v>0.52961000000000003</c:v>
                </c:pt>
                <c:pt idx="117">
                  <c:v>0.53465300000000004</c:v>
                </c:pt>
                <c:pt idx="118">
                  <c:v>0.53969699999999998</c:v>
                </c:pt>
                <c:pt idx="119">
                  <c:v>0.54474100000000003</c:v>
                </c:pt>
                <c:pt idx="120">
                  <c:v>0.54978499999999997</c:v>
                </c:pt>
                <c:pt idx="121">
                  <c:v>0.55482900000000002</c:v>
                </c:pt>
                <c:pt idx="122">
                  <c:v>0.55987299999999995</c:v>
                </c:pt>
                <c:pt idx="123">
                  <c:v>0.564917</c:v>
                </c:pt>
                <c:pt idx="124">
                  <c:v>0.56996100000000005</c:v>
                </c:pt>
                <c:pt idx="125">
                  <c:v>0.57500499999999999</c:v>
                </c:pt>
                <c:pt idx="126">
                  <c:v>0.58004900000000004</c:v>
                </c:pt>
                <c:pt idx="127">
                  <c:v>0.58509199999999995</c:v>
                </c:pt>
                <c:pt idx="128">
                  <c:v>0.59013599999999999</c:v>
                </c:pt>
                <c:pt idx="129">
                  <c:v>0.59518000000000004</c:v>
                </c:pt>
                <c:pt idx="130">
                  <c:v>0.60022399999999998</c:v>
                </c:pt>
                <c:pt idx="131">
                  <c:v>0.60526800000000003</c:v>
                </c:pt>
                <c:pt idx="132">
                  <c:v>0.61031199999999997</c:v>
                </c:pt>
                <c:pt idx="133">
                  <c:v>0.61535600000000001</c:v>
                </c:pt>
                <c:pt idx="134">
                  <c:v>0.62039999999999995</c:v>
                </c:pt>
                <c:pt idx="135">
                  <c:v>0.625444</c:v>
                </c:pt>
                <c:pt idx="136">
                  <c:v>0.63048800000000005</c:v>
                </c:pt>
                <c:pt idx="137">
                  <c:v>0.63553199999999999</c:v>
                </c:pt>
                <c:pt idx="138">
                  <c:v>0.64057500000000001</c:v>
                </c:pt>
                <c:pt idx="139">
                  <c:v>0.64561900000000005</c:v>
                </c:pt>
                <c:pt idx="140">
                  <c:v>0.65066299999999999</c:v>
                </c:pt>
                <c:pt idx="141">
                  <c:v>0.65570700000000004</c:v>
                </c:pt>
                <c:pt idx="142">
                  <c:v>0.66075099999999998</c:v>
                </c:pt>
                <c:pt idx="143">
                  <c:v>0.66579500000000003</c:v>
                </c:pt>
                <c:pt idx="144">
                  <c:v>0.67083899999999996</c:v>
                </c:pt>
                <c:pt idx="145">
                  <c:v>0.67588300000000001</c:v>
                </c:pt>
                <c:pt idx="146">
                  <c:v>0.68092699999999995</c:v>
                </c:pt>
                <c:pt idx="147">
                  <c:v>0.685971</c:v>
                </c:pt>
                <c:pt idx="148">
                  <c:v>0.69101400000000002</c:v>
                </c:pt>
                <c:pt idx="149">
                  <c:v>0.69605799999999995</c:v>
                </c:pt>
                <c:pt idx="150">
                  <c:v>0.701102</c:v>
                </c:pt>
                <c:pt idx="151">
                  <c:v>0.70614600000000005</c:v>
                </c:pt>
                <c:pt idx="152">
                  <c:v>0.71118999999999999</c:v>
                </c:pt>
                <c:pt idx="153">
                  <c:v>0.71623400000000004</c:v>
                </c:pt>
                <c:pt idx="154">
                  <c:v>0.72127799999999997</c:v>
                </c:pt>
                <c:pt idx="155">
                  <c:v>0.72632200000000002</c:v>
                </c:pt>
                <c:pt idx="156">
                  <c:v>0.73136599999999996</c:v>
                </c:pt>
                <c:pt idx="157">
                  <c:v>0.73641000000000001</c:v>
                </c:pt>
                <c:pt idx="158">
                  <c:v>0.74145300000000003</c:v>
                </c:pt>
                <c:pt idx="159">
                  <c:v>0.74649699999999997</c:v>
                </c:pt>
                <c:pt idx="160">
                  <c:v>0.75154100000000001</c:v>
                </c:pt>
                <c:pt idx="161">
                  <c:v>0.75658499999999995</c:v>
                </c:pt>
                <c:pt idx="162">
                  <c:v>0.761629</c:v>
                </c:pt>
                <c:pt idx="163">
                  <c:v>0.76667300000000005</c:v>
                </c:pt>
                <c:pt idx="164">
                  <c:v>0.77171699999999999</c:v>
                </c:pt>
                <c:pt idx="165">
                  <c:v>0.77676100000000003</c:v>
                </c:pt>
                <c:pt idx="166">
                  <c:v>0.78180499999999997</c:v>
                </c:pt>
                <c:pt idx="167">
                  <c:v>0.78684900000000002</c:v>
                </c:pt>
                <c:pt idx="168">
                  <c:v>0.79189200000000004</c:v>
                </c:pt>
                <c:pt idx="169">
                  <c:v>0.79693599999999998</c:v>
                </c:pt>
                <c:pt idx="170">
                  <c:v>0.80198000000000003</c:v>
                </c:pt>
                <c:pt idx="171">
                  <c:v>0.80702399999999996</c:v>
                </c:pt>
                <c:pt idx="172">
                  <c:v>0.81206800000000001</c:v>
                </c:pt>
                <c:pt idx="173">
                  <c:v>0.81711199999999995</c:v>
                </c:pt>
                <c:pt idx="174">
                  <c:v>0.822156</c:v>
                </c:pt>
                <c:pt idx="175">
                  <c:v>0.82720000000000005</c:v>
                </c:pt>
                <c:pt idx="176">
                  <c:v>0.83224399999999998</c:v>
                </c:pt>
                <c:pt idx="177">
                  <c:v>0.83728800000000003</c:v>
                </c:pt>
                <c:pt idx="178">
                  <c:v>0.84233100000000005</c:v>
                </c:pt>
                <c:pt idx="179">
                  <c:v>0.84737499999999999</c:v>
                </c:pt>
                <c:pt idx="180">
                  <c:v>0.85241900000000004</c:v>
                </c:pt>
                <c:pt idx="181">
                  <c:v>0.85746299999999998</c:v>
                </c:pt>
                <c:pt idx="182">
                  <c:v>0.86250700000000002</c:v>
                </c:pt>
                <c:pt idx="183">
                  <c:v>0.86755099999999996</c:v>
                </c:pt>
                <c:pt idx="184">
                  <c:v>0.87259500000000001</c:v>
                </c:pt>
                <c:pt idx="185">
                  <c:v>0.87763899999999995</c:v>
                </c:pt>
                <c:pt idx="186">
                  <c:v>0.882683</c:v>
                </c:pt>
                <c:pt idx="187">
                  <c:v>0.88772700000000004</c:v>
                </c:pt>
                <c:pt idx="188">
                  <c:v>0.89276999999999995</c:v>
                </c:pt>
                <c:pt idx="189">
                  <c:v>0.897814</c:v>
                </c:pt>
                <c:pt idx="190">
                  <c:v>0.90285800000000005</c:v>
                </c:pt>
                <c:pt idx="191">
                  <c:v>0.90790199999999999</c:v>
                </c:pt>
                <c:pt idx="192">
                  <c:v>0.91294600000000004</c:v>
                </c:pt>
                <c:pt idx="193">
                  <c:v>0.91798999999999997</c:v>
                </c:pt>
                <c:pt idx="194">
                  <c:v>0.92303400000000002</c:v>
                </c:pt>
                <c:pt idx="195">
                  <c:v>0.92807799999999996</c:v>
                </c:pt>
                <c:pt idx="196">
                  <c:v>0.93312200000000001</c:v>
                </c:pt>
                <c:pt idx="197">
                  <c:v>0.93816600000000006</c:v>
                </c:pt>
                <c:pt idx="198">
                  <c:v>0.94320899999999996</c:v>
                </c:pt>
                <c:pt idx="199">
                  <c:v>0.94825300000000001</c:v>
                </c:pt>
                <c:pt idx="200">
                  <c:v>0.95329699999999995</c:v>
                </c:pt>
                <c:pt idx="201">
                  <c:v>0.958341</c:v>
                </c:pt>
                <c:pt idx="202">
                  <c:v>0.96338500000000005</c:v>
                </c:pt>
                <c:pt idx="203">
                  <c:v>0.96842899999999998</c:v>
                </c:pt>
                <c:pt idx="204">
                  <c:v>0.97347300000000003</c:v>
                </c:pt>
                <c:pt idx="205">
                  <c:v>0.97851699999999997</c:v>
                </c:pt>
                <c:pt idx="206">
                  <c:v>0.98356100000000002</c:v>
                </c:pt>
                <c:pt idx="207">
                  <c:v>0.98860499999999996</c:v>
                </c:pt>
                <c:pt idx="208">
                  <c:v>0.99364799999999998</c:v>
                </c:pt>
                <c:pt idx="209">
                  <c:v>0.99869200000000002</c:v>
                </c:pt>
                <c:pt idx="210">
                  <c:v>1.0037400000000001</c:v>
                </c:pt>
                <c:pt idx="211">
                  <c:v>1.00878</c:v>
                </c:pt>
                <c:pt idx="212">
                  <c:v>1.0138199999999999</c:v>
                </c:pt>
                <c:pt idx="213">
                  <c:v>1.0188699999999999</c:v>
                </c:pt>
                <c:pt idx="214">
                  <c:v>1.0239100000000001</c:v>
                </c:pt>
                <c:pt idx="215">
                  <c:v>1.0289600000000001</c:v>
                </c:pt>
                <c:pt idx="216">
                  <c:v>1.034</c:v>
                </c:pt>
                <c:pt idx="217">
                  <c:v>1.03904</c:v>
                </c:pt>
                <c:pt idx="218">
                  <c:v>1.04409</c:v>
                </c:pt>
                <c:pt idx="219">
                  <c:v>1.0491299999999999</c:v>
                </c:pt>
                <c:pt idx="220">
                  <c:v>1.0541799999999999</c:v>
                </c:pt>
                <c:pt idx="221">
                  <c:v>1.0592200000000001</c:v>
                </c:pt>
                <c:pt idx="222">
                  <c:v>1.06426</c:v>
                </c:pt>
                <c:pt idx="223">
                  <c:v>1.06931</c:v>
                </c:pt>
                <c:pt idx="224">
                  <c:v>1.0743499999999999</c:v>
                </c:pt>
                <c:pt idx="225">
                  <c:v>1.0793900000000001</c:v>
                </c:pt>
                <c:pt idx="226">
                  <c:v>1.0844400000000001</c:v>
                </c:pt>
                <c:pt idx="227">
                  <c:v>1.08948</c:v>
                </c:pt>
                <c:pt idx="228">
                  <c:v>1.09453</c:v>
                </c:pt>
                <c:pt idx="229">
                  <c:v>1.0995699999999999</c:v>
                </c:pt>
                <c:pt idx="230">
                  <c:v>1.1046100000000001</c:v>
                </c:pt>
                <c:pt idx="231">
                  <c:v>1.1096600000000001</c:v>
                </c:pt>
                <c:pt idx="232">
                  <c:v>1.1147</c:v>
                </c:pt>
                <c:pt idx="233">
                  <c:v>1.11975</c:v>
                </c:pt>
                <c:pt idx="234">
                  <c:v>1.12479</c:v>
                </c:pt>
                <c:pt idx="235">
                  <c:v>1.1298299999999999</c:v>
                </c:pt>
                <c:pt idx="236">
                  <c:v>1.1348800000000001</c:v>
                </c:pt>
                <c:pt idx="237">
                  <c:v>1.13992</c:v>
                </c:pt>
                <c:pt idx="238">
                  <c:v>1.14497</c:v>
                </c:pt>
                <c:pt idx="239">
                  <c:v>1.15001</c:v>
                </c:pt>
                <c:pt idx="240">
                  <c:v>1.1550499999999999</c:v>
                </c:pt>
                <c:pt idx="241">
                  <c:v>1.1600999999999999</c:v>
                </c:pt>
                <c:pt idx="242">
                  <c:v>1.1651400000000001</c:v>
                </c:pt>
                <c:pt idx="243">
                  <c:v>1.17018</c:v>
                </c:pt>
                <c:pt idx="244">
                  <c:v>1.17523</c:v>
                </c:pt>
                <c:pt idx="245">
                  <c:v>1.1802699999999999</c:v>
                </c:pt>
                <c:pt idx="246">
                  <c:v>1.1853199999999999</c:v>
                </c:pt>
                <c:pt idx="247">
                  <c:v>1.1903600000000001</c:v>
                </c:pt>
                <c:pt idx="248">
                  <c:v>1.1954</c:v>
                </c:pt>
                <c:pt idx="249">
                  <c:v>1.20045</c:v>
                </c:pt>
                <c:pt idx="250">
                  <c:v>1.20549</c:v>
                </c:pt>
                <c:pt idx="251">
                  <c:v>1.2105399999999999</c:v>
                </c:pt>
                <c:pt idx="252">
                  <c:v>1.2155800000000001</c:v>
                </c:pt>
                <c:pt idx="253">
                  <c:v>1.22062</c:v>
                </c:pt>
                <c:pt idx="254">
                  <c:v>1.22567</c:v>
                </c:pt>
                <c:pt idx="255">
                  <c:v>1.23071</c:v>
                </c:pt>
                <c:pt idx="256">
                  <c:v>1.23576</c:v>
                </c:pt>
                <c:pt idx="257">
                  <c:v>1.2407999999999999</c:v>
                </c:pt>
                <c:pt idx="258">
                  <c:v>1.2458400000000001</c:v>
                </c:pt>
                <c:pt idx="259">
                  <c:v>1.2508900000000001</c:v>
                </c:pt>
                <c:pt idx="260">
                  <c:v>1.25593</c:v>
                </c:pt>
                <c:pt idx="261">
                  <c:v>1.26098</c:v>
                </c:pt>
                <c:pt idx="262">
                  <c:v>1.2660199999999999</c:v>
                </c:pt>
                <c:pt idx="263">
                  <c:v>1.2710600000000001</c:v>
                </c:pt>
                <c:pt idx="264">
                  <c:v>1.2761100000000001</c:v>
                </c:pt>
                <c:pt idx="265">
                  <c:v>1.28115</c:v>
                </c:pt>
                <c:pt idx="266">
                  <c:v>1.2861899999999999</c:v>
                </c:pt>
                <c:pt idx="267">
                  <c:v>1.2912399999999999</c:v>
                </c:pt>
                <c:pt idx="268">
                  <c:v>1.2962800000000001</c:v>
                </c:pt>
                <c:pt idx="269">
                  <c:v>1.3013300000000001</c:v>
                </c:pt>
                <c:pt idx="270">
                  <c:v>1.30637</c:v>
                </c:pt>
                <c:pt idx="271">
                  <c:v>1.31141</c:v>
                </c:pt>
                <c:pt idx="272">
                  <c:v>1.31646</c:v>
                </c:pt>
                <c:pt idx="273">
                  <c:v>1.3214999999999999</c:v>
                </c:pt>
                <c:pt idx="274">
                  <c:v>1.3265499999999999</c:v>
                </c:pt>
                <c:pt idx="275">
                  <c:v>1.3315900000000001</c:v>
                </c:pt>
                <c:pt idx="276">
                  <c:v>1.33663</c:v>
                </c:pt>
                <c:pt idx="277">
                  <c:v>1.34168</c:v>
                </c:pt>
                <c:pt idx="278">
                  <c:v>1.3467199999999999</c:v>
                </c:pt>
                <c:pt idx="279">
                  <c:v>1.3517699999999999</c:v>
                </c:pt>
                <c:pt idx="280">
                  <c:v>1.3568100000000001</c:v>
                </c:pt>
                <c:pt idx="281">
                  <c:v>1.36185</c:v>
                </c:pt>
                <c:pt idx="282">
                  <c:v>1.3669</c:v>
                </c:pt>
                <c:pt idx="283">
                  <c:v>1.3719399999999999</c:v>
                </c:pt>
                <c:pt idx="284">
                  <c:v>1.3769800000000001</c:v>
                </c:pt>
                <c:pt idx="285">
                  <c:v>1.3820300000000001</c:v>
                </c:pt>
                <c:pt idx="286">
                  <c:v>1.38707</c:v>
                </c:pt>
                <c:pt idx="287">
                  <c:v>1.39212</c:v>
                </c:pt>
                <c:pt idx="288">
                  <c:v>1.39716</c:v>
                </c:pt>
                <c:pt idx="289">
                  <c:v>1.4021999999999999</c:v>
                </c:pt>
                <c:pt idx="290">
                  <c:v>1.4072499999999999</c:v>
                </c:pt>
                <c:pt idx="291">
                  <c:v>1.41229</c:v>
                </c:pt>
                <c:pt idx="292">
                  <c:v>1.41734</c:v>
                </c:pt>
                <c:pt idx="293">
                  <c:v>1.42238</c:v>
                </c:pt>
                <c:pt idx="294">
                  <c:v>1.4274199999999999</c:v>
                </c:pt>
                <c:pt idx="295">
                  <c:v>1.4324699999999999</c:v>
                </c:pt>
                <c:pt idx="296">
                  <c:v>1.4375100000000001</c:v>
                </c:pt>
                <c:pt idx="297">
                  <c:v>1.4425600000000001</c:v>
                </c:pt>
                <c:pt idx="298">
                  <c:v>1.4476</c:v>
                </c:pt>
                <c:pt idx="299">
                  <c:v>1.4526399999999999</c:v>
                </c:pt>
                <c:pt idx="300">
                  <c:v>1.4576899999999999</c:v>
                </c:pt>
                <c:pt idx="301">
                  <c:v>1.4627300000000001</c:v>
                </c:pt>
                <c:pt idx="302">
                  <c:v>1.4677800000000001</c:v>
                </c:pt>
                <c:pt idx="303">
                  <c:v>1.47282</c:v>
                </c:pt>
                <c:pt idx="304">
                  <c:v>1.47786</c:v>
                </c:pt>
                <c:pt idx="305">
                  <c:v>1.48291</c:v>
                </c:pt>
                <c:pt idx="306">
                  <c:v>1.4879500000000001</c:v>
                </c:pt>
                <c:pt idx="307">
                  <c:v>1.49299</c:v>
                </c:pt>
                <c:pt idx="308">
                  <c:v>1.49804</c:v>
                </c:pt>
                <c:pt idx="309">
                  <c:v>1.50308</c:v>
                </c:pt>
                <c:pt idx="310">
                  <c:v>1.50813</c:v>
                </c:pt>
                <c:pt idx="311">
                  <c:v>1.5131699999999999</c:v>
                </c:pt>
                <c:pt idx="312">
                  <c:v>1.5182100000000001</c:v>
                </c:pt>
                <c:pt idx="313">
                  <c:v>1.5232600000000001</c:v>
                </c:pt>
                <c:pt idx="314">
                  <c:v>1.5283</c:v>
                </c:pt>
                <c:pt idx="315">
                  <c:v>1.53335</c:v>
                </c:pt>
                <c:pt idx="316">
                  <c:v>1.5383899999999999</c:v>
                </c:pt>
                <c:pt idx="317">
                  <c:v>1.5434300000000001</c:v>
                </c:pt>
                <c:pt idx="318">
                  <c:v>1.5484800000000001</c:v>
                </c:pt>
                <c:pt idx="319">
                  <c:v>1.55352</c:v>
                </c:pt>
                <c:pt idx="320">
                  <c:v>1.55857</c:v>
                </c:pt>
                <c:pt idx="321">
                  <c:v>1.5636099999999999</c:v>
                </c:pt>
                <c:pt idx="322">
                  <c:v>1.5686500000000001</c:v>
                </c:pt>
                <c:pt idx="323">
                  <c:v>1.5737000000000001</c:v>
                </c:pt>
                <c:pt idx="324">
                  <c:v>1.57874</c:v>
                </c:pt>
                <c:pt idx="325">
                  <c:v>1.58378</c:v>
                </c:pt>
                <c:pt idx="326">
                  <c:v>1.58883</c:v>
                </c:pt>
                <c:pt idx="327">
                  <c:v>1.5938699999999999</c:v>
                </c:pt>
                <c:pt idx="328">
                  <c:v>1.5989199999999999</c:v>
                </c:pt>
                <c:pt idx="329">
                  <c:v>1.6039600000000001</c:v>
                </c:pt>
                <c:pt idx="330">
                  <c:v>1.609</c:v>
                </c:pt>
                <c:pt idx="331">
                  <c:v>1.61405</c:v>
                </c:pt>
                <c:pt idx="332">
                  <c:v>1.6190899999999999</c:v>
                </c:pt>
                <c:pt idx="333">
                  <c:v>1.6241399999999999</c:v>
                </c:pt>
                <c:pt idx="334">
                  <c:v>1.6291800000000001</c:v>
                </c:pt>
                <c:pt idx="335">
                  <c:v>1.63422</c:v>
                </c:pt>
                <c:pt idx="336">
                  <c:v>1.63927</c:v>
                </c:pt>
                <c:pt idx="337">
                  <c:v>1.6443099999999999</c:v>
                </c:pt>
                <c:pt idx="338">
                  <c:v>1.6493599999999999</c:v>
                </c:pt>
                <c:pt idx="339">
                  <c:v>1.6544000000000001</c:v>
                </c:pt>
                <c:pt idx="340">
                  <c:v>1.65944</c:v>
                </c:pt>
                <c:pt idx="341">
                  <c:v>1.66449</c:v>
                </c:pt>
                <c:pt idx="342">
                  <c:v>1.66953</c:v>
                </c:pt>
                <c:pt idx="343">
                  <c:v>1.67458</c:v>
                </c:pt>
                <c:pt idx="344">
                  <c:v>1.6796199999999999</c:v>
                </c:pt>
                <c:pt idx="345">
                  <c:v>1.68466</c:v>
                </c:pt>
                <c:pt idx="346">
                  <c:v>1.68971</c:v>
                </c:pt>
                <c:pt idx="347">
                  <c:v>1.69475</c:v>
                </c:pt>
                <c:pt idx="348">
                  <c:v>1.6997899999999999</c:v>
                </c:pt>
                <c:pt idx="349">
                  <c:v>1.7048399999999999</c:v>
                </c:pt>
                <c:pt idx="350">
                  <c:v>1.7098800000000001</c:v>
                </c:pt>
                <c:pt idx="351">
                  <c:v>1.7149300000000001</c:v>
                </c:pt>
                <c:pt idx="352">
                  <c:v>1.71997</c:v>
                </c:pt>
                <c:pt idx="353">
                  <c:v>1.7250099999999999</c:v>
                </c:pt>
                <c:pt idx="354">
                  <c:v>1.7300599999999999</c:v>
                </c:pt>
                <c:pt idx="355">
                  <c:v>1.7351000000000001</c:v>
                </c:pt>
                <c:pt idx="356">
                  <c:v>1.7401500000000001</c:v>
                </c:pt>
                <c:pt idx="357">
                  <c:v>1.74519</c:v>
                </c:pt>
                <c:pt idx="358">
                  <c:v>1.75023</c:v>
                </c:pt>
                <c:pt idx="359">
                  <c:v>1.75528</c:v>
                </c:pt>
                <c:pt idx="360">
                  <c:v>1.7603200000000001</c:v>
                </c:pt>
                <c:pt idx="361">
                  <c:v>1.7653700000000001</c:v>
                </c:pt>
                <c:pt idx="362">
                  <c:v>1.77041</c:v>
                </c:pt>
                <c:pt idx="363">
                  <c:v>1.77545</c:v>
                </c:pt>
                <c:pt idx="364">
                  <c:v>1.7805</c:v>
                </c:pt>
                <c:pt idx="365">
                  <c:v>1.7855399999999999</c:v>
                </c:pt>
                <c:pt idx="366">
                  <c:v>1.7905800000000001</c:v>
                </c:pt>
                <c:pt idx="367">
                  <c:v>1.7956300000000001</c:v>
                </c:pt>
                <c:pt idx="368">
                  <c:v>1.80067</c:v>
                </c:pt>
                <c:pt idx="369">
                  <c:v>1.80572</c:v>
                </c:pt>
                <c:pt idx="370">
                  <c:v>1.8107599999999999</c:v>
                </c:pt>
                <c:pt idx="371">
                  <c:v>1.8158000000000001</c:v>
                </c:pt>
                <c:pt idx="372">
                  <c:v>1.8208500000000001</c:v>
                </c:pt>
                <c:pt idx="373">
                  <c:v>1.82589</c:v>
                </c:pt>
                <c:pt idx="374">
                  <c:v>1.83094</c:v>
                </c:pt>
                <c:pt idx="375">
                  <c:v>1.8359799999999999</c:v>
                </c:pt>
                <c:pt idx="376">
                  <c:v>1.8410200000000001</c:v>
                </c:pt>
                <c:pt idx="377">
                  <c:v>1.8460700000000001</c:v>
                </c:pt>
                <c:pt idx="378">
                  <c:v>1.85111</c:v>
                </c:pt>
                <c:pt idx="379">
                  <c:v>1.85616</c:v>
                </c:pt>
                <c:pt idx="380">
                  <c:v>1.8612</c:v>
                </c:pt>
                <c:pt idx="381">
                  <c:v>1.8662399999999999</c:v>
                </c:pt>
                <c:pt idx="382">
                  <c:v>1.8712899999999999</c:v>
                </c:pt>
                <c:pt idx="383">
                  <c:v>1.8763300000000001</c:v>
                </c:pt>
                <c:pt idx="384">
                  <c:v>1.8813800000000001</c:v>
                </c:pt>
                <c:pt idx="385">
                  <c:v>1.88642</c:v>
                </c:pt>
                <c:pt idx="386">
                  <c:v>1.8914599999999999</c:v>
                </c:pt>
                <c:pt idx="387">
                  <c:v>1.8965099999999999</c:v>
                </c:pt>
                <c:pt idx="388">
                  <c:v>1.9015500000000001</c:v>
                </c:pt>
                <c:pt idx="389">
                  <c:v>1.90659</c:v>
                </c:pt>
                <c:pt idx="390">
                  <c:v>1.91164</c:v>
                </c:pt>
                <c:pt idx="391">
                  <c:v>1.9166799999999999</c:v>
                </c:pt>
                <c:pt idx="392">
                  <c:v>1.9217299999999999</c:v>
                </c:pt>
                <c:pt idx="393">
                  <c:v>1.9267700000000001</c:v>
                </c:pt>
                <c:pt idx="394">
                  <c:v>1.93181</c:v>
                </c:pt>
                <c:pt idx="395">
                  <c:v>1.93686</c:v>
                </c:pt>
                <c:pt idx="396">
                  <c:v>1.9419</c:v>
                </c:pt>
                <c:pt idx="397">
                  <c:v>1.94695</c:v>
                </c:pt>
                <c:pt idx="398">
                  <c:v>1.9519899999999999</c:v>
                </c:pt>
                <c:pt idx="399">
                  <c:v>1.95703</c:v>
                </c:pt>
                <c:pt idx="400">
                  <c:v>1.96208</c:v>
                </c:pt>
                <c:pt idx="401">
                  <c:v>1.96712</c:v>
                </c:pt>
                <c:pt idx="402">
                  <c:v>1.97217</c:v>
                </c:pt>
                <c:pt idx="403">
                  <c:v>1.9772099999999999</c:v>
                </c:pt>
                <c:pt idx="404">
                  <c:v>1.9822500000000001</c:v>
                </c:pt>
                <c:pt idx="405">
                  <c:v>1.9873000000000001</c:v>
                </c:pt>
                <c:pt idx="406">
                  <c:v>1.99234</c:v>
                </c:pt>
                <c:pt idx="407">
                  <c:v>1.9973799999999999</c:v>
                </c:pt>
                <c:pt idx="408">
                  <c:v>2.0024299999999999</c:v>
                </c:pt>
                <c:pt idx="409">
                  <c:v>2.0074700000000001</c:v>
                </c:pt>
                <c:pt idx="410">
                  <c:v>2.0125199999999999</c:v>
                </c:pt>
                <c:pt idx="411">
                  <c:v>2.01756</c:v>
                </c:pt>
                <c:pt idx="412">
                  <c:v>2.0226000000000002</c:v>
                </c:pt>
                <c:pt idx="413">
                  <c:v>2.02765</c:v>
                </c:pt>
                <c:pt idx="414">
                  <c:v>2.0326900000000001</c:v>
                </c:pt>
                <c:pt idx="415">
                  <c:v>2.0377399999999999</c:v>
                </c:pt>
                <c:pt idx="416">
                  <c:v>2.04278</c:v>
                </c:pt>
                <c:pt idx="417">
                  <c:v>2.0478200000000002</c:v>
                </c:pt>
                <c:pt idx="418">
                  <c:v>2.05287</c:v>
                </c:pt>
                <c:pt idx="419">
                  <c:v>2.0579100000000001</c:v>
                </c:pt>
                <c:pt idx="420">
                  <c:v>2.0629599999999999</c:v>
                </c:pt>
                <c:pt idx="421">
                  <c:v>2.0680000000000001</c:v>
                </c:pt>
                <c:pt idx="422">
                  <c:v>2.0730400000000002</c:v>
                </c:pt>
                <c:pt idx="423">
                  <c:v>2.07809</c:v>
                </c:pt>
                <c:pt idx="424">
                  <c:v>2.0831300000000001</c:v>
                </c:pt>
                <c:pt idx="425">
                  <c:v>2.0881799999999999</c:v>
                </c:pt>
                <c:pt idx="426">
                  <c:v>2.0932200000000001</c:v>
                </c:pt>
                <c:pt idx="427">
                  <c:v>2.0982599999999998</c:v>
                </c:pt>
                <c:pt idx="428">
                  <c:v>2.10331</c:v>
                </c:pt>
                <c:pt idx="429">
                  <c:v>2.1083500000000002</c:v>
                </c:pt>
                <c:pt idx="430">
                  <c:v>2.1133899999999999</c:v>
                </c:pt>
                <c:pt idx="431">
                  <c:v>2.1184400000000001</c:v>
                </c:pt>
                <c:pt idx="432">
                  <c:v>2.1234799999999998</c:v>
                </c:pt>
                <c:pt idx="433">
                  <c:v>2.12853</c:v>
                </c:pt>
                <c:pt idx="434">
                  <c:v>2.1335700000000002</c:v>
                </c:pt>
                <c:pt idx="435">
                  <c:v>2.1386099999999999</c:v>
                </c:pt>
                <c:pt idx="436">
                  <c:v>2.1436600000000001</c:v>
                </c:pt>
                <c:pt idx="437">
                  <c:v>2.1486999999999998</c:v>
                </c:pt>
                <c:pt idx="438">
                  <c:v>2.1537500000000001</c:v>
                </c:pt>
                <c:pt idx="439">
                  <c:v>2.1587900000000002</c:v>
                </c:pt>
                <c:pt idx="440">
                  <c:v>2.1638299999999999</c:v>
                </c:pt>
                <c:pt idx="441">
                  <c:v>2.1688800000000001</c:v>
                </c:pt>
                <c:pt idx="442">
                  <c:v>2.1739199999999999</c:v>
                </c:pt>
                <c:pt idx="443">
                  <c:v>2.1789700000000001</c:v>
                </c:pt>
                <c:pt idx="444">
                  <c:v>2.1840099999999998</c:v>
                </c:pt>
                <c:pt idx="445">
                  <c:v>2.1890499999999999</c:v>
                </c:pt>
                <c:pt idx="446">
                  <c:v>2.1941000000000002</c:v>
                </c:pt>
                <c:pt idx="447">
                  <c:v>2.1991399999999999</c:v>
                </c:pt>
                <c:pt idx="448">
                  <c:v>2.20418</c:v>
                </c:pt>
                <c:pt idx="449">
                  <c:v>2.2092299999999998</c:v>
                </c:pt>
                <c:pt idx="450">
                  <c:v>2.21427</c:v>
                </c:pt>
                <c:pt idx="451">
                  <c:v>2.2193200000000002</c:v>
                </c:pt>
                <c:pt idx="452">
                  <c:v>2.2243599999999999</c:v>
                </c:pt>
                <c:pt idx="453">
                  <c:v>2.2294</c:v>
                </c:pt>
                <c:pt idx="454">
                  <c:v>2.2344499999999998</c:v>
                </c:pt>
                <c:pt idx="455">
                  <c:v>2.23949</c:v>
                </c:pt>
                <c:pt idx="456">
                  <c:v>2.2445400000000002</c:v>
                </c:pt>
                <c:pt idx="457">
                  <c:v>2.2495799999999999</c:v>
                </c:pt>
                <c:pt idx="458">
                  <c:v>2.2546200000000001</c:v>
                </c:pt>
                <c:pt idx="459">
                  <c:v>2.2596699999999998</c:v>
                </c:pt>
                <c:pt idx="460">
                  <c:v>2.26471</c:v>
                </c:pt>
                <c:pt idx="461">
                  <c:v>2.2697600000000002</c:v>
                </c:pt>
                <c:pt idx="462">
                  <c:v>2.2747999999999999</c:v>
                </c:pt>
                <c:pt idx="463">
                  <c:v>2.2798400000000001</c:v>
                </c:pt>
                <c:pt idx="464">
                  <c:v>2.2848899999999999</c:v>
                </c:pt>
                <c:pt idx="465">
                  <c:v>2.28993</c:v>
                </c:pt>
                <c:pt idx="466">
                  <c:v>2.2949799999999998</c:v>
                </c:pt>
                <c:pt idx="467">
                  <c:v>2.30002</c:v>
                </c:pt>
                <c:pt idx="468">
                  <c:v>2.3050600000000001</c:v>
                </c:pt>
                <c:pt idx="469">
                  <c:v>2.3101099999999999</c:v>
                </c:pt>
                <c:pt idx="470">
                  <c:v>2.31515</c:v>
                </c:pt>
                <c:pt idx="471">
                  <c:v>2.3201900000000002</c:v>
                </c:pt>
                <c:pt idx="472">
                  <c:v>2.32524</c:v>
                </c:pt>
                <c:pt idx="473">
                  <c:v>2.3302800000000001</c:v>
                </c:pt>
                <c:pt idx="474">
                  <c:v>2.3353299999999999</c:v>
                </c:pt>
                <c:pt idx="475">
                  <c:v>2.3403700000000001</c:v>
                </c:pt>
                <c:pt idx="476">
                  <c:v>2.3454100000000002</c:v>
                </c:pt>
                <c:pt idx="477">
                  <c:v>2.35046</c:v>
                </c:pt>
                <c:pt idx="478">
                  <c:v>2.3555000000000001</c:v>
                </c:pt>
                <c:pt idx="479">
                  <c:v>2.3605499999999999</c:v>
                </c:pt>
                <c:pt idx="480">
                  <c:v>2.3655900000000001</c:v>
                </c:pt>
                <c:pt idx="481">
                  <c:v>2.3706299999999998</c:v>
                </c:pt>
                <c:pt idx="482">
                  <c:v>2.37568</c:v>
                </c:pt>
                <c:pt idx="483">
                  <c:v>2.3807200000000002</c:v>
                </c:pt>
                <c:pt idx="484">
                  <c:v>2.3857699999999999</c:v>
                </c:pt>
                <c:pt idx="485">
                  <c:v>2.3908100000000001</c:v>
                </c:pt>
                <c:pt idx="486">
                  <c:v>2.3958499999999998</c:v>
                </c:pt>
                <c:pt idx="487">
                  <c:v>2.4009</c:v>
                </c:pt>
                <c:pt idx="488">
                  <c:v>2.4059400000000002</c:v>
                </c:pt>
                <c:pt idx="489">
                  <c:v>2.4109799999999999</c:v>
                </c:pt>
                <c:pt idx="490">
                  <c:v>2.4160300000000001</c:v>
                </c:pt>
                <c:pt idx="491">
                  <c:v>2.4210699999999998</c:v>
                </c:pt>
                <c:pt idx="492">
                  <c:v>2.4261200000000001</c:v>
                </c:pt>
                <c:pt idx="493">
                  <c:v>2.4311600000000002</c:v>
                </c:pt>
                <c:pt idx="494">
                  <c:v>2.4361999999999999</c:v>
                </c:pt>
                <c:pt idx="495">
                  <c:v>2.4412500000000001</c:v>
                </c:pt>
                <c:pt idx="496">
                  <c:v>2.4462899999999999</c:v>
                </c:pt>
                <c:pt idx="497">
                  <c:v>2.4513400000000001</c:v>
                </c:pt>
                <c:pt idx="498">
                  <c:v>2.4563799999999998</c:v>
                </c:pt>
                <c:pt idx="499">
                  <c:v>2.4614199999999999</c:v>
                </c:pt>
                <c:pt idx="500">
                  <c:v>2.4664700000000002</c:v>
                </c:pt>
                <c:pt idx="501">
                  <c:v>2.4715099999999999</c:v>
                </c:pt>
                <c:pt idx="502">
                  <c:v>2.4765600000000001</c:v>
                </c:pt>
                <c:pt idx="503">
                  <c:v>2.4815999999999998</c:v>
                </c:pt>
                <c:pt idx="504">
                  <c:v>2.48664</c:v>
                </c:pt>
                <c:pt idx="505">
                  <c:v>2.4916900000000002</c:v>
                </c:pt>
                <c:pt idx="506">
                  <c:v>2.4967299999999999</c:v>
                </c:pt>
                <c:pt idx="507">
                  <c:v>2.50177</c:v>
                </c:pt>
                <c:pt idx="508">
                  <c:v>2.5068199999999998</c:v>
                </c:pt>
                <c:pt idx="509">
                  <c:v>2.51186</c:v>
                </c:pt>
                <c:pt idx="510">
                  <c:v>2.5169100000000002</c:v>
                </c:pt>
                <c:pt idx="511">
                  <c:v>2.5219499999999999</c:v>
                </c:pt>
                <c:pt idx="512">
                  <c:v>2.5269900000000001</c:v>
                </c:pt>
                <c:pt idx="513">
                  <c:v>2.5320399999999998</c:v>
                </c:pt>
                <c:pt idx="514">
                  <c:v>2.53708</c:v>
                </c:pt>
                <c:pt idx="515">
                  <c:v>2.5421299999999998</c:v>
                </c:pt>
                <c:pt idx="516">
                  <c:v>2.5471699999999999</c:v>
                </c:pt>
                <c:pt idx="517">
                  <c:v>2.5522100000000001</c:v>
                </c:pt>
                <c:pt idx="518">
                  <c:v>2.5572599999999999</c:v>
                </c:pt>
                <c:pt idx="519">
                  <c:v>2.5623</c:v>
                </c:pt>
                <c:pt idx="520">
                  <c:v>2.5673499999999998</c:v>
                </c:pt>
                <c:pt idx="521">
                  <c:v>2.57239</c:v>
                </c:pt>
                <c:pt idx="522">
                  <c:v>2.5774300000000001</c:v>
                </c:pt>
                <c:pt idx="523">
                  <c:v>2.5824799999999999</c:v>
                </c:pt>
                <c:pt idx="524">
                  <c:v>2.58752</c:v>
                </c:pt>
                <c:pt idx="525">
                  <c:v>2.5925699999999998</c:v>
                </c:pt>
                <c:pt idx="526">
                  <c:v>2.59761</c:v>
                </c:pt>
                <c:pt idx="527">
                  <c:v>2.6026500000000001</c:v>
                </c:pt>
                <c:pt idx="528">
                  <c:v>2.6076999999999999</c:v>
                </c:pt>
                <c:pt idx="529">
                  <c:v>2.6127400000000001</c:v>
                </c:pt>
                <c:pt idx="530">
                  <c:v>2.6177800000000002</c:v>
                </c:pt>
                <c:pt idx="531">
                  <c:v>2.62283</c:v>
                </c:pt>
                <c:pt idx="532">
                  <c:v>2.6278700000000002</c:v>
                </c:pt>
                <c:pt idx="533">
                  <c:v>2.6329199999999999</c:v>
                </c:pt>
                <c:pt idx="534">
                  <c:v>2.6379600000000001</c:v>
                </c:pt>
                <c:pt idx="535">
                  <c:v>2.6429999999999998</c:v>
                </c:pt>
                <c:pt idx="536">
                  <c:v>2.64805</c:v>
                </c:pt>
                <c:pt idx="537">
                  <c:v>2.6530900000000002</c:v>
                </c:pt>
                <c:pt idx="538">
                  <c:v>2.6581399999999999</c:v>
                </c:pt>
                <c:pt idx="539">
                  <c:v>2.6631800000000001</c:v>
                </c:pt>
                <c:pt idx="540">
                  <c:v>2.6682199999999998</c:v>
                </c:pt>
                <c:pt idx="541">
                  <c:v>2.67327</c:v>
                </c:pt>
                <c:pt idx="542">
                  <c:v>2.6783100000000002</c:v>
                </c:pt>
                <c:pt idx="543">
                  <c:v>2.68336</c:v>
                </c:pt>
                <c:pt idx="544">
                  <c:v>2.6884000000000001</c:v>
                </c:pt>
                <c:pt idx="545">
                  <c:v>2.6934399999999998</c:v>
                </c:pt>
                <c:pt idx="546">
                  <c:v>2.6984900000000001</c:v>
                </c:pt>
                <c:pt idx="547">
                  <c:v>2.7035300000000002</c:v>
                </c:pt>
                <c:pt idx="548">
                  <c:v>2.7085699999999999</c:v>
                </c:pt>
                <c:pt idx="549">
                  <c:v>2.7136200000000001</c:v>
                </c:pt>
                <c:pt idx="550">
                  <c:v>2.7186599999999999</c:v>
                </c:pt>
                <c:pt idx="551">
                  <c:v>2.7237100000000001</c:v>
                </c:pt>
                <c:pt idx="552">
                  <c:v>2.7287499999999998</c:v>
                </c:pt>
                <c:pt idx="553">
                  <c:v>2.7337899999999999</c:v>
                </c:pt>
                <c:pt idx="554">
                  <c:v>2.7388400000000002</c:v>
                </c:pt>
                <c:pt idx="555">
                  <c:v>2.7438799999999999</c:v>
                </c:pt>
                <c:pt idx="556">
                  <c:v>2.7489300000000001</c:v>
                </c:pt>
                <c:pt idx="557">
                  <c:v>2.7539699999999998</c:v>
                </c:pt>
                <c:pt idx="558">
                  <c:v>2.75901</c:v>
                </c:pt>
                <c:pt idx="559">
                  <c:v>2.7640600000000002</c:v>
                </c:pt>
                <c:pt idx="560">
                  <c:v>2.7690999999999999</c:v>
                </c:pt>
                <c:pt idx="561">
                  <c:v>2.7741500000000001</c:v>
                </c:pt>
                <c:pt idx="562">
                  <c:v>2.7791899999999998</c:v>
                </c:pt>
                <c:pt idx="563">
                  <c:v>2.78423</c:v>
                </c:pt>
                <c:pt idx="564">
                  <c:v>2.7892800000000002</c:v>
                </c:pt>
                <c:pt idx="565">
                  <c:v>2.7943199999999999</c:v>
                </c:pt>
                <c:pt idx="566">
                  <c:v>2.7993700000000001</c:v>
                </c:pt>
                <c:pt idx="567">
                  <c:v>2.8044099999999998</c:v>
                </c:pt>
                <c:pt idx="568">
                  <c:v>2.80945</c:v>
                </c:pt>
                <c:pt idx="569">
                  <c:v>2.8144999999999998</c:v>
                </c:pt>
                <c:pt idx="570">
                  <c:v>2.8195399999999999</c:v>
                </c:pt>
                <c:pt idx="571">
                  <c:v>2.8245800000000001</c:v>
                </c:pt>
                <c:pt idx="572">
                  <c:v>2.8296299999999999</c:v>
                </c:pt>
                <c:pt idx="573">
                  <c:v>2.83467</c:v>
                </c:pt>
                <c:pt idx="574">
                  <c:v>2.8397199999999998</c:v>
                </c:pt>
                <c:pt idx="575">
                  <c:v>2.84476</c:v>
                </c:pt>
                <c:pt idx="576">
                  <c:v>2.8498000000000001</c:v>
                </c:pt>
                <c:pt idx="577">
                  <c:v>2.8548499999999999</c:v>
                </c:pt>
                <c:pt idx="578">
                  <c:v>2.85989</c:v>
                </c:pt>
                <c:pt idx="579">
                  <c:v>2.8649399999999998</c:v>
                </c:pt>
                <c:pt idx="580">
                  <c:v>2.86998</c:v>
                </c:pt>
                <c:pt idx="581">
                  <c:v>2.8750200000000001</c:v>
                </c:pt>
                <c:pt idx="582">
                  <c:v>2.8800699999999999</c:v>
                </c:pt>
                <c:pt idx="583">
                  <c:v>2.8851100000000001</c:v>
                </c:pt>
                <c:pt idx="584">
                  <c:v>2.8901599999999998</c:v>
                </c:pt>
                <c:pt idx="585">
                  <c:v>2.8952</c:v>
                </c:pt>
                <c:pt idx="586">
                  <c:v>2.9002400000000002</c:v>
                </c:pt>
                <c:pt idx="587">
                  <c:v>2.9052899999999999</c:v>
                </c:pt>
                <c:pt idx="588">
                  <c:v>2.9103300000000001</c:v>
                </c:pt>
                <c:pt idx="589">
                  <c:v>2.9153699999999998</c:v>
                </c:pt>
                <c:pt idx="590">
                  <c:v>2.92042</c:v>
                </c:pt>
                <c:pt idx="591">
                  <c:v>2.9254600000000002</c:v>
                </c:pt>
                <c:pt idx="592">
                  <c:v>2.9305099999999999</c:v>
                </c:pt>
                <c:pt idx="593">
                  <c:v>2.9355500000000001</c:v>
                </c:pt>
                <c:pt idx="594">
                  <c:v>2.9405899999999998</c:v>
                </c:pt>
                <c:pt idx="595">
                  <c:v>2.94564</c:v>
                </c:pt>
                <c:pt idx="596">
                  <c:v>2.9506800000000002</c:v>
                </c:pt>
                <c:pt idx="597">
                  <c:v>2.95573</c:v>
                </c:pt>
                <c:pt idx="598">
                  <c:v>2.9607700000000001</c:v>
                </c:pt>
                <c:pt idx="599">
                  <c:v>2.9658099999999998</c:v>
                </c:pt>
                <c:pt idx="600">
                  <c:v>2.9708600000000001</c:v>
                </c:pt>
                <c:pt idx="601">
                  <c:v>2.9759000000000002</c:v>
                </c:pt>
                <c:pt idx="602">
                  <c:v>2.98095</c:v>
                </c:pt>
                <c:pt idx="603">
                  <c:v>2.9859900000000001</c:v>
                </c:pt>
                <c:pt idx="604">
                  <c:v>2.9910299999999999</c:v>
                </c:pt>
                <c:pt idx="605">
                  <c:v>2.9960800000000001</c:v>
                </c:pt>
                <c:pt idx="606">
                  <c:v>3.0011199999999998</c:v>
                </c:pt>
                <c:pt idx="607">
                  <c:v>3.00617</c:v>
                </c:pt>
                <c:pt idx="608">
                  <c:v>3.0112100000000002</c:v>
                </c:pt>
                <c:pt idx="609">
                  <c:v>3.0162499999999999</c:v>
                </c:pt>
                <c:pt idx="610">
                  <c:v>3.0213000000000001</c:v>
                </c:pt>
                <c:pt idx="611">
                  <c:v>3.0263399999999998</c:v>
                </c:pt>
                <c:pt idx="612">
                  <c:v>3.03138</c:v>
                </c:pt>
                <c:pt idx="613">
                  <c:v>3.0364300000000002</c:v>
                </c:pt>
                <c:pt idx="614">
                  <c:v>3.0414699999999999</c:v>
                </c:pt>
                <c:pt idx="615">
                  <c:v>3.0465200000000001</c:v>
                </c:pt>
                <c:pt idx="616">
                  <c:v>3.0515599999999998</c:v>
                </c:pt>
                <c:pt idx="617">
                  <c:v>3.0566</c:v>
                </c:pt>
                <c:pt idx="618">
                  <c:v>3.0616500000000002</c:v>
                </c:pt>
                <c:pt idx="619">
                  <c:v>3.0666899999999999</c:v>
                </c:pt>
                <c:pt idx="620">
                  <c:v>3.0717400000000001</c:v>
                </c:pt>
                <c:pt idx="621">
                  <c:v>3.0767799999999998</c:v>
                </c:pt>
                <c:pt idx="622">
                  <c:v>3.08182</c:v>
                </c:pt>
                <c:pt idx="623">
                  <c:v>3.0868699999999998</c:v>
                </c:pt>
                <c:pt idx="624">
                  <c:v>3.0919099999999999</c:v>
                </c:pt>
                <c:pt idx="625">
                  <c:v>3.0969600000000002</c:v>
                </c:pt>
                <c:pt idx="626">
                  <c:v>3.1019999999999999</c:v>
                </c:pt>
                <c:pt idx="627">
                  <c:v>3.10704</c:v>
                </c:pt>
                <c:pt idx="628">
                  <c:v>3.1120899999999998</c:v>
                </c:pt>
                <c:pt idx="629">
                  <c:v>3.11713</c:v>
                </c:pt>
                <c:pt idx="630">
                  <c:v>3.1221700000000001</c:v>
                </c:pt>
                <c:pt idx="631">
                  <c:v>3.1272199999999999</c:v>
                </c:pt>
                <c:pt idx="632">
                  <c:v>3.13226</c:v>
                </c:pt>
                <c:pt idx="633">
                  <c:v>3.1373099999999998</c:v>
                </c:pt>
                <c:pt idx="634">
                  <c:v>3.14235</c:v>
                </c:pt>
                <c:pt idx="635">
                  <c:v>3.1473900000000001</c:v>
                </c:pt>
                <c:pt idx="636">
                  <c:v>3.1524399999999999</c:v>
                </c:pt>
                <c:pt idx="637">
                  <c:v>3.1574800000000001</c:v>
                </c:pt>
                <c:pt idx="638">
                  <c:v>3.1625299999999998</c:v>
                </c:pt>
                <c:pt idx="639">
                  <c:v>3.16757</c:v>
                </c:pt>
                <c:pt idx="640">
                  <c:v>3.1726100000000002</c:v>
                </c:pt>
                <c:pt idx="641">
                  <c:v>3.1776599999999999</c:v>
                </c:pt>
                <c:pt idx="642">
                  <c:v>3.1827000000000001</c:v>
                </c:pt>
                <c:pt idx="643">
                  <c:v>3.1877499999999999</c:v>
                </c:pt>
                <c:pt idx="644">
                  <c:v>3.19279</c:v>
                </c:pt>
                <c:pt idx="645">
                  <c:v>3.1978300000000002</c:v>
                </c:pt>
                <c:pt idx="646">
                  <c:v>3.2028799999999999</c:v>
                </c:pt>
                <c:pt idx="647">
                  <c:v>3.2079200000000001</c:v>
                </c:pt>
                <c:pt idx="648">
                  <c:v>3.2129699999999999</c:v>
                </c:pt>
                <c:pt idx="649">
                  <c:v>3.21801</c:v>
                </c:pt>
                <c:pt idx="650">
                  <c:v>3.2230500000000002</c:v>
                </c:pt>
                <c:pt idx="651">
                  <c:v>3.2281</c:v>
                </c:pt>
                <c:pt idx="652">
                  <c:v>3.2331400000000001</c:v>
                </c:pt>
                <c:pt idx="653">
                  <c:v>3.2381799999999998</c:v>
                </c:pt>
                <c:pt idx="654">
                  <c:v>3.2432300000000001</c:v>
                </c:pt>
                <c:pt idx="655">
                  <c:v>3.2482700000000002</c:v>
                </c:pt>
                <c:pt idx="656">
                  <c:v>3.25332</c:v>
                </c:pt>
                <c:pt idx="657">
                  <c:v>3.2583600000000001</c:v>
                </c:pt>
                <c:pt idx="658">
                  <c:v>3.2633999999999999</c:v>
                </c:pt>
                <c:pt idx="659">
                  <c:v>3.2684500000000001</c:v>
                </c:pt>
                <c:pt idx="660">
                  <c:v>3.2734899999999998</c:v>
                </c:pt>
                <c:pt idx="661">
                  <c:v>3.27854</c:v>
                </c:pt>
                <c:pt idx="662">
                  <c:v>3.2835800000000002</c:v>
                </c:pt>
                <c:pt idx="663">
                  <c:v>3.2886199999999999</c:v>
                </c:pt>
                <c:pt idx="664">
                  <c:v>3.2936700000000001</c:v>
                </c:pt>
                <c:pt idx="665">
                  <c:v>3.2987099999999998</c:v>
                </c:pt>
                <c:pt idx="666">
                  <c:v>3.30376</c:v>
                </c:pt>
                <c:pt idx="667">
                  <c:v>3.3088000000000002</c:v>
                </c:pt>
                <c:pt idx="668">
                  <c:v>3.3138399999999999</c:v>
                </c:pt>
                <c:pt idx="669">
                  <c:v>3.3188900000000001</c:v>
                </c:pt>
                <c:pt idx="670">
                  <c:v>3.3239299999999998</c:v>
                </c:pt>
                <c:pt idx="671">
                  <c:v>3.32897</c:v>
                </c:pt>
                <c:pt idx="672">
                  <c:v>3.3340200000000002</c:v>
                </c:pt>
                <c:pt idx="673">
                  <c:v>3.3390599999999999</c:v>
                </c:pt>
                <c:pt idx="674">
                  <c:v>3.3441100000000001</c:v>
                </c:pt>
                <c:pt idx="675">
                  <c:v>3.3491499999999998</c:v>
                </c:pt>
                <c:pt idx="676">
                  <c:v>3.35419</c:v>
                </c:pt>
                <c:pt idx="677">
                  <c:v>3.3592399999999998</c:v>
                </c:pt>
                <c:pt idx="678">
                  <c:v>3.3642799999999999</c:v>
                </c:pt>
                <c:pt idx="679">
                  <c:v>3.3693300000000002</c:v>
                </c:pt>
                <c:pt idx="680">
                  <c:v>3.3743699999999999</c:v>
                </c:pt>
                <c:pt idx="681">
                  <c:v>3.37941</c:v>
                </c:pt>
                <c:pt idx="682">
                  <c:v>3.3844599999999998</c:v>
                </c:pt>
                <c:pt idx="683">
                  <c:v>3.3895</c:v>
                </c:pt>
                <c:pt idx="684">
                  <c:v>3.3945500000000002</c:v>
                </c:pt>
                <c:pt idx="685">
                  <c:v>3.3995899999999999</c:v>
                </c:pt>
                <c:pt idx="686">
                  <c:v>3.40463</c:v>
                </c:pt>
                <c:pt idx="687">
                  <c:v>3.4096799999999998</c:v>
                </c:pt>
                <c:pt idx="688">
                  <c:v>3.41472</c:v>
                </c:pt>
                <c:pt idx="689">
                  <c:v>3.4197600000000001</c:v>
                </c:pt>
                <c:pt idx="690">
                  <c:v>3.4248099999999999</c:v>
                </c:pt>
                <c:pt idx="691">
                  <c:v>3.4298500000000001</c:v>
                </c:pt>
                <c:pt idx="692">
                  <c:v>3.4348999999999998</c:v>
                </c:pt>
                <c:pt idx="693">
                  <c:v>3.43994</c:v>
                </c:pt>
                <c:pt idx="694">
                  <c:v>3.4449800000000002</c:v>
                </c:pt>
                <c:pt idx="695">
                  <c:v>3.4500299999999999</c:v>
                </c:pt>
                <c:pt idx="696">
                  <c:v>3.4550700000000001</c:v>
                </c:pt>
                <c:pt idx="697">
                  <c:v>3.4601199999999999</c:v>
                </c:pt>
                <c:pt idx="698">
                  <c:v>3.46516</c:v>
                </c:pt>
                <c:pt idx="699">
                  <c:v>3.4702000000000002</c:v>
                </c:pt>
                <c:pt idx="700">
                  <c:v>3.47525</c:v>
                </c:pt>
                <c:pt idx="701">
                  <c:v>3.4802900000000001</c:v>
                </c:pt>
                <c:pt idx="702">
                  <c:v>3.4853399999999999</c:v>
                </c:pt>
                <c:pt idx="703">
                  <c:v>3.49038</c:v>
                </c:pt>
                <c:pt idx="704">
                  <c:v>3.4954200000000002</c:v>
                </c:pt>
                <c:pt idx="705">
                  <c:v>3.50047</c:v>
                </c:pt>
                <c:pt idx="706">
                  <c:v>3.5055100000000001</c:v>
                </c:pt>
                <c:pt idx="707">
                  <c:v>3.5105599999999999</c:v>
                </c:pt>
                <c:pt idx="708">
                  <c:v>3.5156000000000001</c:v>
                </c:pt>
                <c:pt idx="709">
                  <c:v>3.5206400000000002</c:v>
                </c:pt>
                <c:pt idx="710">
                  <c:v>3.52569</c:v>
                </c:pt>
                <c:pt idx="711">
                  <c:v>3.5307300000000001</c:v>
                </c:pt>
                <c:pt idx="712">
                  <c:v>3.5357699999999999</c:v>
                </c:pt>
                <c:pt idx="713">
                  <c:v>3.5408200000000001</c:v>
                </c:pt>
                <c:pt idx="714">
                  <c:v>3.5458599999999998</c:v>
                </c:pt>
                <c:pt idx="715">
                  <c:v>3.55091</c:v>
                </c:pt>
                <c:pt idx="716">
                  <c:v>3.5559500000000002</c:v>
                </c:pt>
                <c:pt idx="717">
                  <c:v>3.5609899999999999</c:v>
                </c:pt>
                <c:pt idx="718">
                  <c:v>3.5660400000000001</c:v>
                </c:pt>
                <c:pt idx="719">
                  <c:v>3.5710799999999998</c:v>
                </c:pt>
                <c:pt idx="720">
                  <c:v>3.57613</c:v>
                </c:pt>
                <c:pt idx="721">
                  <c:v>3.5811700000000002</c:v>
                </c:pt>
                <c:pt idx="722">
                  <c:v>3.5862099999999999</c:v>
                </c:pt>
                <c:pt idx="723">
                  <c:v>3.5912600000000001</c:v>
                </c:pt>
                <c:pt idx="724">
                  <c:v>3.5962999999999998</c:v>
                </c:pt>
                <c:pt idx="725">
                  <c:v>3.6013500000000001</c:v>
                </c:pt>
                <c:pt idx="726">
                  <c:v>3.6063900000000002</c:v>
                </c:pt>
                <c:pt idx="727">
                  <c:v>3.6114299999999999</c:v>
                </c:pt>
                <c:pt idx="728">
                  <c:v>3.6164800000000001</c:v>
                </c:pt>
                <c:pt idx="729">
                  <c:v>3.6215199999999999</c:v>
                </c:pt>
                <c:pt idx="730">
                  <c:v>3.62656</c:v>
                </c:pt>
                <c:pt idx="731">
                  <c:v>3.6316099999999998</c:v>
                </c:pt>
                <c:pt idx="732">
                  <c:v>3.6366499999999999</c:v>
                </c:pt>
                <c:pt idx="733">
                  <c:v>3.6417000000000002</c:v>
                </c:pt>
                <c:pt idx="734">
                  <c:v>3.6467399999999999</c:v>
                </c:pt>
                <c:pt idx="735">
                  <c:v>3.65178</c:v>
                </c:pt>
                <c:pt idx="736">
                  <c:v>3.6568299999999998</c:v>
                </c:pt>
                <c:pt idx="737">
                  <c:v>3.66187</c:v>
                </c:pt>
                <c:pt idx="738">
                  <c:v>3.6669200000000002</c:v>
                </c:pt>
                <c:pt idx="739">
                  <c:v>3.6719599999999999</c:v>
                </c:pt>
                <c:pt idx="740">
                  <c:v>3.677</c:v>
                </c:pt>
                <c:pt idx="741">
                  <c:v>3.6820499999999998</c:v>
                </c:pt>
                <c:pt idx="742">
                  <c:v>3.68709</c:v>
                </c:pt>
                <c:pt idx="743">
                  <c:v>3.6921400000000002</c:v>
                </c:pt>
                <c:pt idx="744">
                  <c:v>3.6971799999999999</c:v>
                </c:pt>
                <c:pt idx="745">
                  <c:v>3.7022200000000001</c:v>
                </c:pt>
                <c:pt idx="746">
                  <c:v>3.7072699999999998</c:v>
                </c:pt>
                <c:pt idx="747">
                  <c:v>3.71231</c:v>
                </c:pt>
                <c:pt idx="748">
                  <c:v>3.7173600000000002</c:v>
                </c:pt>
                <c:pt idx="749">
                  <c:v>3.7223999999999999</c:v>
                </c:pt>
                <c:pt idx="750">
                  <c:v>3.7274400000000001</c:v>
                </c:pt>
                <c:pt idx="751">
                  <c:v>3.7324899999999999</c:v>
                </c:pt>
                <c:pt idx="752">
                  <c:v>3.73753</c:v>
                </c:pt>
                <c:pt idx="753">
                  <c:v>3.7425700000000002</c:v>
                </c:pt>
                <c:pt idx="754">
                  <c:v>3.74762</c:v>
                </c:pt>
                <c:pt idx="755">
                  <c:v>3.7526600000000001</c:v>
                </c:pt>
                <c:pt idx="756">
                  <c:v>3.7577099999999999</c:v>
                </c:pt>
                <c:pt idx="757">
                  <c:v>3.76275</c:v>
                </c:pt>
                <c:pt idx="758">
                  <c:v>3.7677900000000002</c:v>
                </c:pt>
                <c:pt idx="759">
                  <c:v>3.77284</c:v>
                </c:pt>
                <c:pt idx="760">
                  <c:v>3.7778800000000001</c:v>
                </c:pt>
                <c:pt idx="761">
                  <c:v>3.7829299999999999</c:v>
                </c:pt>
                <c:pt idx="762">
                  <c:v>3.7879700000000001</c:v>
                </c:pt>
                <c:pt idx="763">
                  <c:v>3.7930100000000002</c:v>
                </c:pt>
                <c:pt idx="764">
                  <c:v>3.79806</c:v>
                </c:pt>
                <c:pt idx="765">
                  <c:v>3.8031000000000001</c:v>
                </c:pt>
                <c:pt idx="766">
                  <c:v>3.8081499999999999</c:v>
                </c:pt>
                <c:pt idx="767">
                  <c:v>3.8131900000000001</c:v>
                </c:pt>
                <c:pt idx="768">
                  <c:v>3.8182299999999998</c:v>
                </c:pt>
                <c:pt idx="769">
                  <c:v>3.82328</c:v>
                </c:pt>
                <c:pt idx="770">
                  <c:v>3.8283200000000002</c:v>
                </c:pt>
                <c:pt idx="771">
                  <c:v>3.8333599999999999</c:v>
                </c:pt>
                <c:pt idx="772">
                  <c:v>3.8384100000000001</c:v>
                </c:pt>
                <c:pt idx="773">
                  <c:v>3.8434499999999998</c:v>
                </c:pt>
                <c:pt idx="774">
                  <c:v>3.8485</c:v>
                </c:pt>
                <c:pt idx="775">
                  <c:v>3.8535400000000002</c:v>
                </c:pt>
                <c:pt idx="776">
                  <c:v>3.8585799999999999</c:v>
                </c:pt>
                <c:pt idx="777">
                  <c:v>3.8636300000000001</c:v>
                </c:pt>
                <c:pt idx="778">
                  <c:v>3.8686699999999998</c:v>
                </c:pt>
                <c:pt idx="779">
                  <c:v>3.8737200000000001</c:v>
                </c:pt>
                <c:pt idx="780">
                  <c:v>3.8787600000000002</c:v>
                </c:pt>
                <c:pt idx="781">
                  <c:v>3.8837999999999999</c:v>
                </c:pt>
                <c:pt idx="782">
                  <c:v>3.8888500000000001</c:v>
                </c:pt>
                <c:pt idx="783">
                  <c:v>3.8938899999999999</c:v>
                </c:pt>
                <c:pt idx="784">
                  <c:v>3.8989400000000001</c:v>
                </c:pt>
                <c:pt idx="785">
                  <c:v>3.9039799999999998</c:v>
                </c:pt>
                <c:pt idx="786">
                  <c:v>3.9090199999999999</c:v>
                </c:pt>
                <c:pt idx="787">
                  <c:v>3.9140700000000002</c:v>
                </c:pt>
                <c:pt idx="788">
                  <c:v>3.9191099999999999</c:v>
                </c:pt>
                <c:pt idx="789">
                  <c:v>3.92415</c:v>
                </c:pt>
                <c:pt idx="790">
                  <c:v>3.9291999999999998</c:v>
                </c:pt>
                <c:pt idx="791">
                  <c:v>3.93424</c:v>
                </c:pt>
                <c:pt idx="792">
                  <c:v>3.9392900000000002</c:v>
                </c:pt>
                <c:pt idx="793">
                  <c:v>3.9443299999999999</c:v>
                </c:pt>
                <c:pt idx="794">
                  <c:v>3.94937</c:v>
                </c:pt>
                <c:pt idx="795">
                  <c:v>3.9544199999999998</c:v>
                </c:pt>
                <c:pt idx="796">
                  <c:v>3.95946</c:v>
                </c:pt>
                <c:pt idx="797">
                  <c:v>3.9645100000000002</c:v>
                </c:pt>
                <c:pt idx="798">
                  <c:v>3.9695499999999999</c:v>
                </c:pt>
                <c:pt idx="799">
                  <c:v>3.9745900000000001</c:v>
                </c:pt>
                <c:pt idx="800">
                  <c:v>3.9796399999999998</c:v>
                </c:pt>
                <c:pt idx="801">
                  <c:v>3.98468</c:v>
                </c:pt>
                <c:pt idx="802">
                  <c:v>3.9897300000000002</c:v>
                </c:pt>
                <c:pt idx="803">
                  <c:v>3.9947699999999999</c:v>
                </c:pt>
                <c:pt idx="804">
                  <c:v>3.9998100000000001</c:v>
                </c:pt>
                <c:pt idx="805">
                  <c:v>4.0048599999999999</c:v>
                </c:pt>
                <c:pt idx="806">
                  <c:v>4.0099</c:v>
                </c:pt>
                <c:pt idx="807">
                  <c:v>4.0149499999999998</c:v>
                </c:pt>
                <c:pt idx="808">
                  <c:v>4.01999</c:v>
                </c:pt>
                <c:pt idx="809">
                  <c:v>4.0250300000000001</c:v>
                </c:pt>
                <c:pt idx="810">
                  <c:v>4.0300799999999999</c:v>
                </c:pt>
                <c:pt idx="811">
                  <c:v>4.03512</c:v>
                </c:pt>
                <c:pt idx="812">
                  <c:v>4.0401600000000002</c:v>
                </c:pt>
                <c:pt idx="813">
                  <c:v>4.04521</c:v>
                </c:pt>
                <c:pt idx="814">
                  <c:v>4.0502500000000001</c:v>
                </c:pt>
                <c:pt idx="815">
                  <c:v>4.0552999999999999</c:v>
                </c:pt>
                <c:pt idx="816">
                  <c:v>4.0603400000000001</c:v>
                </c:pt>
                <c:pt idx="817">
                  <c:v>4.0653800000000002</c:v>
                </c:pt>
                <c:pt idx="818">
                  <c:v>4.07043</c:v>
                </c:pt>
                <c:pt idx="819">
                  <c:v>4.0754700000000001</c:v>
                </c:pt>
                <c:pt idx="820">
                  <c:v>4.0805199999999999</c:v>
                </c:pt>
                <c:pt idx="821">
                  <c:v>4.0855600000000001</c:v>
                </c:pt>
                <c:pt idx="822">
                  <c:v>4.0906000000000002</c:v>
                </c:pt>
                <c:pt idx="823">
                  <c:v>4.09565</c:v>
                </c:pt>
                <c:pt idx="824">
                  <c:v>4.1006900000000002</c:v>
                </c:pt>
                <c:pt idx="825">
                  <c:v>4.1057399999999999</c:v>
                </c:pt>
                <c:pt idx="826">
                  <c:v>4.1107800000000001</c:v>
                </c:pt>
                <c:pt idx="827">
                  <c:v>4.1158200000000003</c:v>
                </c:pt>
                <c:pt idx="828">
                  <c:v>4.12087</c:v>
                </c:pt>
                <c:pt idx="829">
                  <c:v>4.1259100000000002</c:v>
                </c:pt>
                <c:pt idx="830">
                  <c:v>4.1309500000000003</c:v>
                </c:pt>
                <c:pt idx="831">
                  <c:v>4.1360000000000001</c:v>
                </c:pt>
                <c:pt idx="832">
                  <c:v>4.1410400000000003</c:v>
                </c:pt>
                <c:pt idx="833">
                  <c:v>4.1460900000000001</c:v>
                </c:pt>
                <c:pt idx="834">
                  <c:v>4.1511300000000002</c:v>
                </c:pt>
                <c:pt idx="835">
                  <c:v>4.1561700000000004</c:v>
                </c:pt>
                <c:pt idx="836">
                  <c:v>4.1612200000000001</c:v>
                </c:pt>
                <c:pt idx="837">
                  <c:v>4.1662600000000003</c:v>
                </c:pt>
                <c:pt idx="838">
                  <c:v>4.1713100000000001</c:v>
                </c:pt>
                <c:pt idx="839">
                  <c:v>4.1763500000000002</c:v>
                </c:pt>
                <c:pt idx="840">
                  <c:v>4.1813900000000004</c:v>
                </c:pt>
                <c:pt idx="841">
                  <c:v>4.1864400000000002</c:v>
                </c:pt>
                <c:pt idx="842">
                  <c:v>4.1914800000000003</c:v>
                </c:pt>
                <c:pt idx="843">
                  <c:v>4.1965300000000001</c:v>
                </c:pt>
                <c:pt idx="844">
                  <c:v>4.2015700000000002</c:v>
                </c:pt>
                <c:pt idx="845">
                  <c:v>4.2066100000000004</c:v>
                </c:pt>
                <c:pt idx="846">
                  <c:v>4.2116600000000002</c:v>
                </c:pt>
                <c:pt idx="847">
                  <c:v>4.2167000000000003</c:v>
                </c:pt>
                <c:pt idx="848">
                  <c:v>4.2217500000000001</c:v>
                </c:pt>
                <c:pt idx="849">
                  <c:v>4.2267900000000003</c:v>
                </c:pt>
                <c:pt idx="850">
                  <c:v>4.2318300000000004</c:v>
                </c:pt>
                <c:pt idx="851">
                  <c:v>4.2368800000000002</c:v>
                </c:pt>
                <c:pt idx="852">
                  <c:v>4.2419200000000004</c:v>
                </c:pt>
                <c:pt idx="853">
                  <c:v>4.2469599999999996</c:v>
                </c:pt>
                <c:pt idx="854">
                  <c:v>4.2520100000000003</c:v>
                </c:pt>
                <c:pt idx="855">
                  <c:v>4.2570499999999996</c:v>
                </c:pt>
                <c:pt idx="856">
                  <c:v>4.2621000000000002</c:v>
                </c:pt>
                <c:pt idx="857">
                  <c:v>4.2671400000000004</c:v>
                </c:pt>
                <c:pt idx="858">
                  <c:v>4.2721799999999996</c:v>
                </c:pt>
                <c:pt idx="859">
                  <c:v>4.2772300000000003</c:v>
                </c:pt>
                <c:pt idx="860">
                  <c:v>4.2822699999999996</c:v>
                </c:pt>
                <c:pt idx="861">
                  <c:v>4.2873200000000002</c:v>
                </c:pt>
                <c:pt idx="862">
                  <c:v>4.2923600000000004</c:v>
                </c:pt>
                <c:pt idx="863">
                  <c:v>4.2973999999999997</c:v>
                </c:pt>
                <c:pt idx="864">
                  <c:v>4.3024500000000003</c:v>
                </c:pt>
                <c:pt idx="865">
                  <c:v>4.3074899999999996</c:v>
                </c:pt>
                <c:pt idx="866">
                  <c:v>4.3125400000000003</c:v>
                </c:pt>
                <c:pt idx="867">
                  <c:v>4.3175800000000004</c:v>
                </c:pt>
                <c:pt idx="868">
                  <c:v>4.3226199999999997</c:v>
                </c:pt>
                <c:pt idx="869">
                  <c:v>4.3276700000000003</c:v>
                </c:pt>
                <c:pt idx="870">
                  <c:v>4.3327099999999996</c:v>
                </c:pt>
                <c:pt idx="871">
                  <c:v>4.3377499999999998</c:v>
                </c:pt>
                <c:pt idx="872">
                  <c:v>4.3428000000000004</c:v>
                </c:pt>
                <c:pt idx="873">
                  <c:v>4.3478399999999997</c:v>
                </c:pt>
                <c:pt idx="874">
                  <c:v>4.3528900000000004</c:v>
                </c:pt>
                <c:pt idx="875">
                  <c:v>4.3579299999999996</c:v>
                </c:pt>
                <c:pt idx="876">
                  <c:v>4.3629699999999998</c:v>
                </c:pt>
                <c:pt idx="877">
                  <c:v>4.3680199999999996</c:v>
                </c:pt>
                <c:pt idx="878">
                  <c:v>4.3730599999999997</c:v>
                </c:pt>
                <c:pt idx="879">
                  <c:v>4.3781100000000004</c:v>
                </c:pt>
                <c:pt idx="880">
                  <c:v>4.3831499999999997</c:v>
                </c:pt>
                <c:pt idx="881">
                  <c:v>4.3881899999999998</c:v>
                </c:pt>
                <c:pt idx="882">
                  <c:v>4.3932399999999996</c:v>
                </c:pt>
                <c:pt idx="883">
                  <c:v>4.3982799999999997</c:v>
                </c:pt>
                <c:pt idx="884">
                  <c:v>4.4033300000000004</c:v>
                </c:pt>
                <c:pt idx="885">
                  <c:v>4.4083699999999997</c:v>
                </c:pt>
                <c:pt idx="886">
                  <c:v>4.4134099999999998</c:v>
                </c:pt>
                <c:pt idx="887">
                  <c:v>4.4184599999999996</c:v>
                </c:pt>
                <c:pt idx="888">
                  <c:v>4.4234999999999998</c:v>
                </c:pt>
                <c:pt idx="889">
                  <c:v>4.4285399999999999</c:v>
                </c:pt>
                <c:pt idx="890">
                  <c:v>4.4335899999999997</c:v>
                </c:pt>
                <c:pt idx="891">
                  <c:v>4.4386299999999999</c:v>
                </c:pt>
                <c:pt idx="892">
                  <c:v>4.4436799999999996</c:v>
                </c:pt>
                <c:pt idx="893">
                  <c:v>4.4487199999999998</c:v>
                </c:pt>
                <c:pt idx="894">
                  <c:v>4.4537599999999999</c:v>
                </c:pt>
                <c:pt idx="895">
                  <c:v>4.4588099999999997</c:v>
                </c:pt>
                <c:pt idx="896">
                  <c:v>4.4638499999999999</c:v>
                </c:pt>
                <c:pt idx="897">
                  <c:v>4.4688999999999997</c:v>
                </c:pt>
                <c:pt idx="898">
                  <c:v>4.4739399999999998</c:v>
                </c:pt>
                <c:pt idx="899">
                  <c:v>4.47898</c:v>
                </c:pt>
                <c:pt idx="900">
                  <c:v>4.4840299999999997</c:v>
                </c:pt>
                <c:pt idx="901">
                  <c:v>4.4890699999999999</c:v>
                </c:pt>
                <c:pt idx="902">
                  <c:v>4.4941199999999997</c:v>
                </c:pt>
                <c:pt idx="903">
                  <c:v>4.4991599999999998</c:v>
                </c:pt>
                <c:pt idx="904">
                  <c:v>4.5042</c:v>
                </c:pt>
                <c:pt idx="905">
                  <c:v>4.5092499999999998</c:v>
                </c:pt>
                <c:pt idx="906">
                  <c:v>4.5142899999999999</c:v>
                </c:pt>
                <c:pt idx="907">
                  <c:v>4.5193399999999997</c:v>
                </c:pt>
                <c:pt idx="908">
                  <c:v>4.5243799999999998</c:v>
                </c:pt>
                <c:pt idx="909">
                  <c:v>4.52942</c:v>
                </c:pt>
                <c:pt idx="910">
                  <c:v>4.5344699999999998</c:v>
                </c:pt>
                <c:pt idx="911">
                  <c:v>4.5395099999999999</c:v>
                </c:pt>
                <c:pt idx="912">
                  <c:v>4.5445500000000001</c:v>
                </c:pt>
                <c:pt idx="913">
                  <c:v>4.5495999999999999</c:v>
                </c:pt>
                <c:pt idx="914">
                  <c:v>4.55464</c:v>
                </c:pt>
                <c:pt idx="915">
                  <c:v>4.5596899999999998</c:v>
                </c:pt>
                <c:pt idx="916">
                  <c:v>4.56473</c:v>
                </c:pt>
                <c:pt idx="917">
                  <c:v>4.5697700000000001</c:v>
                </c:pt>
                <c:pt idx="918">
                  <c:v>4.5748199999999999</c:v>
                </c:pt>
                <c:pt idx="919">
                  <c:v>4.57986</c:v>
                </c:pt>
                <c:pt idx="920">
                  <c:v>4.5849099999999998</c:v>
                </c:pt>
                <c:pt idx="921">
                  <c:v>4.58995</c:v>
                </c:pt>
                <c:pt idx="922">
                  <c:v>4.5949900000000001</c:v>
                </c:pt>
                <c:pt idx="923">
                  <c:v>4.6000399999999999</c:v>
                </c:pt>
                <c:pt idx="924">
                  <c:v>4.6050800000000001</c:v>
                </c:pt>
                <c:pt idx="925">
                  <c:v>4.6101299999999998</c:v>
                </c:pt>
                <c:pt idx="926">
                  <c:v>4.61517</c:v>
                </c:pt>
                <c:pt idx="927">
                  <c:v>4.6202100000000002</c:v>
                </c:pt>
                <c:pt idx="928">
                  <c:v>4.6252599999999999</c:v>
                </c:pt>
                <c:pt idx="929">
                  <c:v>4.6303000000000001</c:v>
                </c:pt>
                <c:pt idx="930">
                  <c:v>4.6353400000000002</c:v>
                </c:pt>
                <c:pt idx="931">
                  <c:v>4.64039</c:v>
                </c:pt>
                <c:pt idx="932">
                  <c:v>4.6454300000000002</c:v>
                </c:pt>
                <c:pt idx="933">
                  <c:v>4.6504799999999999</c:v>
                </c:pt>
                <c:pt idx="934">
                  <c:v>4.6555200000000001</c:v>
                </c:pt>
                <c:pt idx="935">
                  <c:v>4.6605600000000003</c:v>
                </c:pt>
                <c:pt idx="936">
                  <c:v>4.66561</c:v>
                </c:pt>
                <c:pt idx="937">
                  <c:v>4.6706500000000002</c:v>
                </c:pt>
                <c:pt idx="938">
                  <c:v>4.6757</c:v>
                </c:pt>
                <c:pt idx="939">
                  <c:v>4.6807400000000001</c:v>
                </c:pt>
                <c:pt idx="940">
                  <c:v>4.6857800000000003</c:v>
                </c:pt>
                <c:pt idx="941">
                  <c:v>4.6908300000000001</c:v>
                </c:pt>
                <c:pt idx="942">
                  <c:v>4.6958700000000002</c:v>
                </c:pt>
                <c:pt idx="943">
                  <c:v>4.70092</c:v>
                </c:pt>
                <c:pt idx="944">
                  <c:v>4.7059600000000001</c:v>
                </c:pt>
                <c:pt idx="945">
                  <c:v>4.7110000000000003</c:v>
                </c:pt>
                <c:pt idx="946">
                  <c:v>4.7160500000000001</c:v>
                </c:pt>
                <c:pt idx="947">
                  <c:v>4.7210900000000002</c:v>
                </c:pt>
                <c:pt idx="948">
                  <c:v>4.72614</c:v>
                </c:pt>
                <c:pt idx="949">
                  <c:v>4.7311800000000002</c:v>
                </c:pt>
                <c:pt idx="950">
                  <c:v>4.7362200000000003</c:v>
                </c:pt>
                <c:pt idx="951">
                  <c:v>4.7412700000000001</c:v>
                </c:pt>
                <c:pt idx="952">
                  <c:v>4.7463100000000003</c:v>
                </c:pt>
                <c:pt idx="953">
                  <c:v>4.7513500000000004</c:v>
                </c:pt>
                <c:pt idx="954">
                  <c:v>4.7564000000000002</c:v>
                </c:pt>
                <c:pt idx="955">
                  <c:v>4.7614400000000003</c:v>
                </c:pt>
                <c:pt idx="956">
                  <c:v>4.7664900000000001</c:v>
                </c:pt>
                <c:pt idx="957">
                  <c:v>4.7715300000000003</c:v>
                </c:pt>
                <c:pt idx="958">
                  <c:v>4.7765700000000004</c:v>
                </c:pt>
                <c:pt idx="959">
                  <c:v>4.7816200000000002</c:v>
                </c:pt>
                <c:pt idx="960">
                  <c:v>4.7866600000000004</c:v>
                </c:pt>
                <c:pt idx="961">
                  <c:v>4.7917100000000001</c:v>
                </c:pt>
                <c:pt idx="962">
                  <c:v>4.7967500000000003</c:v>
                </c:pt>
                <c:pt idx="963">
                  <c:v>4.8017899999999996</c:v>
                </c:pt>
                <c:pt idx="964">
                  <c:v>4.8068400000000002</c:v>
                </c:pt>
                <c:pt idx="965">
                  <c:v>4.8118800000000004</c:v>
                </c:pt>
                <c:pt idx="966">
                  <c:v>4.8169300000000002</c:v>
                </c:pt>
                <c:pt idx="967">
                  <c:v>4.8219700000000003</c:v>
                </c:pt>
                <c:pt idx="968">
                  <c:v>4.8270099999999996</c:v>
                </c:pt>
                <c:pt idx="969">
                  <c:v>4.8320600000000002</c:v>
                </c:pt>
                <c:pt idx="970">
                  <c:v>4.8371000000000004</c:v>
                </c:pt>
                <c:pt idx="971">
                  <c:v>4.8421399999999997</c:v>
                </c:pt>
                <c:pt idx="972">
                  <c:v>4.8471900000000003</c:v>
                </c:pt>
                <c:pt idx="973">
                  <c:v>4.8522299999999996</c:v>
                </c:pt>
                <c:pt idx="974">
                  <c:v>4.8572800000000003</c:v>
                </c:pt>
                <c:pt idx="975">
                  <c:v>4.8623200000000004</c:v>
                </c:pt>
                <c:pt idx="976">
                  <c:v>4.8673599999999997</c:v>
                </c:pt>
                <c:pt idx="977">
                  <c:v>4.8724100000000004</c:v>
                </c:pt>
                <c:pt idx="978">
                  <c:v>4.8774499999999996</c:v>
                </c:pt>
                <c:pt idx="979">
                  <c:v>4.8825000000000003</c:v>
                </c:pt>
                <c:pt idx="980">
                  <c:v>4.8875400000000004</c:v>
                </c:pt>
                <c:pt idx="981">
                  <c:v>4.8925799999999997</c:v>
                </c:pt>
                <c:pt idx="982">
                  <c:v>4.8976300000000004</c:v>
                </c:pt>
                <c:pt idx="983">
                  <c:v>4.9026699999999996</c:v>
                </c:pt>
                <c:pt idx="984">
                  <c:v>4.9077200000000003</c:v>
                </c:pt>
                <c:pt idx="985">
                  <c:v>4.9127599999999996</c:v>
                </c:pt>
                <c:pt idx="986">
                  <c:v>4.9177999999999997</c:v>
                </c:pt>
                <c:pt idx="987">
                  <c:v>4.9228500000000004</c:v>
                </c:pt>
                <c:pt idx="988">
                  <c:v>4.9278899999999997</c:v>
                </c:pt>
                <c:pt idx="989">
                  <c:v>4.9329400000000003</c:v>
                </c:pt>
                <c:pt idx="990">
                  <c:v>4.9379799999999996</c:v>
                </c:pt>
                <c:pt idx="991">
                  <c:v>4.9430199999999997</c:v>
                </c:pt>
                <c:pt idx="992">
                  <c:v>4.9480700000000004</c:v>
                </c:pt>
                <c:pt idx="993">
                  <c:v>4.9531099999999997</c:v>
                </c:pt>
                <c:pt idx="994">
                  <c:v>4.9581499999999998</c:v>
                </c:pt>
                <c:pt idx="995">
                  <c:v>4.9631999999999996</c:v>
                </c:pt>
                <c:pt idx="996">
                  <c:v>4.9682399999999998</c:v>
                </c:pt>
                <c:pt idx="997">
                  <c:v>4.9732900000000004</c:v>
                </c:pt>
                <c:pt idx="998">
                  <c:v>4.9783299999999997</c:v>
                </c:pt>
                <c:pt idx="999">
                  <c:v>4.9833699999999999</c:v>
                </c:pt>
                <c:pt idx="1000">
                  <c:v>4.9884199999999996</c:v>
                </c:pt>
                <c:pt idx="1001">
                  <c:v>4.9934599999999998</c:v>
                </c:pt>
                <c:pt idx="1002">
                  <c:v>4.9985099999999996</c:v>
                </c:pt>
                <c:pt idx="1003">
                  <c:v>5.0035499999999997</c:v>
                </c:pt>
                <c:pt idx="1004">
                  <c:v>5.0085899999999999</c:v>
                </c:pt>
                <c:pt idx="1005">
                  <c:v>5.0136399999999997</c:v>
                </c:pt>
                <c:pt idx="1006">
                  <c:v>5.0186799999999998</c:v>
                </c:pt>
                <c:pt idx="1007">
                  <c:v>5.0237299999999996</c:v>
                </c:pt>
                <c:pt idx="1008">
                  <c:v>5.0287699999999997</c:v>
                </c:pt>
                <c:pt idx="1009">
                  <c:v>5.0338099999999999</c:v>
                </c:pt>
                <c:pt idx="1010">
                  <c:v>5.0388599999999997</c:v>
                </c:pt>
                <c:pt idx="1011">
                  <c:v>5.0438999999999998</c:v>
                </c:pt>
                <c:pt idx="1012">
                  <c:v>5.04894</c:v>
                </c:pt>
                <c:pt idx="1013">
                  <c:v>5.0539899999999998</c:v>
                </c:pt>
                <c:pt idx="1014">
                  <c:v>5.0590299999999999</c:v>
                </c:pt>
                <c:pt idx="1015">
                  <c:v>5.0640799999999997</c:v>
                </c:pt>
                <c:pt idx="1016">
                  <c:v>5.0691199999999998</c:v>
                </c:pt>
                <c:pt idx="1017">
                  <c:v>5.07416</c:v>
                </c:pt>
                <c:pt idx="1018">
                  <c:v>5.0792099999999998</c:v>
                </c:pt>
                <c:pt idx="1019">
                  <c:v>5.0842499999999999</c:v>
                </c:pt>
                <c:pt idx="1020">
                  <c:v>5.0892999999999997</c:v>
                </c:pt>
                <c:pt idx="1021">
                  <c:v>5.0943399999999999</c:v>
                </c:pt>
                <c:pt idx="1022">
                  <c:v>5.09938</c:v>
                </c:pt>
                <c:pt idx="1023">
                  <c:v>5.1044299999999998</c:v>
                </c:pt>
                <c:pt idx="1024">
                  <c:v>5.10947</c:v>
                </c:pt>
                <c:pt idx="1025">
                  <c:v>5.1145199999999997</c:v>
                </c:pt>
                <c:pt idx="1026">
                  <c:v>5.1195599999999999</c:v>
                </c:pt>
                <c:pt idx="1027">
                  <c:v>5.1246</c:v>
                </c:pt>
                <c:pt idx="1028">
                  <c:v>5.1296499999999998</c:v>
                </c:pt>
                <c:pt idx="1029">
                  <c:v>5.13469</c:v>
                </c:pt>
                <c:pt idx="1030">
                  <c:v>5.1397399999999998</c:v>
                </c:pt>
                <c:pt idx="1031">
                  <c:v>5.1447799999999999</c:v>
                </c:pt>
                <c:pt idx="1032">
                  <c:v>5.1498200000000001</c:v>
                </c:pt>
                <c:pt idx="1033">
                  <c:v>5.1548699999999998</c:v>
                </c:pt>
                <c:pt idx="1034">
                  <c:v>5.15991</c:v>
                </c:pt>
                <c:pt idx="1035">
                  <c:v>5.1649500000000002</c:v>
                </c:pt>
                <c:pt idx="1036">
                  <c:v>5.17</c:v>
                </c:pt>
                <c:pt idx="1037">
                  <c:v>5.1750400000000001</c:v>
                </c:pt>
                <c:pt idx="1038">
                  <c:v>5.1800899999999999</c:v>
                </c:pt>
                <c:pt idx="1039">
                  <c:v>5.18513</c:v>
                </c:pt>
                <c:pt idx="1040">
                  <c:v>5.1901700000000002</c:v>
                </c:pt>
                <c:pt idx="1041">
                  <c:v>5.1952199999999999</c:v>
                </c:pt>
                <c:pt idx="1042">
                  <c:v>5.2002600000000001</c:v>
                </c:pt>
                <c:pt idx="1043">
                  <c:v>5.2053099999999999</c:v>
                </c:pt>
                <c:pt idx="1044">
                  <c:v>5.21035</c:v>
                </c:pt>
                <c:pt idx="1045">
                  <c:v>5.2153900000000002</c:v>
                </c:pt>
                <c:pt idx="1046">
                  <c:v>5.22044</c:v>
                </c:pt>
                <c:pt idx="1047">
                  <c:v>5.2254800000000001</c:v>
                </c:pt>
                <c:pt idx="1048">
                  <c:v>5.2305299999999999</c:v>
                </c:pt>
                <c:pt idx="1049">
                  <c:v>5.2355700000000001</c:v>
                </c:pt>
                <c:pt idx="1050">
                  <c:v>5.2406100000000002</c:v>
                </c:pt>
                <c:pt idx="1051">
                  <c:v>5.24566</c:v>
                </c:pt>
                <c:pt idx="1052">
                  <c:v>5.2507000000000001</c:v>
                </c:pt>
                <c:pt idx="1053">
                  <c:v>5.2557400000000003</c:v>
                </c:pt>
                <c:pt idx="1054">
                  <c:v>5.2607900000000001</c:v>
                </c:pt>
                <c:pt idx="1055">
                  <c:v>5.2658300000000002</c:v>
                </c:pt>
                <c:pt idx="1056">
                  <c:v>5.27088</c:v>
                </c:pt>
                <c:pt idx="1057">
                  <c:v>5.2759200000000002</c:v>
                </c:pt>
                <c:pt idx="1058">
                  <c:v>5.2809600000000003</c:v>
                </c:pt>
                <c:pt idx="1059">
                  <c:v>5.2860100000000001</c:v>
                </c:pt>
                <c:pt idx="1060">
                  <c:v>5.2910500000000003</c:v>
                </c:pt>
                <c:pt idx="1061">
                  <c:v>5.2961</c:v>
                </c:pt>
                <c:pt idx="1062">
                  <c:v>5.3011400000000002</c:v>
                </c:pt>
                <c:pt idx="1063">
                  <c:v>5.3061800000000003</c:v>
                </c:pt>
                <c:pt idx="1064">
                  <c:v>5.3112300000000001</c:v>
                </c:pt>
                <c:pt idx="1065">
                  <c:v>5.3162700000000003</c:v>
                </c:pt>
                <c:pt idx="1066">
                  <c:v>5.3213200000000001</c:v>
                </c:pt>
                <c:pt idx="1067">
                  <c:v>5.3263600000000002</c:v>
                </c:pt>
                <c:pt idx="1068">
                  <c:v>5.3314000000000004</c:v>
                </c:pt>
                <c:pt idx="1069">
                  <c:v>5.3364500000000001</c:v>
                </c:pt>
                <c:pt idx="1070">
                  <c:v>5.3414900000000003</c:v>
                </c:pt>
                <c:pt idx="1071">
                  <c:v>5.3465400000000001</c:v>
                </c:pt>
                <c:pt idx="1072">
                  <c:v>5.3515800000000002</c:v>
                </c:pt>
                <c:pt idx="1073">
                  <c:v>5.3566200000000004</c:v>
                </c:pt>
                <c:pt idx="1074">
                  <c:v>5.3616700000000002</c:v>
                </c:pt>
                <c:pt idx="1075">
                  <c:v>5.3667100000000003</c:v>
                </c:pt>
                <c:pt idx="1076">
                  <c:v>5.3717499999999996</c:v>
                </c:pt>
                <c:pt idx="1077">
                  <c:v>5.3768000000000002</c:v>
                </c:pt>
                <c:pt idx="1078">
                  <c:v>5.3818400000000004</c:v>
                </c:pt>
                <c:pt idx="1079">
                  <c:v>5.3868900000000002</c:v>
                </c:pt>
                <c:pt idx="1080">
                  <c:v>5.3919300000000003</c:v>
                </c:pt>
                <c:pt idx="1081">
                  <c:v>5.3969699999999996</c:v>
                </c:pt>
                <c:pt idx="1082">
                  <c:v>5.4020200000000003</c:v>
                </c:pt>
                <c:pt idx="1083">
                  <c:v>5.4070600000000004</c:v>
                </c:pt>
                <c:pt idx="1084">
                  <c:v>5.4121100000000002</c:v>
                </c:pt>
                <c:pt idx="1085">
                  <c:v>5.4171500000000004</c:v>
                </c:pt>
                <c:pt idx="1086">
                  <c:v>5.4221899999999996</c:v>
                </c:pt>
                <c:pt idx="1087">
                  <c:v>5.4272400000000003</c:v>
                </c:pt>
                <c:pt idx="1088">
                  <c:v>5.4322800000000004</c:v>
                </c:pt>
                <c:pt idx="1089">
                  <c:v>5.4373300000000002</c:v>
                </c:pt>
                <c:pt idx="1090">
                  <c:v>5.4423700000000004</c:v>
                </c:pt>
                <c:pt idx="1091">
                  <c:v>5.4474099999999996</c:v>
                </c:pt>
                <c:pt idx="1092">
                  <c:v>5.4524600000000003</c:v>
                </c:pt>
                <c:pt idx="1093">
                  <c:v>5.4574999999999996</c:v>
                </c:pt>
                <c:pt idx="1094">
                  <c:v>5.4625399999999997</c:v>
                </c:pt>
                <c:pt idx="1095">
                  <c:v>5.4675900000000004</c:v>
                </c:pt>
                <c:pt idx="1096">
                  <c:v>5.4726299999999997</c:v>
                </c:pt>
                <c:pt idx="1097">
                  <c:v>5.4776800000000003</c:v>
                </c:pt>
                <c:pt idx="1098">
                  <c:v>5.4827199999999996</c:v>
                </c:pt>
                <c:pt idx="1099">
                  <c:v>5.4877599999999997</c:v>
                </c:pt>
                <c:pt idx="1100">
                  <c:v>5.4928100000000004</c:v>
                </c:pt>
                <c:pt idx="1101">
                  <c:v>5.4978499999999997</c:v>
                </c:pt>
                <c:pt idx="1102">
                  <c:v>5.5029000000000003</c:v>
                </c:pt>
                <c:pt idx="1103">
                  <c:v>5.5079399999999996</c:v>
                </c:pt>
                <c:pt idx="1104">
                  <c:v>5.5129799999999998</c:v>
                </c:pt>
                <c:pt idx="1105">
                  <c:v>5.5180300000000004</c:v>
                </c:pt>
                <c:pt idx="1106">
                  <c:v>5.5230699999999997</c:v>
                </c:pt>
                <c:pt idx="1107">
                  <c:v>5.5281200000000004</c:v>
                </c:pt>
                <c:pt idx="1108">
                  <c:v>5.5331599999999996</c:v>
                </c:pt>
                <c:pt idx="1109">
                  <c:v>5.5381999999999998</c:v>
                </c:pt>
                <c:pt idx="1110">
                  <c:v>5.5432499999999996</c:v>
                </c:pt>
                <c:pt idx="1111">
                  <c:v>5.5482899999999997</c:v>
                </c:pt>
                <c:pt idx="1112">
                  <c:v>5.5533299999999999</c:v>
                </c:pt>
                <c:pt idx="1113">
                  <c:v>5.5583799999999997</c:v>
                </c:pt>
                <c:pt idx="1114">
                  <c:v>5.5634199999999998</c:v>
                </c:pt>
                <c:pt idx="1115">
                  <c:v>5.5684699999999996</c:v>
                </c:pt>
                <c:pt idx="1116">
                  <c:v>5.5735099999999997</c:v>
                </c:pt>
                <c:pt idx="1117">
                  <c:v>5.5785499999999999</c:v>
                </c:pt>
                <c:pt idx="1118">
                  <c:v>5.5835999999999997</c:v>
                </c:pt>
                <c:pt idx="1119">
                  <c:v>5.5886399999999998</c:v>
                </c:pt>
                <c:pt idx="1120">
                  <c:v>5.5936899999999996</c:v>
                </c:pt>
                <c:pt idx="1121">
                  <c:v>5.5987299999999998</c:v>
                </c:pt>
                <c:pt idx="1122">
                  <c:v>5.6037699999999999</c:v>
                </c:pt>
                <c:pt idx="1123">
                  <c:v>5.6088199999999997</c:v>
                </c:pt>
                <c:pt idx="1124">
                  <c:v>5.6138599999999999</c:v>
                </c:pt>
                <c:pt idx="1125">
                  <c:v>5.6189099999999996</c:v>
                </c:pt>
                <c:pt idx="1126">
                  <c:v>5.6239499999999998</c:v>
                </c:pt>
                <c:pt idx="1127">
                  <c:v>5.6289899999999999</c:v>
                </c:pt>
                <c:pt idx="1128">
                  <c:v>5.6340399999999997</c:v>
                </c:pt>
                <c:pt idx="1129">
                  <c:v>5.6390799999999999</c:v>
                </c:pt>
                <c:pt idx="1130">
                  <c:v>5.64412</c:v>
                </c:pt>
                <c:pt idx="1131">
                  <c:v>5.6491699999999998</c:v>
                </c:pt>
                <c:pt idx="1132">
                  <c:v>5.65421</c:v>
                </c:pt>
                <c:pt idx="1133">
                  <c:v>5.6592599999999997</c:v>
                </c:pt>
                <c:pt idx="1134">
                  <c:v>5.6642999999999999</c:v>
                </c:pt>
                <c:pt idx="1135">
                  <c:v>5.66934</c:v>
                </c:pt>
                <c:pt idx="1136">
                  <c:v>5.6743899999999998</c:v>
                </c:pt>
                <c:pt idx="1137">
                  <c:v>5.67943</c:v>
                </c:pt>
                <c:pt idx="1138">
                  <c:v>5.6844799999999998</c:v>
                </c:pt>
                <c:pt idx="1139">
                  <c:v>5.6895199999999999</c:v>
                </c:pt>
                <c:pt idx="1140">
                  <c:v>5.6945600000000001</c:v>
                </c:pt>
                <c:pt idx="1141">
                  <c:v>5.6996099999999998</c:v>
                </c:pt>
                <c:pt idx="1142">
                  <c:v>5.70465</c:v>
                </c:pt>
                <c:pt idx="1143">
                  <c:v>5.7096999999999998</c:v>
                </c:pt>
                <c:pt idx="1144">
                  <c:v>5.7147399999999999</c:v>
                </c:pt>
                <c:pt idx="1145">
                  <c:v>5.7197800000000001</c:v>
                </c:pt>
                <c:pt idx="1146">
                  <c:v>5.7248299999999999</c:v>
                </c:pt>
                <c:pt idx="1147">
                  <c:v>5.72987</c:v>
                </c:pt>
                <c:pt idx="1148">
                  <c:v>5.7349199999999998</c:v>
                </c:pt>
                <c:pt idx="1149">
                  <c:v>5.73996</c:v>
                </c:pt>
                <c:pt idx="1150">
                  <c:v>5.7450000000000001</c:v>
                </c:pt>
                <c:pt idx="1151">
                  <c:v>5.7500499999999999</c:v>
                </c:pt>
                <c:pt idx="1152">
                  <c:v>5.75509</c:v>
                </c:pt>
                <c:pt idx="1153">
                  <c:v>5.7601300000000002</c:v>
                </c:pt>
                <c:pt idx="1154">
                  <c:v>5.76518</c:v>
                </c:pt>
                <c:pt idx="1155">
                  <c:v>5.7702200000000001</c:v>
                </c:pt>
                <c:pt idx="1156">
                  <c:v>5.7752699999999999</c:v>
                </c:pt>
                <c:pt idx="1157">
                  <c:v>5.7803100000000001</c:v>
                </c:pt>
                <c:pt idx="1158">
                  <c:v>5.7853500000000002</c:v>
                </c:pt>
                <c:pt idx="1159">
                  <c:v>5.7904</c:v>
                </c:pt>
                <c:pt idx="1160">
                  <c:v>5.7954400000000001</c:v>
                </c:pt>
                <c:pt idx="1161">
                  <c:v>5.8004899999999999</c:v>
                </c:pt>
                <c:pt idx="1162">
                  <c:v>5.8055300000000001</c:v>
                </c:pt>
                <c:pt idx="1163">
                  <c:v>5.8105700000000002</c:v>
                </c:pt>
                <c:pt idx="1164">
                  <c:v>5.81562</c:v>
                </c:pt>
                <c:pt idx="1165">
                  <c:v>5.8206600000000002</c:v>
                </c:pt>
                <c:pt idx="1166">
                  <c:v>5.8257099999999999</c:v>
                </c:pt>
                <c:pt idx="1167">
                  <c:v>5.8307500000000001</c:v>
                </c:pt>
                <c:pt idx="1168">
                  <c:v>5.8357900000000003</c:v>
                </c:pt>
                <c:pt idx="1169">
                  <c:v>5.84084</c:v>
                </c:pt>
                <c:pt idx="1170">
                  <c:v>5.8458800000000002</c:v>
                </c:pt>
                <c:pt idx="1171">
                  <c:v>5.8509200000000003</c:v>
                </c:pt>
                <c:pt idx="1172">
                  <c:v>5.8559700000000001</c:v>
                </c:pt>
                <c:pt idx="1173">
                  <c:v>5.8610100000000003</c:v>
                </c:pt>
                <c:pt idx="1174">
                  <c:v>5.8660600000000001</c:v>
                </c:pt>
                <c:pt idx="1175">
                  <c:v>5.8711000000000002</c:v>
                </c:pt>
                <c:pt idx="1176">
                  <c:v>5.8761400000000004</c:v>
                </c:pt>
                <c:pt idx="1177">
                  <c:v>5.8811900000000001</c:v>
                </c:pt>
                <c:pt idx="1178">
                  <c:v>5.8862300000000003</c:v>
                </c:pt>
                <c:pt idx="1179">
                  <c:v>5.8912800000000001</c:v>
                </c:pt>
                <c:pt idx="1180">
                  <c:v>5.8963200000000002</c:v>
                </c:pt>
                <c:pt idx="1181">
                  <c:v>5.9013600000000004</c:v>
                </c:pt>
                <c:pt idx="1182">
                  <c:v>5.9064100000000002</c:v>
                </c:pt>
                <c:pt idx="1183">
                  <c:v>5.9114500000000003</c:v>
                </c:pt>
                <c:pt idx="1184">
                  <c:v>5.9165000000000001</c:v>
                </c:pt>
                <c:pt idx="1185">
                  <c:v>5.9215400000000002</c:v>
                </c:pt>
                <c:pt idx="1186">
                  <c:v>5.9265800000000004</c:v>
                </c:pt>
                <c:pt idx="1187">
                  <c:v>5.9316300000000002</c:v>
                </c:pt>
                <c:pt idx="1188">
                  <c:v>5.9366700000000003</c:v>
                </c:pt>
                <c:pt idx="1189">
                  <c:v>5.9417200000000001</c:v>
                </c:pt>
                <c:pt idx="1190">
                  <c:v>5.9467600000000003</c:v>
                </c:pt>
                <c:pt idx="1191">
                  <c:v>5.9518000000000004</c:v>
                </c:pt>
                <c:pt idx="1192">
                  <c:v>5.9568500000000002</c:v>
                </c:pt>
                <c:pt idx="1193">
                  <c:v>5.9618900000000004</c:v>
                </c:pt>
                <c:pt idx="1194">
                  <c:v>5.9669299999999996</c:v>
                </c:pt>
                <c:pt idx="1195">
                  <c:v>5.9719800000000003</c:v>
                </c:pt>
                <c:pt idx="1196">
                  <c:v>5.9770200000000004</c:v>
                </c:pt>
                <c:pt idx="1197">
                  <c:v>5.9820700000000002</c:v>
                </c:pt>
                <c:pt idx="1198">
                  <c:v>5.9871100000000004</c:v>
                </c:pt>
                <c:pt idx="1199">
                  <c:v>5.9921499999999996</c:v>
                </c:pt>
                <c:pt idx="1200">
                  <c:v>5.9972000000000003</c:v>
                </c:pt>
                <c:pt idx="1201">
                  <c:v>6.0022399999999996</c:v>
                </c:pt>
                <c:pt idx="1202">
                  <c:v>6.0072900000000002</c:v>
                </c:pt>
                <c:pt idx="1203">
                  <c:v>6.0123300000000004</c:v>
                </c:pt>
                <c:pt idx="1204">
                  <c:v>6.0173699999999997</c:v>
                </c:pt>
                <c:pt idx="1205">
                  <c:v>6.0224200000000003</c:v>
                </c:pt>
                <c:pt idx="1206">
                  <c:v>6.0274599999999996</c:v>
                </c:pt>
                <c:pt idx="1207">
                  <c:v>6.0325100000000003</c:v>
                </c:pt>
                <c:pt idx="1208">
                  <c:v>6.0375500000000004</c:v>
                </c:pt>
                <c:pt idx="1209">
                  <c:v>6.0425899999999997</c:v>
                </c:pt>
                <c:pt idx="1210">
                  <c:v>6.0476400000000003</c:v>
                </c:pt>
                <c:pt idx="1211">
                  <c:v>6.0526799999999996</c:v>
                </c:pt>
                <c:pt idx="1212">
                  <c:v>6.0577199999999998</c:v>
                </c:pt>
                <c:pt idx="1213">
                  <c:v>6.0627700000000004</c:v>
                </c:pt>
                <c:pt idx="1214">
                  <c:v>6.0678099999999997</c:v>
                </c:pt>
                <c:pt idx="1215">
                  <c:v>6.0728600000000004</c:v>
                </c:pt>
                <c:pt idx="1216">
                  <c:v>6.0778999999999996</c:v>
                </c:pt>
                <c:pt idx="1217">
                  <c:v>6.0829399999999998</c:v>
                </c:pt>
                <c:pt idx="1218">
                  <c:v>6.0879899999999996</c:v>
                </c:pt>
                <c:pt idx="1219">
                  <c:v>6.0930299999999997</c:v>
                </c:pt>
                <c:pt idx="1220">
                  <c:v>6.0980800000000004</c:v>
                </c:pt>
                <c:pt idx="1221">
                  <c:v>6.1031199999999997</c:v>
                </c:pt>
                <c:pt idx="1222">
                  <c:v>6.1081599999999998</c:v>
                </c:pt>
                <c:pt idx="1223">
                  <c:v>6.1132099999999996</c:v>
                </c:pt>
                <c:pt idx="1224">
                  <c:v>6.1182499999999997</c:v>
                </c:pt>
                <c:pt idx="1225">
                  <c:v>6.1233000000000004</c:v>
                </c:pt>
                <c:pt idx="1226">
                  <c:v>6.1283399999999997</c:v>
                </c:pt>
                <c:pt idx="1227">
                  <c:v>6.1333799999999998</c:v>
                </c:pt>
                <c:pt idx="1228">
                  <c:v>6.1384299999999996</c:v>
                </c:pt>
                <c:pt idx="1229">
                  <c:v>6.1434699999999998</c:v>
                </c:pt>
                <c:pt idx="1230">
                  <c:v>6.1485200000000004</c:v>
                </c:pt>
                <c:pt idx="1231">
                  <c:v>6.1535599999999997</c:v>
                </c:pt>
                <c:pt idx="1232">
                  <c:v>6.1585999999999999</c:v>
                </c:pt>
                <c:pt idx="1233">
                  <c:v>6.1636499999999996</c:v>
                </c:pt>
                <c:pt idx="1234">
                  <c:v>6.1686899999999998</c:v>
                </c:pt>
                <c:pt idx="1235">
                  <c:v>6.1737299999999999</c:v>
                </c:pt>
                <c:pt idx="1236">
                  <c:v>6.1787799999999997</c:v>
                </c:pt>
                <c:pt idx="1237">
                  <c:v>6.1838199999999999</c:v>
                </c:pt>
                <c:pt idx="1238">
                  <c:v>6.1888699999999996</c:v>
                </c:pt>
                <c:pt idx="1239">
                  <c:v>6.1939099999999998</c:v>
                </c:pt>
                <c:pt idx="1240">
                  <c:v>6.19895</c:v>
                </c:pt>
                <c:pt idx="1241">
                  <c:v>6.2039999999999997</c:v>
                </c:pt>
                <c:pt idx="1242">
                  <c:v>6.2090399999999999</c:v>
                </c:pt>
                <c:pt idx="1243">
                  <c:v>6.2140899999999997</c:v>
                </c:pt>
                <c:pt idx="1244">
                  <c:v>6.2191299999999998</c:v>
                </c:pt>
                <c:pt idx="1245">
                  <c:v>6.22417</c:v>
                </c:pt>
                <c:pt idx="1246">
                  <c:v>6.2292199999999998</c:v>
                </c:pt>
                <c:pt idx="1247">
                  <c:v>6.2342599999999999</c:v>
                </c:pt>
                <c:pt idx="1248">
                  <c:v>6.2393099999999997</c:v>
                </c:pt>
                <c:pt idx="1249">
                  <c:v>6.2443499999999998</c:v>
                </c:pt>
                <c:pt idx="1250">
                  <c:v>6.24939</c:v>
                </c:pt>
                <c:pt idx="1251">
                  <c:v>6.2544399999999998</c:v>
                </c:pt>
                <c:pt idx="1252">
                  <c:v>6.2594799999999999</c:v>
                </c:pt>
                <c:pt idx="1253">
                  <c:v>6.2645200000000001</c:v>
                </c:pt>
                <c:pt idx="1254">
                  <c:v>6.2695699999999999</c:v>
                </c:pt>
                <c:pt idx="1255">
                  <c:v>6.27461</c:v>
                </c:pt>
                <c:pt idx="1256">
                  <c:v>6.2796599999999998</c:v>
                </c:pt>
                <c:pt idx="1257">
                  <c:v>6.2847</c:v>
                </c:pt>
                <c:pt idx="1258">
                  <c:v>6.2897400000000001</c:v>
                </c:pt>
                <c:pt idx="1259">
                  <c:v>6.2947899999999999</c:v>
                </c:pt>
                <c:pt idx="1260">
                  <c:v>6.29983</c:v>
                </c:pt>
                <c:pt idx="1261">
                  <c:v>6.3048799999999998</c:v>
                </c:pt>
                <c:pt idx="1262">
                  <c:v>6.30992</c:v>
                </c:pt>
                <c:pt idx="1263">
                  <c:v>6.3149600000000001</c:v>
                </c:pt>
                <c:pt idx="1264">
                  <c:v>6.3200099999999999</c:v>
                </c:pt>
                <c:pt idx="1265">
                  <c:v>6.3250500000000001</c:v>
                </c:pt>
                <c:pt idx="1266">
                  <c:v>6.3300999999999998</c:v>
                </c:pt>
                <c:pt idx="1267">
                  <c:v>6.33514</c:v>
                </c:pt>
                <c:pt idx="1268">
                  <c:v>6.3401800000000001</c:v>
                </c:pt>
                <c:pt idx="1269">
                  <c:v>6.3452299999999999</c:v>
                </c:pt>
                <c:pt idx="1270">
                  <c:v>6.3502700000000001</c:v>
                </c:pt>
                <c:pt idx="1271">
                  <c:v>6.3553199999999999</c:v>
                </c:pt>
                <c:pt idx="1272">
                  <c:v>6.36036</c:v>
                </c:pt>
                <c:pt idx="1273">
                  <c:v>6.3654000000000002</c:v>
                </c:pt>
                <c:pt idx="1274">
                  <c:v>6.3704499999999999</c:v>
                </c:pt>
                <c:pt idx="1275">
                  <c:v>6.3754900000000001</c:v>
                </c:pt>
                <c:pt idx="1276">
                  <c:v>6.3805300000000003</c:v>
                </c:pt>
                <c:pt idx="1277">
                  <c:v>6.38558</c:v>
                </c:pt>
                <c:pt idx="1278">
                  <c:v>6.3906200000000002</c:v>
                </c:pt>
                <c:pt idx="1279">
                  <c:v>6.39567</c:v>
                </c:pt>
                <c:pt idx="1280">
                  <c:v>6.4007100000000001</c:v>
                </c:pt>
                <c:pt idx="1281">
                  <c:v>6.4057500000000003</c:v>
                </c:pt>
                <c:pt idx="1282">
                  <c:v>6.4108000000000001</c:v>
                </c:pt>
                <c:pt idx="1283">
                  <c:v>6.4158400000000002</c:v>
                </c:pt>
                <c:pt idx="1284">
                  <c:v>6.42089</c:v>
                </c:pt>
                <c:pt idx="1285">
                  <c:v>6.4259300000000001</c:v>
                </c:pt>
                <c:pt idx="1286">
                  <c:v>6.4309700000000003</c:v>
                </c:pt>
                <c:pt idx="1287">
                  <c:v>6.4360200000000001</c:v>
                </c:pt>
                <c:pt idx="1288">
                  <c:v>6.4410600000000002</c:v>
                </c:pt>
                <c:pt idx="1289">
                  <c:v>6.44611</c:v>
                </c:pt>
                <c:pt idx="1290">
                  <c:v>6.4511500000000002</c:v>
                </c:pt>
                <c:pt idx="1291">
                  <c:v>6.4561900000000003</c:v>
                </c:pt>
                <c:pt idx="1292">
                  <c:v>6.4612400000000001</c:v>
                </c:pt>
                <c:pt idx="1293">
                  <c:v>6.4662800000000002</c:v>
                </c:pt>
                <c:pt idx="1294">
                  <c:v>6.4713200000000004</c:v>
                </c:pt>
                <c:pt idx="1295">
                  <c:v>6.4763700000000002</c:v>
                </c:pt>
                <c:pt idx="1296">
                  <c:v>6.4814100000000003</c:v>
                </c:pt>
                <c:pt idx="1297">
                  <c:v>6.4864600000000001</c:v>
                </c:pt>
                <c:pt idx="1298">
                  <c:v>6.4915000000000003</c:v>
                </c:pt>
                <c:pt idx="1299">
                  <c:v>6.4965400000000004</c:v>
                </c:pt>
                <c:pt idx="1300">
                  <c:v>6.5015900000000002</c:v>
                </c:pt>
                <c:pt idx="1301">
                  <c:v>6.5066300000000004</c:v>
                </c:pt>
                <c:pt idx="1302">
                  <c:v>6.5116800000000001</c:v>
                </c:pt>
                <c:pt idx="1303">
                  <c:v>6.5167200000000003</c:v>
                </c:pt>
                <c:pt idx="1304">
                  <c:v>6.5217599999999996</c:v>
                </c:pt>
                <c:pt idx="1305">
                  <c:v>6.5268100000000002</c:v>
                </c:pt>
                <c:pt idx="1306">
                  <c:v>6.5318500000000004</c:v>
                </c:pt>
                <c:pt idx="1307">
                  <c:v>6.5369000000000002</c:v>
                </c:pt>
                <c:pt idx="1308">
                  <c:v>6.5419400000000003</c:v>
                </c:pt>
                <c:pt idx="1309">
                  <c:v>6.5469799999999996</c:v>
                </c:pt>
                <c:pt idx="1310">
                  <c:v>6.5520300000000002</c:v>
                </c:pt>
                <c:pt idx="1311">
                  <c:v>6.5570700000000004</c:v>
                </c:pt>
                <c:pt idx="1312">
                  <c:v>6.5621200000000002</c:v>
                </c:pt>
                <c:pt idx="1313">
                  <c:v>6.5671600000000003</c:v>
                </c:pt>
                <c:pt idx="1314">
                  <c:v>6.5721999999999996</c:v>
                </c:pt>
                <c:pt idx="1315">
                  <c:v>6.5772500000000003</c:v>
                </c:pt>
                <c:pt idx="1316">
                  <c:v>6.5822900000000004</c:v>
                </c:pt>
                <c:pt idx="1317">
                  <c:v>6.5873299999999997</c:v>
                </c:pt>
                <c:pt idx="1318">
                  <c:v>6.5923800000000004</c:v>
                </c:pt>
                <c:pt idx="1319">
                  <c:v>6.5974199999999996</c:v>
                </c:pt>
                <c:pt idx="1320">
                  <c:v>6.6024700000000003</c:v>
                </c:pt>
                <c:pt idx="1321">
                  <c:v>6.6075100000000004</c:v>
                </c:pt>
                <c:pt idx="1322">
                  <c:v>6.6125499999999997</c:v>
                </c:pt>
                <c:pt idx="1323">
                  <c:v>6.6176000000000004</c:v>
                </c:pt>
                <c:pt idx="1324">
                  <c:v>6.6226399999999996</c:v>
                </c:pt>
                <c:pt idx="1325">
                  <c:v>6.6276900000000003</c:v>
                </c:pt>
                <c:pt idx="1326">
                  <c:v>6.6327299999999996</c:v>
                </c:pt>
                <c:pt idx="1327">
                  <c:v>6.6377699999999997</c:v>
                </c:pt>
                <c:pt idx="1328">
                  <c:v>6.6428200000000004</c:v>
                </c:pt>
                <c:pt idx="1329">
                  <c:v>6.6478599999999997</c:v>
                </c:pt>
                <c:pt idx="1330">
                  <c:v>6.6529100000000003</c:v>
                </c:pt>
                <c:pt idx="1331">
                  <c:v>6.6579499999999996</c:v>
                </c:pt>
                <c:pt idx="1332">
                  <c:v>6.6629899999999997</c:v>
                </c:pt>
                <c:pt idx="1333">
                  <c:v>6.6680400000000004</c:v>
                </c:pt>
                <c:pt idx="1334">
                  <c:v>6.6730799999999997</c:v>
                </c:pt>
                <c:pt idx="1335">
                  <c:v>6.6781199999999998</c:v>
                </c:pt>
                <c:pt idx="1336">
                  <c:v>6.6831699999999996</c:v>
                </c:pt>
                <c:pt idx="1337">
                  <c:v>6.6882099999999998</c:v>
                </c:pt>
                <c:pt idx="1338">
                  <c:v>6.6932600000000004</c:v>
                </c:pt>
                <c:pt idx="1339">
                  <c:v>6.6982999999999997</c:v>
                </c:pt>
                <c:pt idx="1340">
                  <c:v>6.7033399999999999</c:v>
                </c:pt>
                <c:pt idx="1341">
                  <c:v>6.7083899999999996</c:v>
                </c:pt>
                <c:pt idx="1342">
                  <c:v>6.7134299999999998</c:v>
                </c:pt>
                <c:pt idx="1343">
                  <c:v>6.7184799999999996</c:v>
                </c:pt>
                <c:pt idx="1344">
                  <c:v>6.7235199999999997</c:v>
                </c:pt>
                <c:pt idx="1345">
                  <c:v>6.7285599999999999</c:v>
                </c:pt>
                <c:pt idx="1346">
                  <c:v>6.7336099999999997</c:v>
                </c:pt>
                <c:pt idx="1347">
                  <c:v>6.7386499999999998</c:v>
                </c:pt>
                <c:pt idx="1348">
                  <c:v>6.7436999999999996</c:v>
                </c:pt>
                <c:pt idx="1349">
                  <c:v>6.7487399999999997</c:v>
                </c:pt>
                <c:pt idx="1350">
                  <c:v>6.7537799999999999</c:v>
                </c:pt>
                <c:pt idx="1351">
                  <c:v>6.7588299999999997</c:v>
                </c:pt>
                <c:pt idx="1352">
                  <c:v>6.7638699999999998</c:v>
                </c:pt>
                <c:pt idx="1353">
                  <c:v>6.7689199999999996</c:v>
                </c:pt>
                <c:pt idx="1354">
                  <c:v>6.7739599999999998</c:v>
                </c:pt>
                <c:pt idx="1355">
                  <c:v>6.7789999999999999</c:v>
                </c:pt>
                <c:pt idx="1356">
                  <c:v>6.7840499999999997</c:v>
                </c:pt>
                <c:pt idx="1357">
                  <c:v>6.7890899999999998</c:v>
                </c:pt>
                <c:pt idx="1358">
                  <c:v>6.79413</c:v>
                </c:pt>
                <c:pt idx="1359">
                  <c:v>6.7991799999999998</c:v>
                </c:pt>
                <c:pt idx="1360">
                  <c:v>6.8042199999999999</c:v>
                </c:pt>
                <c:pt idx="1361">
                  <c:v>6.8092699999999997</c:v>
                </c:pt>
                <c:pt idx="1362">
                  <c:v>6.8143099999999999</c:v>
                </c:pt>
                <c:pt idx="1363">
                  <c:v>6.81935</c:v>
                </c:pt>
                <c:pt idx="1364">
                  <c:v>6.8243999999999998</c:v>
                </c:pt>
                <c:pt idx="1365">
                  <c:v>6.82944</c:v>
                </c:pt>
                <c:pt idx="1366">
                  <c:v>6.8344899999999997</c:v>
                </c:pt>
                <c:pt idx="1367">
                  <c:v>6.8395299999999999</c:v>
                </c:pt>
                <c:pt idx="1368">
                  <c:v>6.84457</c:v>
                </c:pt>
                <c:pt idx="1369">
                  <c:v>6.8496199999999998</c:v>
                </c:pt>
                <c:pt idx="1370">
                  <c:v>6.85466</c:v>
                </c:pt>
                <c:pt idx="1371">
                  <c:v>6.8597099999999998</c:v>
                </c:pt>
                <c:pt idx="1372">
                  <c:v>6.8647499999999999</c:v>
                </c:pt>
                <c:pt idx="1373">
                  <c:v>6.8697900000000001</c:v>
                </c:pt>
                <c:pt idx="1374">
                  <c:v>6.8748399999999998</c:v>
                </c:pt>
                <c:pt idx="1375">
                  <c:v>6.87988</c:v>
                </c:pt>
                <c:pt idx="1376">
                  <c:v>6.8849200000000002</c:v>
                </c:pt>
                <c:pt idx="1377">
                  <c:v>6.8899699999999999</c:v>
                </c:pt>
                <c:pt idx="1378">
                  <c:v>6.8950100000000001</c:v>
                </c:pt>
                <c:pt idx="1379">
                  <c:v>6.9000599999999999</c:v>
                </c:pt>
                <c:pt idx="1380">
                  <c:v>6.9051</c:v>
                </c:pt>
                <c:pt idx="1381">
                  <c:v>6.9101400000000002</c:v>
                </c:pt>
                <c:pt idx="1382">
                  <c:v>6.9151899999999999</c:v>
                </c:pt>
                <c:pt idx="1383">
                  <c:v>6.9202300000000001</c:v>
                </c:pt>
                <c:pt idx="1384">
                  <c:v>6.9252799999999999</c:v>
                </c:pt>
                <c:pt idx="1385">
                  <c:v>6.93032</c:v>
                </c:pt>
                <c:pt idx="1386">
                  <c:v>6.9353600000000002</c:v>
                </c:pt>
                <c:pt idx="1387">
                  <c:v>6.94041</c:v>
                </c:pt>
                <c:pt idx="1388">
                  <c:v>6.9454500000000001</c:v>
                </c:pt>
                <c:pt idx="1389">
                  <c:v>6.9504999999999999</c:v>
                </c:pt>
                <c:pt idx="1390">
                  <c:v>6.9555400000000001</c:v>
                </c:pt>
                <c:pt idx="1391">
                  <c:v>6.9605800000000002</c:v>
                </c:pt>
                <c:pt idx="1392">
                  <c:v>6.96563</c:v>
                </c:pt>
                <c:pt idx="1393">
                  <c:v>6.9706700000000001</c:v>
                </c:pt>
                <c:pt idx="1394">
                  <c:v>6.9757199999999999</c:v>
                </c:pt>
                <c:pt idx="1395">
                  <c:v>6.9807600000000001</c:v>
                </c:pt>
                <c:pt idx="1396">
                  <c:v>6.9858000000000002</c:v>
                </c:pt>
                <c:pt idx="1397">
                  <c:v>6.99085</c:v>
                </c:pt>
                <c:pt idx="1398">
                  <c:v>6.9958900000000002</c:v>
                </c:pt>
                <c:pt idx="1399">
                  <c:v>7.0009300000000003</c:v>
                </c:pt>
                <c:pt idx="1400">
                  <c:v>7.0059800000000001</c:v>
                </c:pt>
                <c:pt idx="1401">
                  <c:v>7.0110200000000003</c:v>
                </c:pt>
                <c:pt idx="1402">
                  <c:v>7.01607</c:v>
                </c:pt>
                <c:pt idx="1403">
                  <c:v>7.0211100000000002</c:v>
                </c:pt>
                <c:pt idx="1404">
                  <c:v>7.0261500000000003</c:v>
                </c:pt>
                <c:pt idx="1405">
                  <c:v>7.0312000000000001</c:v>
                </c:pt>
                <c:pt idx="1406">
                  <c:v>7.0362400000000003</c:v>
                </c:pt>
                <c:pt idx="1407">
                  <c:v>7.04129</c:v>
                </c:pt>
                <c:pt idx="1408">
                  <c:v>7.0463300000000002</c:v>
                </c:pt>
                <c:pt idx="1409">
                  <c:v>7.0513700000000004</c:v>
                </c:pt>
                <c:pt idx="1410">
                  <c:v>7.0564200000000001</c:v>
                </c:pt>
                <c:pt idx="1411">
                  <c:v>7.0614600000000003</c:v>
                </c:pt>
                <c:pt idx="1412">
                  <c:v>7.0665100000000001</c:v>
                </c:pt>
                <c:pt idx="1413">
                  <c:v>7.0715500000000002</c:v>
                </c:pt>
                <c:pt idx="1414">
                  <c:v>7.0765900000000004</c:v>
                </c:pt>
                <c:pt idx="1415">
                  <c:v>7.0816400000000002</c:v>
                </c:pt>
                <c:pt idx="1416">
                  <c:v>7.0866800000000003</c:v>
                </c:pt>
                <c:pt idx="1417">
                  <c:v>7.0917199999999996</c:v>
                </c:pt>
                <c:pt idx="1418">
                  <c:v>7.0967700000000002</c:v>
                </c:pt>
                <c:pt idx="1419">
                  <c:v>7.1018100000000004</c:v>
                </c:pt>
                <c:pt idx="1420">
                  <c:v>7.1068600000000002</c:v>
                </c:pt>
                <c:pt idx="1421">
                  <c:v>7.1119000000000003</c:v>
                </c:pt>
                <c:pt idx="1422">
                  <c:v>7.1169399999999996</c:v>
                </c:pt>
                <c:pt idx="1423">
                  <c:v>7.1219900000000003</c:v>
                </c:pt>
                <c:pt idx="1424">
                  <c:v>7.1270300000000004</c:v>
                </c:pt>
                <c:pt idx="1425">
                  <c:v>7.1320800000000002</c:v>
                </c:pt>
                <c:pt idx="1426">
                  <c:v>7.1371200000000004</c:v>
                </c:pt>
                <c:pt idx="1427">
                  <c:v>7.1421599999999996</c:v>
                </c:pt>
                <c:pt idx="1428">
                  <c:v>7.1472100000000003</c:v>
                </c:pt>
                <c:pt idx="1429">
                  <c:v>7.1522500000000004</c:v>
                </c:pt>
                <c:pt idx="1430">
                  <c:v>7.1573000000000002</c:v>
                </c:pt>
                <c:pt idx="1431">
                  <c:v>7.1623400000000004</c:v>
                </c:pt>
                <c:pt idx="1432">
                  <c:v>7.1673799999999996</c:v>
                </c:pt>
                <c:pt idx="1433">
                  <c:v>7.1724300000000003</c:v>
                </c:pt>
                <c:pt idx="1434">
                  <c:v>7.1774699999999996</c:v>
                </c:pt>
                <c:pt idx="1435">
                  <c:v>7.1825200000000002</c:v>
                </c:pt>
                <c:pt idx="1436">
                  <c:v>7.1875600000000004</c:v>
                </c:pt>
                <c:pt idx="1437">
                  <c:v>7.1925999999999997</c:v>
                </c:pt>
                <c:pt idx="1438">
                  <c:v>7.1976500000000003</c:v>
                </c:pt>
                <c:pt idx="1439">
                  <c:v>7.2026899999999996</c:v>
                </c:pt>
                <c:pt idx="1440">
                  <c:v>7.2077299999999997</c:v>
                </c:pt>
                <c:pt idx="1441">
                  <c:v>7.2127800000000004</c:v>
                </c:pt>
                <c:pt idx="1442">
                  <c:v>7.2178199999999997</c:v>
                </c:pt>
                <c:pt idx="1443">
                  <c:v>7.2228700000000003</c:v>
                </c:pt>
                <c:pt idx="1444">
                  <c:v>7.2279099999999996</c:v>
                </c:pt>
                <c:pt idx="1445">
                  <c:v>7.2329499999999998</c:v>
                </c:pt>
                <c:pt idx="1446">
                  <c:v>7.2380000000000004</c:v>
                </c:pt>
                <c:pt idx="1447">
                  <c:v>7.2430399999999997</c:v>
                </c:pt>
                <c:pt idx="1448">
                  <c:v>7.2480900000000004</c:v>
                </c:pt>
                <c:pt idx="1449">
                  <c:v>7.2531299999999996</c:v>
                </c:pt>
                <c:pt idx="1450">
                  <c:v>7.2581699999999998</c:v>
                </c:pt>
                <c:pt idx="1451">
                  <c:v>7.2632199999999996</c:v>
                </c:pt>
                <c:pt idx="1452">
                  <c:v>7.2682599999999997</c:v>
                </c:pt>
                <c:pt idx="1453">
                  <c:v>7.2732999999999999</c:v>
                </c:pt>
                <c:pt idx="1454">
                  <c:v>7.2783499999999997</c:v>
                </c:pt>
                <c:pt idx="1455">
                  <c:v>7.2833899999999998</c:v>
                </c:pt>
                <c:pt idx="1456">
                  <c:v>7.2884399999999996</c:v>
                </c:pt>
                <c:pt idx="1457">
                  <c:v>7.2934799999999997</c:v>
                </c:pt>
                <c:pt idx="1458">
                  <c:v>7.2985199999999999</c:v>
                </c:pt>
                <c:pt idx="1459">
                  <c:v>7.3035699999999997</c:v>
                </c:pt>
                <c:pt idx="1460">
                  <c:v>7.3086099999999998</c:v>
                </c:pt>
                <c:pt idx="1461">
                  <c:v>7.3136599999999996</c:v>
                </c:pt>
                <c:pt idx="1462">
                  <c:v>7.3186999999999998</c:v>
                </c:pt>
                <c:pt idx="1463">
                  <c:v>7.3237399999999999</c:v>
                </c:pt>
                <c:pt idx="1464">
                  <c:v>7.3287899999999997</c:v>
                </c:pt>
                <c:pt idx="1465">
                  <c:v>7.3338299999999998</c:v>
                </c:pt>
                <c:pt idx="1466">
                  <c:v>7.3388799999999996</c:v>
                </c:pt>
                <c:pt idx="1467">
                  <c:v>7.3439199999999998</c:v>
                </c:pt>
                <c:pt idx="1468">
                  <c:v>7.3489599999999999</c:v>
                </c:pt>
                <c:pt idx="1469">
                  <c:v>7.3540099999999997</c:v>
                </c:pt>
                <c:pt idx="1470">
                  <c:v>7.3590499999999999</c:v>
                </c:pt>
                <c:pt idx="1471">
                  <c:v>7.3640999999999996</c:v>
                </c:pt>
                <c:pt idx="1472">
                  <c:v>7.3691399999999998</c:v>
                </c:pt>
                <c:pt idx="1473">
                  <c:v>7.37418</c:v>
                </c:pt>
                <c:pt idx="1474">
                  <c:v>7.3792299999999997</c:v>
                </c:pt>
                <c:pt idx="1475">
                  <c:v>7.3842699999999999</c:v>
                </c:pt>
                <c:pt idx="1476">
                  <c:v>7.38931</c:v>
                </c:pt>
                <c:pt idx="1477">
                  <c:v>7.3943599999999998</c:v>
                </c:pt>
                <c:pt idx="1478">
                  <c:v>7.3994</c:v>
                </c:pt>
                <c:pt idx="1479">
                  <c:v>7.4044499999999998</c:v>
                </c:pt>
                <c:pt idx="1480">
                  <c:v>7.4094899999999999</c:v>
                </c:pt>
                <c:pt idx="1481">
                  <c:v>7.4145300000000001</c:v>
                </c:pt>
                <c:pt idx="1482">
                  <c:v>7.4195799999999998</c:v>
                </c:pt>
                <c:pt idx="1483">
                  <c:v>7.42462</c:v>
                </c:pt>
                <c:pt idx="1484">
                  <c:v>7.4296699999999998</c:v>
                </c:pt>
                <c:pt idx="1485">
                  <c:v>7.4347099999999999</c:v>
                </c:pt>
                <c:pt idx="1486">
                  <c:v>7.4397500000000001</c:v>
                </c:pt>
                <c:pt idx="1487">
                  <c:v>7.4447999999999999</c:v>
                </c:pt>
                <c:pt idx="1488">
                  <c:v>7.44984</c:v>
                </c:pt>
                <c:pt idx="1489">
                  <c:v>7.4548899999999998</c:v>
                </c:pt>
                <c:pt idx="1490">
                  <c:v>7.4599299999999999</c:v>
                </c:pt>
                <c:pt idx="1491">
                  <c:v>7.4649700000000001</c:v>
                </c:pt>
                <c:pt idx="1492">
                  <c:v>7.4700199999999999</c:v>
                </c:pt>
                <c:pt idx="1493">
                  <c:v>7.47506</c:v>
                </c:pt>
                <c:pt idx="1494">
                  <c:v>7.4801000000000002</c:v>
                </c:pt>
                <c:pt idx="1495">
                  <c:v>7.48515</c:v>
                </c:pt>
                <c:pt idx="1496">
                  <c:v>7.4901900000000001</c:v>
                </c:pt>
                <c:pt idx="1497">
                  <c:v>7.4952399999999999</c:v>
                </c:pt>
                <c:pt idx="1498">
                  <c:v>7.5002800000000001</c:v>
                </c:pt>
                <c:pt idx="1499">
                  <c:v>7.5053200000000002</c:v>
                </c:pt>
                <c:pt idx="1500">
                  <c:v>7.51037</c:v>
                </c:pt>
                <c:pt idx="1501">
                  <c:v>7.5154100000000001</c:v>
                </c:pt>
                <c:pt idx="1502">
                  <c:v>7.5204599999999999</c:v>
                </c:pt>
                <c:pt idx="1503">
                  <c:v>7.5255000000000001</c:v>
                </c:pt>
                <c:pt idx="1504">
                  <c:v>7.5305400000000002</c:v>
                </c:pt>
                <c:pt idx="1505">
                  <c:v>7.53559</c:v>
                </c:pt>
                <c:pt idx="1506">
                  <c:v>7.5406300000000002</c:v>
                </c:pt>
                <c:pt idx="1507">
                  <c:v>7.5456799999999999</c:v>
                </c:pt>
                <c:pt idx="1508">
                  <c:v>7.5507200000000001</c:v>
                </c:pt>
                <c:pt idx="1509">
                  <c:v>7.5557600000000003</c:v>
                </c:pt>
                <c:pt idx="1510">
                  <c:v>7.56081</c:v>
                </c:pt>
                <c:pt idx="1511">
                  <c:v>7.5658500000000002</c:v>
                </c:pt>
                <c:pt idx="1512">
                  <c:v>7.5709</c:v>
                </c:pt>
                <c:pt idx="1513">
                  <c:v>7.5759400000000001</c:v>
                </c:pt>
                <c:pt idx="1514">
                  <c:v>7.5809800000000003</c:v>
                </c:pt>
                <c:pt idx="1515">
                  <c:v>7.5860300000000001</c:v>
                </c:pt>
                <c:pt idx="1516">
                  <c:v>7.5910700000000002</c:v>
                </c:pt>
                <c:pt idx="1517">
                  <c:v>7.5961100000000004</c:v>
                </c:pt>
                <c:pt idx="1518">
                  <c:v>7.6011600000000001</c:v>
                </c:pt>
                <c:pt idx="1519">
                  <c:v>7.6062000000000003</c:v>
                </c:pt>
                <c:pt idx="1520">
                  <c:v>7.6112500000000001</c:v>
                </c:pt>
                <c:pt idx="1521">
                  <c:v>7.6162900000000002</c:v>
                </c:pt>
                <c:pt idx="1522">
                  <c:v>7.6213300000000004</c:v>
                </c:pt>
                <c:pt idx="1523">
                  <c:v>7.6263800000000002</c:v>
                </c:pt>
                <c:pt idx="1524">
                  <c:v>7.6314200000000003</c:v>
                </c:pt>
                <c:pt idx="1525">
                  <c:v>7.6364700000000001</c:v>
                </c:pt>
                <c:pt idx="1526">
                  <c:v>7.6415100000000002</c:v>
                </c:pt>
                <c:pt idx="1527">
                  <c:v>7.6465500000000004</c:v>
                </c:pt>
                <c:pt idx="1528">
                  <c:v>7.6516000000000002</c:v>
                </c:pt>
                <c:pt idx="1529">
                  <c:v>7.6566400000000003</c:v>
                </c:pt>
                <c:pt idx="1530">
                  <c:v>7.6616900000000001</c:v>
                </c:pt>
                <c:pt idx="1531">
                  <c:v>7.6667300000000003</c:v>
                </c:pt>
                <c:pt idx="1532">
                  <c:v>7.6717700000000004</c:v>
                </c:pt>
                <c:pt idx="1533">
                  <c:v>7.6768200000000002</c:v>
                </c:pt>
                <c:pt idx="1534">
                  <c:v>7.6818600000000004</c:v>
                </c:pt>
                <c:pt idx="1535">
                  <c:v>7.6868999999999996</c:v>
                </c:pt>
                <c:pt idx="1536">
                  <c:v>7.6919500000000003</c:v>
                </c:pt>
                <c:pt idx="1537">
                  <c:v>7.6969900000000004</c:v>
                </c:pt>
                <c:pt idx="1538">
                  <c:v>7.7020400000000002</c:v>
                </c:pt>
                <c:pt idx="1539">
                  <c:v>7.7070800000000004</c:v>
                </c:pt>
                <c:pt idx="1540">
                  <c:v>7.7121199999999996</c:v>
                </c:pt>
                <c:pt idx="1541">
                  <c:v>7.7171700000000003</c:v>
                </c:pt>
                <c:pt idx="1542">
                  <c:v>7.7222099999999996</c:v>
                </c:pt>
                <c:pt idx="1543">
                  <c:v>7.7272600000000002</c:v>
                </c:pt>
                <c:pt idx="1544">
                  <c:v>7.7323000000000004</c:v>
                </c:pt>
                <c:pt idx="1545">
                  <c:v>7.7373399999999997</c:v>
                </c:pt>
                <c:pt idx="1546">
                  <c:v>7.7423900000000003</c:v>
                </c:pt>
                <c:pt idx="1547">
                  <c:v>7.7474299999999996</c:v>
                </c:pt>
                <c:pt idx="1548">
                  <c:v>7.7524800000000003</c:v>
                </c:pt>
                <c:pt idx="1549">
                  <c:v>7.7575200000000004</c:v>
                </c:pt>
                <c:pt idx="1550">
                  <c:v>7.7625599999999997</c:v>
                </c:pt>
                <c:pt idx="1551">
                  <c:v>7.7676100000000003</c:v>
                </c:pt>
                <c:pt idx="1552">
                  <c:v>7.7726499999999996</c:v>
                </c:pt>
                <c:pt idx="1553">
                  <c:v>7.7777000000000003</c:v>
                </c:pt>
                <c:pt idx="1554">
                  <c:v>7.7827400000000004</c:v>
                </c:pt>
                <c:pt idx="1555">
                  <c:v>7.7877799999999997</c:v>
                </c:pt>
                <c:pt idx="1556">
                  <c:v>7.7928300000000004</c:v>
                </c:pt>
                <c:pt idx="1557">
                  <c:v>7.7978699999999996</c:v>
                </c:pt>
                <c:pt idx="1558">
                  <c:v>7.8029099999999998</c:v>
                </c:pt>
                <c:pt idx="1559">
                  <c:v>7.8079599999999996</c:v>
                </c:pt>
                <c:pt idx="1560">
                  <c:v>7.8129999999999997</c:v>
                </c:pt>
                <c:pt idx="1561">
                  <c:v>7.8180500000000004</c:v>
                </c:pt>
                <c:pt idx="1562">
                  <c:v>7.8230899999999997</c:v>
                </c:pt>
                <c:pt idx="1563">
                  <c:v>7.8281299999999998</c:v>
                </c:pt>
                <c:pt idx="1564">
                  <c:v>7.8331799999999996</c:v>
                </c:pt>
                <c:pt idx="1565">
                  <c:v>7.8382199999999997</c:v>
                </c:pt>
                <c:pt idx="1566">
                  <c:v>7.8432700000000004</c:v>
                </c:pt>
                <c:pt idx="1567">
                  <c:v>7.8483099999999997</c:v>
                </c:pt>
                <c:pt idx="1568">
                  <c:v>7.8533499999999998</c:v>
                </c:pt>
                <c:pt idx="1569">
                  <c:v>7.8583999999999996</c:v>
                </c:pt>
                <c:pt idx="1570">
                  <c:v>7.8634399999999998</c:v>
                </c:pt>
                <c:pt idx="1571">
                  <c:v>7.8684900000000004</c:v>
                </c:pt>
                <c:pt idx="1572">
                  <c:v>7.8735299999999997</c:v>
                </c:pt>
                <c:pt idx="1573">
                  <c:v>7.8785699999999999</c:v>
                </c:pt>
                <c:pt idx="1574">
                  <c:v>7.8836199999999996</c:v>
                </c:pt>
                <c:pt idx="1575">
                  <c:v>7.8886599999999998</c:v>
                </c:pt>
                <c:pt idx="1576">
                  <c:v>7.8936999999999999</c:v>
                </c:pt>
                <c:pt idx="1577">
                  <c:v>7.8987499999999997</c:v>
                </c:pt>
                <c:pt idx="1578">
                  <c:v>7.9037899999999999</c:v>
                </c:pt>
                <c:pt idx="1579">
                  <c:v>7.9088399999999996</c:v>
                </c:pt>
                <c:pt idx="1580">
                  <c:v>7.9138799999999998</c:v>
                </c:pt>
                <c:pt idx="1581">
                  <c:v>7.91892</c:v>
                </c:pt>
                <c:pt idx="1582">
                  <c:v>7.9239699999999997</c:v>
                </c:pt>
                <c:pt idx="1583">
                  <c:v>7.9290099999999999</c:v>
                </c:pt>
                <c:pt idx="1584">
                  <c:v>7.9340599999999997</c:v>
                </c:pt>
                <c:pt idx="1585">
                  <c:v>7.9390999999999998</c:v>
                </c:pt>
                <c:pt idx="1586">
                  <c:v>7.94414</c:v>
                </c:pt>
                <c:pt idx="1587">
                  <c:v>7.9491899999999998</c:v>
                </c:pt>
                <c:pt idx="1588">
                  <c:v>7.9542299999999999</c:v>
                </c:pt>
                <c:pt idx="1589">
                  <c:v>7.9592799999999997</c:v>
                </c:pt>
                <c:pt idx="1590">
                  <c:v>7.9643199999999998</c:v>
                </c:pt>
                <c:pt idx="1591">
                  <c:v>7.96936</c:v>
                </c:pt>
                <c:pt idx="1592">
                  <c:v>7.9744099999999998</c:v>
                </c:pt>
                <c:pt idx="1593">
                  <c:v>7.9794499999999999</c:v>
                </c:pt>
                <c:pt idx="1594">
                  <c:v>7.9844999999999997</c:v>
                </c:pt>
                <c:pt idx="1595">
                  <c:v>7.9895399999999999</c:v>
                </c:pt>
                <c:pt idx="1596">
                  <c:v>7.99458</c:v>
                </c:pt>
                <c:pt idx="1597">
                  <c:v>7.9996299999999998</c:v>
                </c:pt>
                <c:pt idx="1598">
                  <c:v>8.0046700000000008</c:v>
                </c:pt>
                <c:pt idx="1599">
                  <c:v>8.0097199999999997</c:v>
                </c:pt>
                <c:pt idx="1600">
                  <c:v>8.0147600000000008</c:v>
                </c:pt>
                <c:pt idx="1601">
                  <c:v>8.0198</c:v>
                </c:pt>
                <c:pt idx="1602">
                  <c:v>8.0248500000000007</c:v>
                </c:pt>
                <c:pt idx="1603">
                  <c:v>8.02989</c:v>
                </c:pt>
                <c:pt idx="1604">
                  <c:v>8.0349299999999992</c:v>
                </c:pt>
                <c:pt idx="1605">
                  <c:v>8.0399799999999999</c:v>
                </c:pt>
                <c:pt idx="1606">
                  <c:v>8.0450199999999992</c:v>
                </c:pt>
                <c:pt idx="1607">
                  <c:v>8.0500699999999998</c:v>
                </c:pt>
                <c:pt idx="1608">
                  <c:v>8.0551100000000009</c:v>
                </c:pt>
                <c:pt idx="1609">
                  <c:v>8.0601500000000001</c:v>
                </c:pt>
                <c:pt idx="1610">
                  <c:v>8.0652000000000008</c:v>
                </c:pt>
                <c:pt idx="1611">
                  <c:v>8.0702400000000001</c:v>
                </c:pt>
                <c:pt idx="1612">
                  <c:v>8.0752799999999993</c:v>
                </c:pt>
                <c:pt idx="1613">
                  <c:v>8.08033</c:v>
                </c:pt>
                <c:pt idx="1614">
                  <c:v>8.0853699999999993</c:v>
                </c:pt>
                <c:pt idx="1615">
                  <c:v>8.0904199999999999</c:v>
                </c:pt>
                <c:pt idx="1616">
                  <c:v>8.0954599999999992</c:v>
                </c:pt>
                <c:pt idx="1617">
                  <c:v>8.1005000000000003</c:v>
                </c:pt>
                <c:pt idx="1618">
                  <c:v>8.1055499999999991</c:v>
                </c:pt>
                <c:pt idx="1619">
                  <c:v>8.1105900000000002</c:v>
                </c:pt>
                <c:pt idx="1620">
                  <c:v>8.1156400000000009</c:v>
                </c:pt>
                <c:pt idx="1621">
                  <c:v>8.1206800000000001</c:v>
                </c:pt>
                <c:pt idx="1622">
                  <c:v>8.1257199999999994</c:v>
                </c:pt>
                <c:pt idx="1623">
                  <c:v>8.1307700000000001</c:v>
                </c:pt>
                <c:pt idx="1624">
                  <c:v>8.1358099999999993</c:v>
                </c:pt>
                <c:pt idx="1625">
                  <c:v>8.14086</c:v>
                </c:pt>
                <c:pt idx="1626">
                  <c:v>8.1458999999999993</c:v>
                </c:pt>
                <c:pt idx="1627">
                  <c:v>8.1509400000000003</c:v>
                </c:pt>
                <c:pt idx="1628">
                  <c:v>8.1559899999999992</c:v>
                </c:pt>
                <c:pt idx="1629">
                  <c:v>8.1610300000000002</c:v>
                </c:pt>
                <c:pt idx="1630">
                  <c:v>8.1660799999999991</c:v>
                </c:pt>
                <c:pt idx="1631">
                  <c:v>8.1711200000000002</c:v>
                </c:pt>
                <c:pt idx="1632">
                  <c:v>8.1761599999999994</c:v>
                </c:pt>
                <c:pt idx="1633">
                  <c:v>8.1812100000000001</c:v>
                </c:pt>
                <c:pt idx="1634">
                  <c:v>8.1862499999999994</c:v>
                </c:pt>
                <c:pt idx="1635">
                  <c:v>8.1912900000000004</c:v>
                </c:pt>
                <c:pt idx="1636">
                  <c:v>8.1963399999999993</c:v>
                </c:pt>
                <c:pt idx="1637">
                  <c:v>8.2013800000000003</c:v>
                </c:pt>
                <c:pt idx="1638">
                  <c:v>8.2064299999999992</c:v>
                </c:pt>
                <c:pt idx="1639">
                  <c:v>8.2114700000000003</c:v>
                </c:pt>
                <c:pt idx="1640">
                  <c:v>8.2165099999999995</c:v>
                </c:pt>
                <c:pt idx="1641">
                  <c:v>8.2215600000000002</c:v>
                </c:pt>
                <c:pt idx="1642">
                  <c:v>8.2265999999999995</c:v>
                </c:pt>
                <c:pt idx="1643">
                  <c:v>8.2316500000000001</c:v>
                </c:pt>
                <c:pt idx="1644">
                  <c:v>8.2366899999999994</c:v>
                </c:pt>
                <c:pt idx="1645">
                  <c:v>8.2417300000000004</c:v>
                </c:pt>
                <c:pt idx="1646">
                  <c:v>8.2467799999999993</c:v>
                </c:pt>
                <c:pt idx="1647">
                  <c:v>8.2518200000000004</c:v>
                </c:pt>
                <c:pt idx="1648">
                  <c:v>8.2568699999999993</c:v>
                </c:pt>
                <c:pt idx="1649">
                  <c:v>8.2619100000000003</c:v>
                </c:pt>
                <c:pt idx="1650">
                  <c:v>8.2669499999999996</c:v>
                </c:pt>
                <c:pt idx="1651">
                  <c:v>8.2720000000000002</c:v>
                </c:pt>
                <c:pt idx="1652">
                  <c:v>8.2770399999999995</c:v>
                </c:pt>
                <c:pt idx="1653">
                  <c:v>8.2820900000000002</c:v>
                </c:pt>
                <c:pt idx="1654">
                  <c:v>8.2871299999999994</c:v>
                </c:pt>
                <c:pt idx="1655">
                  <c:v>8.2921700000000005</c:v>
                </c:pt>
                <c:pt idx="1656">
                  <c:v>8.2972199999999994</c:v>
                </c:pt>
                <c:pt idx="1657">
                  <c:v>8.3022600000000004</c:v>
                </c:pt>
                <c:pt idx="1658">
                  <c:v>8.3072999999999997</c:v>
                </c:pt>
                <c:pt idx="1659">
                  <c:v>8.3123500000000003</c:v>
                </c:pt>
                <c:pt idx="1660">
                  <c:v>8.3173899999999996</c:v>
                </c:pt>
                <c:pt idx="1661">
                  <c:v>8.3224400000000003</c:v>
                </c:pt>
                <c:pt idx="1662">
                  <c:v>8.3274799999999995</c:v>
                </c:pt>
                <c:pt idx="1663">
                  <c:v>8.3325200000000006</c:v>
                </c:pt>
                <c:pt idx="1664">
                  <c:v>8.3375699999999995</c:v>
                </c:pt>
                <c:pt idx="1665">
                  <c:v>8.3426100000000005</c:v>
                </c:pt>
                <c:pt idx="1666">
                  <c:v>8.3476599999999994</c:v>
                </c:pt>
                <c:pt idx="1667">
                  <c:v>8.3527000000000005</c:v>
                </c:pt>
                <c:pt idx="1668">
                  <c:v>8.3577399999999997</c:v>
                </c:pt>
                <c:pt idx="1669">
                  <c:v>8.3627900000000004</c:v>
                </c:pt>
                <c:pt idx="1670">
                  <c:v>8.3678299999999997</c:v>
                </c:pt>
                <c:pt idx="1671">
                  <c:v>8.3728800000000003</c:v>
                </c:pt>
                <c:pt idx="1672">
                  <c:v>8.3779199999999996</c:v>
                </c:pt>
                <c:pt idx="1673">
                  <c:v>8.3829600000000006</c:v>
                </c:pt>
                <c:pt idx="1674">
                  <c:v>8.3880099999999995</c:v>
                </c:pt>
                <c:pt idx="1675">
                  <c:v>8.3930500000000006</c:v>
                </c:pt>
                <c:pt idx="1676">
                  <c:v>8.3980999999999995</c:v>
                </c:pt>
                <c:pt idx="1677">
                  <c:v>8.4031400000000005</c:v>
                </c:pt>
                <c:pt idx="1678">
                  <c:v>8.4081799999999998</c:v>
                </c:pt>
                <c:pt idx="1679">
                  <c:v>8.4132300000000004</c:v>
                </c:pt>
                <c:pt idx="1680">
                  <c:v>8.4182699999999997</c:v>
                </c:pt>
                <c:pt idx="1681">
                  <c:v>8.4233100000000007</c:v>
                </c:pt>
                <c:pt idx="1682">
                  <c:v>8.4283599999999996</c:v>
                </c:pt>
                <c:pt idx="1683">
                  <c:v>8.4334000000000007</c:v>
                </c:pt>
                <c:pt idx="1684">
                  <c:v>8.4384499999999996</c:v>
                </c:pt>
                <c:pt idx="1685">
                  <c:v>8.4434900000000006</c:v>
                </c:pt>
                <c:pt idx="1686">
                  <c:v>8.4485299999999999</c:v>
                </c:pt>
                <c:pt idx="1687">
                  <c:v>8.4535800000000005</c:v>
                </c:pt>
                <c:pt idx="1688">
                  <c:v>8.4586199999999998</c:v>
                </c:pt>
                <c:pt idx="1689">
                  <c:v>8.4636700000000005</c:v>
                </c:pt>
                <c:pt idx="1690">
                  <c:v>8.4687099999999997</c:v>
                </c:pt>
                <c:pt idx="1691">
                  <c:v>8.4737500000000008</c:v>
                </c:pt>
                <c:pt idx="1692">
                  <c:v>8.4787999999999997</c:v>
                </c:pt>
                <c:pt idx="1693">
                  <c:v>8.4838400000000007</c:v>
                </c:pt>
                <c:pt idx="1694">
                  <c:v>8.48888</c:v>
                </c:pt>
                <c:pt idx="1695">
                  <c:v>8.4939300000000006</c:v>
                </c:pt>
                <c:pt idx="1696">
                  <c:v>8.4989699999999999</c:v>
                </c:pt>
                <c:pt idx="1697">
                  <c:v>8.5040200000000006</c:v>
                </c:pt>
                <c:pt idx="1698">
                  <c:v>8.5090599999999998</c:v>
                </c:pt>
                <c:pt idx="1699">
                  <c:v>8.5140999999999991</c:v>
                </c:pt>
                <c:pt idx="1700">
                  <c:v>8.5191499999999998</c:v>
                </c:pt>
                <c:pt idx="1701">
                  <c:v>8.5241900000000008</c:v>
                </c:pt>
                <c:pt idx="1702">
                  <c:v>8.5292399999999997</c:v>
                </c:pt>
                <c:pt idx="1703">
                  <c:v>8.5342800000000008</c:v>
                </c:pt>
                <c:pt idx="1704">
                  <c:v>8.53932</c:v>
                </c:pt>
                <c:pt idx="1705">
                  <c:v>8.5443700000000007</c:v>
                </c:pt>
                <c:pt idx="1706">
                  <c:v>8.54941</c:v>
                </c:pt>
                <c:pt idx="1707">
                  <c:v>8.5544600000000006</c:v>
                </c:pt>
                <c:pt idx="1708">
                  <c:v>8.5594999999999999</c:v>
                </c:pt>
                <c:pt idx="1709">
                  <c:v>8.5645399999999992</c:v>
                </c:pt>
                <c:pt idx="1710">
                  <c:v>8.5695899999999998</c:v>
                </c:pt>
                <c:pt idx="1711">
                  <c:v>8.5746300000000009</c:v>
                </c:pt>
                <c:pt idx="1712">
                  <c:v>8.5796799999999998</c:v>
                </c:pt>
                <c:pt idx="1713">
                  <c:v>8.5847200000000008</c:v>
                </c:pt>
                <c:pt idx="1714">
                  <c:v>8.5897600000000001</c:v>
                </c:pt>
                <c:pt idx="1715">
                  <c:v>8.5948100000000007</c:v>
                </c:pt>
                <c:pt idx="1716">
                  <c:v>8.59985</c:v>
                </c:pt>
                <c:pt idx="1717">
                  <c:v>8.6048899999999993</c:v>
                </c:pt>
                <c:pt idx="1718">
                  <c:v>8.6099399999999999</c:v>
                </c:pt>
                <c:pt idx="1719">
                  <c:v>8.6149799999999992</c:v>
                </c:pt>
                <c:pt idx="1720">
                  <c:v>8.6200299999999999</c:v>
                </c:pt>
                <c:pt idx="1721">
                  <c:v>8.6250699999999991</c:v>
                </c:pt>
                <c:pt idx="1722">
                  <c:v>8.6301100000000002</c:v>
                </c:pt>
                <c:pt idx="1723">
                  <c:v>8.6351600000000008</c:v>
                </c:pt>
                <c:pt idx="1724">
                  <c:v>8.6402000000000001</c:v>
                </c:pt>
                <c:pt idx="1725">
                  <c:v>8.6452500000000008</c:v>
                </c:pt>
                <c:pt idx="1726">
                  <c:v>8.65029</c:v>
                </c:pt>
                <c:pt idx="1727">
                  <c:v>8.6553299999999993</c:v>
                </c:pt>
                <c:pt idx="1728">
                  <c:v>8.66038</c:v>
                </c:pt>
                <c:pt idx="1729">
                  <c:v>8.6654199999999992</c:v>
                </c:pt>
                <c:pt idx="1730">
                  <c:v>8.6704699999999999</c:v>
                </c:pt>
                <c:pt idx="1731">
                  <c:v>8.6755099999999992</c:v>
                </c:pt>
                <c:pt idx="1732">
                  <c:v>8.6805500000000002</c:v>
                </c:pt>
                <c:pt idx="1733">
                  <c:v>8.6856000000000009</c:v>
                </c:pt>
                <c:pt idx="1734">
                  <c:v>8.6906400000000001</c:v>
                </c:pt>
                <c:pt idx="1735">
                  <c:v>8.6956900000000008</c:v>
                </c:pt>
                <c:pt idx="1736">
                  <c:v>8.7007300000000001</c:v>
                </c:pt>
                <c:pt idx="1737">
                  <c:v>8.7057699999999993</c:v>
                </c:pt>
                <c:pt idx="1738">
                  <c:v>8.71082</c:v>
                </c:pt>
                <c:pt idx="1739">
                  <c:v>8.7158599999999993</c:v>
                </c:pt>
                <c:pt idx="1740">
                  <c:v>8.7209000000000003</c:v>
                </c:pt>
                <c:pt idx="1741">
                  <c:v>8.7259499999999992</c:v>
                </c:pt>
                <c:pt idx="1742">
                  <c:v>8.7309900000000003</c:v>
                </c:pt>
                <c:pt idx="1743">
                  <c:v>8.7360399999999991</c:v>
                </c:pt>
                <c:pt idx="1744">
                  <c:v>8.7410800000000002</c:v>
                </c:pt>
                <c:pt idx="1745">
                  <c:v>8.7461199999999995</c:v>
                </c:pt>
                <c:pt idx="1746">
                  <c:v>8.7511700000000001</c:v>
                </c:pt>
                <c:pt idx="1747">
                  <c:v>8.7562099999999994</c:v>
                </c:pt>
                <c:pt idx="1748">
                  <c:v>8.76126</c:v>
                </c:pt>
                <c:pt idx="1749">
                  <c:v>8.7662999999999993</c:v>
                </c:pt>
                <c:pt idx="1750">
                  <c:v>8.7713400000000004</c:v>
                </c:pt>
                <c:pt idx="1751">
                  <c:v>8.7763899999999992</c:v>
                </c:pt>
                <c:pt idx="1752">
                  <c:v>8.7814300000000003</c:v>
                </c:pt>
                <c:pt idx="1753">
                  <c:v>8.7864799999999992</c:v>
                </c:pt>
                <c:pt idx="1754">
                  <c:v>8.7915200000000002</c:v>
                </c:pt>
                <c:pt idx="1755">
                  <c:v>8.7965599999999995</c:v>
                </c:pt>
                <c:pt idx="1756">
                  <c:v>8.8016100000000002</c:v>
                </c:pt>
                <c:pt idx="1757">
                  <c:v>8.8066499999999994</c:v>
                </c:pt>
                <c:pt idx="1758">
                  <c:v>8.8117000000000001</c:v>
                </c:pt>
                <c:pt idx="1759">
                  <c:v>8.8167399999999994</c:v>
                </c:pt>
                <c:pt idx="1760">
                  <c:v>8.8217800000000004</c:v>
                </c:pt>
                <c:pt idx="1761">
                  <c:v>8.8268299999999993</c:v>
                </c:pt>
                <c:pt idx="1762">
                  <c:v>8.8318700000000003</c:v>
                </c:pt>
                <c:pt idx="1763">
                  <c:v>8.8369099999999996</c:v>
                </c:pt>
                <c:pt idx="1764">
                  <c:v>8.8419600000000003</c:v>
                </c:pt>
                <c:pt idx="1765">
                  <c:v>8.8469999999999995</c:v>
                </c:pt>
                <c:pt idx="1766">
                  <c:v>8.8520500000000002</c:v>
                </c:pt>
                <c:pt idx="1767">
                  <c:v>8.8570899999999995</c:v>
                </c:pt>
                <c:pt idx="1768">
                  <c:v>8.8621300000000005</c:v>
                </c:pt>
                <c:pt idx="1769">
                  <c:v>8.8671799999999994</c:v>
                </c:pt>
                <c:pt idx="1770">
                  <c:v>8.8722200000000004</c:v>
                </c:pt>
                <c:pt idx="1771">
                  <c:v>8.8772699999999993</c:v>
                </c:pt>
                <c:pt idx="1772">
                  <c:v>8.8823100000000004</c:v>
                </c:pt>
                <c:pt idx="1773">
                  <c:v>8.8873499999999996</c:v>
                </c:pt>
                <c:pt idx="1774">
                  <c:v>8.8924000000000003</c:v>
                </c:pt>
                <c:pt idx="1775">
                  <c:v>8.8974399999999996</c:v>
                </c:pt>
                <c:pt idx="1776">
                  <c:v>8.9024800000000006</c:v>
                </c:pt>
                <c:pt idx="1777">
                  <c:v>8.9075299999999995</c:v>
                </c:pt>
                <c:pt idx="1778">
                  <c:v>8.9125700000000005</c:v>
                </c:pt>
                <c:pt idx="1779">
                  <c:v>8.9176199999999994</c:v>
                </c:pt>
                <c:pt idx="1780">
                  <c:v>8.9226600000000005</c:v>
                </c:pt>
                <c:pt idx="1781">
                  <c:v>8.9276999999999997</c:v>
                </c:pt>
                <c:pt idx="1782">
                  <c:v>8.9327500000000004</c:v>
                </c:pt>
                <c:pt idx="1783">
                  <c:v>8.9377899999999997</c:v>
                </c:pt>
                <c:pt idx="1784">
                  <c:v>8.9428400000000003</c:v>
                </c:pt>
                <c:pt idx="1785">
                  <c:v>8.9478799999999996</c:v>
                </c:pt>
                <c:pt idx="1786">
                  <c:v>8.9529200000000007</c:v>
                </c:pt>
                <c:pt idx="1787">
                  <c:v>8.9579699999999995</c:v>
                </c:pt>
                <c:pt idx="1788">
                  <c:v>8.9630100000000006</c:v>
                </c:pt>
                <c:pt idx="1789">
                  <c:v>8.9680599999999995</c:v>
                </c:pt>
                <c:pt idx="1790">
                  <c:v>8.9731000000000005</c:v>
                </c:pt>
                <c:pt idx="1791">
                  <c:v>8.9781399999999998</c:v>
                </c:pt>
                <c:pt idx="1792">
                  <c:v>8.9831900000000005</c:v>
                </c:pt>
                <c:pt idx="1793">
                  <c:v>8.9882299999999997</c:v>
                </c:pt>
                <c:pt idx="1794">
                  <c:v>8.9932800000000004</c:v>
                </c:pt>
                <c:pt idx="1795">
                  <c:v>8.9983199999999997</c:v>
                </c:pt>
                <c:pt idx="1796">
                  <c:v>9.0033600000000007</c:v>
                </c:pt>
                <c:pt idx="1797">
                  <c:v>9.0084099999999996</c:v>
                </c:pt>
                <c:pt idx="1798">
                  <c:v>9.0134500000000006</c:v>
                </c:pt>
                <c:pt idx="1799">
                  <c:v>9.0184899999999999</c:v>
                </c:pt>
                <c:pt idx="1800">
                  <c:v>9.0235400000000006</c:v>
                </c:pt>
                <c:pt idx="1801">
                  <c:v>9.0285799999999998</c:v>
                </c:pt>
                <c:pt idx="1802">
                  <c:v>9.0336300000000005</c:v>
                </c:pt>
                <c:pt idx="1803">
                  <c:v>9.0386699999999998</c:v>
                </c:pt>
                <c:pt idx="1804">
                  <c:v>9.0437100000000008</c:v>
                </c:pt>
                <c:pt idx="1805">
                  <c:v>9.0487599999999997</c:v>
                </c:pt>
                <c:pt idx="1806">
                  <c:v>9.0538000000000007</c:v>
                </c:pt>
                <c:pt idx="1807">
                  <c:v>9.0588499999999996</c:v>
                </c:pt>
                <c:pt idx="1808">
                  <c:v>9.0638900000000007</c:v>
                </c:pt>
                <c:pt idx="1809">
                  <c:v>9.0689299999999999</c:v>
                </c:pt>
                <c:pt idx="1810">
                  <c:v>9.0739800000000006</c:v>
                </c:pt>
                <c:pt idx="1811">
                  <c:v>9.0790199999999999</c:v>
                </c:pt>
                <c:pt idx="1812">
                  <c:v>9.0840700000000005</c:v>
                </c:pt>
                <c:pt idx="1813">
                  <c:v>9.0891099999999998</c:v>
                </c:pt>
                <c:pt idx="1814">
                  <c:v>9.0941500000000008</c:v>
                </c:pt>
                <c:pt idx="1815">
                  <c:v>9.0991999999999997</c:v>
                </c:pt>
                <c:pt idx="1816">
                  <c:v>9.1042400000000008</c:v>
                </c:pt>
                <c:pt idx="1817">
                  <c:v>9.1092899999999997</c:v>
                </c:pt>
                <c:pt idx="1818">
                  <c:v>9.1143300000000007</c:v>
                </c:pt>
                <c:pt idx="1819">
                  <c:v>9.11937</c:v>
                </c:pt>
                <c:pt idx="1820">
                  <c:v>9.1244200000000006</c:v>
                </c:pt>
                <c:pt idx="1821">
                  <c:v>9.1294599999999999</c:v>
                </c:pt>
                <c:pt idx="1822">
                  <c:v>9.1344999999999992</c:v>
                </c:pt>
                <c:pt idx="1823">
                  <c:v>9.1395499999999998</c:v>
                </c:pt>
                <c:pt idx="1824">
                  <c:v>9.1445900000000009</c:v>
                </c:pt>
                <c:pt idx="1825">
                  <c:v>9.1496399999999998</c:v>
                </c:pt>
                <c:pt idx="1826">
                  <c:v>9.1546800000000008</c:v>
                </c:pt>
                <c:pt idx="1827">
                  <c:v>9.1597200000000001</c:v>
                </c:pt>
                <c:pt idx="1828">
                  <c:v>9.1647700000000007</c:v>
                </c:pt>
                <c:pt idx="1829">
                  <c:v>9.16981</c:v>
                </c:pt>
                <c:pt idx="1830">
                  <c:v>9.1748600000000007</c:v>
                </c:pt>
                <c:pt idx="1831">
                  <c:v>9.1798999999999999</c:v>
                </c:pt>
                <c:pt idx="1832">
                  <c:v>9.1849399999999992</c:v>
                </c:pt>
                <c:pt idx="1833">
                  <c:v>9.1899899999999999</c:v>
                </c:pt>
                <c:pt idx="1834">
                  <c:v>9.1950299999999991</c:v>
                </c:pt>
                <c:pt idx="1835">
                  <c:v>9.2000799999999998</c:v>
                </c:pt>
                <c:pt idx="1836">
                  <c:v>9.2051200000000009</c:v>
                </c:pt>
                <c:pt idx="1837">
                  <c:v>9.2101600000000001</c:v>
                </c:pt>
                <c:pt idx="1838">
                  <c:v>9.2152100000000008</c:v>
                </c:pt>
                <c:pt idx="1839">
                  <c:v>9.2202500000000001</c:v>
                </c:pt>
                <c:pt idx="1840">
                  <c:v>9.2253000000000007</c:v>
                </c:pt>
                <c:pt idx="1841">
                  <c:v>9.23034</c:v>
                </c:pt>
                <c:pt idx="1842">
                  <c:v>9.2353799999999993</c:v>
                </c:pt>
                <c:pt idx="1843">
                  <c:v>9.2404299999999999</c:v>
                </c:pt>
                <c:pt idx="1844">
                  <c:v>9.2454699999999992</c:v>
                </c:pt>
                <c:pt idx="1845">
                  <c:v>9.2505100000000002</c:v>
                </c:pt>
                <c:pt idx="1846">
                  <c:v>9.2555599999999991</c:v>
                </c:pt>
                <c:pt idx="1847">
                  <c:v>9.2606000000000002</c:v>
                </c:pt>
                <c:pt idx="1848">
                  <c:v>9.2656500000000008</c:v>
                </c:pt>
                <c:pt idx="1849">
                  <c:v>9.2706900000000001</c:v>
                </c:pt>
                <c:pt idx="1850">
                  <c:v>9.2757299999999994</c:v>
                </c:pt>
                <c:pt idx="1851">
                  <c:v>9.28078</c:v>
                </c:pt>
                <c:pt idx="1852">
                  <c:v>9.2858199999999993</c:v>
                </c:pt>
                <c:pt idx="1853">
                  <c:v>9.29087</c:v>
                </c:pt>
                <c:pt idx="1854">
                  <c:v>9.2959099999999992</c:v>
                </c:pt>
                <c:pt idx="1855">
                  <c:v>9.3009500000000003</c:v>
                </c:pt>
                <c:pt idx="1856">
                  <c:v>9.3059999999999992</c:v>
                </c:pt>
                <c:pt idx="1857">
                  <c:v>9.3110400000000002</c:v>
                </c:pt>
                <c:pt idx="1858">
                  <c:v>9.3160799999999995</c:v>
                </c:pt>
                <c:pt idx="1859">
                  <c:v>9.3211300000000001</c:v>
                </c:pt>
                <c:pt idx="1860">
                  <c:v>9.3261699999999994</c:v>
                </c:pt>
                <c:pt idx="1861">
                  <c:v>9.3312200000000001</c:v>
                </c:pt>
                <c:pt idx="1862">
                  <c:v>9.3362599999999993</c:v>
                </c:pt>
                <c:pt idx="1863">
                  <c:v>9.3413000000000004</c:v>
                </c:pt>
                <c:pt idx="1864">
                  <c:v>9.3463499999999993</c:v>
                </c:pt>
                <c:pt idx="1865">
                  <c:v>9.3513900000000003</c:v>
                </c:pt>
                <c:pt idx="1866">
                  <c:v>9.3564399999999992</c:v>
                </c:pt>
                <c:pt idx="1867">
                  <c:v>9.3614800000000002</c:v>
                </c:pt>
                <c:pt idx="1868">
                  <c:v>9.3665199999999995</c:v>
                </c:pt>
                <c:pt idx="1869">
                  <c:v>9.3715700000000002</c:v>
                </c:pt>
                <c:pt idx="1870">
                  <c:v>9.3766099999999994</c:v>
                </c:pt>
                <c:pt idx="1871">
                  <c:v>9.3816600000000001</c:v>
                </c:pt>
                <c:pt idx="1872">
                  <c:v>9.3866999999999994</c:v>
                </c:pt>
                <c:pt idx="1873">
                  <c:v>9.3917400000000004</c:v>
                </c:pt>
                <c:pt idx="1874">
                  <c:v>9.3967899999999993</c:v>
                </c:pt>
                <c:pt idx="1875">
                  <c:v>9.4018300000000004</c:v>
                </c:pt>
                <c:pt idx="1876">
                  <c:v>9.4068799999999992</c:v>
                </c:pt>
                <c:pt idx="1877">
                  <c:v>9.4119200000000003</c:v>
                </c:pt>
                <c:pt idx="1878">
                  <c:v>9.4169599999999996</c:v>
                </c:pt>
                <c:pt idx="1879">
                  <c:v>9.4220100000000002</c:v>
                </c:pt>
                <c:pt idx="1880">
                  <c:v>9.4270499999999995</c:v>
                </c:pt>
                <c:pt idx="1881">
                  <c:v>9.4320900000000005</c:v>
                </c:pt>
                <c:pt idx="1882">
                  <c:v>9.4371399999999994</c:v>
                </c:pt>
                <c:pt idx="1883">
                  <c:v>9.4421800000000005</c:v>
                </c:pt>
                <c:pt idx="1884">
                  <c:v>9.4472299999999994</c:v>
                </c:pt>
                <c:pt idx="1885">
                  <c:v>9.4522700000000004</c:v>
                </c:pt>
                <c:pt idx="1886">
                  <c:v>9.4573099999999997</c:v>
                </c:pt>
                <c:pt idx="1887">
                  <c:v>9.4623600000000003</c:v>
                </c:pt>
                <c:pt idx="1888">
                  <c:v>9.4673999999999996</c:v>
                </c:pt>
                <c:pt idx="1889">
                  <c:v>9.4724500000000003</c:v>
                </c:pt>
                <c:pt idx="1890">
                  <c:v>9.4774899999999995</c:v>
                </c:pt>
                <c:pt idx="1891">
                  <c:v>9.4825300000000006</c:v>
                </c:pt>
                <c:pt idx="1892">
                  <c:v>9.4875799999999995</c:v>
                </c:pt>
                <c:pt idx="1893">
                  <c:v>9.4926200000000005</c:v>
                </c:pt>
                <c:pt idx="1894">
                  <c:v>9.4976699999999994</c:v>
                </c:pt>
                <c:pt idx="1895">
                  <c:v>9.5027100000000004</c:v>
                </c:pt>
                <c:pt idx="1896">
                  <c:v>9.5077499999999997</c:v>
                </c:pt>
                <c:pt idx="1897">
                  <c:v>9.5128000000000004</c:v>
                </c:pt>
                <c:pt idx="1898">
                  <c:v>9.5178399999999996</c:v>
                </c:pt>
                <c:pt idx="1899">
                  <c:v>9.5228900000000003</c:v>
                </c:pt>
                <c:pt idx="1900">
                  <c:v>9.5279299999999996</c:v>
                </c:pt>
                <c:pt idx="1901">
                  <c:v>9.5329700000000006</c:v>
                </c:pt>
                <c:pt idx="1902">
                  <c:v>9.5380199999999995</c:v>
                </c:pt>
                <c:pt idx="1903">
                  <c:v>9.5430600000000005</c:v>
                </c:pt>
                <c:pt idx="1904">
                  <c:v>9.5480999999999998</c:v>
                </c:pt>
                <c:pt idx="1905">
                  <c:v>9.5531500000000005</c:v>
                </c:pt>
                <c:pt idx="1906">
                  <c:v>9.5581899999999997</c:v>
                </c:pt>
                <c:pt idx="1907">
                  <c:v>9.5632400000000004</c:v>
                </c:pt>
                <c:pt idx="1908">
                  <c:v>9.5682799999999997</c:v>
                </c:pt>
                <c:pt idx="1909">
                  <c:v>9.5733200000000007</c:v>
                </c:pt>
                <c:pt idx="1910">
                  <c:v>9.5783699999999996</c:v>
                </c:pt>
                <c:pt idx="1911">
                  <c:v>9.5834100000000007</c:v>
                </c:pt>
                <c:pt idx="1912">
                  <c:v>9.5884599999999995</c:v>
                </c:pt>
                <c:pt idx="1913">
                  <c:v>9.5935000000000006</c:v>
                </c:pt>
                <c:pt idx="1914">
                  <c:v>9.5985399999999998</c:v>
                </c:pt>
                <c:pt idx="1915">
                  <c:v>9.6035900000000005</c:v>
                </c:pt>
                <c:pt idx="1916">
                  <c:v>9.6086299999999998</c:v>
                </c:pt>
                <c:pt idx="1917">
                  <c:v>9.6136800000000004</c:v>
                </c:pt>
                <c:pt idx="1918">
                  <c:v>9.6187199999999997</c:v>
                </c:pt>
                <c:pt idx="1919">
                  <c:v>9.6237600000000008</c:v>
                </c:pt>
                <c:pt idx="1920">
                  <c:v>9.6288099999999996</c:v>
                </c:pt>
                <c:pt idx="1921">
                  <c:v>9.6338500000000007</c:v>
                </c:pt>
                <c:pt idx="1922">
                  <c:v>9.6388999999999996</c:v>
                </c:pt>
                <c:pt idx="1923">
                  <c:v>9.6439400000000006</c:v>
                </c:pt>
                <c:pt idx="1924">
                  <c:v>9.6489799999999999</c:v>
                </c:pt>
                <c:pt idx="1925">
                  <c:v>9.6540300000000006</c:v>
                </c:pt>
                <c:pt idx="1926">
                  <c:v>9.6590699999999998</c:v>
                </c:pt>
                <c:pt idx="1927">
                  <c:v>9.6641100000000009</c:v>
                </c:pt>
                <c:pt idx="1928">
                  <c:v>9.6691599999999998</c:v>
                </c:pt>
                <c:pt idx="1929">
                  <c:v>9.6742000000000008</c:v>
                </c:pt>
                <c:pt idx="1930">
                  <c:v>9.6792499999999997</c:v>
                </c:pt>
                <c:pt idx="1931">
                  <c:v>9.6842900000000007</c:v>
                </c:pt>
                <c:pt idx="1932">
                  <c:v>9.68933</c:v>
                </c:pt>
                <c:pt idx="1933">
                  <c:v>9.6943800000000007</c:v>
                </c:pt>
                <c:pt idx="1934">
                  <c:v>9.6994199999999999</c:v>
                </c:pt>
                <c:pt idx="1935">
                  <c:v>9.7044700000000006</c:v>
                </c:pt>
                <c:pt idx="1936">
                  <c:v>9.7095099999999999</c:v>
                </c:pt>
                <c:pt idx="1937">
                  <c:v>9.7145499999999991</c:v>
                </c:pt>
                <c:pt idx="1938">
                  <c:v>9.7195999999999998</c:v>
                </c:pt>
                <c:pt idx="1939">
                  <c:v>9.7246400000000008</c:v>
                </c:pt>
                <c:pt idx="1940">
                  <c:v>9.7296800000000001</c:v>
                </c:pt>
                <c:pt idx="1941">
                  <c:v>9.7347300000000008</c:v>
                </c:pt>
                <c:pt idx="1942">
                  <c:v>9.73977</c:v>
                </c:pt>
                <c:pt idx="1943">
                  <c:v>9.7448200000000007</c:v>
                </c:pt>
                <c:pt idx="1944">
                  <c:v>9.74986</c:v>
                </c:pt>
                <c:pt idx="1945">
                  <c:v>9.7548999999999992</c:v>
                </c:pt>
                <c:pt idx="1946">
                  <c:v>9.7599499999999999</c:v>
                </c:pt>
                <c:pt idx="1947">
                  <c:v>9.7649899999999992</c:v>
                </c:pt>
                <c:pt idx="1948">
                  <c:v>9.7700399999999998</c:v>
                </c:pt>
                <c:pt idx="1949">
                  <c:v>9.7750800000000009</c:v>
                </c:pt>
                <c:pt idx="1950">
                  <c:v>9.7801200000000001</c:v>
                </c:pt>
                <c:pt idx="1951">
                  <c:v>9.7851700000000008</c:v>
                </c:pt>
                <c:pt idx="1952">
                  <c:v>9.7902100000000001</c:v>
                </c:pt>
                <c:pt idx="1953">
                  <c:v>9.7952600000000007</c:v>
                </c:pt>
                <c:pt idx="1954">
                  <c:v>9.8003</c:v>
                </c:pt>
                <c:pt idx="1955">
                  <c:v>9.8053399999999993</c:v>
                </c:pt>
                <c:pt idx="1956">
                  <c:v>9.8103899999999999</c:v>
                </c:pt>
                <c:pt idx="1957">
                  <c:v>9.8154299999999992</c:v>
                </c:pt>
                <c:pt idx="1958">
                  <c:v>9.8204799999999999</c:v>
                </c:pt>
                <c:pt idx="1959">
                  <c:v>9.8255199999999991</c:v>
                </c:pt>
                <c:pt idx="1960">
                  <c:v>9.8305600000000002</c:v>
                </c:pt>
                <c:pt idx="1961">
                  <c:v>9.8356100000000009</c:v>
                </c:pt>
                <c:pt idx="1962">
                  <c:v>9.8406500000000001</c:v>
                </c:pt>
                <c:pt idx="1963">
                  <c:v>9.8456899999999994</c:v>
                </c:pt>
                <c:pt idx="1964">
                  <c:v>9.8507400000000001</c:v>
                </c:pt>
                <c:pt idx="1965">
                  <c:v>9.8557799999999993</c:v>
                </c:pt>
                <c:pt idx="1966">
                  <c:v>9.86083</c:v>
                </c:pt>
                <c:pt idx="1967">
                  <c:v>9.8658699999999993</c:v>
                </c:pt>
                <c:pt idx="1968">
                  <c:v>9.8709100000000003</c:v>
                </c:pt>
                <c:pt idx="1969">
                  <c:v>9.8759599999999992</c:v>
                </c:pt>
                <c:pt idx="1970">
                  <c:v>9.8810000000000002</c:v>
                </c:pt>
                <c:pt idx="1971">
                  <c:v>9.8860499999999991</c:v>
                </c:pt>
                <c:pt idx="1972">
                  <c:v>9.8910900000000002</c:v>
                </c:pt>
                <c:pt idx="1973">
                  <c:v>9.8961299999999994</c:v>
                </c:pt>
                <c:pt idx="1974">
                  <c:v>9.9011800000000001</c:v>
                </c:pt>
                <c:pt idx="1975">
                  <c:v>9.9062199999999994</c:v>
                </c:pt>
                <c:pt idx="1976">
                  <c:v>9.91127</c:v>
                </c:pt>
                <c:pt idx="1977">
                  <c:v>9.9163099999999993</c:v>
                </c:pt>
                <c:pt idx="1978">
                  <c:v>9.9213500000000003</c:v>
                </c:pt>
                <c:pt idx="1979">
                  <c:v>9.9263999999999992</c:v>
                </c:pt>
                <c:pt idx="1980">
                  <c:v>9.9314400000000003</c:v>
                </c:pt>
                <c:pt idx="1981">
                  <c:v>9.9364899999999992</c:v>
                </c:pt>
                <c:pt idx="1982">
                  <c:v>9.9415300000000002</c:v>
                </c:pt>
                <c:pt idx="1983">
                  <c:v>9.9465699999999995</c:v>
                </c:pt>
                <c:pt idx="1984">
                  <c:v>9.9516200000000001</c:v>
                </c:pt>
                <c:pt idx="1985">
                  <c:v>9.9566599999999994</c:v>
                </c:pt>
                <c:pt idx="1986">
                  <c:v>9.9617000000000004</c:v>
                </c:pt>
                <c:pt idx="1987">
                  <c:v>9.9667499999999993</c:v>
                </c:pt>
                <c:pt idx="1988">
                  <c:v>9.9717900000000004</c:v>
                </c:pt>
                <c:pt idx="1989">
                  <c:v>9.9768399999999993</c:v>
                </c:pt>
                <c:pt idx="1990">
                  <c:v>9.9818800000000003</c:v>
                </c:pt>
                <c:pt idx="1991">
                  <c:v>9.9869199999999996</c:v>
                </c:pt>
                <c:pt idx="1992">
                  <c:v>9.9919700000000002</c:v>
                </c:pt>
                <c:pt idx="1993">
                  <c:v>9.9970099999999995</c:v>
                </c:pt>
                <c:pt idx="1994">
                  <c:v>10.0021</c:v>
                </c:pt>
                <c:pt idx="1995">
                  <c:v>10.007099999999999</c:v>
                </c:pt>
                <c:pt idx="1996">
                  <c:v>10.0121</c:v>
                </c:pt>
                <c:pt idx="1997">
                  <c:v>10.017200000000001</c:v>
                </c:pt>
                <c:pt idx="1998">
                  <c:v>10.0222</c:v>
                </c:pt>
                <c:pt idx="1999">
                  <c:v>10.0273</c:v>
                </c:pt>
                <c:pt idx="2000">
                  <c:v>10.032299999999999</c:v>
                </c:pt>
                <c:pt idx="2001">
                  <c:v>10.0374</c:v>
                </c:pt>
                <c:pt idx="2002">
                  <c:v>10.042400000000001</c:v>
                </c:pt>
                <c:pt idx="2003">
                  <c:v>10.047499999999999</c:v>
                </c:pt>
                <c:pt idx="2004">
                  <c:v>10.0525</c:v>
                </c:pt>
                <c:pt idx="2005">
                  <c:v>10.057499999999999</c:v>
                </c:pt>
                <c:pt idx="2006">
                  <c:v>10.0626</c:v>
                </c:pt>
                <c:pt idx="2007">
                  <c:v>10.067600000000001</c:v>
                </c:pt>
                <c:pt idx="2008">
                  <c:v>10.072699999999999</c:v>
                </c:pt>
                <c:pt idx="2009">
                  <c:v>10.0777</c:v>
                </c:pt>
                <c:pt idx="2010">
                  <c:v>10.082800000000001</c:v>
                </c:pt>
                <c:pt idx="2011">
                  <c:v>10.0878</c:v>
                </c:pt>
                <c:pt idx="2012">
                  <c:v>10.0928</c:v>
                </c:pt>
                <c:pt idx="2013">
                  <c:v>10.097899999999999</c:v>
                </c:pt>
                <c:pt idx="2014">
                  <c:v>10.1029</c:v>
                </c:pt>
                <c:pt idx="2015">
                  <c:v>10.108000000000001</c:v>
                </c:pt>
                <c:pt idx="2016">
                  <c:v>10.113</c:v>
                </c:pt>
                <c:pt idx="2017">
                  <c:v>10.1181</c:v>
                </c:pt>
                <c:pt idx="2018">
                  <c:v>10.123100000000001</c:v>
                </c:pt>
                <c:pt idx="2019">
                  <c:v>10.1282</c:v>
                </c:pt>
                <c:pt idx="2020">
                  <c:v>10.1332</c:v>
                </c:pt>
                <c:pt idx="2021">
                  <c:v>10.138199999999999</c:v>
                </c:pt>
                <c:pt idx="2022">
                  <c:v>10.1433</c:v>
                </c:pt>
                <c:pt idx="2023">
                  <c:v>10.148300000000001</c:v>
                </c:pt>
                <c:pt idx="2024">
                  <c:v>10.1534</c:v>
                </c:pt>
                <c:pt idx="2025">
                  <c:v>10.1584</c:v>
                </c:pt>
                <c:pt idx="2026">
                  <c:v>10.163500000000001</c:v>
                </c:pt>
                <c:pt idx="2027">
                  <c:v>10.1685</c:v>
                </c:pt>
                <c:pt idx="2028">
                  <c:v>10.173500000000001</c:v>
                </c:pt>
                <c:pt idx="2029">
                  <c:v>10.178599999999999</c:v>
                </c:pt>
                <c:pt idx="2030">
                  <c:v>10.1836</c:v>
                </c:pt>
                <c:pt idx="2031">
                  <c:v>10.188700000000001</c:v>
                </c:pt>
                <c:pt idx="2032">
                  <c:v>10.1937</c:v>
                </c:pt>
                <c:pt idx="2033">
                  <c:v>10.1988</c:v>
                </c:pt>
                <c:pt idx="2034">
                  <c:v>10.203799999999999</c:v>
                </c:pt>
                <c:pt idx="2035">
                  <c:v>10.2089</c:v>
                </c:pt>
                <c:pt idx="2036">
                  <c:v>10.213900000000001</c:v>
                </c:pt>
                <c:pt idx="2037">
                  <c:v>10.2189</c:v>
                </c:pt>
                <c:pt idx="2038">
                  <c:v>10.224</c:v>
                </c:pt>
                <c:pt idx="2039">
                  <c:v>10.228999999999999</c:v>
                </c:pt>
                <c:pt idx="2040">
                  <c:v>10.2341</c:v>
                </c:pt>
                <c:pt idx="2041">
                  <c:v>10.239100000000001</c:v>
                </c:pt>
                <c:pt idx="2042">
                  <c:v>10.244199999999999</c:v>
                </c:pt>
                <c:pt idx="2043">
                  <c:v>10.2492</c:v>
                </c:pt>
                <c:pt idx="2044">
                  <c:v>10.254300000000001</c:v>
                </c:pt>
                <c:pt idx="2045">
                  <c:v>10.2593</c:v>
                </c:pt>
                <c:pt idx="2046">
                  <c:v>10.2643</c:v>
                </c:pt>
                <c:pt idx="2047">
                  <c:v>10.269399999999999</c:v>
                </c:pt>
                <c:pt idx="2048">
                  <c:v>10.2744</c:v>
                </c:pt>
                <c:pt idx="2049">
                  <c:v>10.279500000000001</c:v>
                </c:pt>
                <c:pt idx="2050">
                  <c:v>10.2845</c:v>
                </c:pt>
                <c:pt idx="2051">
                  <c:v>10.2896</c:v>
                </c:pt>
                <c:pt idx="2052">
                  <c:v>10.294600000000001</c:v>
                </c:pt>
                <c:pt idx="2053">
                  <c:v>10.2996</c:v>
                </c:pt>
                <c:pt idx="2054">
                  <c:v>10.3047</c:v>
                </c:pt>
                <c:pt idx="2055">
                  <c:v>10.309699999999999</c:v>
                </c:pt>
                <c:pt idx="2056">
                  <c:v>10.3148</c:v>
                </c:pt>
                <c:pt idx="2057">
                  <c:v>10.319800000000001</c:v>
                </c:pt>
                <c:pt idx="2058">
                  <c:v>10.3249</c:v>
                </c:pt>
                <c:pt idx="2059">
                  <c:v>10.3299</c:v>
                </c:pt>
                <c:pt idx="2060">
                  <c:v>10.335000000000001</c:v>
                </c:pt>
                <c:pt idx="2061">
                  <c:v>10.34</c:v>
                </c:pt>
                <c:pt idx="2062">
                  <c:v>10.345000000000001</c:v>
                </c:pt>
                <c:pt idx="2063">
                  <c:v>10.350099999999999</c:v>
                </c:pt>
                <c:pt idx="2064">
                  <c:v>10.3551</c:v>
                </c:pt>
                <c:pt idx="2065">
                  <c:v>10.360200000000001</c:v>
                </c:pt>
                <c:pt idx="2066">
                  <c:v>10.3652</c:v>
                </c:pt>
                <c:pt idx="2067">
                  <c:v>10.3703</c:v>
                </c:pt>
                <c:pt idx="2068">
                  <c:v>10.375299999999999</c:v>
                </c:pt>
                <c:pt idx="2069">
                  <c:v>10.3803</c:v>
                </c:pt>
                <c:pt idx="2070">
                  <c:v>10.385400000000001</c:v>
                </c:pt>
                <c:pt idx="2071">
                  <c:v>10.3904</c:v>
                </c:pt>
                <c:pt idx="2072">
                  <c:v>10.3955</c:v>
                </c:pt>
                <c:pt idx="2073">
                  <c:v>10.400499999999999</c:v>
                </c:pt>
                <c:pt idx="2074">
                  <c:v>10.4056</c:v>
                </c:pt>
                <c:pt idx="2075">
                  <c:v>10.410600000000001</c:v>
                </c:pt>
                <c:pt idx="2076">
                  <c:v>10.415699999999999</c:v>
                </c:pt>
                <c:pt idx="2077">
                  <c:v>10.4207</c:v>
                </c:pt>
                <c:pt idx="2078">
                  <c:v>10.425700000000001</c:v>
                </c:pt>
                <c:pt idx="2079">
                  <c:v>10.4308</c:v>
                </c:pt>
                <c:pt idx="2080">
                  <c:v>10.4358</c:v>
                </c:pt>
                <c:pt idx="2081">
                  <c:v>10.440899999999999</c:v>
                </c:pt>
                <c:pt idx="2082">
                  <c:v>10.4459</c:v>
                </c:pt>
                <c:pt idx="2083">
                  <c:v>10.451000000000001</c:v>
                </c:pt>
                <c:pt idx="2084">
                  <c:v>10.456</c:v>
                </c:pt>
                <c:pt idx="2085">
                  <c:v>10.4611</c:v>
                </c:pt>
                <c:pt idx="2086">
                  <c:v>10.466100000000001</c:v>
                </c:pt>
                <c:pt idx="2087">
                  <c:v>10.4711</c:v>
                </c:pt>
                <c:pt idx="2088">
                  <c:v>10.4762</c:v>
                </c:pt>
                <c:pt idx="2089">
                  <c:v>10.481199999999999</c:v>
                </c:pt>
                <c:pt idx="2090">
                  <c:v>10.4863</c:v>
                </c:pt>
                <c:pt idx="2091">
                  <c:v>10.491300000000001</c:v>
                </c:pt>
                <c:pt idx="2092">
                  <c:v>10.4964</c:v>
                </c:pt>
                <c:pt idx="2093">
                  <c:v>10.5014</c:v>
                </c:pt>
                <c:pt idx="2094">
                  <c:v>10.506399999999999</c:v>
                </c:pt>
                <c:pt idx="2095">
                  <c:v>10.5115</c:v>
                </c:pt>
                <c:pt idx="2096">
                  <c:v>10.516500000000001</c:v>
                </c:pt>
                <c:pt idx="2097">
                  <c:v>10.521599999999999</c:v>
                </c:pt>
                <c:pt idx="2098">
                  <c:v>10.5266</c:v>
                </c:pt>
                <c:pt idx="2099">
                  <c:v>10.531700000000001</c:v>
                </c:pt>
                <c:pt idx="2100">
                  <c:v>10.5367</c:v>
                </c:pt>
                <c:pt idx="2101">
                  <c:v>10.5418</c:v>
                </c:pt>
                <c:pt idx="2102">
                  <c:v>10.546799999999999</c:v>
                </c:pt>
                <c:pt idx="2103">
                  <c:v>10.5518</c:v>
                </c:pt>
                <c:pt idx="2104">
                  <c:v>10.556900000000001</c:v>
                </c:pt>
                <c:pt idx="2105">
                  <c:v>10.5619</c:v>
                </c:pt>
                <c:pt idx="2106">
                  <c:v>10.567</c:v>
                </c:pt>
                <c:pt idx="2107">
                  <c:v>10.571999999999999</c:v>
                </c:pt>
                <c:pt idx="2108">
                  <c:v>10.5771</c:v>
                </c:pt>
                <c:pt idx="2109">
                  <c:v>10.582100000000001</c:v>
                </c:pt>
                <c:pt idx="2110">
                  <c:v>10.5871</c:v>
                </c:pt>
                <c:pt idx="2111">
                  <c:v>10.5922</c:v>
                </c:pt>
                <c:pt idx="2112">
                  <c:v>10.597200000000001</c:v>
                </c:pt>
                <c:pt idx="2113">
                  <c:v>10.6023</c:v>
                </c:pt>
                <c:pt idx="2114">
                  <c:v>10.6073</c:v>
                </c:pt>
                <c:pt idx="2115">
                  <c:v>10.612399999999999</c:v>
                </c:pt>
                <c:pt idx="2116">
                  <c:v>10.6174</c:v>
                </c:pt>
                <c:pt idx="2117">
                  <c:v>10.6225</c:v>
                </c:pt>
                <c:pt idx="2118">
                  <c:v>10.6275</c:v>
                </c:pt>
                <c:pt idx="2119">
                  <c:v>10.6325</c:v>
                </c:pt>
                <c:pt idx="2120">
                  <c:v>10.637600000000001</c:v>
                </c:pt>
                <c:pt idx="2121">
                  <c:v>10.6426</c:v>
                </c:pt>
                <c:pt idx="2122">
                  <c:v>10.6477</c:v>
                </c:pt>
                <c:pt idx="2123">
                  <c:v>10.652699999999999</c:v>
                </c:pt>
                <c:pt idx="2124">
                  <c:v>10.6578</c:v>
                </c:pt>
                <c:pt idx="2125">
                  <c:v>10.662800000000001</c:v>
                </c:pt>
                <c:pt idx="2126">
                  <c:v>10.667899999999999</c:v>
                </c:pt>
                <c:pt idx="2127">
                  <c:v>10.6729</c:v>
                </c:pt>
                <c:pt idx="2128">
                  <c:v>10.677899999999999</c:v>
                </c:pt>
                <c:pt idx="2129">
                  <c:v>10.683</c:v>
                </c:pt>
                <c:pt idx="2130">
                  <c:v>10.688000000000001</c:v>
                </c:pt>
                <c:pt idx="2131">
                  <c:v>10.693099999999999</c:v>
                </c:pt>
                <c:pt idx="2132">
                  <c:v>10.6981</c:v>
                </c:pt>
                <c:pt idx="2133">
                  <c:v>10.703200000000001</c:v>
                </c:pt>
                <c:pt idx="2134">
                  <c:v>10.7082</c:v>
                </c:pt>
                <c:pt idx="2135">
                  <c:v>10.713200000000001</c:v>
                </c:pt>
                <c:pt idx="2136">
                  <c:v>10.718299999999999</c:v>
                </c:pt>
                <c:pt idx="2137">
                  <c:v>10.7233</c:v>
                </c:pt>
                <c:pt idx="2138">
                  <c:v>10.728400000000001</c:v>
                </c:pt>
                <c:pt idx="2139">
                  <c:v>10.7334</c:v>
                </c:pt>
                <c:pt idx="2140">
                  <c:v>10.7385</c:v>
                </c:pt>
                <c:pt idx="2141">
                  <c:v>10.743499999999999</c:v>
                </c:pt>
                <c:pt idx="2142">
                  <c:v>10.7486</c:v>
                </c:pt>
                <c:pt idx="2143">
                  <c:v>10.7536</c:v>
                </c:pt>
                <c:pt idx="2144">
                  <c:v>10.758599999999999</c:v>
                </c:pt>
                <c:pt idx="2145">
                  <c:v>10.7637</c:v>
                </c:pt>
                <c:pt idx="2146">
                  <c:v>10.768700000000001</c:v>
                </c:pt>
                <c:pt idx="2147">
                  <c:v>10.7738</c:v>
                </c:pt>
                <c:pt idx="2148">
                  <c:v>10.7788</c:v>
                </c:pt>
                <c:pt idx="2149">
                  <c:v>10.783899999999999</c:v>
                </c:pt>
                <c:pt idx="2150">
                  <c:v>10.7889</c:v>
                </c:pt>
                <c:pt idx="2151">
                  <c:v>10.793900000000001</c:v>
                </c:pt>
                <c:pt idx="2152">
                  <c:v>10.798999999999999</c:v>
                </c:pt>
                <c:pt idx="2153">
                  <c:v>10.804</c:v>
                </c:pt>
                <c:pt idx="2154">
                  <c:v>10.809100000000001</c:v>
                </c:pt>
                <c:pt idx="2155">
                  <c:v>10.8141</c:v>
                </c:pt>
                <c:pt idx="2156">
                  <c:v>10.8192</c:v>
                </c:pt>
                <c:pt idx="2157">
                  <c:v>10.824199999999999</c:v>
                </c:pt>
                <c:pt idx="2158">
                  <c:v>10.8293</c:v>
                </c:pt>
                <c:pt idx="2159">
                  <c:v>10.834300000000001</c:v>
                </c:pt>
                <c:pt idx="2160">
                  <c:v>10.8393</c:v>
                </c:pt>
                <c:pt idx="2161">
                  <c:v>10.8444</c:v>
                </c:pt>
                <c:pt idx="2162">
                  <c:v>10.849399999999999</c:v>
                </c:pt>
                <c:pt idx="2163">
                  <c:v>10.8545</c:v>
                </c:pt>
                <c:pt idx="2164">
                  <c:v>10.859500000000001</c:v>
                </c:pt>
                <c:pt idx="2165">
                  <c:v>10.864599999999999</c:v>
                </c:pt>
                <c:pt idx="2166">
                  <c:v>10.8696</c:v>
                </c:pt>
                <c:pt idx="2167">
                  <c:v>10.874700000000001</c:v>
                </c:pt>
                <c:pt idx="2168">
                  <c:v>10.8797</c:v>
                </c:pt>
                <c:pt idx="2169">
                  <c:v>10.8847</c:v>
                </c:pt>
                <c:pt idx="2170">
                  <c:v>10.889799999999999</c:v>
                </c:pt>
                <c:pt idx="2171">
                  <c:v>10.8948</c:v>
                </c:pt>
                <c:pt idx="2172">
                  <c:v>10.899900000000001</c:v>
                </c:pt>
                <c:pt idx="2173">
                  <c:v>10.9049</c:v>
                </c:pt>
                <c:pt idx="2174">
                  <c:v>10.91</c:v>
                </c:pt>
                <c:pt idx="2175">
                  <c:v>10.914999999999999</c:v>
                </c:pt>
                <c:pt idx="2176">
                  <c:v>10.92</c:v>
                </c:pt>
                <c:pt idx="2177">
                  <c:v>10.9251</c:v>
                </c:pt>
                <c:pt idx="2178">
                  <c:v>10.930099999999999</c:v>
                </c:pt>
                <c:pt idx="2179">
                  <c:v>10.9352</c:v>
                </c:pt>
                <c:pt idx="2180">
                  <c:v>10.940200000000001</c:v>
                </c:pt>
                <c:pt idx="2181">
                  <c:v>10.9453</c:v>
                </c:pt>
                <c:pt idx="2182">
                  <c:v>10.9503</c:v>
                </c:pt>
                <c:pt idx="2183">
                  <c:v>10.955399999999999</c:v>
                </c:pt>
                <c:pt idx="2184">
                  <c:v>10.9604</c:v>
                </c:pt>
                <c:pt idx="2185">
                  <c:v>10.965400000000001</c:v>
                </c:pt>
                <c:pt idx="2186">
                  <c:v>10.970499999999999</c:v>
                </c:pt>
                <c:pt idx="2187">
                  <c:v>10.9755</c:v>
                </c:pt>
                <c:pt idx="2188">
                  <c:v>10.980600000000001</c:v>
                </c:pt>
                <c:pt idx="2189">
                  <c:v>10.9856</c:v>
                </c:pt>
                <c:pt idx="2190">
                  <c:v>10.9907</c:v>
                </c:pt>
                <c:pt idx="2191">
                  <c:v>10.995699999999999</c:v>
                </c:pt>
                <c:pt idx="2192">
                  <c:v>11.0007</c:v>
                </c:pt>
                <c:pt idx="2193">
                  <c:v>11.005800000000001</c:v>
                </c:pt>
                <c:pt idx="2194">
                  <c:v>11.0108</c:v>
                </c:pt>
                <c:pt idx="2195">
                  <c:v>11.0159</c:v>
                </c:pt>
                <c:pt idx="2196">
                  <c:v>11.020899999999999</c:v>
                </c:pt>
                <c:pt idx="2197">
                  <c:v>11.026</c:v>
                </c:pt>
                <c:pt idx="2198">
                  <c:v>11.031000000000001</c:v>
                </c:pt>
                <c:pt idx="2199">
                  <c:v>11.036099999999999</c:v>
                </c:pt>
                <c:pt idx="2200">
                  <c:v>11.0411</c:v>
                </c:pt>
                <c:pt idx="2201">
                  <c:v>11.046099999999999</c:v>
                </c:pt>
                <c:pt idx="2202">
                  <c:v>11.0512</c:v>
                </c:pt>
                <c:pt idx="2203">
                  <c:v>11.0562</c:v>
                </c:pt>
                <c:pt idx="2204">
                  <c:v>11.061299999999999</c:v>
                </c:pt>
                <c:pt idx="2205">
                  <c:v>11.0663</c:v>
                </c:pt>
                <c:pt idx="2206">
                  <c:v>11.071400000000001</c:v>
                </c:pt>
                <c:pt idx="2207">
                  <c:v>11.0764</c:v>
                </c:pt>
                <c:pt idx="2208">
                  <c:v>11.0815</c:v>
                </c:pt>
                <c:pt idx="2209">
                  <c:v>11.086499999999999</c:v>
                </c:pt>
                <c:pt idx="2210">
                  <c:v>11.0915</c:v>
                </c:pt>
                <c:pt idx="2211">
                  <c:v>11.0966</c:v>
                </c:pt>
                <c:pt idx="2212">
                  <c:v>11.101599999999999</c:v>
                </c:pt>
                <c:pt idx="2213">
                  <c:v>11.1067</c:v>
                </c:pt>
                <c:pt idx="2214">
                  <c:v>11.111700000000001</c:v>
                </c:pt>
                <c:pt idx="2215">
                  <c:v>11.1168</c:v>
                </c:pt>
                <c:pt idx="2216">
                  <c:v>11.1218</c:v>
                </c:pt>
                <c:pt idx="2217">
                  <c:v>11.126799999999999</c:v>
                </c:pt>
                <c:pt idx="2218">
                  <c:v>11.1319</c:v>
                </c:pt>
                <c:pt idx="2219">
                  <c:v>11.136900000000001</c:v>
                </c:pt>
                <c:pt idx="2220">
                  <c:v>11.141999999999999</c:v>
                </c:pt>
                <c:pt idx="2221">
                  <c:v>11.147</c:v>
                </c:pt>
                <c:pt idx="2222">
                  <c:v>11.152100000000001</c:v>
                </c:pt>
                <c:pt idx="2223">
                  <c:v>11.1571</c:v>
                </c:pt>
                <c:pt idx="2224">
                  <c:v>11.1622</c:v>
                </c:pt>
                <c:pt idx="2225">
                  <c:v>11.167199999999999</c:v>
                </c:pt>
                <c:pt idx="2226">
                  <c:v>11.1722</c:v>
                </c:pt>
                <c:pt idx="2227">
                  <c:v>11.177300000000001</c:v>
                </c:pt>
                <c:pt idx="2228">
                  <c:v>11.1823</c:v>
                </c:pt>
                <c:pt idx="2229">
                  <c:v>11.1874</c:v>
                </c:pt>
                <c:pt idx="2230">
                  <c:v>11.192399999999999</c:v>
                </c:pt>
                <c:pt idx="2231">
                  <c:v>11.1975</c:v>
                </c:pt>
                <c:pt idx="2232">
                  <c:v>11.202500000000001</c:v>
                </c:pt>
                <c:pt idx="2233">
                  <c:v>11.2075</c:v>
                </c:pt>
                <c:pt idx="2234">
                  <c:v>11.2126</c:v>
                </c:pt>
                <c:pt idx="2235">
                  <c:v>11.217599999999999</c:v>
                </c:pt>
                <c:pt idx="2236">
                  <c:v>11.2227</c:v>
                </c:pt>
                <c:pt idx="2237">
                  <c:v>11.2277</c:v>
                </c:pt>
                <c:pt idx="2238">
                  <c:v>11.232799999999999</c:v>
                </c:pt>
                <c:pt idx="2239">
                  <c:v>11.2378</c:v>
                </c:pt>
                <c:pt idx="2240">
                  <c:v>11.242900000000001</c:v>
                </c:pt>
                <c:pt idx="2241">
                  <c:v>11.2479</c:v>
                </c:pt>
                <c:pt idx="2242">
                  <c:v>11.2529</c:v>
                </c:pt>
                <c:pt idx="2243">
                  <c:v>11.257999999999999</c:v>
                </c:pt>
                <c:pt idx="2244">
                  <c:v>11.263</c:v>
                </c:pt>
                <c:pt idx="2245">
                  <c:v>11.2681</c:v>
                </c:pt>
                <c:pt idx="2246">
                  <c:v>11.273099999999999</c:v>
                </c:pt>
                <c:pt idx="2247">
                  <c:v>11.2782</c:v>
                </c:pt>
                <c:pt idx="2248">
                  <c:v>11.283200000000001</c:v>
                </c:pt>
                <c:pt idx="2249">
                  <c:v>11.2882</c:v>
                </c:pt>
                <c:pt idx="2250">
                  <c:v>11.2933</c:v>
                </c:pt>
                <c:pt idx="2251">
                  <c:v>11.298299999999999</c:v>
                </c:pt>
                <c:pt idx="2252">
                  <c:v>11.3034</c:v>
                </c:pt>
                <c:pt idx="2253">
                  <c:v>11.308400000000001</c:v>
                </c:pt>
                <c:pt idx="2254">
                  <c:v>11.313499999999999</c:v>
                </c:pt>
                <c:pt idx="2255">
                  <c:v>11.3185</c:v>
                </c:pt>
                <c:pt idx="2256">
                  <c:v>11.323600000000001</c:v>
                </c:pt>
                <c:pt idx="2257">
                  <c:v>11.3286</c:v>
                </c:pt>
                <c:pt idx="2258">
                  <c:v>11.333600000000001</c:v>
                </c:pt>
                <c:pt idx="2259">
                  <c:v>11.338699999999999</c:v>
                </c:pt>
                <c:pt idx="2260">
                  <c:v>11.3437</c:v>
                </c:pt>
                <c:pt idx="2261">
                  <c:v>11.348800000000001</c:v>
                </c:pt>
                <c:pt idx="2262">
                  <c:v>11.3538</c:v>
                </c:pt>
                <c:pt idx="2263">
                  <c:v>11.3589</c:v>
                </c:pt>
                <c:pt idx="2264">
                  <c:v>11.363899999999999</c:v>
                </c:pt>
                <c:pt idx="2265">
                  <c:v>11.369</c:v>
                </c:pt>
                <c:pt idx="2266">
                  <c:v>11.374000000000001</c:v>
                </c:pt>
                <c:pt idx="2267">
                  <c:v>11.379</c:v>
                </c:pt>
                <c:pt idx="2268">
                  <c:v>11.3841</c:v>
                </c:pt>
                <c:pt idx="2269">
                  <c:v>11.389099999999999</c:v>
                </c:pt>
                <c:pt idx="2270">
                  <c:v>11.3942</c:v>
                </c:pt>
                <c:pt idx="2271">
                  <c:v>11.3992</c:v>
                </c:pt>
                <c:pt idx="2272">
                  <c:v>11.404299999999999</c:v>
                </c:pt>
                <c:pt idx="2273">
                  <c:v>11.4093</c:v>
                </c:pt>
                <c:pt idx="2274">
                  <c:v>11.414300000000001</c:v>
                </c:pt>
                <c:pt idx="2275">
                  <c:v>11.4194</c:v>
                </c:pt>
                <c:pt idx="2276">
                  <c:v>11.4244</c:v>
                </c:pt>
                <c:pt idx="2277">
                  <c:v>11.429500000000001</c:v>
                </c:pt>
                <c:pt idx="2278">
                  <c:v>11.4345</c:v>
                </c:pt>
                <c:pt idx="2279">
                  <c:v>11.4396</c:v>
                </c:pt>
                <c:pt idx="2280">
                  <c:v>11.444599999999999</c:v>
                </c:pt>
                <c:pt idx="2281">
                  <c:v>11.4497</c:v>
                </c:pt>
                <c:pt idx="2282">
                  <c:v>11.454700000000001</c:v>
                </c:pt>
                <c:pt idx="2283">
                  <c:v>11.4597</c:v>
                </c:pt>
                <c:pt idx="2284">
                  <c:v>11.4648</c:v>
                </c:pt>
                <c:pt idx="2285">
                  <c:v>11.469799999999999</c:v>
                </c:pt>
                <c:pt idx="2286">
                  <c:v>11.4749</c:v>
                </c:pt>
                <c:pt idx="2287">
                  <c:v>11.479900000000001</c:v>
                </c:pt>
                <c:pt idx="2288">
                  <c:v>11.484999999999999</c:v>
                </c:pt>
                <c:pt idx="2289">
                  <c:v>11.49</c:v>
                </c:pt>
                <c:pt idx="2290">
                  <c:v>11.495100000000001</c:v>
                </c:pt>
                <c:pt idx="2291">
                  <c:v>11.5001</c:v>
                </c:pt>
                <c:pt idx="2292">
                  <c:v>11.505100000000001</c:v>
                </c:pt>
                <c:pt idx="2293">
                  <c:v>11.510199999999999</c:v>
                </c:pt>
                <c:pt idx="2294">
                  <c:v>11.5152</c:v>
                </c:pt>
                <c:pt idx="2295">
                  <c:v>11.520300000000001</c:v>
                </c:pt>
                <c:pt idx="2296">
                  <c:v>11.5253</c:v>
                </c:pt>
                <c:pt idx="2297">
                  <c:v>11.5304</c:v>
                </c:pt>
                <c:pt idx="2298">
                  <c:v>11.535399999999999</c:v>
                </c:pt>
                <c:pt idx="2299">
                  <c:v>11.5404</c:v>
                </c:pt>
                <c:pt idx="2300">
                  <c:v>11.545500000000001</c:v>
                </c:pt>
                <c:pt idx="2301">
                  <c:v>11.5505</c:v>
                </c:pt>
                <c:pt idx="2302">
                  <c:v>11.5556</c:v>
                </c:pt>
                <c:pt idx="2303">
                  <c:v>11.560600000000001</c:v>
                </c:pt>
                <c:pt idx="2304">
                  <c:v>11.5657</c:v>
                </c:pt>
                <c:pt idx="2305">
                  <c:v>11.5707</c:v>
                </c:pt>
                <c:pt idx="2306">
                  <c:v>11.575799999999999</c:v>
                </c:pt>
                <c:pt idx="2307">
                  <c:v>11.5808</c:v>
                </c:pt>
                <c:pt idx="2308">
                  <c:v>11.585800000000001</c:v>
                </c:pt>
                <c:pt idx="2309">
                  <c:v>11.5909</c:v>
                </c:pt>
                <c:pt idx="2310">
                  <c:v>11.5959</c:v>
                </c:pt>
                <c:pt idx="2311">
                  <c:v>11.601000000000001</c:v>
                </c:pt>
                <c:pt idx="2312">
                  <c:v>11.606</c:v>
                </c:pt>
                <c:pt idx="2313">
                  <c:v>11.6111</c:v>
                </c:pt>
                <c:pt idx="2314">
                  <c:v>11.616099999999999</c:v>
                </c:pt>
                <c:pt idx="2315">
                  <c:v>11.6211</c:v>
                </c:pt>
                <c:pt idx="2316">
                  <c:v>11.626200000000001</c:v>
                </c:pt>
                <c:pt idx="2317">
                  <c:v>11.6312</c:v>
                </c:pt>
                <c:pt idx="2318">
                  <c:v>11.6363</c:v>
                </c:pt>
                <c:pt idx="2319">
                  <c:v>11.641299999999999</c:v>
                </c:pt>
                <c:pt idx="2320">
                  <c:v>11.6464</c:v>
                </c:pt>
                <c:pt idx="2321">
                  <c:v>11.651400000000001</c:v>
                </c:pt>
                <c:pt idx="2322">
                  <c:v>11.656499999999999</c:v>
                </c:pt>
                <c:pt idx="2323">
                  <c:v>11.6615</c:v>
                </c:pt>
                <c:pt idx="2324">
                  <c:v>11.666499999999999</c:v>
                </c:pt>
                <c:pt idx="2325">
                  <c:v>11.6716</c:v>
                </c:pt>
                <c:pt idx="2326">
                  <c:v>11.676600000000001</c:v>
                </c:pt>
                <c:pt idx="2327">
                  <c:v>11.681699999999999</c:v>
                </c:pt>
                <c:pt idx="2328">
                  <c:v>11.6867</c:v>
                </c:pt>
                <c:pt idx="2329">
                  <c:v>11.691800000000001</c:v>
                </c:pt>
                <c:pt idx="2330">
                  <c:v>11.6968</c:v>
                </c:pt>
                <c:pt idx="2331">
                  <c:v>11.7018</c:v>
                </c:pt>
                <c:pt idx="2332">
                  <c:v>11.706899999999999</c:v>
                </c:pt>
                <c:pt idx="2333">
                  <c:v>11.7119</c:v>
                </c:pt>
                <c:pt idx="2334">
                  <c:v>11.717000000000001</c:v>
                </c:pt>
                <c:pt idx="2335">
                  <c:v>11.722</c:v>
                </c:pt>
                <c:pt idx="2336">
                  <c:v>11.7271</c:v>
                </c:pt>
                <c:pt idx="2337">
                  <c:v>11.732100000000001</c:v>
                </c:pt>
                <c:pt idx="2338">
                  <c:v>11.7372</c:v>
                </c:pt>
                <c:pt idx="2339">
                  <c:v>11.7422</c:v>
                </c:pt>
                <c:pt idx="2340">
                  <c:v>11.747199999999999</c:v>
                </c:pt>
                <c:pt idx="2341">
                  <c:v>11.7523</c:v>
                </c:pt>
                <c:pt idx="2342">
                  <c:v>11.757300000000001</c:v>
                </c:pt>
                <c:pt idx="2343">
                  <c:v>11.7624</c:v>
                </c:pt>
                <c:pt idx="2344">
                  <c:v>11.7674</c:v>
                </c:pt>
                <c:pt idx="2345">
                  <c:v>11.772500000000001</c:v>
                </c:pt>
                <c:pt idx="2346">
                  <c:v>11.7775</c:v>
                </c:pt>
                <c:pt idx="2347">
                  <c:v>11.7826</c:v>
                </c:pt>
                <c:pt idx="2348">
                  <c:v>11.787599999999999</c:v>
                </c:pt>
                <c:pt idx="2349">
                  <c:v>11.7926</c:v>
                </c:pt>
                <c:pt idx="2350">
                  <c:v>11.797700000000001</c:v>
                </c:pt>
                <c:pt idx="2351">
                  <c:v>11.8027</c:v>
                </c:pt>
                <c:pt idx="2352">
                  <c:v>11.8078</c:v>
                </c:pt>
                <c:pt idx="2353">
                  <c:v>11.812799999999999</c:v>
                </c:pt>
                <c:pt idx="2354">
                  <c:v>11.8179</c:v>
                </c:pt>
                <c:pt idx="2355">
                  <c:v>11.822900000000001</c:v>
                </c:pt>
                <c:pt idx="2356">
                  <c:v>11.8279</c:v>
                </c:pt>
                <c:pt idx="2357">
                  <c:v>11.833</c:v>
                </c:pt>
                <c:pt idx="2358">
                  <c:v>11.837999999999999</c:v>
                </c:pt>
                <c:pt idx="2359">
                  <c:v>11.8431</c:v>
                </c:pt>
                <c:pt idx="2360">
                  <c:v>11.848100000000001</c:v>
                </c:pt>
                <c:pt idx="2361">
                  <c:v>11.853199999999999</c:v>
                </c:pt>
                <c:pt idx="2362">
                  <c:v>11.8582</c:v>
                </c:pt>
                <c:pt idx="2363">
                  <c:v>11.863300000000001</c:v>
                </c:pt>
                <c:pt idx="2364">
                  <c:v>11.8683</c:v>
                </c:pt>
                <c:pt idx="2365">
                  <c:v>11.8733</c:v>
                </c:pt>
                <c:pt idx="2366">
                  <c:v>11.878399999999999</c:v>
                </c:pt>
                <c:pt idx="2367">
                  <c:v>11.8834</c:v>
                </c:pt>
                <c:pt idx="2368">
                  <c:v>11.888500000000001</c:v>
                </c:pt>
                <c:pt idx="2369">
                  <c:v>11.8935</c:v>
                </c:pt>
                <c:pt idx="2370">
                  <c:v>11.8986</c:v>
                </c:pt>
                <c:pt idx="2371">
                  <c:v>11.903600000000001</c:v>
                </c:pt>
                <c:pt idx="2372">
                  <c:v>11.9087</c:v>
                </c:pt>
                <c:pt idx="2373">
                  <c:v>11.9137</c:v>
                </c:pt>
                <c:pt idx="2374">
                  <c:v>11.918699999999999</c:v>
                </c:pt>
                <c:pt idx="2375">
                  <c:v>11.9238</c:v>
                </c:pt>
                <c:pt idx="2376">
                  <c:v>11.928800000000001</c:v>
                </c:pt>
                <c:pt idx="2377">
                  <c:v>11.9339</c:v>
                </c:pt>
                <c:pt idx="2378">
                  <c:v>11.9389</c:v>
                </c:pt>
                <c:pt idx="2379">
                  <c:v>11.944000000000001</c:v>
                </c:pt>
                <c:pt idx="2380">
                  <c:v>11.949</c:v>
                </c:pt>
                <c:pt idx="2381">
                  <c:v>11.954000000000001</c:v>
                </c:pt>
                <c:pt idx="2382">
                  <c:v>11.959099999999999</c:v>
                </c:pt>
                <c:pt idx="2383">
                  <c:v>11.9641</c:v>
                </c:pt>
                <c:pt idx="2384">
                  <c:v>11.969200000000001</c:v>
                </c:pt>
                <c:pt idx="2385">
                  <c:v>11.9742</c:v>
                </c:pt>
                <c:pt idx="2386">
                  <c:v>11.9793</c:v>
                </c:pt>
                <c:pt idx="2387">
                  <c:v>11.984299999999999</c:v>
                </c:pt>
                <c:pt idx="2388">
                  <c:v>11.9894</c:v>
                </c:pt>
                <c:pt idx="2389">
                  <c:v>11.994400000000001</c:v>
                </c:pt>
                <c:pt idx="2390">
                  <c:v>11.9994</c:v>
                </c:pt>
                <c:pt idx="2391">
                  <c:v>12.0045</c:v>
                </c:pt>
                <c:pt idx="2392">
                  <c:v>12.009499999999999</c:v>
                </c:pt>
                <c:pt idx="2393">
                  <c:v>12.0146</c:v>
                </c:pt>
                <c:pt idx="2394">
                  <c:v>12.019600000000001</c:v>
                </c:pt>
                <c:pt idx="2395">
                  <c:v>12.024699999999999</c:v>
                </c:pt>
                <c:pt idx="2396">
                  <c:v>12.0297</c:v>
                </c:pt>
                <c:pt idx="2397">
                  <c:v>12.034700000000001</c:v>
                </c:pt>
                <c:pt idx="2398">
                  <c:v>12.0398</c:v>
                </c:pt>
                <c:pt idx="2399">
                  <c:v>12.0448</c:v>
                </c:pt>
                <c:pt idx="2400">
                  <c:v>12.049899999999999</c:v>
                </c:pt>
                <c:pt idx="2401">
                  <c:v>12.0549</c:v>
                </c:pt>
                <c:pt idx="2402">
                  <c:v>12.06</c:v>
                </c:pt>
                <c:pt idx="2403">
                  <c:v>12.065</c:v>
                </c:pt>
                <c:pt idx="2404">
                  <c:v>12.0701</c:v>
                </c:pt>
                <c:pt idx="2405">
                  <c:v>12.075100000000001</c:v>
                </c:pt>
                <c:pt idx="2406">
                  <c:v>12.0801</c:v>
                </c:pt>
                <c:pt idx="2407">
                  <c:v>12.0852</c:v>
                </c:pt>
                <c:pt idx="2408">
                  <c:v>12.090199999999999</c:v>
                </c:pt>
                <c:pt idx="2409">
                  <c:v>12.0953</c:v>
                </c:pt>
                <c:pt idx="2410">
                  <c:v>12.100300000000001</c:v>
                </c:pt>
                <c:pt idx="2411">
                  <c:v>12.105399999999999</c:v>
                </c:pt>
                <c:pt idx="2412">
                  <c:v>12.1104</c:v>
                </c:pt>
                <c:pt idx="2413">
                  <c:v>12.115399999999999</c:v>
                </c:pt>
                <c:pt idx="2414">
                  <c:v>12.1205</c:v>
                </c:pt>
                <c:pt idx="2415">
                  <c:v>12.125500000000001</c:v>
                </c:pt>
                <c:pt idx="2416">
                  <c:v>12.130599999999999</c:v>
                </c:pt>
                <c:pt idx="2417">
                  <c:v>12.1356</c:v>
                </c:pt>
                <c:pt idx="2418">
                  <c:v>12.140700000000001</c:v>
                </c:pt>
                <c:pt idx="2419">
                  <c:v>12.1457</c:v>
                </c:pt>
                <c:pt idx="2420">
                  <c:v>12.1508</c:v>
                </c:pt>
                <c:pt idx="2421">
                  <c:v>12.155799999999999</c:v>
                </c:pt>
                <c:pt idx="2422">
                  <c:v>12.1608</c:v>
                </c:pt>
                <c:pt idx="2423">
                  <c:v>12.165900000000001</c:v>
                </c:pt>
                <c:pt idx="2424">
                  <c:v>12.1709</c:v>
                </c:pt>
                <c:pt idx="2425">
                  <c:v>12.176</c:v>
                </c:pt>
                <c:pt idx="2426">
                  <c:v>12.180999999999999</c:v>
                </c:pt>
                <c:pt idx="2427">
                  <c:v>12.1861</c:v>
                </c:pt>
                <c:pt idx="2428">
                  <c:v>12.1911</c:v>
                </c:pt>
                <c:pt idx="2429">
                  <c:v>12.196199999999999</c:v>
                </c:pt>
                <c:pt idx="2430">
                  <c:v>12.2012</c:v>
                </c:pt>
                <c:pt idx="2431">
                  <c:v>12.206200000000001</c:v>
                </c:pt>
                <c:pt idx="2432">
                  <c:v>12.2113</c:v>
                </c:pt>
                <c:pt idx="2433">
                  <c:v>12.2163</c:v>
                </c:pt>
                <c:pt idx="2434">
                  <c:v>12.221399999999999</c:v>
                </c:pt>
                <c:pt idx="2435">
                  <c:v>12.2264</c:v>
                </c:pt>
                <c:pt idx="2436">
                  <c:v>12.2315</c:v>
                </c:pt>
                <c:pt idx="2437">
                  <c:v>12.236499999999999</c:v>
                </c:pt>
                <c:pt idx="2438">
                  <c:v>12.2415</c:v>
                </c:pt>
                <c:pt idx="2439">
                  <c:v>12.246600000000001</c:v>
                </c:pt>
                <c:pt idx="2440">
                  <c:v>12.2516</c:v>
                </c:pt>
                <c:pt idx="2441">
                  <c:v>12.2567</c:v>
                </c:pt>
                <c:pt idx="2442">
                  <c:v>12.261699999999999</c:v>
                </c:pt>
                <c:pt idx="2443">
                  <c:v>12.2668</c:v>
                </c:pt>
                <c:pt idx="2444">
                  <c:v>12.271800000000001</c:v>
                </c:pt>
                <c:pt idx="2445">
                  <c:v>12.276899999999999</c:v>
                </c:pt>
                <c:pt idx="2446">
                  <c:v>12.2819</c:v>
                </c:pt>
                <c:pt idx="2447">
                  <c:v>12.286899999999999</c:v>
                </c:pt>
                <c:pt idx="2448">
                  <c:v>12.292</c:v>
                </c:pt>
                <c:pt idx="2449">
                  <c:v>12.297000000000001</c:v>
                </c:pt>
                <c:pt idx="2450">
                  <c:v>12.302099999999999</c:v>
                </c:pt>
                <c:pt idx="2451">
                  <c:v>12.3071</c:v>
                </c:pt>
                <c:pt idx="2452">
                  <c:v>12.312200000000001</c:v>
                </c:pt>
                <c:pt idx="2453">
                  <c:v>12.3172</c:v>
                </c:pt>
                <c:pt idx="2454">
                  <c:v>12.3223</c:v>
                </c:pt>
                <c:pt idx="2455">
                  <c:v>12.327299999999999</c:v>
                </c:pt>
                <c:pt idx="2456">
                  <c:v>12.3323</c:v>
                </c:pt>
                <c:pt idx="2457">
                  <c:v>12.337400000000001</c:v>
                </c:pt>
                <c:pt idx="2458">
                  <c:v>12.3424</c:v>
                </c:pt>
                <c:pt idx="2459">
                  <c:v>12.3475</c:v>
                </c:pt>
                <c:pt idx="2460">
                  <c:v>12.352499999999999</c:v>
                </c:pt>
                <c:pt idx="2461">
                  <c:v>12.3576</c:v>
                </c:pt>
                <c:pt idx="2462">
                  <c:v>12.3626</c:v>
                </c:pt>
                <c:pt idx="2463">
                  <c:v>12.367599999999999</c:v>
                </c:pt>
                <c:pt idx="2464">
                  <c:v>12.3727</c:v>
                </c:pt>
                <c:pt idx="2465">
                  <c:v>12.377700000000001</c:v>
                </c:pt>
                <c:pt idx="2466">
                  <c:v>12.3828</c:v>
                </c:pt>
                <c:pt idx="2467">
                  <c:v>12.3878</c:v>
                </c:pt>
                <c:pt idx="2468">
                  <c:v>12.392899999999999</c:v>
                </c:pt>
                <c:pt idx="2469">
                  <c:v>12.3979</c:v>
                </c:pt>
                <c:pt idx="2470">
                  <c:v>12.403</c:v>
                </c:pt>
                <c:pt idx="2471">
                  <c:v>12.407999999999999</c:v>
                </c:pt>
                <c:pt idx="2472">
                  <c:v>12.413</c:v>
                </c:pt>
                <c:pt idx="2473">
                  <c:v>12.418100000000001</c:v>
                </c:pt>
                <c:pt idx="2474">
                  <c:v>12.4231</c:v>
                </c:pt>
                <c:pt idx="2475">
                  <c:v>12.4282</c:v>
                </c:pt>
                <c:pt idx="2476">
                  <c:v>12.433199999999999</c:v>
                </c:pt>
                <c:pt idx="2477">
                  <c:v>12.4383</c:v>
                </c:pt>
                <c:pt idx="2478">
                  <c:v>12.443300000000001</c:v>
                </c:pt>
                <c:pt idx="2479">
                  <c:v>12.4483</c:v>
                </c:pt>
                <c:pt idx="2480">
                  <c:v>12.4534</c:v>
                </c:pt>
                <c:pt idx="2481">
                  <c:v>12.458399999999999</c:v>
                </c:pt>
                <c:pt idx="2482">
                  <c:v>12.4635</c:v>
                </c:pt>
                <c:pt idx="2483">
                  <c:v>12.468500000000001</c:v>
                </c:pt>
                <c:pt idx="2484">
                  <c:v>12.473599999999999</c:v>
                </c:pt>
                <c:pt idx="2485">
                  <c:v>12.4786</c:v>
                </c:pt>
                <c:pt idx="2486">
                  <c:v>12.483700000000001</c:v>
                </c:pt>
                <c:pt idx="2487">
                  <c:v>12.4887</c:v>
                </c:pt>
                <c:pt idx="2488">
                  <c:v>12.4937</c:v>
                </c:pt>
                <c:pt idx="2489">
                  <c:v>12.498799999999999</c:v>
                </c:pt>
                <c:pt idx="2490">
                  <c:v>12.5038</c:v>
                </c:pt>
                <c:pt idx="2491">
                  <c:v>12.508900000000001</c:v>
                </c:pt>
                <c:pt idx="2492">
                  <c:v>12.5139</c:v>
                </c:pt>
                <c:pt idx="2493">
                  <c:v>12.519</c:v>
                </c:pt>
                <c:pt idx="2494">
                  <c:v>12.523999999999999</c:v>
                </c:pt>
                <c:pt idx="2495">
                  <c:v>12.529</c:v>
                </c:pt>
                <c:pt idx="2496">
                  <c:v>12.5341</c:v>
                </c:pt>
                <c:pt idx="2497">
                  <c:v>12.539099999999999</c:v>
                </c:pt>
                <c:pt idx="2498">
                  <c:v>12.5442</c:v>
                </c:pt>
                <c:pt idx="2499">
                  <c:v>12.549200000000001</c:v>
                </c:pt>
                <c:pt idx="2500">
                  <c:v>12.5543</c:v>
                </c:pt>
                <c:pt idx="2501">
                  <c:v>12.5593</c:v>
                </c:pt>
                <c:pt idx="2502">
                  <c:v>12.564399999999999</c:v>
                </c:pt>
                <c:pt idx="2503">
                  <c:v>12.5694</c:v>
                </c:pt>
                <c:pt idx="2504">
                  <c:v>12.574400000000001</c:v>
                </c:pt>
                <c:pt idx="2505">
                  <c:v>12.579499999999999</c:v>
                </c:pt>
                <c:pt idx="2506">
                  <c:v>12.5845</c:v>
                </c:pt>
                <c:pt idx="2507">
                  <c:v>12.589600000000001</c:v>
                </c:pt>
                <c:pt idx="2508">
                  <c:v>12.5946</c:v>
                </c:pt>
                <c:pt idx="2509">
                  <c:v>12.5997</c:v>
                </c:pt>
                <c:pt idx="2510">
                  <c:v>12.604699999999999</c:v>
                </c:pt>
                <c:pt idx="2511">
                  <c:v>12.6098</c:v>
                </c:pt>
                <c:pt idx="2512">
                  <c:v>12.614800000000001</c:v>
                </c:pt>
                <c:pt idx="2513">
                  <c:v>12.6198</c:v>
                </c:pt>
                <c:pt idx="2514">
                  <c:v>12.6249</c:v>
                </c:pt>
                <c:pt idx="2515">
                  <c:v>12.629899999999999</c:v>
                </c:pt>
                <c:pt idx="2516">
                  <c:v>12.635</c:v>
                </c:pt>
                <c:pt idx="2517">
                  <c:v>12.64</c:v>
                </c:pt>
                <c:pt idx="2518">
                  <c:v>12.645099999999999</c:v>
                </c:pt>
                <c:pt idx="2519">
                  <c:v>12.6501</c:v>
                </c:pt>
                <c:pt idx="2520">
                  <c:v>12.655099999999999</c:v>
                </c:pt>
                <c:pt idx="2521">
                  <c:v>12.6602</c:v>
                </c:pt>
                <c:pt idx="2522">
                  <c:v>12.6652</c:v>
                </c:pt>
                <c:pt idx="2523">
                  <c:v>12.670299999999999</c:v>
                </c:pt>
                <c:pt idx="2524">
                  <c:v>12.6753</c:v>
                </c:pt>
                <c:pt idx="2525">
                  <c:v>12.680400000000001</c:v>
                </c:pt>
                <c:pt idx="2526">
                  <c:v>12.6854</c:v>
                </c:pt>
                <c:pt idx="2527">
                  <c:v>12.6905</c:v>
                </c:pt>
                <c:pt idx="2528">
                  <c:v>12.695499999999999</c:v>
                </c:pt>
                <c:pt idx="2529">
                  <c:v>12.7005</c:v>
                </c:pt>
                <c:pt idx="2530">
                  <c:v>12.7056</c:v>
                </c:pt>
                <c:pt idx="2531">
                  <c:v>12.710599999999999</c:v>
                </c:pt>
                <c:pt idx="2532">
                  <c:v>12.7157</c:v>
                </c:pt>
                <c:pt idx="2533">
                  <c:v>12.720700000000001</c:v>
                </c:pt>
                <c:pt idx="2534">
                  <c:v>12.7258</c:v>
                </c:pt>
                <c:pt idx="2535">
                  <c:v>12.7308</c:v>
                </c:pt>
                <c:pt idx="2536">
                  <c:v>12.735799999999999</c:v>
                </c:pt>
                <c:pt idx="2537">
                  <c:v>12.7409</c:v>
                </c:pt>
                <c:pt idx="2538">
                  <c:v>12.745900000000001</c:v>
                </c:pt>
                <c:pt idx="2539">
                  <c:v>12.750999999999999</c:v>
                </c:pt>
                <c:pt idx="2540">
                  <c:v>12.756</c:v>
                </c:pt>
                <c:pt idx="2541">
                  <c:v>12.761100000000001</c:v>
                </c:pt>
                <c:pt idx="2542">
                  <c:v>12.7661</c:v>
                </c:pt>
                <c:pt idx="2543">
                  <c:v>12.7712</c:v>
                </c:pt>
                <c:pt idx="2544">
                  <c:v>12.776199999999999</c:v>
                </c:pt>
                <c:pt idx="2545">
                  <c:v>12.7812</c:v>
                </c:pt>
                <c:pt idx="2546">
                  <c:v>12.786300000000001</c:v>
                </c:pt>
                <c:pt idx="2547">
                  <c:v>12.7913</c:v>
                </c:pt>
                <c:pt idx="2548">
                  <c:v>12.7964</c:v>
                </c:pt>
                <c:pt idx="2549">
                  <c:v>12.801399999999999</c:v>
                </c:pt>
                <c:pt idx="2550">
                  <c:v>12.8065</c:v>
                </c:pt>
                <c:pt idx="2551">
                  <c:v>12.811500000000001</c:v>
                </c:pt>
                <c:pt idx="2552">
                  <c:v>12.816599999999999</c:v>
                </c:pt>
                <c:pt idx="2553">
                  <c:v>12.8216</c:v>
                </c:pt>
                <c:pt idx="2554">
                  <c:v>12.826599999999999</c:v>
                </c:pt>
                <c:pt idx="2555">
                  <c:v>12.8317</c:v>
                </c:pt>
                <c:pt idx="2556">
                  <c:v>12.8367</c:v>
                </c:pt>
                <c:pt idx="2557">
                  <c:v>12.841799999999999</c:v>
                </c:pt>
                <c:pt idx="2558">
                  <c:v>12.8468</c:v>
                </c:pt>
                <c:pt idx="2559">
                  <c:v>12.851900000000001</c:v>
                </c:pt>
                <c:pt idx="2560">
                  <c:v>12.8569</c:v>
                </c:pt>
                <c:pt idx="2561">
                  <c:v>12.8619</c:v>
                </c:pt>
                <c:pt idx="2562">
                  <c:v>12.867000000000001</c:v>
                </c:pt>
                <c:pt idx="2563">
                  <c:v>12.872</c:v>
                </c:pt>
                <c:pt idx="2564">
                  <c:v>12.8771</c:v>
                </c:pt>
                <c:pt idx="2565">
                  <c:v>12.882099999999999</c:v>
                </c:pt>
                <c:pt idx="2566">
                  <c:v>12.8872</c:v>
                </c:pt>
                <c:pt idx="2567">
                  <c:v>12.892200000000001</c:v>
                </c:pt>
                <c:pt idx="2568">
                  <c:v>12.8973</c:v>
                </c:pt>
                <c:pt idx="2569">
                  <c:v>12.9023</c:v>
                </c:pt>
                <c:pt idx="2570">
                  <c:v>12.907299999999999</c:v>
                </c:pt>
                <c:pt idx="2571">
                  <c:v>12.9124</c:v>
                </c:pt>
                <c:pt idx="2572">
                  <c:v>12.917400000000001</c:v>
                </c:pt>
                <c:pt idx="2573">
                  <c:v>12.922499999999999</c:v>
                </c:pt>
                <c:pt idx="2574">
                  <c:v>12.9275</c:v>
                </c:pt>
                <c:pt idx="2575">
                  <c:v>12.932600000000001</c:v>
                </c:pt>
                <c:pt idx="2576">
                  <c:v>12.9376</c:v>
                </c:pt>
                <c:pt idx="2577">
                  <c:v>12.942600000000001</c:v>
                </c:pt>
                <c:pt idx="2578">
                  <c:v>12.947699999999999</c:v>
                </c:pt>
                <c:pt idx="2579">
                  <c:v>12.9527</c:v>
                </c:pt>
                <c:pt idx="2580">
                  <c:v>12.957800000000001</c:v>
                </c:pt>
                <c:pt idx="2581">
                  <c:v>12.9628</c:v>
                </c:pt>
                <c:pt idx="2582">
                  <c:v>12.9679</c:v>
                </c:pt>
                <c:pt idx="2583">
                  <c:v>12.972899999999999</c:v>
                </c:pt>
                <c:pt idx="2584">
                  <c:v>12.978</c:v>
                </c:pt>
                <c:pt idx="2585">
                  <c:v>12.983000000000001</c:v>
                </c:pt>
                <c:pt idx="2586">
                  <c:v>12.988</c:v>
                </c:pt>
                <c:pt idx="2587">
                  <c:v>12.9931</c:v>
                </c:pt>
                <c:pt idx="2588">
                  <c:v>12.998100000000001</c:v>
                </c:pt>
                <c:pt idx="2589">
                  <c:v>13.0032</c:v>
                </c:pt>
                <c:pt idx="2590">
                  <c:v>13.0082</c:v>
                </c:pt>
                <c:pt idx="2591">
                  <c:v>13.013299999999999</c:v>
                </c:pt>
                <c:pt idx="2592">
                  <c:v>13.0183</c:v>
                </c:pt>
                <c:pt idx="2593">
                  <c:v>13.023400000000001</c:v>
                </c:pt>
                <c:pt idx="2594">
                  <c:v>13.0284</c:v>
                </c:pt>
                <c:pt idx="2595">
                  <c:v>13.0334</c:v>
                </c:pt>
                <c:pt idx="2596">
                  <c:v>13.038500000000001</c:v>
                </c:pt>
                <c:pt idx="2597">
                  <c:v>13.0435</c:v>
                </c:pt>
                <c:pt idx="2598">
                  <c:v>13.0486</c:v>
                </c:pt>
                <c:pt idx="2599">
                  <c:v>13.053599999999999</c:v>
                </c:pt>
                <c:pt idx="2600">
                  <c:v>13.0587</c:v>
                </c:pt>
                <c:pt idx="2601">
                  <c:v>13.063700000000001</c:v>
                </c:pt>
                <c:pt idx="2602">
                  <c:v>13.0687</c:v>
                </c:pt>
                <c:pt idx="2603">
                  <c:v>13.0738</c:v>
                </c:pt>
                <c:pt idx="2604">
                  <c:v>13.078799999999999</c:v>
                </c:pt>
                <c:pt idx="2605">
                  <c:v>13.0839</c:v>
                </c:pt>
                <c:pt idx="2606">
                  <c:v>13.088900000000001</c:v>
                </c:pt>
                <c:pt idx="2607">
                  <c:v>13.093999999999999</c:v>
                </c:pt>
                <c:pt idx="2608">
                  <c:v>13.099</c:v>
                </c:pt>
                <c:pt idx="2609">
                  <c:v>13.104100000000001</c:v>
                </c:pt>
                <c:pt idx="2610">
                  <c:v>13.1091</c:v>
                </c:pt>
                <c:pt idx="2611">
                  <c:v>13.114100000000001</c:v>
                </c:pt>
                <c:pt idx="2612">
                  <c:v>13.119199999999999</c:v>
                </c:pt>
                <c:pt idx="2613">
                  <c:v>13.1242</c:v>
                </c:pt>
                <c:pt idx="2614">
                  <c:v>13.129300000000001</c:v>
                </c:pt>
                <c:pt idx="2615">
                  <c:v>13.1343</c:v>
                </c:pt>
                <c:pt idx="2616">
                  <c:v>13.1394</c:v>
                </c:pt>
                <c:pt idx="2617">
                  <c:v>13.144399999999999</c:v>
                </c:pt>
                <c:pt idx="2618">
                  <c:v>13.1494</c:v>
                </c:pt>
                <c:pt idx="2619">
                  <c:v>13.154500000000001</c:v>
                </c:pt>
                <c:pt idx="2620">
                  <c:v>13.1595</c:v>
                </c:pt>
                <c:pt idx="2621">
                  <c:v>13.1646</c:v>
                </c:pt>
                <c:pt idx="2622">
                  <c:v>13.169600000000001</c:v>
                </c:pt>
                <c:pt idx="2623">
                  <c:v>13.1747</c:v>
                </c:pt>
                <c:pt idx="2624">
                  <c:v>13.1797</c:v>
                </c:pt>
                <c:pt idx="2625">
                  <c:v>13.184799999999999</c:v>
                </c:pt>
                <c:pt idx="2626">
                  <c:v>13.1898</c:v>
                </c:pt>
                <c:pt idx="2627">
                  <c:v>13.194800000000001</c:v>
                </c:pt>
                <c:pt idx="2628">
                  <c:v>13.1999</c:v>
                </c:pt>
                <c:pt idx="2629">
                  <c:v>13.2049</c:v>
                </c:pt>
                <c:pt idx="2630">
                  <c:v>13.21</c:v>
                </c:pt>
                <c:pt idx="2631">
                  <c:v>13.215</c:v>
                </c:pt>
                <c:pt idx="2632">
                  <c:v>13.2201</c:v>
                </c:pt>
                <c:pt idx="2633">
                  <c:v>13.225099999999999</c:v>
                </c:pt>
                <c:pt idx="2634">
                  <c:v>13.2302</c:v>
                </c:pt>
                <c:pt idx="2635">
                  <c:v>13.235200000000001</c:v>
                </c:pt>
                <c:pt idx="2636">
                  <c:v>13.2402</c:v>
                </c:pt>
                <c:pt idx="2637">
                  <c:v>13.2453</c:v>
                </c:pt>
                <c:pt idx="2638">
                  <c:v>13.250299999999999</c:v>
                </c:pt>
                <c:pt idx="2639">
                  <c:v>13.2554</c:v>
                </c:pt>
                <c:pt idx="2640">
                  <c:v>13.260400000000001</c:v>
                </c:pt>
                <c:pt idx="2641">
                  <c:v>13.265499999999999</c:v>
                </c:pt>
                <c:pt idx="2642">
                  <c:v>13.2705</c:v>
                </c:pt>
                <c:pt idx="2643">
                  <c:v>13.275499999999999</c:v>
                </c:pt>
                <c:pt idx="2644">
                  <c:v>13.2806</c:v>
                </c:pt>
                <c:pt idx="2645">
                  <c:v>13.285600000000001</c:v>
                </c:pt>
                <c:pt idx="2646">
                  <c:v>13.290699999999999</c:v>
                </c:pt>
                <c:pt idx="2647">
                  <c:v>13.2957</c:v>
                </c:pt>
                <c:pt idx="2648">
                  <c:v>13.300800000000001</c:v>
                </c:pt>
                <c:pt idx="2649">
                  <c:v>13.3058</c:v>
                </c:pt>
                <c:pt idx="2650">
                  <c:v>13.3109</c:v>
                </c:pt>
                <c:pt idx="2651">
                  <c:v>13.315899999999999</c:v>
                </c:pt>
                <c:pt idx="2652">
                  <c:v>13.3209</c:v>
                </c:pt>
                <c:pt idx="2653">
                  <c:v>13.326000000000001</c:v>
                </c:pt>
                <c:pt idx="2654">
                  <c:v>13.331</c:v>
                </c:pt>
                <c:pt idx="2655">
                  <c:v>13.3361</c:v>
                </c:pt>
                <c:pt idx="2656">
                  <c:v>13.341100000000001</c:v>
                </c:pt>
                <c:pt idx="2657">
                  <c:v>13.3462</c:v>
                </c:pt>
                <c:pt idx="2658">
                  <c:v>13.3512</c:v>
                </c:pt>
                <c:pt idx="2659">
                  <c:v>13.356199999999999</c:v>
                </c:pt>
                <c:pt idx="2660">
                  <c:v>13.3613</c:v>
                </c:pt>
                <c:pt idx="2661">
                  <c:v>13.366300000000001</c:v>
                </c:pt>
                <c:pt idx="2662">
                  <c:v>13.3714</c:v>
                </c:pt>
                <c:pt idx="2663">
                  <c:v>13.3764</c:v>
                </c:pt>
                <c:pt idx="2664">
                  <c:v>13.381500000000001</c:v>
                </c:pt>
                <c:pt idx="2665">
                  <c:v>13.3865</c:v>
                </c:pt>
                <c:pt idx="2666">
                  <c:v>13.3916</c:v>
                </c:pt>
                <c:pt idx="2667">
                  <c:v>13.396599999999999</c:v>
                </c:pt>
                <c:pt idx="2668">
                  <c:v>13.4016</c:v>
                </c:pt>
                <c:pt idx="2669">
                  <c:v>13.406700000000001</c:v>
                </c:pt>
                <c:pt idx="2670">
                  <c:v>13.4117</c:v>
                </c:pt>
                <c:pt idx="2671">
                  <c:v>13.4168</c:v>
                </c:pt>
                <c:pt idx="2672">
                  <c:v>13.421799999999999</c:v>
                </c:pt>
                <c:pt idx="2673">
                  <c:v>13.4269</c:v>
                </c:pt>
                <c:pt idx="2674">
                  <c:v>13.431900000000001</c:v>
                </c:pt>
                <c:pt idx="2675">
                  <c:v>13.436999999999999</c:v>
                </c:pt>
                <c:pt idx="2676">
                  <c:v>13.442</c:v>
                </c:pt>
                <c:pt idx="2677">
                  <c:v>13.446999999999999</c:v>
                </c:pt>
                <c:pt idx="2678">
                  <c:v>13.4521</c:v>
                </c:pt>
                <c:pt idx="2679">
                  <c:v>13.457100000000001</c:v>
                </c:pt>
                <c:pt idx="2680">
                  <c:v>13.462199999999999</c:v>
                </c:pt>
                <c:pt idx="2681">
                  <c:v>13.4672</c:v>
                </c:pt>
                <c:pt idx="2682">
                  <c:v>13.472300000000001</c:v>
                </c:pt>
                <c:pt idx="2683">
                  <c:v>13.4773</c:v>
                </c:pt>
                <c:pt idx="2684">
                  <c:v>13.4823</c:v>
                </c:pt>
                <c:pt idx="2685">
                  <c:v>13.487399999999999</c:v>
                </c:pt>
                <c:pt idx="2686">
                  <c:v>13.4924</c:v>
                </c:pt>
                <c:pt idx="2687">
                  <c:v>13.4975</c:v>
                </c:pt>
                <c:pt idx="2688">
                  <c:v>13.5025</c:v>
                </c:pt>
                <c:pt idx="2689">
                  <c:v>13.5076</c:v>
                </c:pt>
                <c:pt idx="2690">
                  <c:v>13.512600000000001</c:v>
                </c:pt>
                <c:pt idx="2691">
                  <c:v>13.5177</c:v>
                </c:pt>
                <c:pt idx="2692">
                  <c:v>13.5227</c:v>
                </c:pt>
                <c:pt idx="2693">
                  <c:v>13.527699999999999</c:v>
                </c:pt>
                <c:pt idx="2694">
                  <c:v>13.5328</c:v>
                </c:pt>
                <c:pt idx="2695">
                  <c:v>13.537800000000001</c:v>
                </c:pt>
                <c:pt idx="2696">
                  <c:v>13.542899999999999</c:v>
                </c:pt>
                <c:pt idx="2697">
                  <c:v>13.5479</c:v>
                </c:pt>
                <c:pt idx="2698">
                  <c:v>13.553000000000001</c:v>
                </c:pt>
                <c:pt idx="2699">
                  <c:v>13.558</c:v>
                </c:pt>
                <c:pt idx="2700">
                  <c:v>13.563000000000001</c:v>
                </c:pt>
                <c:pt idx="2701">
                  <c:v>13.568099999999999</c:v>
                </c:pt>
                <c:pt idx="2702">
                  <c:v>13.5731</c:v>
                </c:pt>
                <c:pt idx="2703">
                  <c:v>13.578200000000001</c:v>
                </c:pt>
                <c:pt idx="2704">
                  <c:v>13.5832</c:v>
                </c:pt>
                <c:pt idx="2705">
                  <c:v>13.5883</c:v>
                </c:pt>
                <c:pt idx="2706">
                  <c:v>13.593299999999999</c:v>
                </c:pt>
                <c:pt idx="2707">
                  <c:v>13.5984</c:v>
                </c:pt>
                <c:pt idx="2708">
                  <c:v>13.603400000000001</c:v>
                </c:pt>
                <c:pt idx="2709">
                  <c:v>13.6084</c:v>
                </c:pt>
                <c:pt idx="2710">
                  <c:v>13.6135</c:v>
                </c:pt>
                <c:pt idx="2711">
                  <c:v>13.618499999999999</c:v>
                </c:pt>
                <c:pt idx="2712">
                  <c:v>13.6236</c:v>
                </c:pt>
                <c:pt idx="2713">
                  <c:v>13.6286</c:v>
                </c:pt>
                <c:pt idx="2714">
                  <c:v>13.633699999999999</c:v>
                </c:pt>
                <c:pt idx="2715">
                  <c:v>13.6387</c:v>
                </c:pt>
                <c:pt idx="2716">
                  <c:v>13.643800000000001</c:v>
                </c:pt>
                <c:pt idx="2717">
                  <c:v>13.6488</c:v>
                </c:pt>
                <c:pt idx="2718">
                  <c:v>13.6538</c:v>
                </c:pt>
                <c:pt idx="2719">
                  <c:v>13.658899999999999</c:v>
                </c:pt>
                <c:pt idx="2720">
                  <c:v>13.6639</c:v>
                </c:pt>
                <c:pt idx="2721">
                  <c:v>13.669</c:v>
                </c:pt>
                <c:pt idx="2722">
                  <c:v>13.673999999999999</c:v>
                </c:pt>
                <c:pt idx="2723">
                  <c:v>13.6791</c:v>
                </c:pt>
                <c:pt idx="2724">
                  <c:v>13.684100000000001</c:v>
                </c:pt>
                <c:pt idx="2725">
                  <c:v>13.6891</c:v>
                </c:pt>
                <c:pt idx="2726">
                  <c:v>13.6942</c:v>
                </c:pt>
                <c:pt idx="2727">
                  <c:v>13.699199999999999</c:v>
                </c:pt>
                <c:pt idx="2728">
                  <c:v>13.7043</c:v>
                </c:pt>
                <c:pt idx="2729">
                  <c:v>13.709300000000001</c:v>
                </c:pt>
                <c:pt idx="2730">
                  <c:v>13.714399999999999</c:v>
                </c:pt>
                <c:pt idx="2731">
                  <c:v>13.7194</c:v>
                </c:pt>
                <c:pt idx="2732">
                  <c:v>13.724500000000001</c:v>
                </c:pt>
                <c:pt idx="2733">
                  <c:v>13.7295</c:v>
                </c:pt>
                <c:pt idx="2734">
                  <c:v>13.734500000000001</c:v>
                </c:pt>
                <c:pt idx="2735">
                  <c:v>13.739599999999999</c:v>
                </c:pt>
                <c:pt idx="2736">
                  <c:v>13.7446</c:v>
                </c:pt>
                <c:pt idx="2737">
                  <c:v>13.749700000000001</c:v>
                </c:pt>
                <c:pt idx="2738">
                  <c:v>13.7547</c:v>
                </c:pt>
                <c:pt idx="2739">
                  <c:v>13.7598</c:v>
                </c:pt>
                <c:pt idx="2740">
                  <c:v>13.764799999999999</c:v>
                </c:pt>
                <c:pt idx="2741">
                  <c:v>13.7698</c:v>
                </c:pt>
                <c:pt idx="2742">
                  <c:v>13.774900000000001</c:v>
                </c:pt>
                <c:pt idx="2743">
                  <c:v>13.7799</c:v>
                </c:pt>
                <c:pt idx="2744">
                  <c:v>13.785</c:v>
                </c:pt>
                <c:pt idx="2745">
                  <c:v>13.79</c:v>
                </c:pt>
                <c:pt idx="2746">
                  <c:v>13.7951</c:v>
                </c:pt>
                <c:pt idx="2747">
                  <c:v>13.8001</c:v>
                </c:pt>
                <c:pt idx="2748">
                  <c:v>13.805199999999999</c:v>
                </c:pt>
                <c:pt idx="2749">
                  <c:v>13.8102</c:v>
                </c:pt>
                <c:pt idx="2750">
                  <c:v>13.815200000000001</c:v>
                </c:pt>
                <c:pt idx="2751">
                  <c:v>13.8203</c:v>
                </c:pt>
                <c:pt idx="2752">
                  <c:v>13.8253</c:v>
                </c:pt>
                <c:pt idx="2753">
                  <c:v>13.830399999999999</c:v>
                </c:pt>
                <c:pt idx="2754">
                  <c:v>13.8354</c:v>
                </c:pt>
                <c:pt idx="2755">
                  <c:v>13.8405</c:v>
                </c:pt>
                <c:pt idx="2756">
                  <c:v>13.845499999999999</c:v>
                </c:pt>
                <c:pt idx="2757">
                  <c:v>13.8506</c:v>
                </c:pt>
                <c:pt idx="2758">
                  <c:v>13.855600000000001</c:v>
                </c:pt>
                <c:pt idx="2759">
                  <c:v>13.8606</c:v>
                </c:pt>
                <c:pt idx="2760">
                  <c:v>13.8657</c:v>
                </c:pt>
                <c:pt idx="2761">
                  <c:v>13.870699999999999</c:v>
                </c:pt>
                <c:pt idx="2762">
                  <c:v>13.8758</c:v>
                </c:pt>
                <c:pt idx="2763">
                  <c:v>13.880800000000001</c:v>
                </c:pt>
                <c:pt idx="2764">
                  <c:v>13.885899999999999</c:v>
                </c:pt>
                <c:pt idx="2765">
                  <c:v>13.8909</c:v>
                </c:pt>
                <c:pt idx="2766">
                  <c:v>13.895899999999999</c:v>
                </c:pt>
                <c:pt idx="2767">
                  <c:v>13.901</c:v>
                </c:pt>
                <c:pt idx="2768">
                  <c:v>13.906000000000001</c:v>
                </c:pt>
                <c:pt idx="2769">
                  <c:v>13.911099999999999</c:v>
                </c:pt>
                <c:pt idx="2770">
                  <c:v>13.9161</c:v>
                </c:pt>
                <c:pt idx="2771">
                  <c:v>13.921200000000001</c:v>
                </c:pt>
                <c:pt idx="2772">
                  <c:v>13.9262</c:v>
                </c:pt>
                <c:pt idx="2773">
                  <c:v>13.9313</c:v>
                </c:pt>
                <c:pt idx="2774">
                  <c:v>13.936299999999999</c:v>
                </c:pt>
                <c:pt idx="2775">
                  <c:v>13.9413</c:v>
                </c:pt>
                <c:pt idx="2776">
                  <c:v>13.946400000000001</c:v>
                </c:pt>
                <c:pt idx="2777">
                  <c:v>13.9514</c:v>
                </c:pt>
                <c:pt idx="2778">
                  <c:v>13.9565</c:v>
                </c:pt>
                <c:pt idx="2779">
                  <c:v>13.961499999999999</c:v>
                </c:pt>
                <c:pt idx="2780">
                  <c:v>13.9666</c:v>
                </c:pt>
                <c:pt idx="2781">
                  <c:v>13.9716</c:v>
                </c:pt>
                <c:pt idx="2782">
                  <c:v>13.976599999999999</c:v>
                </c:pt>
                <c:pt idx="2783">
                  <c:v>13.9817</c:v>
                </c:pt>
                <c:pt idx="2784">
                  <c:v>13.986700000000001</c:v>
                </c:pt>
                <c:pt idx="2785">
                  <c:v>13.9918</c:v>
                </c:pt>
                <c:pt idx="2786">
                  <c:v>13.9968</c:v>
                </c:pt>
                <c:pt idx="2787">
                  <c:v>14.001899999999999</c:v>
                </c:pt>
                <c:pt idx="2788">
                  <c:v>14.0069</c:v>
                </c:pt>
                <c:pt idx="2789">
                  <c:v>14.012</c:v>
                </c:pt>
                <c:pt idx="2790">
                  <c:v>14.016999999999999</c:v>
                </c:pt>
                <c:pt idx="2791">
                  <c:v>14.022</c:v>
                </c:pt>
                <c:pt idx="2792">
                  <c:v>14.027100000000001</c:v>
                </c:pt>
                <c:pt idx="2793">
                  <c:v>14.0321</c:v>
                </c:pt>
                <c:pt idx="2794">
                  <c:v>14.0372</c:v>
                </c:pt>
                <c:pt idx="2795">
                  <c:v>14.042199999999999</c:v>
                </c:pt>
                <c:pt idx="2796">
                  <c:v>14.0473</c:v>
                </c:pt>
                <c:pt idx="2797">
                  <c:v>14.052300000000001</c:v>
                </c:pt>
                <c:pt idx="2798">
                  <c:v>14.057399999999999</c:v>
                </c:pt>
                <c:pt idx="2799">
                  <c:v>14.0624</c:v>
                </c:pt>
                <c:pt idx="2800">
                  <c:v>14.067399999999999</c:v>
                </c:pt>
                <c:pt idx="2801">
                  <c:v>14.0725</c:v>
                </c:pt>
                <c:pt idx="2802">
                  <c:v>14.077500000000001</c:v>
                </c:pt>
                <c:pt idx="2803">
                  <c:v>14.082599999999999</c:v>
                </c:pt>
                <c:pt idx="2804">
                  <c:v>14.0876</c:v>
                </c:pt>
                <c:pt idx="2805">
                  <c:v>14.092700000000001</c:v>
                </c:pt>
                <c:pt idx="2806">
                  <c:v>14.0977</c:v>
                </c:pt>
                <c:pt idx="2807">
                  <c:v>14.1027</c:v>
                </c:pt>
                <c:pt idx="2808">
                  <c:v>14.107799999999999</c:v>
                </c:pt>
                <c:pt idx="2809">
                  <c:v>14.1128</c:v>
                </c:pt>
                <c:pt idx="2810">
                  <c:v>14.117900000000001</c:v>
                </c:pt>
                <c:pt idx="2811">
                  <c:v>14.1229</c:v>
                </c:pt>
                <c:pt idx="2812">
                  <c:v>14.128</c:v>
                </c:pt>
                <c:pt idx="2813">
                  <c:v>14.132999999999999</c:v>
                </c:pt>
                <c:pt idx="2814">
                  <c:v>14.1381</c:v>
                </c:pt>
                <c:pt idx="2815">
                  <c:v>14.1431</c:v>
                </c:pt>
                <c:pt idx="2816">
                  <c:v>14.148099999999999</c:v>
                </c:pt>
                <c:pt idx="2817">
                  <c:v>14.1532</c:v>
                </c:pt>
                <c:pt idx="2818">
                  <c:v>14.158200000000001</c:v>
                </c:pt>
                <c:pt idx="2819">
                  <c:v>14.1633</c:v>
                </c:pt>
                <c:pt idx="2820">
                  <c:v>14.1683</c:v>
                </c:pt>
                <c:pt idx="2821">
                  <c:v>14.173400000000001</c:v>
                </c:pt>
                <c:pt idx="2822">
                  <c:v>14.1784</c:v>
                </c:pt>
                <c:pt idx="2823">
                  <c:v>14.183400000000001</c:v>
                </c:pt>
                <c:pt idx="2824">
                  <c:v>14.188499999999999</c:v>
                </c:pt>
                <c:pt idx="2825">
                  <c:v>14.1935</c:v>
                </c:pt>
                <c:pt idx="2826">
                  <c:v>14.198600000000001</c:v>
                </c:pt>
                <c:pt idx="2827">
                  <c:v>14.2036</c:v>
                </c:pt>
                <c:pt idx="2828">
                  <c:v>14.2087</c:v>
                </c:pt>
                <c:pt idx="2829">
                  <c:v>14.213699999999999</c:v>
                </c:pt>
                <c:pt idx="2830">
                  <c:v>14.2188</c:v>
                </c:pt>
                <c:pt idx="2831">
                  <c:v>14.223800000000001</c:v>
                </c:pt>
                <c:pt idx="2832">
                  <c:v>14.2288</c:v>
                </c:pt>
                <c:pt idx="2833">
                  <c:v>14.2339</c:v>
                </c:pt>
                <c:pt idx="2834">
                  <c:v>14.238899999999999</c:v>
                </c:pt>
                <c:pt idx="2835">
                  <c:v>14.244</c:v>
                </c:pt>
                <c:pt idx="2836">
                  <c:v>14.249000000000001</c:v>
                </c:pt>
                <c:pt idx="2837">
                  <c:v>14.254099999999999</c:v>
                </c:pt>
                <c:pt idx="2838">
                  <c:v>14.2591</c:v>
                </c:pt>
                <c:pt idx="2839">
                  <c:v>14.264200000000001</c:v>
                </c:pt>
                <c:pt idx="2840">
                  <c:v>14.2692</c:v>
                </c:pt>
                <c:pt idx="2841">
                  <c:v>14.2742</c:v>
                </c:pt>
                <c:pt idx="2842">
                  <c:v>14.279299999999999</c:v>
                </c:pt>
                <c:pt idx="2843">
                  <c:v>14.2843</c:v>
                </c:pt>
                <c:pt idx="2844">
                  <c:v>14.289400000000001</c:v>
                </c:pt>
                <c:pt idx="2845">
                  <c:v>14.2944</c:v>
                </c:pt>
                <c:pt idx="2846">
                  <c:v>14.2995</c:v>
                </c:pt>
                <c:pt idx="2847">
                  <c:v>14.304500000000001</c:v>
                </c:pt>
                <c:pt idx="2848">
                  <c:v>14.3095</c:v>
                </c:pt>
                <c:pt idx="2849">
                  <c:v>14.3146</c:v>
                </c:pt>
                <c:pt idx="2850">
                  <c:v>14.319599999999999</c:v>
                </c:pt>
                <c:pt idx="2851">
                  <c:v>14.3247</c:v>
                </c:pt>
                <c:pt idx="2852">
                  <c:v>14.329700000000001</c:v>
                </c:pt>
                <c:pt idx="2853">
                  <c:v>14.3348</c:v>
                </c:pt>
                <c:pt idx="2854">
                  <c:v>14.3398</c:v>
                </c:pt>
                <c:pt idx="2855">
                  <c:v>14.344900000000001</c:v>
                </c:pt>
                <c:pt idx="2856">
                  <c:v>14.3499</c:v>
                </c:pt>
                <c:pt idx="2857">
                  <c:v>14.354900000000001</c:v>
                </c:pt>
                <c:pt idx="2858">
                  <c:v>14.36</c:v>
                </c:pt>
                <c:pt idx="2859">
                  <c:v>14.365</c:v>
                </c:pt>
                <c:pt idx="2860">
                  <c:v>14.370100000000001</c:v>
                </c:pt>
                <c:pt idx="2861">
                  <c:v>14.3751</c:v>
                </c:pt>
                <c:pt idx="2862">
                  <c:v>14.3802</c:v>
                </c:pt>
                <c:pt idx="2863">
                  <c:v>14.385199999999999</c:v>
                </c:pt>
                <c:pt idx="2864">
                  <c:v>14.3902</c:v>
                </c:pt>
                <c:pt idx="2865">
                  <c:v>14.395300000000001</c:v>
                </c:pt>
                <c:pt idx="2866">
                  <c:v>14.4003</c:v>
                </c:pt>
                <c:pt idx="2867">
                  <c:v>14.4054</c:v>
                </c:pt>
                <c:pt idx="2868">
                  <c:v>14.410399999999999</c:v>
                </c:pt>
                <c:pt idx="2869">
                  <c:v>14.4155</c:v>
                </c:pt>
                <c:pt idx="2870">
                  <c:v>14.420500000000001</c:v>
                </c:pt>
                <c:pt idx="2871">
                  <c:v>14.425599999999999</c:v>
                </c:pt>
                <c:pt idx="2872">
                  <c:v>14.4306</c:v>
                </c:pt>
                <c:pt idx="2873">
                  <c:v>14.435600000000001</c:v>
                </c:pt>
                <c:pt idx="2874">
                  <c:v>14.4407</c:v>
                </c:pt>
                <c:pt idx="2875">
                  <c:v>14.4457</c:v>
                </c:pt>
                <c:pt idx="2876">
                  <c:v>14.450799999999999</c:v>
                </c:pt>
                <c:pt idx="2877">
                  <c:v>14.4558</c:v>
                </c:pt>
                <c:pt idx="2878">
                  <c:v>14.460900000000001</c:v>
                </c:pt>
                <c:pt idx="2879">
                  <c:v>14.4659</c:v>
                </c:pt>
                <c:pt idx="2880">
                  <c:v>14.471</c:v>
                </c:pt>
                <c:pt idx="2881">
                  <c:v>14.476000000000001</c:v>
                </c:pt>
                <c:pt idx="2882">
                  <c:v>14.481</c:v>
                </c:pt>
                <c:pt idx="2883">
                  <c:v>14.4861</c:v>
                </c:pt>
                <c:pt idx="2884">
                  <c:v>14.491099999999999</c:v>
                </c:pt>
                <c:pt idx="2885">
                  <c:v>14.4962</c:v>
                </c:pt>
                <c:pt idx="2886">
                  <c:v>14.501200000000001</c:v>
                </c:pt>
                <c:pt idx="2887">
                  <c:v>14.5063</c:v>
                </c:pt>
                <c:pt idx="2888">
                  <c:v>14.5113</c:v>
                </c:pt>
                <c:pt idx="2889">
                  <c:v>14.516299999999999</c:v>
                </c:pt>
                <c:pt idx="2890">
                  <c:v>14.5214</c:v>
                </c:pt>
                <c:pt idx="2891">
                  <c:v>14.526400000000001</c:v>
                </c:pt>
                <c:pt idx="2892">
                  <c:v>14.531499999999999</c:v>
                </c:pt>
                <c:pt idx="2893">
                  <c:v>14.5365</c:v>
                </c:pt>
                <c:pt idx="2894">
                  <c:v>14.541600000000001</c:v>
                </c:pt>
                <c:pt idx="2895">
                  <c:v>14.5466</c:v>
                </c:pt>
                <c:pt idx="2896">
                  <c:v>14.5517</c:v>
                </c:pt>
                <c:pt idx="2897">
                  <c:v>14.556699999999999</c:v>
                </c:pt>
                <c:pt idx="2898">
                  <c:v>14.5617</c:v>
                </c:pt>
                <c:pt idx="2899">
                  <c:v>14.566800000000001</c:v>
                </c:pt>
                <c:pt idx="2900">
                  <c:v>14.5718</c:v>
                </c:pt>
                <c:pt idx="2901">
                  <c:v>14.5769</c:v>
                </c:pt>
                <c:pt idx="2902">
                  <c:v>14.581899999999999</c:v>
                </c:pt>
                <c:pt idx="2903">
                  <c:v>14.587</c:v>
                </c:pt>
                <c:pt idx="2904">
                  <c:v>14.592000000000001</c:v>
                </c:pt>
                <c:pt idx="2905">
                  <c:v>14.597</c:v>
                </c:pt>
                <c:pt idx="2906">
                  <c:v>14.6021</c:v>
                </c:pt>
                <c:pt idx="2907">
                  <c:v>14.607100000000001</c:v>
                </c:pt>
                <c:pt idx="2908">
                  <c:v>14.6122</c:v>
                </c:pt>
                <c:pt idx="2909">
                  <c:v>14.6172</c:v>
                </c:pt>
                <c:pt idx="2910">
                  <c:v>14.622299999999999</c:v>
                </c:pt>
                <c:pt idx="2911">
                  <c:v>14.6273</c:v>
                </c:pt>
                <c:pt idx="2912">
                  <c:v>14.632400000000001</c:v>
                </c:pt>
                <c:pt idx="2913">
                  <c:v>14.6374</c:v>
                </c:pt>
                <c:pt idx="2914">
                  <c:v>14.6424</c:v>
                </c:pt>
                <c:pt idx="2915">
                  <c:v>14.647500000000001</c:v>
                </c:pt>
                <c:pt idx="2916">
                  <c:v>14.6525</c:v>
                </c:pt>
                <c:pt idx="2917">
                  <c:v>14.6576</c:v>
                </c:pt>
                <c:pt idx="2918">
                  <c:v>14.662599999999999</c:v>
                </c:pt>
                <c:pt idx="2919">
                  <c:v>14.6677</c:v>
                </c:pt>
                <c:pt idx="2920">
                  <c:v>14.672700000000001</c:v>
                </c:pt>
                <c:pt idx="2921">
                  <c:v>14.6778</c:v>
                </c:pt>
                <c:pt idx="2922">
                  <c:v>14.6828</c:v>
                </c:pt>
                <c:pt idx="2923">
                  <c:v>14.687799999999999</c:v>
                </c:pt>
                <c:pt idx="2924">
                  <c:v>14.6929</c:v>
                </c:pt>
                <c:pt idx="2925">
                  <c:v>14.697900000000001</c:v>
                </c:pt>
                <c:pt idx="2926">
                  <c:v>14.702999999999999</c:v>
                </c:pt>
                <c:pt idx="2927">
                  <c:v>14.708</c:v>
                </c:pt>
                <c:pt idx="2928">
                  <c:v>14.713100000000001</c:v>
                </c:pt>
                <c:pt idx="2929">
                  <c:v>14.7181</c:v>
                </c:pt>
                <c:pt idx="2930">
                  <c:v>14.723100000000001</c:v>
                </c:pt>
                <c:pt idx="2931">
                  <c:v>14.728199999999999</c:v>
                </c:pt>
                <c:pt idx="2932">
                  <c:v>14.7332</c:v>
                </c:pt>
                <c:pt idx="2933">
                  <c:v>14.738300000000001</c:v>
                </c:pt>
                <c:pt idx="2934">
                  <c:v>14.7433</c:v>
                </c:pt>
                <c:pt idx="2935">
                  <c:v>14.7484</c:v>
                </c:pt>
                <c:pt idx="2936">
                  <c:v>14.753399999999999</c:v>
                </c:pt>
                <c:pt idx="2937">
                  <c:v>14.7585</c:v>
                </c:pt>
                <c:pt idx="2938">
                  <c:v>14.763500000000001</c:v>
                </c:pt>
                <c:pt idx="2939">
                  <c:v>14.7685</c:v>
                </c:pt>
                <c:pt idx="2940">
                  <c:v>14.7736</c:v>
                </c:pt>
                <c:pt idx="2941">
                  <c:v>14.778600000000001</c:v>
                </c:pt>
                <c:pt idx="2942">
                  <c:v>14.7837</c:v>
                </c:pt>
                <c:pt idx="2943">
                  <c:v>14.7887</c:v>
                </c:pt>
                <c:pt idx="2944">
                  <c:v>14.793799999999999</c:v>
                </c:pt>
                <c:pt idx="2945">
                  <c:v>14.7988</c:v>
                </c:pt>
                <c:pt idx="2946">
                  <c:v>14.803800000000001</c:v>
                </c:pt>
                <c:pt idx="2947">
                  <c:v>14.8089</c:v>
                </c:pt>
                <c:pt idx="2948">
                  <c:v>14.8139</c:v>
                </c:pt>
                <c:pt idx="2949">
                  <c:v>14.819000000000001</c:v>
                </c:pt>
                <c:pt idx="2950">
                  <c:v>14.824</c:v>
                </c:pt>
                <c:pt idx="2951">
                  <c:v>14.8291</c:v>
                </c:pt>
                <c:pt idx="2952">
                  <c:v>14.834099999999999</c:v>
                </c:pt>
                <c:pt idx="2953">
                  <c:v>14.8392</c:v>
                </c:pt>
                <c:pt idx="2954">
                  <c:v>14.844200000000001</c:v>
                </c:pt>
                <c:pt idx="2955">
                  <c:v>14.8492</c:v>
                </c:pt>
                <c:pt idx="2956">
                  <c:v>14.8543</c:v>
                </c:pt>
                <c:pt idx="2957">
                  <c:v>14.859299999999999</c:v>
                </c:pt>
                <c:pt idx="2958">
                  <c:v>14.8644</c:v>
                </c:pt>
                <c:pt idx="2959">
                  <c:v>14.869400000000001</c:v>
                </c:pt>
                <c:pt idx="2960">
                  <c:v>14.874499999999999</c:v>
                </c:pt>
                <c:pt idx="2961">
                  <c:v>14.8795</c:v>
                </c:pt>
                <c:pt idx="2962">
                  <c:v>14.884600000000001</c:v>
                </c:pt>
                <c:pt idx="2963">
                  <c:v>14.8896</c:v>
                </c:pt>
                <c:pt idx="2964">
                  <c:v>14.894600000000001</c:v>
                </c:pt>
                <c:pt idx="2965">
                  <c:v>14.899699999999999</c:v>
                </c:pt>
                <c:pt idx="2966">
                  <c:v>14.9047</c:v>
                </c:pt>
                <c:pt idx="2967">
                  <c:v>14.909800000000001</c:v>
                </c:pt>
                <c:pt idx="2968">
                  <c:v>14.9148</c:v>
                </c:pt>
                <c:pt idx="2969">
                  <c:v>14.9199</c:v>
                </c:pt>
                <c:pt idx="2970">
                  <c:v>14.924899999999999</c:v>
                </c:pt>
                <c:pt idx="2971">
                  <c:v>14.9299</c:v>
                </c:pt>
                <c:pt idx="2972">
                  <c:v>14.935</c:v>
                </c:pt>
                <c:pt idx="2973">
                  <c:v>14.94</c:v>
                </c:pt>
                <c:pt idx="2974">
                  <c:v>14.9451</c:v>
                </c:pt>
                <c:pt idx="2975">
                  <c:v>14.950100000000001</c:v>
                </c:pt>
                <c:pt idx="2976">
                  <c:v>14.9552</c:v>
                </c:pt>
                <c:pt idx="2977">
                  <c:v>14.9602</c:v>
                </c:pt>
                <c:pt idx="2978">
                  <c:v>14.965299999999999</c:v>
                </c:pt>
                <c:pt idx="2979">
                  <c:v>14.9703</c:v>
                </c:pt>
                <c:pt idx="2980">
                  <c:v>14.975300000000001</c:v>
                </c:pt>
                <c:pt idx="2981">
                  <c:v>14.980399999999999</c:v>
                </c:pt>
                <c:pt idx="2982">
                  <c:v>14.9854</c:v>
                </c:pt>
                <c:pt idx="2983">
                  <c:v>14.990500000000001</c:v>
                </c:pt>
                <c:pt idx="2984">
                  <c:v>14.9955</c:v>
                </c:pt>
                <c:pt idx="2985">
                  <c:v>15.0006</c:v>
                </c:pt>
                <c:pt idx="2986">
                  <c:v>15.005599999999999</c:v>
                </c:pt>
                <c:pt idx="2987">
                  <c:v>15.0106</c:v>
                </c:pt>
                <c:pt idx="2988">
                  <c:v>15.015700000000001</c:v>
                </c:pt>
                <c:pt idx="2989">
                  <c:v>15.0207</c:v>
                </c:pt>
                <c:pt idx="2990">
                  <c:v>15.0258</c:v>
                </c:pt>
                <c:pt idx="2991">
                  <c:v>15.030799999999999</c:v>
                </c:pt>
                <c:pt idx="2992">
                  <c:v>15.0359</c:v>
                </c:pt>
                <c:pt idx="2993">
                  <c:v>15.040900000000001</c:v>
                </c:pt>
                <c:pt idx="2994">
                  <c:v>15.045999999999999</c:v>
                </c:pt>
                <c:pt idx="2995">
                  <c:v>15.051</c:v>
                </c:pt>
                <c:pt idx="2996">
                  <c:v>15.055999999999999</c:v>
                </c:pt>
                <c:pt idx="2997">
                  <c:v>15.0611</c:v>
                </c:pt>
                <c:pt idx="2998">
                  <c:v>15.0661</c:v>
                </c:pt>
                <c:pt idx="2999">
                  <c:v>15.071199999999999</c:v>
                </c:pt>
                <c:pt idx="3000">
                  <c:v>15.0762</c:v>
                </c:pt>
                <c:pt idx="3001">
                  <c:v>15.081300000000001</c:v>
                </c:pt>
                <c:pt idx="3002">
                  <c:v>15.0863</c:v>
                </c:pt>
                <c:pt idx="3003">
                  <c:v>15.0914</c:v>
                </c:pt>
                <c:pt idx="3004">
                  <c:v>15.096399999999999</c:v>
                </c:pt>
                <c:pt idx="3005">
                  <c:v>15.1014</c:v>
                </c:pt>
                <c:pt idx="3006">
                  <c:v>15.1065</c:v>
                </c:pt>
                <c:pt idx="3007">
                  <c:v>15.111499999999999</c:v>
                </c:pt>
                <c:pt idx="3008">
                  <c:v>15.1166</c:v>
                </c:pt>
                <c:pt idx="3009">
                  <c:v>15.121600000000001</c:v>
                </c:pt>
                <c:pt idx="3010">
                  <c:v>15.1267</c:v>
                </c:pt>
                <c:pt idx="3011">
                  <c:v>15.1317</c:v>
                </c:pt>
                <c:pt idx="3012">
                  <c:v>15.136699999999999</c:v>
                </c:pt>
                <c:pt idx="3013">
                  <c:v>15.1418</c:v>
                </c:pt>
                <c:pt idx="3014">
                  <c:v>15.146800000000001</c:v>
                </c:pt>
                <c:pt idx="3015">
                  <c:v>15.151899999999999</c:v>
                </c:pt>
                <c:pt idx="3016">
                  <c:v>15.1569</c:v>
                </c:pt>
                <c:pt idx="3017">
                  <c:v>15.162000000000001</c:v>
                </c:pt>
                <c:pt idx="3018">
                  <c:v>15.167</c:v>
                </c:pt>
                <c:pt idx="3019">
                  <c:v>15.1721</c:v>
                </c:pt>
                <c:pt idx="3020">
                  <c:v>15.177099999999999</c:v>
                </c:pt>
                <c:pt idx="3021">
                  <c:v>15.1821</c:v>
                </c:pt>
                <c:pt idx="3022">
                  <c:v>15.187200000000001</c:v>
                </c:pt>
                <c:pt idx="3023">
                  <c:v>15.1922</c:v>
                </c:pt>
                <c:pt idx="3024">
                  <c:v>15.1973</c:v>
                </c:pt>
                <c:pt idx="3025">
                  <c:v>15.202299999999999</c:v>
                </c:pt>
                <c:pt idx="3026">
                  <c:v>15.2074</c:v>
                </c:pt>
                <c:pt idx="3027">
                  <c:v>15.212400000000001</c:v>
                </c:pt>
                <c:pt idx="3028">
                  <c:v>15.2174</c:v>
                </c:pt>
                <c:pt idx="3029">
                  <c:v>15.2225</c:v>
                </c:pt>
                <c:pt idx="3030">
                  <c:v>15.227499999999999</c:v>
                </c:pt>
                <c:pt idx="3031">
                  <c:v>15.2326</c:v>
                </c:pt>
                <c:pt idx="3032">
                  <c:v>15.2376</c:v>
                </c:pt>
                <c:pt idx="3033">
                  <c:v>15.242699999999999</c:v>
                </c:pt>
                <c:pt idx="3034">
                  <c:v>15.2477</c:v>
                </c:pt>
                <c:pt idx="3035">
                  <c:v>15.252800000000001</c:v>
                </c:pt>
                <c:pt idx="3036">
                  <c:v>15.2578</c:v>
                </c:pt>
                <c:pt idx="3037">
                  <c:v>15.2628</c:v>
                </c:pt>
                <c:pt idx="3038">
                  <c:v>15.267899999999999</c:v>
                </c:pt>
                <c:pt idx="3039">
                  <c:v>15.2729</c:v>
                </c:pt>
                <c:pt idx="3040">
                  <c:v>15.278</c:v>
                </c:pt>
                <c:pt idx="3041">
                  <c:v>15.282999999999999</c:v>
                </c:pt>
                <c:pt idx="3042">
                  <c:v>15.2881</c:v>
                </c:pt>
                <c:pt idx="3043">
                  <c:v>15.293100000000001</c:v>
                </c:pt>
                <c:pt idx="3044">
                  <c:v>15.2982</c:v>
                </c:pt>
                <c:pt idx="3045">
                  <c:v>15.3032</c:v>
                </c:pt>
                <c:pt idx="3046">
                  <c:v>15.308199999999999</c:v>
                </c:pt>
                <c:pt idx="3047">
                  <c:v>15.3133</c:v>
                </c:pt>
                <c:pt idx="3048">
                  <c:v>15.318300000000001</c:v>
                </c:pt>
                <c:pt idx="3049">
                  <c:v>15.323399999999999</c:v>
                </c:pt>
                <c:pt idx="3050">
                  <c:v>15.3284</c:v>
                </c:pt>
                <c:pt idx="3051">
                  <c:v>15.333500000000001</c:v>
                </c:pt>
                <c:pt idx="3052">
                  <c:v>15.3385</c:v>
                </c:pt>
                <c:pt idx="3053">
                  <c:v>15.343500000000001</c:v>
                </c:pt>
                <c:pt idx="3054">
                  <c:v>15.348599999999999</c:v>
                </c:pt>
                <c:pt idx="3055">
                  <c:v>15.3536</c:v>
                </c:pt>
                <c:pt idx="3056">
                  <c:v>15.358700000000001</c:v>
                </c:pt>
                <c:pt idx="3057">
                  <c:v>15.3637</c:v>
                </c:pt>
                <c:pt idx="3058">
                  <c:v>15.3688</c:v>
                </c:pt>
                <c:pt idx="3059">
                  <c:v>15.373799999999999</c:v>
                </c:pt>
                <c:pt idx="3060">
                  <c:v>15.3789</c:v>
                </c:pt>
                <c:pt idx="3061">
                  <c:v>15.383900000000001</c:v>
                </c:pt>
                <c:pt idx="3062">
                  <c:v>15.3889</c:v>
                </c:pt>
                <c:pt idx="3063">
                  <c:v>15.394</c:v>
                </c:pt>
                <c:pt idx="3064">
                  <c:v>15.398999999999999</c:v>
                </c:pt>
                <c:pt idx="3065">
                  <c:v>15.4041</c:v>
                </c:pt>
                <c:pt idx="3066">
                  <c:v>15.4091</c:v>
                </c:pt>
                <c:pt idx="3067">
                  <c:v>15.414199999999999</c:v>
                </c:pt>
                <c:pt idx="3068">
                  <c:v>15.4192</c:v>
                </c:pt>
                <c:pt idx="3069">
                  <c:v>15.424200000000001</c:v>
                </c:pt>
                <c:pt idx="3070">
                  <c:v>15.4293</c:v>
                </c:pt>
                <c:pt idx="3071">
                  <c:v>15.4343</c:v>
                </c:pt>
                <c:pt idx="3072">
                  <c:v>15.439399999999999</c:v>
                </c:pt>
                <c:pt idx="3073">
                  <c:v>15.4444</c:v>
                </c:pt>
                <c:pt idx="3074">
                  <c:v>15.4495</c:v>
                </c:pt>
                <c:pt idx="3075">
                  <c:v>15.454499999999999</c:v>
                </c:pt>
                <c:pt idx="3076">
                  <c:v>15.4596</c:v>
                </c:pt>
                <c:pt idx="3077">
                  <c:v>15.464600000000001</c:v>
                </c:pt>
                <c:pt idx="3078">
                  <c:v>15.4696</c:v>
                </c:pt>
                <c:pt idx="3079">
                  <c:v>15.4747</c:v>
                </c:pt>
                <c:pt idx="3080">
                  <c:v>15.479699999999999</c:v>
                </c:pt>
                <c:pt idx="3081">
                  <c:v>15.4848</c:v>
                </c:pt>
                <c:pt idx="3082">
                  <c:v>15.489800000000001</c:v>
                </c:pt>
                <c:pt idx="3083">
                  <c:v>15.494899999999999</c:v>
                </c:pt>
                <c:pt idx="3084">
                  <c:v>15.4999</c:v>
                </c:pt>
                <c:pt idx="3085">
                  <c:v>15.505000000000001</c:v>
                </c:pt>
                <c:pt idx="3086">
                  <c:v>15.51</c:v>
                </c:pt>
                <c:pt idx="3087">
                  <c:v>15.515000000000001</c:v>
                </c:pt>
                <c:pt idx="3088">
                  <c:v>15.520099999999999</c:v>
                </c:pt>
                <c:pt idx="3089">
                  <c:v>15.5251</c:v>
                </c:pt>
                <c:pt idx="3090">
                  <c:v>15.530200000000001</c:v>
                </c:pt>
                <c:pt idx="3091">
                  <c:v>15.5352</c:v>
                </c:pt>
                <c:pt idx="3092">
                  <c:v>15.5403</c:v>
                </c:pt>
                <c:pt idx="3093">
                  <c:v>15.545299999999999</c:v>
                </c:pt>
                <c:pt idx="3094">
                  <c:v>15.5503</c:v>
                </c:pt>
                <c:pt idx="3095">
                  <c:v>15.555400000000001</c:v>
                </c:pt>
                <c:pt idx="3096">
                  <c:v>15.5604</c:v>
                </c:pt>
                <c:pt idx="3097">
                  <c:v>15.5655</c:v>
                </c:pt>
                <c:pt idx="3098">
                  <c:v>15.570499999999999</c:v>
                </c:pt>
                <c:pt idx="3099">
                  <c:v>15.5756</c:v>
                </c:pt>
                <c:pt idx="3100">
                  <c:v>15.5806</c:v>
                </c:pt>
                <c:pt idx="3101">
                  <c:v>15.585699999999999</c:v>
                </c:pt>
                <c:pt idx="3102">
                  <c:v>15.5907</c:v>
                </c:pt>
                <c:pt idx="3103">
                  <c:v>15.595700000000001</c:v>
                </c:pt>
                <c:pt idx="3104">
                  <c:v>15.6008</c:v>
                </c:pt>
                <c:pt idx="3105">
                  <c:v>15.6058</c:v>
                </c:pt>
                <c:pt idx="3106">
                  <c:v>15.610900000000001</c:v>
                </c:pt>
                <c:pt idx="3107">
                  <c:v>15.6159</c:v>
                </c:pt>
                <c:pt idx="3108">
                  <c:v>15.621</c:v>
                </c:pt>
                <c:pt idx="3109">
                  <c:v>15.625999999999999</c:v>
                </c:pt>
                <c:pt idx="3110">
                  <c:v>15.631</c:v>
                </c:pt>
                <c:pt idx="3111">
                  <c:v>15.636100000000001</c:v>
                </c:pt>
                <c:pt idx="3112">
                  <c:v>15.6411</c:v>
                </c:pt>
                <c:pt idx="3113">
                  <c:v>15.6462</c:v>
                </c:pt>
                <c:pt idx="3114">
                  <c:v>15.651199999999999</c:v>
                </c:pt>
                <c:pt idx="3115">
                  <c:v>15.6563</c:v>
                </c:pt>
                <c:pt idx="3116">
                  <c:v>15.661300000000001</c:v>
                </c:pt>
                <c:pt idx="3117">
                  <c:v>15.666399999999999</c:v>
                </c:pt>
                <c:pt idx="3118">
                  <c:v>15.6714</c:v>
                </c:pt>
                <c:pt idx="3119">
                  <c:v>15.676399999999999</c:v>
                </c:pt>
                <c:pt idx="3120">
                  <c:v>15.6815</c:v>
                </c:pt>
                <c:pt idx="3121">
                  <c:v>15.686500000000001</c:v>
                </c:pt>
                <c:pt idx="3122">
                  <c:v>15.691599999999999</c:v>
                </c:pt>
                <c:pt idx="3123">
                  <c:v>15.6966</c:v>
                </c:pt>
                <c:pt idx="3124">
                  <c:v>15.701700000000001</c:v>
                </c:pt>
                <c:pt idx="3125">
                  <c:v>15.7067</c:v>
                </c:pt>
                <c:pt idx="3126">
                  <c:v>15.7118</c:v>
                </c:pt>
                <c:pt idx="3127">
                  <c:v>15.716799999999999</c:v>
                </c:pt>
                <c:pt idx="3128">
                  <c:v>15.7218</c:v>
                </c:pt>
                <c:pt idx="3129">
                  <c:v>15.726900000000001</c:v>
                </c:pt>
                <c:pt idx="3130">
                  <c:v>15.7319</c:v>
                </c:pt>
                <c:pt idx="3131">
                  <c:v>15.737</c:v>
                </c:pt>
                <c:pt idx="3132">
                  <c:v>15.742000000000001</c:v>
                </c:pt>
                <c:pt idx="3133">
                  <c:v>15.7471</c:v>
                </c:pt>
                <c:pt idx="3134">
                  <c:v>15.7521</c:v>
                </c:pt>
                <c:pt idx="3135">
                  <c:v>15.757099999999999</c:v>
                </c:pt>
                <c:pt idx="3136">
                  <c:v>15.7622</c:v>
                </c:pt>
                <c:pt idx="3137">
                  <c:v>15.767200000000001</c:v>
                </c:pt>
                <c:pt idx="3138">
                  <c:v>15.7723</c:v>
                </c:pt>
                <c:pt idx="3139">
                  <c:v>15.7773</c:v>
                </c:pt>
                <c:pt idx="3140">
                  <c:v>15.782400000000001</c:v>
                </c:pt>
                <c:pt idx="3141">
                  <c:v>15.7874</c:v>
                </c:pt>
                <c:pt idx="3142">
                  <c:v>15.7925</c:v>
                </c:pt>
                <c:pt idx="3143">
                  <c:v>15.797499999999999</c:v>
                </c:pt>
                <c:pt idx="3144">
                  <c:v>15.8025</c:v>
                </c:pt>
                <c:pt idx="3145">
                  <c:v>15.807600000000001</c:v>
                </c:pt>
                <c:pt idx="3146">
                  <c:v>15.8126</c:v>
                </c:pt>
                <c:pt idx="3147">
                  <c:v>15.8177</c:v>
                </c:pt>
                <c:pt idx="3148">
                  <c:v>15.822699999999999</c:v>
                </c:pt>
                <c:pt idx="3149">
                  <c:v>15.8278</c:v>
                </c:pt>
                <c:pt idx="3150">
                  <c:v>15.832800000000001</c:v>
                </c:pt>
                <c:pt idx="3151">
                  <c:v>15.8378</c:v>
                </c:pt>
                <c:pt idx="3152">
                  <c:v>15.8429</c:v>
                </c:pt>
                <c:pt idx="3153">
                  <c:v>15.847899999999999</c:v>
                </c:pt>
                <c:pt idx="3154">
                  <c:v>15.853</c:v>
                </c:pt>
                <c:pt idx="3155">
                  <c:v>15.858000000000001</c:v>
                </c:pt>
                <c:pt idx="3156">
                  <c:v>15.863099999999999</c:v>
                </c:pt>
                <c:pt idx="3157">
                  <c:v>15.8681</c:v>
                </c:pt>
                <c:pt idx="3158">
                  <c:v>15.873200000000001</c:v>
                </c:pt>
                <c:pt idx="3159">
                  <c:v>15.8782</c:v>
                </c:pt>
                <c:pt idx="3160">
                  <c:v>15.8832</c:v>
                </c:pt>
                <c:pt idx="3161">
                  <c:v>15.888299999999999</c:v>
                </c:pt>
                <c:pt idx="3162">
                  <c:v>15.8933</c:v>
                </c:pt>
                <c:pt idx="3163">
                  <c:v>15.898400000000001</c:v>
                </c:pt>
                <c:pt idx="3164">
                  <c:v>15.9034</c:v>
                </c:pt>
                <c:pt idx="3165">
                  <c:v>15.9085</c:v>
                </c:pt>
                <c:pt idx="3166">
                  <c:v>15.913500000000001</c:v>
                </c:pt>
                <c:pt idx="3167">
                  <c:v>15.9186</c:v>
                </c:pt>
                <c:pt idx="3168">
                  <c:v>15.9236</c:v>
                </c:pt>
                <c:pt idx="3169">
                  <c:v>15.928599999999999</c:v>
                </c:pt>
                <c:pt idx="3170">
                  <c:v>15.9337</c:v>
                </c:pt>
                <c:pt idx="3171">
                  <c:v>15.938700000000001</c:v>
                </c:pt>
                <c:pt idx="3172">
                  <c:v>15.9438</c:v>
                </c:pt>
                <c:pt idx="3173">
                  <c:v>15.9488</c:v>
                </c:pt>
                <c:pt idx="3174">
                  <c:v>15.953900000000001</c:v>
                </c:pt>
                <c:pt idx="3175">
                  <c:v>15.9589</c:v>
                </c:pt>
                <c:pt idx="3176">
                  <c:v>15.963900000000001</c:v>
                </c:pt>
                <c:pt idx="3177">
                  <c:v>15.968999999999999</c:v>
                </c:pt>
                <c:pt idx="3178">
                  <c:v>15.974</c:v>
                </c:pt>
                <c:pt idx="3179">
                  <c:v>15.979100000000001</c:v>
                </c:pt>
                <c:pt idx="3180">
                  <c:v>15.9841</c:v>
                </c:pt>
                <c:pt idx="3181">
                  <c:v>15.9892</c:v>
                </c:pt>
                <c:pt idx="3182">
                  <c:v>15.994199999999999</c:v>
                </c:pt>
                <c:pt idx="3183">
                  <c:v>15.9993</c:v>
                </c:pt>
                <c:pt idx="3184">
                  <c:v>16.004300000000001</c:v>
                </c:pt>
                <c:pt idx="3185">
                  <c:v>16.0093</c:v>
                </c:pt>
                <c:pt idx="3186">
                  <c:v>16.014399999999998</c:v>
                </c:pt>
                <c:pt idx="3187">
                  <c:v>16.019400000000001</c:v>
                </c:pt>
                <c:pt idx="3188">
                  <c:v>16.0245</c:v>
                </c:pt>
                <c:pt idx="3189">
                  <c:v>16.029499999999999</c:v>
                </c:pt>
                <c:pt idx="3190">
                  <c:v>16.034600000000001</c:v>
                </c:pt>
                <c:pt idx="3191">
                  <c:v>16.0396</c:v>
                </c:pt>
                <c:pt idx="3192">
                  <c:v>16.044599999999999</c:v>
                </c:pt>
                <c:pt idx="3193">
                  <c:v>16.049700000000001</c:v>
                </c:pt>
                <c:pt idx="3194">
                  <c:v>16.0547</c:v>
                </c:pt>
                <c:pt idx="3195">
                  <c:v>16.059799999999999</c:v>
                </c:pt>
                <c:pt idx="3196">
                  <c:v>16.064800000000002</c:v>
                </c:pt>
                <c:pt idx="3197">
                  <c:v>16.069900000000001</c:v>
                </c:pt>
                <c:pt idx="3198">
                  <c:v>16.0749</c:v>
                </c:pt>
                <c:pt idx="3199">
                  <c:v>16.079999999999998</c:v>
                </c:pt>
                <c:pt idx="3200">
                  <c:v>16.085000000000001</c:v>
                </c:pt>
                <c:pt idx="3201">
                  <c:v>16.09</c:v>
                </c:pt>
                <c:pt idx="3202">
                  <c:v>16.095099999999999</c:v>
                </c:pt>
                <c:pt idx="3203">
                  <c:v>16.100100000000001</c:v>
                </c:pt>
                <c:pt idx="3204">
                  <c:v>16.1052</c:v>
                </c:pt>
                <c:pt idx="3205">
                  <c:v>16.110199999999999</c:v>
                </c:pt>
                <c:pt idx="3206">
                  <c:v>16.115300000000001</c:v>
                </c:pt>
                <c:pt idx="3207">
                  <c:v>16.1203</c:v>
                </c:pt>
                <c:pt idx="3208">
                  <c:v>16.125399999999999</c:v>
                </c:pt>
                <c:pt idx="3209">
                  <c:v>16.130400000000002</c:v>
                </c:pt>
                <c:pt idx="3210">
                  <c:v>16.135400000000001</c:v>
                </c:pt>
                <c:pt idx="3211">
                  <c:v>16.140499999999999</c:v>
                </c:pt>
                <c:pt idx="3212">
                  <c:v>16.145499999999998</c:v>
                </c:pt>
                <c:pt idx="3213">
                  <c:v>16.150600000000001</c:v>
                </c:pt>
                <c:pt idx="3214">
                  <c:v>16.1556</c:v>
                </c:pt>
                <c:pt idx="3215">
                  <c:v>16.160699999999999</c:v>
                </c:pt>
                <c:pt idx="3216">
                  <c:v>16.165700000000001</c:v>
                </c:pt>
                <c:pt idx="3217">
                  <c:v>16.1707</c:v>
                </c:pt>
                <c:pt idx="3218">
                  <c:v>16.175799999999999</c:v>
                </c:pt>
                <c:pt idx="3219">
                  <c:v>16.180800000000001</c:v>
                </c:pt>
                <c:pt idx="3220">
                  <c:v>16.1859</c:v>
                </c:pt>
                <c:pt idx="3221">
                  <c:v>16.190899999999999</c:v>
                </c:pt>
                <c:pt idx="3222">
                  <c:v>16.196000000000002</c:v>
                </c:pt>
                <c:pt idx="3223">
                  <c:v>16.201000000000001</c:v>
                </c:pt>
                <c:pt idx="3224">
                  <c:v>16.206099999999999</c:v>
                </c:pt>
                <c:pt idx="3225">
                  <c:v>16.211099999999998</c:v>
                </c:pt>
                <c:pt idx="3226">
                  <c:v>16.216100000000001</c:v>
                </c:pt>
                <c:pt idx="3227">
                  <c:v>16.2212</c:v>
                </c:pt>
                <c:pt idx="3228">
                  <c:v>16.226199999999999</c:v>
                </c:pt>
                <c:pt idx="3229">
                  <c:v>16.231300000000001</c:v>
                </c:pt>
                <c:pt idx="3230">
                  <c:v>16.2363</c:v>
                </c:pt>
                <c:pt idx="3231">
                  <c:v>16.241399999999999</c:v>
                </c:pt>
                <c:pt idx="3232">
                  <c:v>16.246400000000001</c:v>
                </c:pt>
                <c:pt idx="3233">
                  <c:v>16.2514</c:v>
                </c:pt>
                <c:pt idx="3234">
                  <c:v>16.256499999999999</c:v>
                </c:pt>
                <c:pt idx="3235">
                  <c:v>16.261500000000002</c:v>
                </c:pt>
                <c:pt idx="3236">
                  <c:v>16.2666</c:v>
                </c:pt>
                <c:pt idx="3237">
                  <c:v>16.271599999999999</c:v>
                </c:pt>
                <c:pt idx="3238">
                  <c:v>16.276700000000002</c:v>
                </c:pt>
                <c:pt idx="3239">
                  <c:v>16.281700000000001</c:v>
                </c:pt>
                <c:pt idx="3240">
                  <c:v>16.286799999999999</c:v>
                </c:pt>
                <c:pt idx="3241">
                  <c:v>16.291799999999999</c:v>
                </c:pt>
                <c:pt idx="3242">
                  <c:v>16.296800000000001</c:v>
                </c:pt>
                <c:pt idx="3243">
                  <c:v>16.3019</c:v>
                </c:pt>
                <c:pt idx="3244">
                  <c:v>16.306899999999999</c:v>
                </c:pt>
                <c:pt idx="3245">
                  <c:v>16.312000000000001</c:v>
                </c:pt>
                <c:pt idx="3246">
                  <c:v>16.317</c:v>
                </c:pt>
                <c:pt idx="3247">
                  <c:v>16.322099999999999</c:v>
                </c:pt>
                <c:pt idx="3248">
                  <c:v>16.327100000000002</c:v>
                </c:pt>
                <c:pt idx="3249">
                  <c:v>16.3322</c:v>
                </c:pt>
                <c:pt idx="3250">
                  <c:v>16.337199999999999</c:v>
                </c:pt>
                <c:pt idx="3251">
                  <c:v>16.342199999999998</c:v>
                </c:pt>
                <c:pt idx="3252">
                  <c:v>16.347300000000001</c:v>
                </c:pt>
                <c:pt idx="3253">
                  <c:v>16.3523</c:v>
                </c:pt>
                <c:pt idx="3254">
                  <c:v>16.357399999999998</c:v>
                </c:pt>
                <c:pt idx="3255">
                  <c:v>16.362400000000001</c:v>
                </c:pt>
                <c:pt idx="3256">
                  <c:v>16.3675</c:v>
                </c:pt>
                <c:pt idx="3257">
                  <c:v>16.372499999999999</c:v>
                </c:pt>
                <c:pt idx="3258">
                  <c:v>16.377500000000001</c:v>
                </c:pt>
                <c:pt idx="3259">
                  <c:v>16.3826</c:v>
                </c:pt>
                <c:pt idx="3260">
                  <c:v>16.387599999999999</c:v>
                </c:pt>
                <c:pt idx="3261">
                  <c:v>16.392700000000001</c:v>
                </c:pt>
                <c:pt idx="3262">
                  <c:v>16.3977</c:v>
                </c:pt>
                <c:pt idx="3263">
                  <c:v>16.402799999999999</c:v>
                </c:pt>
                <c:pt idx="3264">
                  <c:v>16.407800000000002</c:v>
                </c:pt>
                <c:pt idx="3265">
                  <c:v>16.4129</c:v>
                </c:pt>
                <c:pt idx="3266">
                  <c:v>16.417899999999999</c:v>
                </c:pt>
                <c:pt idx="3267">
                  <c:v>16.422899999999998</c:v>
                </c:pt>
                <c:pt idx="3268">
                  <c:v>16.428000000000001</c:v>
                </c:pt>
                <c:pt idx="3269">
                  <c:v>16.433</c:v>
                </c:pt>
                <c:pt idx="3270">
                  <c:v>16.438099999999999</c:v>
                </c:pt>
                <c:pt idx="3271">
                  <c:v>16.443100000000001</c:v>
                </c:pt>
                <c:pt idx="3272">
                  <c:v>16.4482</c:v>
                </c:pt>
                <c:pt idx="3273">
                  <c:v>16.453199999999999</c:v>
                </c:pt>
                <c:pt idx="3274">
                  <c:v>16.458200000000001</c:v>
                </c:pt>
                <c:pt idx="3275">
                  <c:v>16.4633</c:v>
                </c:pt>
                <c:pt idx="3276">
                  <c:v>16.468299999999999</c:v>
                </c:pt>
                <c:pt idx="3277">
                  <c:v>16.473400000000002</c:v>
                </c:pt>
                <c:pt idx="3278">
                  <c:v>16.478400000000001</c:v>
                </c:pt>
                <c:pt idx="3279">
                  <c:v>16.483499999999999</c:v>
                </c:pt>
                <c:pt idx="3280">
                  <c:v>16.488499999999998</c:v>
                </c:pt>
                <c:pt idx="3281">
                  <c:v>16.493600000000001</c:v>
                </c:pt>
                <c:pt idx="3282">
                  <c:v>16.4986</c:v>
                </c:pt>
                <c:pt idx="3283">
                  <c:v>16.503599999999999</c:v>
                </c:pt>
                <c:pt idx="3284">
                  <c:v>16.508700000000001</c:v>
                </c:pt>
                <c:pt idx="3285">
                  <c:v>16.5137</c:v>
                </c:pt>
                <c:pt idx="3286">
                  <c:v>16.518799999999999</c:v>
                </c:pt>
                <c:pt idx="3287">
                  <c:v>16.523800000000001</c:v>
                </c:pt>
                <c:pt idx="3288">
                  <c:v>16.5289</c:v>
                </c:pt>
                <c:pt idx="3289">
                  <c:v>16.533899999999999</c:v>
                </c:pt>
                <c:pt idx="3290">
                  <c:v>16.539000000000001</c:v>
                </c:pt>
                <c:pt idx="3291">
                  <c:v>16.544</c:v>
                </c:pt>
                <c:pt idx="3292">
                  <c:v>16.548999999999999</c:v>
                </c:pt>
                <c:pt idx="3293">
                  <c:v>16.554099999999998</c:v>
                </c:pt>
                <c:pt idx="3294">
                  <c:v>16.559100000000001</c:v>
                </c:pt>
                <c:pt idx="3295">
                  <c:v>16.5642</c:v>
                </c:pt>
                <c:pt idx="3296">
                  <c:v>16.569199999999999</c:v>
                </c:pt>
                <c:pt idx="3297">
                  <c:v>16.574300000000001</c:v>
                </c:pt>
                <c:pt idx="3298">
                  <c:v>16.5793</c:v>
                </c:pt>
                <c:pt idx="3299">
                  <c:v>16.584299999999999</c:v>
                </c:pt>
                <c:pt idx="3300">
                  <c:v>16.589400000000001</c:v>
                </c:pt>
                <c:pt idx="3301">
                  <c:v>16.5944</c:v>
                </c:pt>
                <c:pt idx="3302">
                  <c:v>16.599499999999999</c:v>
                </c:pt>
                <c:pt idx="3303">
                  <c:v>16.604500000000002</c:v>
                </c:pt>
                <c:pt idx="3304">
                  <c:v>16.6096</c:v>
                </c:pt>
                <c:pt idx="3305">
                  <c:v>16.614599999999999</c:v>
                </c:pt>
                <c:pt idx="3306">
                  <c:v>16.619700000000002</c:v>
                </c:pt>
                <c:pt idx="3307">
                  <c:v>16.624700000000001</c:v>
                </c:pt>
                <c:pt idx="3308">
                  <c:v>16.6297</c:v>
                </c:pt>
                <c:pt idx="3309">
                  <c:v>16.634799999999998</c:v>
                </c:pt>
                <c:pt idx="3310">
                  <c:v>16.639800000000001</c:v>
                </c:pt>
                <c:pt idx="3311">
                  <c:v>16.6449</c:v>
                </c:pt>
                <c:pt idx="3312">
                  <c:v>16.649899999999999</c:v>
                </c:pt>
                <c:pt idx="3313">
                  <c:v>16.655000000000001</c:v>
                </c:pt>
                <c:pt idx="3314">
                  <c:v>16.66</c:v>
                </c:pt>
                <c:pt idx="3315">
                  <c:v>16.664999999999999</c:v>
                </c:pt>
                <c:pt idx="3316">
                  <c:v>16.670100000000001</c:v>
                </c:pt>
                <c:pt idx="3317">
                  <c:v>16.6751</c:v>
                </c:pt>
                <c:pt idx="3318">
                  <c:v>16.680199999999999</c:v>
                </c:pt>
                <c:pt idx="3319">
                  <c:v>16.685199999999998</c:v>
                </c:pt>
                <c:pt idx="3320">
                  <c:v>16.690300000000001</c:v>
                </c:pt>
                <c:pt idx="3321">
                  <c:v>16.6953</c:v>
                </c:pt>
                <c:pt idx="3322">
                  <c:v>16.700399999999998</c:v>
                </c:pt>
                <c:pt idx="3323">
                  <c:v>16.705400000000001</c:v>
                </c:pt>
                <c:pt idx="3324">
                  <c:v>16.7104</c:v>
                </c:pt>
                <c:pt idx="3325">
                  <c:v>16.715499999999999</c:v>
                </c:pt>
                <c:pt idx="3326">
                  <c:v>16.720500000000001</c:v>
                </c:pt>
                <c:pt idx="3327">
                  <c:v>16.7256</c:v>
                </c:pt>
                <c:pt idx="3328">
                  <c:v>16.730599999999999</c:v>
                </c:pt>
                <c:pt idx="3329">
                  <c:v>16.735700000000001</c:v>
                </c:pt>
                <c:pt idx="3330">
                  <c:v>16.7407</c:v>
                </c:pt>
                <c:pt idx="3331">
                  <c:v>16.745799999999999</c:v>
                </c:pt>
                <c:pt idx="3332">
                  <c:v>16.750800000000002</c:v>
                </c:pt>
                <c:pt idx="3333">
                  <c:v>16.755800000000001</c:v>
                </c:pt>
                <c:pt idx="3334">
                  <c:v>16.760899999999999</c:v>
                </c:pt>
                <c:pt idx="3335">
                  <c:v>16.765899999999998</c:v>
                </c:pt>
                <c:pt idx="3336">
                  <c:v>16.771000000000001</c:v>
                </c:pt>
                <c:pt idx="3337">
                  <c:v>16.776</c:v>
                </c:pt>
                <c:pt idx="3338">
                  <c:v>16.781099999999999</c:v>
                </c:pt>
                <c:pt idx="3339">
                  <c:v>16.786100000000001</c:v>
                </c:pt>
                <c:pt idx="3340">
                  <c:v>16.7911</c:v>
                </c:pt>
                <c:pt idx="3341">
                  <c:v>16.796199999999999</c:v>
                </c:pt>
                <c:pt idx="3342">
                  <c:v>16.801200000000001</c:v>
                </c:pt>
                <c:pt idx="3343">
                  <c:v>16.8063</c:v>
                </c:pt>
                <c:pt idx="3344">
                  <c:v>16.811299999999999</c:v>
                </c:pt>
                <c:pt idx="3345">
                  <c:v>16.816400000000002</c:v>
                </c:pt>
                <c:pt idx="3346">
                  <c:v>16.821400000000001</c:v>
                </c:pt>
                <c:pt idx="3347">
                  <c:v>16.826499999999999</c:v>
                </c:pt>
                <c:pt idx="3348">
                  <c:v>16.831499999999998</c:v>
                </c:pt>
                <c:pt idx="3349">
                  <c:v>16.836500000000001</c:v>
                </c:pt>
                <c:pt idx="3350">
                  <c:v>16.8416</c:v>
                </c:pt>
                <c:pt idx="3351">
                  <c:v>16.846599999999999</c:v>
                </c:pt>
                <c:pt idx="3352">
                  <c:v>16.851700000000001</c:v>
                </c:pt>
                <c:pt idx="3353">
                  <c:v>16.8567</c:v>
                </c:pt>
                <c:pt idx="3354">
                  <c:v>16.861799999999999</c:v>
                </c:pt>
                <c:pt idx="3355">
                  <c:v>16.866800000000001</c:v>
                </c:pt>
                <c:pt idx="3356">
                  <c:v>16.8718</c:v>
                </c:pt>
                <c:pt idx="3357">
                  <c:v>16.876899999999999</c:v>
                </c:pt>
                <c:pt idx="3358">
                  <c:v>16.881900000000002</c:v>
                </c:pt>
                <c:pt idx="3359">
                  <c:v>16.887</c:v>
                </c:pt>
                <c:pt idx="3360">
                  <c:v>16.891999999999999</c:v>
                </c:pt>
                <c:pt idx="3361">
                  <c:v>16.897099999999998</c:v>
                </c:pt>
                <c:pt idx="3362">
                  <c:v>16.902100000000001</c:v>
                </c:pt>
                <c:pt idx="3363">
                  <c:v>16.9072</c:v>
                </c:pt>
                <c:pt idx="3364">
                  <c:v>16.912199999999999</c:v>
                </c:pt>
                <c:pt idx="3365">
                  <c:v>16.917200000000001</c:v>
                </c:pt>
                <c:pt idx="3366">
                  <c:v>16.9223</c:v>
                </c:pt>
                <c:pt idx="3367">
                  <c:v>16.927299999999999</c:v>
                </c:pt>
                <c:pt idx="3368">
                  <c:v>16.932400000000001</c:v>
                </c:pt>
                <c:pt idx="3369">
                  <c:v>16.9374</c:v>
                </c:pt>
                <c:pt idx="3370">
                  <c:v>16.942499999999999</c:v>
                </c:pt>
                <c:pt idx="3371">
                  <c:v>16.947500000000002</c:v>
                </c:pt>
                <c:pt idx="3372">
                  <c:v>16.9526</c:v>
                </c:pt>
                <c:pt idx="3373">
                  <c:v>16.957599999999999</c:v>
                </c:pt>
                <c:pt idx="3374">
                  <c:v>16.962599999999998</c:v>
                </c:pt>
                <c:pt idx="3375">
                  <c:v>16.967700000000001</c:v>
                </c:pt>
                <c:pt idx="3376">
                  <c:v>16.9727</c:v>
                </c:pt>
                <c:pt idx="3377">
                  <c:v>16.977799999999998</c:v>
                </c:pt>
                <c:pt idx="3378">
                  <c:v>16.982800000000001</c:v>
                </c:pt>
                <c:pt idx="3379">
                  <c:v>16.9879</c:v>
                </c:pt>
                <c:pt idx="3380">
                  <c:v>16.992899999999999</c:v>
                </c:pt>
                <c:pt idx="3381">
                  <c:v>16.997900000000001</c:v>
                </c:pt>
                <c:pt idx="3382">
                  <c:v>17.003</c:v>
                </c:pt>
                <c:pt idx="3383">
                  <c:v>17.007999999999999</c:v>
                </c:pt>
                <c:pt idx="3384">
                  <c:v>17.013100000000001</c:v>
                </c:pt>
                <c:pt idx="3385">
                  <c:v>17.0181</c:v>
                </c:pt>
                <c:pt idx="3386">
                  <c:v>17.023199999999999</c:v>
                </c:pt>
                <c:pt idx="3387">
                  <c:v>17.028199999999998</c:v>
                </c:pt>
                <c:pt idx="3388">
                  <c:v>17.033300000000001</c:v>
                </c:pt>
                <c:pt idx="3389">
                  <c:v>17.0383</c:v>
                </c:pt>
                <c:pt idx="3390">
                  <c:v>17.043299999999999</c:v>
                </c:pt>
                <c:pt idx="3391">
                  <c:v>17.048400000000001</c:v>
                </c:pt>
                <c:pt idx="3392">
                  <c:v>17.0534</c:v>
                </c:pt>
                <c:pt idx="3393">
                  <c:v>17.058499999999999</c:v>
                </c:pt>
                <c:pt idx="3394">
                  <c:v>17.063500000000001</c:v>
                </c:pt>
                <c:pt idx="3395">
                  <c:v>17.0686</c:v>
                </c:pt>
                <c:pt idx="3396">
                  <c:v>17.073599999999999</c:v>
                </c:pt>
                <c:pt idx="3397">
                  <c:v>17.078600000000002</c:v>
                </c:pt>
                <c:pt idx="3398">
                  <c:v>17.0837</c:v>
                </c:pt>
                <c:pt idx="3399">
                  <c:v>17.088699999999999</c:v>
                </c:pt>
                <c:pt idx="3400">
                  <c:v>17.093800000000002</c:v>
                </c:pt>
                <c:pt idx="3401">
                  <c:v>17.098800000000001</c:v>
                </c:pt>
                <c:pt idx="3402">
                  <c:v>17.103899999999999</c:v>
                </c:pt>
                <c:pt idx="3403">
                  <c:v>17.108899999999998</c:v>
                </c:pt>
                <c:pt idx="3404">
                  <c:v>17.114000000000001</c:v>
                </c:pt>
                <c:pt idx="3405">
                  <c:v>17.119</c:v>
                </c:pt>
                <c:pt idx="3406">
                  <c:v>17.123999999999999</c:v>
                </c:pt>
                <c:pt idx="3407">
                  <c:v>17.129100000000001</c:v>
                </c:pt>
                <c:pt idx="3408">
                  <c:v>17.1341</c:v>
                </c:pt>
                <c:pt idx="3409">
                  <c:v>17.139199999999999</c:v>
                </c:pt>
                <c:pt idx="3410">
                  <c:v>17.144200000000001</c:v>
                </c:pt>
                <c:pt idx="3411">
                  <c:v>17.1493</c:v>
                </c:pt>
                <c:pt idx="3412">
                  <c:v>17.154299999999999</c:v>
                </c:pt>
                <c:pt idx="3413">
                  <c:v>17.159400000000002</c:v>
                </c:pt>
                <c:pt idx="3414">
                  <c:v>17.164400000000001</c:v>
                </c:pt>
                <c:pt idx="3415">
                  <c:v>17.1694</c:v>
                </c:pt>
                <c:pt idx="3416">
                  <c:v>17.174499999999998</c:v>
                </c:pt>
                <c:pt idx="3417">
                  <c:v>17.179500000000001</c:v>
                </c:pt>
                <c:pt idx="3418">
                  <c:v>17.1846</c:v>
                </c:pt>
                <c:pt idx="3419">
                  <c:v>17.189599999999999</c:v>
                </c:pt>
                <c:pt idx="3420">
                  <c:v>17.194700000000001</c:v>
                </c:pt>
                <c:pt idx="3421">
                  <c:v>17.1997</c:v>
                </c:pt>
                <c:pt idx="3422">
                  <c:v>17.204699999999999</c:v>
                </c:pt>
                <c:pt idx="3423">
                  <c:v>17.209800000000001</c:v>
                </c:pt>
                <c:pt idx="3424">
                  <c:v>17.2148</c:v>
                </c:pt>
                <c:pt idx="3425">
                  <c:v>17.219899999999999</c:v>
                </c:pt>
                <c:pt idx="3426">
                  <c:v>17.224900000000002</c:v>
                </c:pt>
                <c:pt idx="3427">
                  <c:v>17.23</c:v>
                </c:pt>
                <c:pt idx="3428">
                  <c:v>17.234999999999999</c:v>
                </c:pt>
                <c:pt idx="3429">
                  <c:v>17.240100000000002</c:v>
                </c:pt>
                <c:pt idx="3430">
                  <c:v>17.245100000000001</c:v>
                </c:pt>
                <c:pt idx="3431">
                  <c:v>17.2501</c:v>
                </c:pt>
                <c:pt idx="3432">
                  <c:v>17.255199999999999</c:v>
                </c:pt>
                <c:pt idx="3433">
                  <c:v>17.260200000000001</c:v>
                </c:pt>
                <c:pt idx="3434">
                  <c:v>17.2653</c:v>
                </c:pt>
                <c:pt idx="3435">
                  <c:v>17.270299999999999</c:v>
                </c:pt>
                <c:pt idx="3436">
                  <c:v>17.275400000000001</c:v>
                </c:pt>
                <c:pt idx="3437">
                  <c:v>17.2804</c:v>
                </c:pt>
                <c:pt idx="3438">
                  <c:v>17.285399999999999</c:v>
                </c:pt>
                <c:pt idx="3439">
                  <c:v>17.290500000000002</c:v>
                </c:pt>
                <c:pt idx="3440">
                  <c:v>17.295500000000001</c:v>
                </c:pt>
                <c:pt idx="3441">
                  <c:v>17.300599999999999</c:v>
                </c:pt>
                <c:pt idx="3442">
                  <c:v>17.305599999999998</c:v>
                </c:pt>
                <c:pt idx="3443">
                  <c:v>17.310700000000001</c:v>
                </c:pt>
                <c:pt idx="3444">
                  <c:v>17.3157</c:v>
                </c:pt>
                <c:pt idx="3445">
                  <c:v>17.320799999999998</c:v>
                </c:pt>
                <c:pt idx="3446">
                  <c:v>17.325800000000001</c:v>
                </c:pt>
                <c:pt idx="3447">
                  <c:v>17.3308</c:v>
                </c:pt>
                <c:pt idx="3448">
                  <c:v>17.335899999999999</c:v>
                </c:pt>
                <c:pt idx="3449">
                  <c:v>17.340900000000001</c:v>
                </c:pt>
                <c:pt idx="3450">
                  <c:v>17.346</c:v>
                </c:pt>
                <c:pt idx="3451">
                  <c:v>17.350999999999999</c:v>
                </c:pt>
                <c:pt idx="3452">
                  <c:v>17.356100000000001</c:v>
                </c:pt>
                <c:pt idx="3453">
                  <c:v>17.3611</c:v>
                </c:pt>
                <c:pt idx="3454">
                  <c:v>17.366199999999999</c:v>
                </c:pt>
                <c:pt idx="3455">
                  <c:v>17.371200000000002</c:v>
                </c:pt>
                <c:pt idx="3456">
                  <c:v>17.376200000000001</c:v>
                </c:pt>
                <c:pt idx="3457">
                  <c:v>17.3813</c:v>
                </c:pt>
                <c:pt idx="3458">
                  <c:v>17.386299999999999</c:v>
                </c:pt>
                <c:pt idx="3459">
                  <c:v>17.391400000000001</c:v>
                </c:pt>
                <c:pt idx="3460">
                  <c:v>17.3964</c:v>
                </c:pt>
                <c:pt idx="3461">
                  <c:v>17.401499999999999</c:v>
                </c:pt>
                <c:pt idx="3462">
                  <c:v>17.406500000000001</c:v>
                </c:pt>
                <c:pt idx="3463">
                  <c:v>17.4115</c:v>
                </c:pt>
                <c:pt idx="3464">
                  <c:v>17.416599999999999</c:v>
                </c:pt>
                <c:pt idx="3465">
                  <c:v>17.421600000000002</c:v>
                </c:pt>
                <c:pt idx="3466">
                  <c:v>17.4267</c:v>
                </c:pt>
                <c:pt idx="3467">
                  <c:v>17.431699999999999</c:v>
                </c:pt>
                <c:pt idx="3468">
                  <c:v>17.436800000000002</c:v>
                </c:pt>
                <c:pt idx="3469">
                  <c:v>17.441800000000001</c:v>
                </c:pt>
                <c:pt idx="3470">
                  <c:v>17.446899999999999</c:v>
                </c:pt>
                <c:pt idx="3471">
                  <c:v>17.451899999999998</c:v>
                </c:pt>
                <c:pt idx="3472">
                  <c:v>17.456900000000001</c:v>
                </c:pt>
                <c:pt idx="3473">
                  <c:v>17.462</c:v>
                </c:pt>
                <c:pt idx="3474">
                  <c:v>17.466999999999999</c:v>
                </c:pt>
                <c:pt idx="3475">
                  <c:v>17.472100000000001</c:v>
                </c:pt>
                <c:pt idx="3476">
                  <c:v>17.4771</c:v>
                </c:pt>
                <c:pt idx="3477">
                  <c:v>17.482199999999999</c:v>
                </c:pt>
                <c:pt idx="3478">
                  <c:v>17.487200000000001</c:v>
                </c:pt>
                <c:pt idx="3479">
                  <c:v>17.4922</c:v>
                </c:pt>
                <c:pt idx="3480">
                  <c:v>17.497299999999999</c:v>
                </c:pt>
                <c:pt idx="3481">
                  <c:v>17.502300000000002</c:v>
                </c:pt>
                <c:pt idx="3482">
                  <c:v>17.507400000000001</c:v>
                </c:pt>
                <c:pt idx="3483">
                  <c:v>17.5124</c:v>
                </c:pt>
                <c:pt idx="3484">
                  <c:v>17.517499999999998</c:v>
                </c:pt>
                <c:pt idx="3485">
                  <c:v>17.522500000000001</c:v>
                </c:pt>
                <c:pt idx="3486">
                  <c:v>17.5276</c:v>
                </c:pt>
                <c:pt idx="3487">
                  <c:v>17.532599999999999</c:v>
                </c:pt>
                <c:pt idx="3488">
                  <c:v>17.537600000000001</c:v>
                </c:pt>
                <c:pt idx="3489">
                  <c:v>17.5427</c:v>
                </c:pt>
                <c:pt idx="3490">
                  <c:v>17.547699999999999</c:v>
                </c:pt>
                <c:pt idx="3491">
                  <c:v>17.552800000000001</c:v>
                </c:pt>
                <c:pt idx="3492">
                  <c:v>17.5578</c:v>
                </c:pt>
                <c:pt idx="3493">
                  <c:v>17.562899999999999</c:v>
                </c:pt>
                <c:pt idx="3494">
                  <c:v>17.567900000000002</c:v>
                </c:pt>
                <c:pt idx="3495">
                  <c:v>17.573</c:v>
                </c:pt>
                <c:pt idx="3496">
                  <c:v>17.577999999999999</c:v>
                </c:pt>
                <c:pt idx="3497">
                  <c:v>17.582999999999998</c:v>
                </c:pt>
                <c:pt idx="3498">
                  <c:v>17.588100000000001</c:v>
                </c:pt>
                <c:pt idx="3499">
                  <c:v>17.5931</c:v>
                </c:pt>
                <c:pt idx="3500">
                  <c:v>17.598199999999999</c:v>
                </c:pt>
                <c:pt idx="3501">
                  <c:v>17.603200000000001</c:v>
                </c:pt>
                <c:pt idx="3502">
                  <c:v>17.6083</c:v>
                </c:pt>
                <c:pt idx="3503">
                  <c:v>17.613299999999999</c:v>
                </c:pt>
                <c:pt idx="3504">
                  <c:v>17.618300000000001</c:v>
                </c:pt>
                <c:pt idx="3505">
                  <c:v>17.6234</c:v>
                </c:pt>
                <c:pt idx="3506">
                  <c:v>17.628399999999999</c:v>
                </c:pt>
                <c:pt idx="3507">
                  <c:v>17.633500000000002</c:v>
                </c:pt>
                <c:pt idx="3508">
                  <c:v>17.638500000000001</c:v>
                </c:pt>
                <c:pt idx="3509">
                  <c:v>17.643599999999999</c:v>
                </c:pt>
                <c:pt idx="3510">
                  <c:v>17.648599999999998</c:v>
                </c:pt>
                <c:pt idx="3511">
                  <c:v>17.653700000000001</c:v>
                </c:pt>
                <c:pt idx="3512">
                  <c:v>17.6587</c:v>
                </c:pt>
                <c:pt idx="3513">
                  <c:v>17.663699999999999</c:v>
                </c:pt>
                <c:pt idx="3514">
                  <c:v>17.668800000000001</c:v>
                </c:pt>
                <c:pt idx="3515">
                  <c:v>17.6738</c:v>
                </c:pt>
                <c:pt idx="3516">
                  <c:v>17.678899999999999</c:v>
                </c:pt>
                <c:pt idx="3517">
                  <c:v>17.683900000000001</c:v>
                </c:pt>
                <c:pt idx="3518">
                  <c:v>17.689</c:v>
                </c:pt>
                <c:pt idx="3519">
                  <c:v>17.693999999999999</c:v>
                </c:pt>
                <c:pt idx="3520">
                  <c:v>17.699000000000002</c:v>
                </c:pt>
                <c:pt idx="3521">
                  <c:v>17.7041</c:v>
                </c:pt>
                <c:pt idx="3522">
                  <c:v>17.709099999999999</c:v>
                </c:pt>
                <c:pt idx="3523">
                  <c:v>17.714200000000002</c:v>
                </c:pt>
                <c:pt idx="3524">
                  <c:v>17.719200000000001</c:v>
                </c:pt>
                <c:pt idx="3525">
                  <c:v>17.724299999999999</c:v>
                </c:pt>
                <c:pt idx="3526">
                  <c:v>17.729299999999999</c:v>
                </c:pt>
                <c:pt idx="3527">
                  <c:v>17.734400000000001</c:v>
                </c:pt>
                <c:pt idx="3528">
                  <c:v>17.7394</c:v>
                </c:pt>
                <c:pt idx="3529">
                  <c:v>17.744399999999999</c:v>
                </c:pt>
                <c:pt idx="3530">
                  <c:v>17.749500000000001</c:v>
                </c:pt>
                <c:pt idx="3531">
                  <c:v>17.7545</c:v>
                </c:pt>
                <c:pt idx="3532">
                  <c:v>17.759599999999999</c:v>
                </c:pt>
                <c:pt idx="3533">
                  <c:v>17.764600000000002</c:v>
                </c:pt>
                <c:pt idx="3534">
                  <c:v>17.7697</c:v>
                </c:pt>
                <c:pt idx="3535">
                  <c:v>17.774699999999999</c:v>
                </c:pt>
                <c:pt idx="3536">
                  <c:v>17.779800000000002</c:v>
                </c:pt>
                <c:pt idx="3537">
                  <c:v>17.784800000000001</c:v>
                </c:pt>
                <c:pt idx="3538">
                  <c:v>17.7898</c:v>
                </c:pt>
                <c:pt idx="3539">
                  <c:v>17.794899999999998</c:v>
                </c:pt>
                <c:pt idx="3540">
                  <c:v>17.799900000000001</c:v>
                </c:pt>
                <c:pt idx="3541">
                  <c:v>17.805</c:v>
                </c:pt>
                <c:pt idx="3542">
                  <c:v>17.809999999999999</c:v>
                </c:pt>
                <c:pt idx="3543">
                  <c:v>17.815100000000001</c:v>
                </c:pt>
                <c:pt idx="3544">
                  <c:v>17.8201</c:v>
                </c:pt>
                <c:pt idx="3545">
                  <c:v>17.825099999999999</c:v>
                </c:pt>
                <c:pt idx="3546">
                  <c:v>17.830200000000001</c:v>
                </c:pt>
                <c:pt idx="3547">
                  <c:v>17.8352</c:v>
                </c:pt>
                <c:pt idx="3548">
                  <c:v>17.840299999999999</c:v>
                </c:pt>
                <c:pt idx="3549">
                  <c:v>17.845300000000002</c:v>
                </c:pt>
                <c:pt idx="3550">
                  <c:v>17.8504</c:v>
                </c:pt>
                <c:pt idx="3551">
                  <c:v>17.855399999999999</c:v>
                </c:pt>
                <c:pt idx="3552">
                  <c:v>17.860499999999998</c:v>
                </c:pt>
                <c:pt idx="3553">
                  <c:v>17.865500000000001</c:v>
                </c:pt>
                <c:pt idx="3554">
                  <c:v>17.8705</c:v>
                </c:pt>
                <c:pt idx="3555">
                  <c:v>17.875599999999999</c:v>
                </c:pt>
                <c:pt idx="3556">
                  <c:v>17.880600000000001</c:v>
                </c:pt>
                <c:pt idx="3557">
                  <c:v>17.8857</c:v>
                </c:pt>
                <c:pt idx="3558">
                  <c:v>17.890699999999999</c:v>
                </c:pt>
                <c:pt idx="3559">
                  <c:v>17.895800000000001</c:v>
                </c:pt>
                <c:pt idx="3560">
                  <c:v>17.9008</c:v>
                </c:pt>
                <c:pt idx="3561">
                  <c:v>17.905799999999999</c:v>
                </c:pt>
                <c:pt idx="3562">
                  <c:v>17.910900000000002</c:v>
                </c:pt>
                <c:pt idx="3563">
                  <c:v>17.915900000000001</c:v>
                </c:pt>
                <c:pt idx="3564">
                  <c:v>17.920999999999999</c:v>
                </c:pt>
                <c:pt idx="3565">
                  <c:v>17.925999999999998</c:v>
                </c:pt>
                <c:pt idx="3566">
                  <c:v>17.931100000000001</c:v>
                </c:pt>
                <c:pt idx="3567">
                  <c:v>17.9361</c:v>
                </c:pt>
                <c:pt idx="3568">
                  <c:v>17.941199999999998</c:v>
                </c:pt>
                <c:pt idx="3569">
                  <c:v>17.946200000000001</c:v>
                </c:pt>
                <c:pt idx="3570">
                  <c:v>17.9512</c:v>
                </c:pt>
                <c:pt idx="3571">
                  <c:v>17.956299999999999</c:v>
                </c:pt>
                <c:pt idx="3572">
                  <c:v>17.961300000000001</c:v>
                </c:pt>
                <c:pt idx="3573">
                  <c:v>17.9664</c:v>
                </c:pt>
                <c:pt idx="3574">
                  <c:v>17.971399999999999</c:v>
                </c:pt>
                <c:pt idx="3575">
                  <c:v>17.976500000000001</c:v>
                </c:pt>
                <c:pt idx="3576">
                  <c:v>17.9815</c:v>
                </c:pt>
                <c:pt idx="3577">
                  <c:v>17.986599999999999</c:v>
                </c:pt>
                <c:pt idx="3578">
                  <c:v>17.991599999999998</c:v>
                </c:pt>
                <c:pt idx="3579">
                  <c:v>17.996600000000001</c:v>
                </c:pt>
                <c:pt idx="3580">
                  <c:v>18.0017</c:v>
                </c:pt>
                <c:pt idx="3581">
                  <c:v>18.006699999999999</c:v>
                </c:pt>
                <c:pt idx="3582">
                  <c:v>18.011800000000001</c:v>
                </c:pt>
                <c:pt idx="3583">
                  <c:v>18.0168</c:v>
                </c:pt>
                <c:pt idx="3584">
                  <c:v>18.021899999999999</c:v>
                </c:pt>
                <c:pt idx="3585">
                  <c:v>18.026900000000001</c:v>
                </c:pt>
                <c:pt idx="3586">
                  <c:v>18.0319</c:v>
                </c:pt>
                <c:pt idx="3587">
                  <c:v>18.036999999999999</c:v>
                </c:pt>
                <c:pt idx="3588">
                  <c:v>18.042000000000002</c:v>
                </c:pt>
                <c:pt idx="3589">
                  <c:v>18.0471</c:v>
                </c:pt>
                <c:pt idx="3590">
                  <c:v>18.052099999999999</c:v>
                </c:pt>
                <c:pt idx="3591">
                  <c:v>18.057200000000002</c:v>
                </c:pt>
                <c:pt idx="3592">
                  <c:v>18.062200000000001</c:v>
                </c:pt>
                <c:pt idx="3593">
                  <c:v>18.067299999999999</c:v>
                </c:pt>
                <c:pt idx="3594">
                  <c:v>18.072299999999998</c:v>
                </c:pt>
                <c:pt idx="3595">
                  <c:v>18.077300000000001</c:v>
                </c:pt>
                <c:pt idx="3596">
                  <c:v>18.0824</c:v>
                </c:pt>
                <c:pt idx="3597">
                  <c:v>18.087399999999999</c:v>
                </c:pt>
                <c:pt idx="3598">
                  <c:v>18.092500000000001</c:v>
                </c:pt>
                <c:pt idx="3599">
                  <c:v>18.0975</c:v>
                </c:pt>
                <c:pt idx="3600">
                  <c:v>18.102599999999999</c:v>
                </c:pt>
                <c:pt idx="3601">
                  <c:v>18.107600000000001</c:v>
                </c:pt>
                <c:pt idx="3602">
                  <c:v>18.1126</c:v>
                </c:pt>
                <c:pt idx="3603">
                  <c:v>18.117699999999999</c:v>
                </c:pt>
                <c:pt idx="3604">
                  <c:v>18.122699999999998</c:v>
                </c:pt>
                <c:pt idx="3605">
                  <c:v>18.127800000000001</c:v>
                </c:pt>
                <c:pt idx="3606">
                  <c:v>18.1328</c:v>
                </c:pt>
                <c:pt idx="3607">
                  <c:v>18.137899999999998</c:v>
                </c:pt>
                <c:pt idx="3608">
                  <c:v>18.142900000000001</c:v>
                </c:pt>
                <c:pt idx="3609">
                  <c:v>18.148</c:v>
                </c:pt>
                <c:pt idx="3610">
                  <c:v>18.152999999999999</c:v>
                </c:pt>
                <c:pt idx="3611">
                  <c:v>18.158000000000001</c:v>
                </c:pt>
                <c:pt idx="3612">
                  <c:v>18.1631</c:v>
                </c:pt>
                <c:pt idx="3613">
                  <c:v>18.168099999999999</c:v>
                </c:pt>
                <c:pt idx="3614">
                  <c:v>18.173200000000001</c:v>
                </c:pt>
                <c:pt idx="3615">
                  <c:v>18.1782</c:v>
                </c:pt>
                <c:pt idx="3616">
                  <c:v>18.183299999999999</c:v>
                </c:pt>
                <c:pt idx="3617">
                  <c:v>18.188300000000002</c:v>
                </c:pt>
                <c:pt idx="3618">
                  <c:v>18.193300000000001</c:v>
                </c:pt>
                <c:pt idx="3619">
                  <c:v>18.198399999999999</c:v>
                </c:pt>
                <c:pt idx="3620">
                  <c:v>18.203399999999998</c:v>
                </c:pt>
                <c:pt idx="3621">
                  <c:v>18.208500000000001</c:v>
                </c:pt>
                <c:pt idx="3622">
                  <c:v>18.2135</c:v>
                </c:pt>
                <c:pt idx="3623">
                  <c:v>18.218599999999999</c:v>
                </c:pt>
                <c:pt idx="3624">
                  <c:v>18.223600000000001</c:v>
                </c:pt>
                <c:pt idx="3625">
                  <c:v>18.2287</c:v>
                </c:pt>
                <c:pt idx="3626">
                  <c:v>18.233699999999999</c:v>
                </c:pt>
                <c:pt idx="3627">
                  <c:v>18.238700000000001</c:v>
                </c:pt>
                <c:pt idx="3628">
                  <c:v>18.2438</c:v>
                </c:pt>
                <c:pt idx="3629">
                  <c:v>18.248799999999999</c:v>
                </c:pt>
                <c:pt idx="3630">
                  <c:v>18.253900000000002</c:v>
                </c:pt>
                <c:pt idx="3631">
                  <c:v>18.258900000000001</c:v>
                </c:pt>
                <c:pt idx="3632">
                  <c:v>18.263999999999999</c:v>
                </c:pt>
                <c:pt idx="3633">
                  <c:v>18.268999999999998</c:v>
                </c:pt>
                <c:pt idx="3634">
                  <c:v>18.274100000000001</c:v>
                </c:pt>
                <c:pt idx="3635">
                  <c:v>18.2791</c:v>
                </c:pt>
                <c:pt idx="3636">
                  <c:v>18.284099999999999</c:v>
                </c:pt>
                <c:pt idx="3637">
                  <c:v>18.289200000000001</c:v>
                </c:pt>
                <c:pt idx="3638">
                  <c:v>18.2942</c:v>
                </c:pt>
                <c:pt idx="3639">
                  <c:v>18.299299999999999</c:v>
                </c:pt>
                <c:pt idx="3640">
                  <c:v>18.304300000000001</c:v>
                </c:pt>
                <c:pt idx="3641">
                  <c:v>18.3094</c:v>
                </c:pt>
                <c:pt idx="3642">
                  <c:v>18.314399999999999</c:v>
                </c:pt>
                <c:pt idx="3643">
                  <c:v>18.319400000000002</c:v>
                </c:pt>
                <c:pt idx="3644">
                  <c:v>18.3245</c:v>
                </c:pt>
                <c:pt idx="3645">
                  <c:v>18.329499999999999</c:v>
                </c:pt>
                <c:pt idx="3646">
                  <c:v>18.334599999999998</c:v>
                </c:pt>
                <c:pt idx="3647">
                  <c:v>18.339600000000001</c:v>
                </c:pt>
                <c:pt idx="3648">
                  <c:v>18.3447</c:v>
                </c:pt>
                <c:pt idx="3649">
                  <c:v>18.349699999999999</c:v>
                </c:pt>
                <c:pt idx="3650">
                  <c:v>18.354800000000001</c:v>
                </c:pt>
                <c:pt idx="3651">
                  <c:v>18.3598</c:v>
                </c:pt>
                <c:pt idx="3652">
                  <c:v>18.364799999999999</c:v>
                </c:pt>
                <c:pt idx="3653">
                  <c:v>18.369900000000001</c:v>
                </c:pt>
                <c:pt idx="3654">
                  <c:v>18.3749</c:v>
                </c:pt>
                <c:pt idx="3655">
                  <c:v>18.38</c:v>
                </c:pt>
                <c:pt idx="3656">
                  <c:v>18.385000000000002</c:v>
                </c:pt>
                <c:pt idx="3657">
                  <c:v>18.3901</c:v>
                </c:pt>
                <c:pt idx="3658">
                  <c:v>18.395099999999999</c:v>
                </c:pt>
                <c:pt idx="3659">
                  <c:v>18.400200000000002</c:v>
                </c:pt>
                <c:pt idx="3660">
                  <c:v>18.405200000000001</c:v>
                </c:pt>
                <c:pt idx="3661">
                  <c:v>18.4102</c:v>
                </c:pt>
                <c:pt idx="3662">
                  <c:v>18.415299999999998</c:v>
                </c:pt>
                <c:pt idx="3663">
                  <c:v>18.420300000000001</c:v>
                </c:pt>
                <c:pt idx="3664">
                  <c:v>18.4254</c:v>
                </c:pt>
                <c:pt idx="3665">
                  <c:v>18.430399999999999</c:v>
                </c:pt>
                <c:pt idx="3666">
                  <c:v>18.435500000000001</c:v>
                </c:pt>
                <c:pt idx="3667">
                  <c:v>18.4405</c:v>
                </c:pt>
                <c:pt idx="3668">
                  <c:v>18.445499999999999</c:v>
                </c:pt>
                <c:pt idx="3669">
                  <c:v>18.450600000000001</c:v>
                </c:pt>
                <c:pt idx="3670">
                  <c:v>18.4556</c:v>
                </c:pt>
                <c:pt idx="3671">
                  <c:v>18.460699999999999</c:v>
                </c:pt>
                <c:pt idx="3672">
                  <c:v>18.465699999999998</c:v>
                </c:pt>
                <c:pt idx="3673">
                  <c:v>18.470800000000001</c:v>
                </c:pt>
                <c:pt idx="3674">
                  <c:v>18.4758</c:v>
                </c:pt>
                <c:pt idx="3675">
                  <c:v>18.480899999999998</c:v>
                </c:pt>
                <c:pt idx="3676">
                  <c:v>18.485900000000001</c:v>
                </c:pt>
                <c:pt idx="3677">
                  <c:v>18.4909</c:v>
                </c:pt>
                <c:pt idx="3678">
                  <c:v>18.495999999999999</c:v>
                </c:pt>
                <c:pt idx="3679">
                  <c:v>18.501000000000001</c:v>
                </c:pt>
                <c:pt idx="3680">
                  <c:v>18.5061</c:v>
                </c:pt>
                <c:pt idx="3681">
                  <c:v>18.511099999999999</c:v>
                </c:pt>
                <c:pt idx="3682">
                  <c:v>18.516200000000001</c:v>
                </c:pt>
                <c:pt idx="3683">
                  <c:v>18.5212</c:v>
                </c:pt>
                <c:pt idx="3684">
                  <c:v>18.526199999999999</c:v>
                </c:pt>
                <c:pt idx="3685">
                  <c:v>18.531300000000002</c:v>
                </c:pt>
                <c:pt idx="3686">
                  <c:v>18.536300000000001</c:v>
                </c:pt>
                <c:pt idx="3687">
                  <c:v>18.541399999999999</c:v>
                </c:pt>
                <c:pt idx="3688">
                  <c:v>18.546399999999998</c:v>
                </c:pt>
                <c:pt idx="3689">
                  <c:v>18.551500000000001</c:v>
                </c:pt>
                <c:pt idx="3690">
                  <c:v>18.5565</c:v>
                </c:pt>
                <c:pt idx="3691">
                  <c:v>18.561599999999999</c:v>
                </c:pt>
                <c:pt idx="3692">
                  <c:v>18.566600000000001</c:v>
                </c:pt>
                <c:pt idx="3693">
                  <c:v>18.5716</c:v>
                </c:pt>
                <c:pt idx="3694">
                  <c:v>18.576699999999999</c:v>
                </c:pt>
                <c:pt idx="3695">
                  <c:v>18.581700000000001</c:v>
                </c:pt>
                <c:pt idx="3696">
                  <c:v>18.5868</c:v>
                </c:pt>
                <c:pt idx="3697">
                  <c:v>18.591799999999999</c:v>
                </c:pt>
                <c:pt idx="3698">
                  <c:v>18.596900000000002</c:v>
                </c:pt>
                <c:pt idx="3699">
                  <c:v>18.601900000000001</c:v>
                </c:pt>
                <c:pt idx="3700">
                  <c:v>18.606999999999999</c:v>
                </c:pt>
                <c:pt idx="3701">
                  <c:v>18.611999999999998</c:v>
                </c:pt>
                <c:pt idx="3702">
                  <c:v>18.617000000000001</c:v>
                </c:pt>
                <c:pt idx="3703">
                  <c:v>18.6221</c:v>
                </c:pt>
                <c:pt idx="3704">
                  <c:v>18.627099999999999</c:v>
                </c:pt>
                <c:pt idx="3705">
                  <c:v>18.632200000000001</c:v>
                </c:pt>
                <c:pt idx="3706">
                  <c:v>18.6372</c:v>
                </c:pt>
                <c:pt idx="3707">
                  <c:v>18.642299999999999</c:v>
                </c:pt>
                <c:pt idx="3708">
                  <c:v>18.647300000000001</c:v>
                </c:pt>
                <c:pt idx="3709">
                  <c:v>18.6523</c:v>
                </c:pt>
                <c:pt idx="3710">
                  <c:v>18.657399999999999</c:v>
                </c:pt>
                <c:pt idx="3711">
                  <c:v>18.662400000000002</c:v>
                </c:pt>
                <c:pt idx="3712">
                  <c:v>18.6675</c:v>
                </c:pt>
                <c:pt idx="3713">
                  <c:v>18.672499999999999</c:v>
                </c:pt>
                <c:pt idx="3714">
                  <c:v>18.677600000000002</c:v>
                </c:pt>
                <c:pt idx="3715">
                  <c:v>18.682600000000001</c:v>
                </c:pt>
                <c:pt idx="3716">
                  <c:v>18.6877</c:v>
                </c:pt>
                <c:pt idx="3717">
                  <c:v>18.692699999999999</c:v>
                </c:pt>
                <c:pt idx="3718">
                  <c:v>18.697700000000001</c:v>
                </c:pt>
                <c:pt idx="3719">
                  <c:v>18.7028</c:v>
                </c:pt>
                <c:pt idx="3720">
                  <c:v>18.707799999999999</c:v>
                </c:pt>
                <c:pt idx="3721">
                  <c:v>18.712900000000001</c:v>
                </c:pt>
                <c:pt idx="3722">
                  <c:v>18.7179</c:v>
                </c:pt>
                <c:pt idx="3723">
                  <c:v>18.722999999999999</c:v>
                </c:pt>
                <c:pt idx="3724">
                  <c:v>18.728000000000002</c:v>
                </c:pt>
                <c:pt idx="3725">
                  <c:v>18.733000000000001</c:v>
                </c:pt>
                <c:pt idx="3726">
                  <c:v>18.738099999999999</c:v>
                </c:pt>
                <c:pt idx="3727">
                  <c:v>18.743099999999998</c:v>
                </c:pt>
                <c:pt idx="3728">
                  <c:v>18.748200000000001</c:v>
                </c:pt>
                <c:pt idx="3729">
                  <c:v>18.7532</c:v>
                </c:pt>
                <c:pt idx="3730">
                  <c:v>18.758299999999998</c:v>
                </c:pt>
                <c:pt idx="3731">
                  <c:v>18.763300000000001</c:v>
                </c:pt>
                <c:pt idx="3732">
                  <c:v>18.7684</c:v>
                </c:pt>
                <c:pt idx="3733">
                  <c:v>18.773399999999999</c:v>
                </c:pt>
                <c:pt idx="3734">
                  <c:v>18.778400000000001</c:v>
                </c:pt>
                <c:pt idx="3735">
                  <c:v>18.7835</c:v>
                </c:pt>
                <c:pt idx="3736">
                  <c:v>18.788499999999999</c:v>
                </c:pt>
                <c:pt idx="3737">
                  <c:v>18.793600000000001</c:v>
                </c:pt>
                <c:pt idx="3738">
                  <c:v>18.7986</c:v>
                </c:pt>
                <c:pt idx="3739">
                  <c:v>18.803699999999999</c:v>
                </c:pt>
                <c:pt idx="3740">
                  <c:v>18.808700000000002</c:v>
                </c:pt>
                <c:pt idx="3741">
                  <c:v>18.813800000000001</c:v>
                </c:pt>
                <c:pt idx="3742">
                  <c:v>18.8188</c:v>
                </c:pt>
                <c:pt idx="3743">
                  <c:v>18.823799999999999</c:v>
                </c:pt>
                <c:pt idx="3744">
                  <c:v>18.828900000000001</c:v>
                </c:pt>
                <c:pt idx="3745">
                  <c:v>18.8339</c:v>
                </c:pt>
                <c:pt idx="3746">
                  <c:v>18.838999999999999</c:v>
                </c:pt>
                <c:pt idx="3747">
                  <c:v>18.844000000000001</c:v>
                </c:pt>
                <c:pt idx="3748">
                  <c:v>18.8491</c:v>
                </c:pt>
                <c:pt idx="3749">
                  <c:v>18.854099999999999</c:v>
                </c:pt>
                <c:pt idx="3750">
                  <c:v>18.859100000000002</c:v>
                </c:pt>
                <c:pt idx="3751">
                  <c:v>18.8642</c:v>
                </c:pt>
                <c:pt idx="3752">
                  <c:v>18.869199999999999</c:v>
                </c:pt>
                <c:pt idx="3753">
                  <c:v>18.874300000000002</c:v>
                </c:pt>
                <c:pt idx="3754">
                  <c:v>18.879300000000001</c:v>
                </c:pt>
                <c:pt idx="3755">
                  <c:v>18.884399999999999</c:v>
                </c:pt>
                <c:pt idx="3756">
                  <c:v>18.889399999999998</c:v>
                </c:pt>
                <c:pt idx="3757">
                  <c:v>18.894500000000001</c:v>
                </c:pt>
                <c:pt idx="3758">
                  <c:v>18.8995</c:v>
                </c:pt>
                <c:pt idx="3759">
                  <c:v>18.904499999999999</c:v>
                </c:pt>
                <c:pt idx="3760">
                  <c:v>18.909600000000001</c:v>
                </c:pt>
                <c:pt idx="3761">
                  <c:v>18.9146</c:v>
                </c:pt>
                <c:pt idx="3762">
                  <c:v>18.919699999999999</c:v>
                </c:pt>
                <c:pt idx="3763">
                  <c:v>18.924700000000001</c:v>
                </c:pt>
                <c:pt idx="3764">
                  <c:v>18.9298</c:v>
                </c:pt>
                <c:pt idx="3765">
                  <c:v>18.934799999999999</c:v>
                </c:pt>
                <c:pt idx="3766">
                  <c:v>18.939800000000002</c:v>
                </c:pt>
                <c:pt idx="3767">
                  <c:v>18.944900000000001</c:v>
                </c:pt>
                <c:pt idx="3768">
                  <c:v>18.9499</c:v>
                </c:pt>
                <c:pt idx="3769">
                  <c:v>18.954999999999998</c:v>
                </c:pt>
                <c:pt idx="3770">
                  <c:v>18.96</c:v>
                </c:pt>
                <c:pt idx="3771">
                  <c:v>18.9651</c:v>
                </c:pt>
                <c:pt idx="3772">
                  <c:v>18.970099999999999</c:v>
                </c:pt>
                <c:pt idx="3773">
                  <c:v>18.975200000000001</c:v>
                </c:pt>
                <c:pt idx="3774">
                  <c:v>18.9802</c:v>
                </c:pt>
                <c:pt idx="3775">
                  <c:v>18.985199999999999</c:v>
                </c:pt>
                <c:pt idx="3776">
                  <c:v>18.990300000000001</c:v>
                </c:pt>
                <c:pt idx="3777">
                  <c:v>18.9953</c:v>
                </c:pt>
                <c:pt idx="3778">
                  <c:v>19.000399999999999</c:v>
                </c:pt>
                <c:pt idx="3779">
                  <c:v>19.005400000000002</c:v>
                </c:pt>
                <c:pt idx="3780">
                  <c:v>19.0105</c:v>
                </c:pt>
                <c:pt idx="3781">
                  <c:v>19.015499999999999</c:v>
                </c:pt>
                <c:pt idx="3782">
                  <c:v>19.020499999999998</c:v>
                </c:pt>
                <c:pt idx="3783">
                  <c:v>19.025600000000001</c:v>
                </c:pt>
                <c:pt idx="3784">
                  <c:v>19.0306</c:v>
                </c:pt>
                <c:pt idx="3785">
                  <c:v>19.035699999999999</c:v>
                </c:pt>
                <c:pt idx="3786">
                  <c:v>19.040700000000001</c:v>
                </c:pt>
                <c:pt idx="3787">
                  <c:v>19.0458</c:v>
                </c:pt>
                <c:pt idx="3788">
                  <c:v>19.050799999999999</c:v>
                </c:pt>
                <c:pt idx="3789">
                  <c:v>19.055900000000001</c:v>
                </c:pt>
                <c:pt idx="3790">
                  <c:v>19.0609</c:v>
                </c:pt>
                <c:pt idx="3791">
                  <c:v>19.065899999999999</c:v>
                </c:pt>
                <c:pt idx="3792">
                  <c:v>19.071000000000002</c:v>
                </c:pt>
                <c:pt idx="3793">
                  <c:v>19.076000000000001</c:v>
                </c:pt>
                <c:pt idx="3794">
                  <c:v>19.081099999999999</c:v>
                </c:pt>
                <c:pt idx="3795">
                  <c:v>19.086099999999998</c:v>
                </c:pt>
                <c:pt idx="3796">
                  <c:v>19.091200000000001</c:v>
                </c:pt>
                <c:pt idx="3797">
                  <c:v>19.0962</c:v>
                </c:pt>
                <c:pt idx="3798">
                  <c:v>19.101299999999998</c:v>
                </c:pt>
                <c:pt idx="3799">
                  <c:v>19.106300000000001</c:v>
                </c:pt>
                <c:pt idx="3800">
                  <c:v>19.1113</c:v>
                </c:pt>
                <c:pt idx="3801">
                  <c:v>19.116399999999999</c:v>
                </c:pt>
                <c:pt idx="3802">
                  <c:v>19.121400000000001</c:v>
                </c:pt>
                <c:pt idx="3803">
                  <c:v>19.1265</c:v>
                </c:pt>
                <c:pt idx="3804">
                  <c:v>19.131499999999999</c:v>
                </c:pt>
                <c:pt idx="3805">
                  <c:v>19.136600000000001</c:v>
                </c:pt>
                <c:pt idx="3806">
                  <c:v>19.1416</c:v>
                </c:pt>
                <c:pt idx="3807">
                  <c:v>19.146599999999999</c:v>
                </c:pt>
                <c:pt idx="3808">
                  <c:v>19.151700000000002</c:v>
                </c:pt>
                <c:pt idx="3809">
                  <c:v>19.156700000000001</c:v>
                </c:pt>
                <c:pt idx="3810">
                  <c:v>19.161799999999999</c:v>
                </c:pt>
                <c:pt idx="3811">
                  <c:v>19.166799999999999</c:v>
                </c:pt>
                <c:pt idx="3812">
                  <c:v>19.171900000000001</c:v>
                </c:pt>
                <c:pt idx="3813">
                  <c:v>19.1769</c:v>
                </c:pt>
                <c:pt idx="3814">
                  <c:v>19.181999999999999</c:v>
                </c:pt>
                <c:pt idx="3815">
                  <c:v>19.187000000000001</c:v>
                </c:pt>
                <c:pt idx="3816">
                  <c:v>19.192</c:v>
                </c:pt>
                <c:pt idx="3817">
                  <c:v>19.197099999999999</c:v>
                </c:pt>
                <c:pt idx="3818">
                  <c:v>19.202100000000002</c:v>
                </c:pt>
                <c:pt idx="3819">
                  <c:v>19.2072</c:v>
                </c:pt>
                <c:pt idx="3820">
                  <c:v>19.212199999999999</c:v>
                </c:pt>
                <c:pt idx="3821">
                  <c:v>19.217300000000002</c:v>
                </c:pt>
                <c:pt idx="3822">
                  <c:v>19.222300000000001</c:v>
                </c:pt>
                <c:pt idx="3823">
                  <c:v>19.227399999999999</c:v>
                </c:pt>
                <c:pt idx="3824">
                  <c:v>19.232399999999998</c:v>
                </c:pt>
                <c:pt idx="3825">
                  <c:v>19.237400000000001</c:v>
                </c:pt>
                <c:pt idx="3826">
                  <c:v>19.2425</c:v>
                </c:pt>
                <c:pt idx="3827">
                  <c:v>19.247499999999999</c:v>
                </c:pt>
                <c:pt idx="3828">
                  <c:v>19.252600000000001</c:v>
                </c:pt>
                <c:pt idx="3829">
                  <c:v>19.2576</c:v>
                </c:pt>
                <c:pt idx="3830">
                  <c:v>19.262699999999999</c:v>
                </c:pt>
                <c:pt idx="3831">
                  <c:v>19.267700000000001</c:v>
                </c:pt>
                <c:pt idx="3832">
                  <c:v>19.2727</c:v>
                </c:pt>
                <c:pt idx="3833">
                  <c:v>19.277799999999999</c:v>
                </c:pt>
                <c:pt idx="3834">
                  <c:v>19.282800000000002</c:v>
                </c:pt>
                <c:pt idx="3835">
                  <c:v>19.2879</c:v>
                </c:pt>
                <c:pt idx="3836">
                  <c:v>19.292899999999999</c:v>
                </c:pt>
                <c:pt idx="3837">
                  <c:v>19.297999999999998</c:v>
                </c:pt>
                <c:pt idx="3838">
                  <c:v>19.303000000000001</c:v>
                </c:pt>
                <c:pt idx="3839">
                  <c:v>19.3081</c:v>
                </c:pt>
                <c:pt idx="3840">
                  <c:v>19.313099999999999</c:v>
                </c:pt>
                <c:pt idx="3841">
                  <c:v>19.318100000000001</c:v>
                </c:pt>
                <c:pt idx="3842">
                  <c:v>19.3232</c:v>
                </c:pt>
                <c:pt idx="3843">
                  <c:v>19.328199999999999</c:v>
                </c:pt>
                <c:pt idx="3844">
                  <c:v>19.333300000000001</c:v>
                </c:pt>
                <c:pt idx="3845">
                  <c:v>19.3383</c:v>
                </c:pt>
                <c:pt idx="3846">
                  <c:v>19.343399999999999</c:v>
                </c:pt>
                <c:pt idx="3847">
                  <c:v>19.348400000000002</c:v>
                </c:pt>
                <c:pt idx="3848">
                  <c:v>19.353400000000001</c:v>
                </c:pt>
                <c:pt idx="3849">
                  <c:v>19.358499999999999</c:v>
                </c:pt>
                <c:pt idx="3850">
                  <c:v>19.363499999999998</c:v>
                </c:pt>
                <c:pt idx="3851">
                  <c:v>19.368600000000001</c:v>
                </c:pt>
                <c:pt idx="3852">
                  <c:v>19.3736</c:v>
                </c:pt>
                <c:pt idx="3853">
                  <c:v>19.378699999999998</c:v>
                </c:pt>
                <c:pt idx="3854">
                  <c:v>19.383700000000001</c:v>
                </c:pt>
                <c:pt idx="3855">
                  <c:v>19.3888</c:v>
                </c:pt>
                <c:pt idx="3856">
                  <c:v>19.393799999999999</c:v>
                </c:pt>
                <c:pt idx="3857">
                  <c:v>19.398800000000001</c:v>
                </c:pt>
                <c:pt idx="3858">
                  <c:v>19.4039</c:v>
                </c:pt>
                <c:pt idx="3859">
                  <c:v>19.408899999999999</c:v>
                </c:pt>
                <c:pt idx="3860">
                  <c:v>19.414000000000001</c:v>
                </c:pt>
                <c:pt idx="3861">
                  <c:v>19.419</c:v>
                </c:pt>
                <c:pt idx="3862">
                  <c:v>19.424099999999999</c:v>
                </c:pt>
                <c:pt idx="3863">
                  <c:v>19.429099999999998</c:v>
                </c:pt>
                <c:pt idx="3864">
                  <c:v>19.434200000000001</c:v>
                </c:pt>
                <c:pt idx="3865">
                  <c:v>19.4392</c:v>
                </c:pt>
                <c:pt idx="3866">
                  <c:v>19.444199999999999</c:v>
                </c:pt>
                <c:pt idx="3867">
                  <c:v>19.449300000000001</c:v>
                </c:pt>
                <c:pt idx="3868">
                  <c:v>19.4543</c:v>
                </c:pt>
                <c:pt idx="3869">
                  <c:v>19.459399999999999</c:v>
                </c:pt>
                <c:pt idx="3870">
                  <c:v>19.464400000000001</c:v>
                </c:pt>
                <c:pt idx="3871">
                  <c:v>19.4695</c:v>
                </c:pt>
                <c:pt idx="3872">
                  <c:v>19.474499999999999</c:v>
                </c:pt>
                <c:pt idx="3873">
                  <c:v>19.479500000000002</c:v>
                </c:pt>
                <c:pt idx="3874">
                  <c:v>19.4846</c:v>
                </c:pt>
                <c:pt idx="3875">
                  <c:v>19.489599999999999</c:v>
                </c:pt>
                <c:pt idx="3876">
                  <c:v>19.494700000000002</c:v>
                </c:pt>
                <c:pt idx="3877">
                  <c:v>19.499700000000001</c:v>
                </c:pt>
                <c:pt idx="3878">
                  <c:v>19.504799999999999</c:v>
                </c:pt>
                <c:pt idx="3879">
                  <c:v>19.509799999999998</c:v>
                </c:pt>
                <c:pt idx="3880">
                  <c:v>19.514900000000001</c:v>
                </c:pt>
                <c:pt idx="3881">
                  <c:v>19.5199</c:v>
                </c:pt>
                <c:pt idx="3882">
                  <c:v>19.524899999999999</c:v>
                </c:pt>
                <c:pt idx="3883">
                  <c:v>19.53</c:v>
                </c:pt>
                <c:pt idx="3884">
                  <c:v>19.535</c:v>
                </c:pt>
                <c:pt idx="3885">
                  <c:v>19.540099999999999</c:v>
                </c:pt>
                <c:pt idx="3886">
                  <c:v>19.545100000000001</c:v>
                </c:pt>
                <c:pt idx="3887">
                  <c:v>19.5502</c:v>
                </c:pt>
                <c:pt idx="3888">
                  <c:v>19.555199999999999</c:v>
                </c:pt>
                <c:pt idx="3889">
                  <c:v>19.560199999999998</c:v>
                </c:pt>
                <c:pt idx="3890">
                  <c:v>19.565300000000001</c:v>
                </c:pt>
                <c:pt idx="3891">
                  <c:v>19.5703</c:v>
                </c:pt>
                <c:pt idx="3892">
                  <c:v>19.575399999999998</c:v>
                </c:pt>
                <c:pt idx="3893">
                  <c:v>19.580400000000001</c:v>
                </c:pt>
                <c:pt idx="3894">
                  <c:v>19.5855</c:v>
                </c:pt>
                <c:pt idx="3895">
                  <c:v>19.590499999999999</c:v>
                </c:pt>
                <c:pt idx="3896">
                  <c:v>19.595600000000001</c:v>
                </c:pt>
                <c:pt idx="3897">
                  <c:v>19.6006</c:v>
                </c:pt>
                <c:pt idx="3898">
                  <c:v>19.605599999999999</c:v>
                </c:pt>
                <c:pt idx="3899">
                  <c:v>19.610700000000001</c:v>
                </c:pt>
                <c:pt idx="3900">
                  <c:v>19.6157</c:v>
                </c:pt>
                <c:pt idx="3901">
                  <c:v>19.620799999999999</c:v>
                </c:pt>
                <c:pt idx="3902">
                  <c:v>19.625800000000002</c:v>
                </c:pt>
                <c:pt idx="3903">
                  <c:v>19.6309</c:v>
                </c:pt>
                <c:pt idx="3904">
                  <c:v>19.635899999999999</c:v>
                </c:pt>
                <c:pt idx="3905">
                  <c:v>19.640999999999998</c:v>
                </c:pt>
                <c:pt idx="3906">
                  <c:v>19.646000000000001</c:v>
                </c:pt>
                <c:pt idx="3907">
                  <c:v>19.651</c:v>
                </c:pt>
                <c:pt idx="3908">
                  <c:v>19.656099999999999</c:v>
                </c:pt>
                <c:pt idx="3909">
                  <c:v>19.661100000000001</c:v>
                </c:pt>
                <c:pt idx="3910">
                  <c:v>19.6662</c:v>
                </c:pt>
                <c:pt idx="3911">
                  <c:v>19.671199999999999</c:v>
                </c:pt>
                <c:pt idx="3912">
                  <c:v>19.676300000000001</c:v>
                </c:pt>
                <c:pt idx="3913">
                  <c:v>19.6813</c:v>
                </c:pt>
                <c:pt idx="3914">
                  <c:v>19.686299999999999</c:v>
                </c:pt>
                <c:pt idx="3915">
                  <c:v>19.691400000000002</c:v>
                </c:pt>
                <c:pt idx="3916">
                  <c:v>19.696400000000001</c:v>
                </c:pt>
                <c:pt idx="3917">
                  <c:v>19.701499999999999</c:v>
                </c:pt>
                <c:pt idx="3918">
                  <c:v>19.706499999999998</c:v>
                </c:pt>
                <c:pt idx="3919">
                  <c:v>19.711600000000001</c:v>
                </c:pt>
                <c:pt idx="3920">
                  <c:v>19.7166</c:v>
                </c:pt>
                <c:pt idx="3921">
                  <c:v>19.721699999999998</c:v>
                </c:pt>
                <c:pt idx="3922">
                  <c:v>19.726700000000001</c:v>
                </c:pt>
                <c:pt idx="3923">
                  <c:v>19.7317</c:v>
                </c:pt>
                <c:pt idx="3924">
                  <c:v>19.736799999999999</c:v>
                </c:pt>
                <c:pt idx="3925">
                  <c:v>19.741800000000001</c:v>
                </c:pt>
                <c:pt idx="3926">
                  <c:v>19.7469</c:v>
                </c:pt>
                <c:pt idx="3927">
                  <c:v>19.751899999999999</c:v>
                </c:pt>
                <c:pt idx="3928">
                  <c:v>19.757000000000001</c:v>
                </c:pt>
                <c:pt idx="3929">
                  <c:v>19.762</c:v>
                </c:pt>
                <c:pt idx="3930">
                  <c:v>19.766999999999999</c:v>
                </c:pt>
                <c:pt idx="3931">
                  <c:v>19.772099999999998</c:v>
                </c:pt>
                <c:pt idx="3932">
                  <c:v>19.777100000000001</c:v>
                </c:pt>
                <c:pt idx="3933">
                  <c:v>19.7822</c:v>
                </c:pt>
                <c:pt idx="3934">
                  <c:v>19.787199999999999</c:v>
                </c:pt>
                <c:pt idx="3935">
                  <c:v>19.792300000000001</c:v>
                </c:pt>
                <c:pt idx="3936">
                  <c:v>19.7973</c:v>
                </c:pt>
                <c:pt idx="3937">
                  <c:v>19.802399999999999</c:v>
                </c:pt>
                <c:pt idx="3938">
                  <c:v>19.807400000000001</c:v>
                </c:pt>
                <c:pt idx="3939">
                  <c:v>19.8124</c:v>
                </c:pt>
                <c:pt idx="3940">
                  <c:v>19.817499999999999</c:v>
                </c:pt>
                <c:pt idx="3941">
                  <c:v>19.822500000000002</c:v>
                </c:pt>
                <c:pt idx="3942">
                  <c:v>19.8276</c:v>
                </c:pt>
                <c:pt idx="3943">
                  <c:v>19.832599999999999</c:v>
                </c:pt>
                <c:pt idx="3944">
                  <c:v>19.837700000000002</c:v>
                </c:pt>
                <c:pt idx="3945">
                  <c:v>19.842700000000001</c:v>
                </c:pt>
                <c:pt idx="3946">
                  <c:v>19.8477</c:v>
                </c:pt>
                <c:pt idx="3947">
                  <c:v>19.852799999999998</c:v>
                </c:pt>
                <c:pt idx="3948">
                  <c:v>19.857800000000001</c:v>
                </c:pt>
                <c:pt idx="3949">
                  <c:v>19.8629</c:v>
                </c:pt>
                <c:pt idx="3950">
                  <c:v>19.867899999999999</c:v>
                </c:pt>
                <c:pt idx="3951">
                  <c:v>19.873000000000001</c:v>
                </c:pt>
                <c:pt idx="3952">
                  <c:v>19.878</c:v>
                </c:pt>
                <c:pt idx="3953">
                  <c:v>19.883099999999999</c:v>
                </c:pt>
                <c:pt idx="3954">
                  <c:v>19.888100000000001</c:v>
                </c:pt>
                <c:pt idx="3955">
                  <c:v>19.8931</c:v>
                </c:pt>
                <c:pt idx="3956">
                  <c:v>19.898199999999999</c:v>
                </c:pt>
                <c:pt idx="3957">
                  <c:v>19.903199999999998</c:v>
                </c:pt>
                <c:pt idx="3958">
                  <c:v>19.908300000000001</c:v>
                </c:pt>
                <c:pt idx="3959">
                  <c:v>19.9133</c:v>
                </c:pt>
                <c:pt idx="3960">
                  <c:v>19.918399999999998</c:v>
                </c:pt>
                <c:pt idx="3961">
                  <c:v>19.923400000000001</c:v>
                </c:pt>
                <c:pt idx="3962">
                  <c:v>19.9285</c:v>
                </c:pt>
                <c:pt idx="3963">
                  <c:v>19.933499999999999</c:v>
                </c:pt>
                <c:pt idx="3964">
                  <c:v>19.938500000000001</c:v>
                </c:pt>
                <c:pt idx="3965">
                  <c:v>19.9436</c:v>
                </c:pt>
                <c:pt idx="3966">
                  <c:v>19.948599999999999</c:v>
                </c:pt>
                <c:pt idx="3967">
                  <c:v>19.953700000000001</c:v>
                </c:pt>
                <c:pt idx="3968">
                  <c:v>19.9587</c:v>
                </c:pt>
                <c:pt idx="3969">
                  <c:v>19.963799999999999</c:v>
                </c:pt>
                <c:pt idx="3970">
                  <c:v>19.968800000000002</c:v>
                </c:pt>
                <c:pt idx="3971">
                  <c:v>19.973800000000001</c:v>
                </c:pt>
                <c:pt idx="3972">
                  <c:v>19.978899999999999</c:v>
                </c:pt>
                <c:pt idx="3973">
                  <c:v>19.983899999999998</c:v>
                </c:pt>
                <c:pt idx="3974">
                  <c:v>19.989000000000001</c:v>
                </c:pt>
                <c:pt idx="3975">
                  <c:v>19.994</c:v>
                </c:pt>
                <c:pt idx="3976">
                  <c:v>19.999099999999999</c:v>
                </c:pt>
                <c:pt idx="3977">
                  <c:v>20.004100000000001</c:v>
                </c:pt>
                <c:pt idx="3978">
                  <c:v>20.0092</c:v>
                </c:pt>
                <c:pt idx="3979">
                  <c:v>20.014199999999999</c:v>
                </c:pt>
                <c:pt idx="3980">
                  <c:v>20.019200000000001</c:v>
                </c:pt>
                <c:pt idx="3981">
                  <c:v>20.0243</c:v>
                </c:pt>
                <c:pt idx="3982">
                  <c:v>20.029299999999999</c:v>
                </c:pt>
                <c:pt idx="3983">
                  <c:v>20.034400000000002</c:v>
                </c:pt>
                <c:pt idx="3984">
                  <c:v>20.039400000000001</c:v>
                </c:pt>
                <c:pt idx="3985">
                  <c:v>20.044499999999999</c:v>
                </c:pt>
                <c:pt idx="3986">
                  <c:v>20.049499999999998</c:v>
                </c:pt>
                <c:pt idx="3987">
                  <c:v>20.054600000000001</c:v>
                </c:pt>
                <c:pt idx="3988">
                  <c:v>20.0596</c:v>
                </c:pt>
                <c:pt idx="3989">
                  <c:v>20.064599999999999</c:v>
                </c:pt>
                <c:pt idx="3990">
                  <c:v>20.069700000000001</c:v>
                </c:pt>
                <c:pt idx="3991">
                  <c:v>20.0747</c:v>
                </c:pt>
                <c:pt idx="3992">
                  <c:v>20.079799999999999</c:v>
                </c:pt>
                <c:pt idx="3993">
                  <c:v>20.084800000000001</c:v>
                </c:pt>
                <c:pt idx="3994">
                  <c:v>20.0899</c:v>
                </c:pt>
                <c:pt idx="3995">
                  <c:v>20.094899999999999</c:v>
                </c:pt>
                <c:pt idx="3996">
                  <c:v>20.099900000000002</c:v>
                </c:pt>
                <c:pt idx="3997">
                  <c:v>20.105</c:v>
                </c:pt>
                <c:pt idx="3998">
                  <c:v>20.11</c:v>
                </c:pt>
                <c:pt idx="3999">
                  <c:v>20.115100000000002</c:v>
                </c:pt>
                <c:pt idx="4000">
                  <c:v>20.120100000000001</c:v>
                </c:pt>
                <c:pt idx="4001">
                  <c:v>20.1252</c:v>
                </c:pt>
                <c:pt idx="4002">
                  <c:v>20.130199999999999</c:v>
                </c:pt>
                <c:pt idx="4003">
                  <c:v>20.135300000000001</c:v>
                </c:pt>
                <c:pt idx="4004">
                  <c:v>20.1403</c:v>
                </c:pt>
                <c:pt idx="4005">
                  <c:v>20.145299999999999</c:v>
                </c:pt>
                <c:pt idx="4006">
                  <c:v>20.150400000000001</c:v>
                </c:pt>
                <c:pt idx="4007">
                  <c:v>20.1554</c:v>
                </c:pt>
                <c:pt idx="4008">
                  <c:v>20.160499999999999</c:v>
                </c:pt>
                <c:pt idx="4009">
                  <c:v>20.165500000000002</c:v>
                </c:pt>
                <c:pt idx="4010">
                  <c:v>20.1706</c:v>
                </c:pt>
                <c:pt idx="4011">
                  <c:v>20.175599999999999</c:v>
                </c:pt>
                <c:pt idx="4012">
                  <c:v>20.180599999999998</c:v>
                </c:pt>
                <c:pt idx="4013">
                  <c:v>20.185700000000001</c:v>
                </c:pt>
                <c:pt idx="4014">
                  <c:v>20.1907</c:v>
                </c:pt>
                <c:pt idx="4015">
                  <c:v>20.195799999999998</c:v>
                </c:pt>
                <c:pt idx="4016">
                  <c:v>20.200800000000001</c:v>
                </c:pt>
                <c:pt idx="4017">
                  <c:v>20.2059</c:v>
                </c:pt>
                <c:pt idx="4018">
                  <c:v>20.210899999999999</c:v>
                </c:pt>
                <c:pt idx="4019">
                  <c:v>20.216000000000001</c:v>
                </c:pt>
                <c:pt idx="4020">
                  <c:v>20.221</c:v>
                </c:pt>
                <c:pt idx="4021">
                  <c:v>20.225999999999999</c:v>
                </c:pt>
                <c:pt idx="4022">
                  <c:v>20.231100000000001</c:v>
                </c:pt>
                <c:pt idx="4023">
                  <c:v>20.2361</c:v>
                </c:pt>
                <c:pt idx="4024">
                  <c:v>20.241199999999999</c:v>
                </c:pt>
                <c:pt idx="4025">
                  <c:v>20.246200000000002</c:v>
                </c:pt>
                <c:pt idx="4026">
                  <c:v>20.251300000000001</c:v>
                </c:pt>
                <c:pt idx="4027">
                  <c:v>20.2563</c:v>
                </c:pt>
                <c:pt idx="4028">
                  <c:v>20.261399999999998</c:v>
                </c:pt>
                <c:pt idx="4029">
                  <c:v>20.266400000000001</c:v>
                </c:pt>
                <c:pt idx="4030">
                  <c:v>20.2714</c:v>
                </c:pt>
                <c:pt idx="4031">
                  <c:v>20.276499999999999</c:v>
                </c:pt>
                <c:pt idx="4032">
                  <c:v>20.281500000000001</c:v>
                </c:pt>
                <c:pt idx="4033">
                  <c:v>20.2866</c:v>
                </c:pt>
                <c:pt idx="4034">
                  <c:v>20.291599999999999</c:v>
                </c:pt>
                <c:pt idx="4035">
                  <c:v>20.296700000000001</c:v>
                </c:pt>
                <c:pt idx="4036">
                  <c:v>20.3017</c:v>
                </c:pt>
                <c:pt idx="4037">
                  <c:v>20.306699999999999</c:v>
                </c:pt>
                <c:pt idx="4038">
                  <c:v>20.311800000000002</c:v>
                </c:pt>
                <c:pt idx="4039">
                  <c:v>20.316800000000001</c:v>
                </c:pt>
                <c:pt idx="4040">
                  <c:v>20.321899999999999</c:v>
                </c:pt>
                <c:pt idx="4041">
                  <c:v>20.326899999999998</c:v>
                </c:pt>
                <c:pt idx="4042">
                  <c:v>20.332000000000001</c:v>
                </c:pt>
                <c:pt idx="4043">
                  <c:v>20.337</c:v>
                </c:pt>
                <c:pt idx="4044">
                  <c:v>20.342099999999999</c:v>
                </c:pt>
                <c:pt idx="4045">
                  <c:v>20.347100000000001</c:v>
                </c:pt>
                <c:pt idx="4046">
                  <c:v>20.3521</c:v>
                </c:pt>
                <c:pt idx="4047">
                  <c:v>20.357199999999999</c:v>
                </c:pt>
                <c:pt idx="4048">
                  <c:v>20.362200000000001</c:v>
                </c:pt>
                <c:pt idx="4049">
                  <c:v>20.3673</c:v>
                </c:pt>
                <c:pt idx="4050">
                  <c:v>20.372299999999999</c:v>
                </c:pt>
                <c:pt idx="4051">
                  <c:v>20.377400000000002</c:v>
                </c:pt>
                <c:pt idx="4052">
                  <c:v>20.382400000000001</c:v>
                </c:pt>
                <c:pt idx="4053">
                  <c:v>20.3874</c:v>
                </c:pt>
                <c:pt idx="4054">
                  <c:v>20.392499999999998</c:v>
                </c:pt>
                <c:pt idx="4055">
                  <c:v>20.397500000000001</c:v>
                </c:pt>
                <c:pt idx="4056">
                  <c:v>20.4026</c:v>
                </c:pt>
                <c:pt idx="4057">
                  <c:v>20.407599999999999</c:v>
                </c:pt>
                <c:pt idx="4058">
                  <c:v>20.412700000000001</c:v>
                </c:pt>
                <c:pt idx="4059">
                  <c:v>20.4177</c:v>
                </c:pt>
                <c:pt idx="4060">
                  <c:v>20.422799999999999</c:v>
                </c:pt>
                <c:pt idx="4061">
                  <c:v>20.427800000000001</c:v>
                </c:pt>
                <c:pt idx="4062">
                  <c:v>20.4328</c:v>
                </c:pt>
                <c:pt idx="4063">
                  <c:v>20.437899999999999</c:v>
                </c:pt>
                <c:pt idx="4064">
                  <c:v>20.442900000000002</c:v>
                </c:pt>
                <c:pt idx="4065">
                  <c:v>20.448</c:v>
                </c:pt>
                <c:pt idx="4066">
                  <c:v>20.452999999999999</c:v>
                </c:pt>
                <c:pt idx="4067">
                  <c:v>20.458100000000002</c:v>
                </c:pt>
                <c:pt idx="4068">
                  <c:v>20.463100000000001</c:v>
                </c:pt>
                <c:pt idx="4069">
                  <c:v>20.4681</c:v>
                </c:pt>
                <c:pt idx="4070">
                  <c:v>20.473199999999999</c:v>
                </c:pt>
                <c:pt idx="4071">
                  <c:v>20.478200000000001</c:v>
                </c:pt>
                <c:pt idx="4072">
                  <c:v>20.4833</c:v>
                </c:pt>
                <c:pt idx="4073">
                  <c:v>20.488299999999999</c:v>
                </c:pt>
                <c:pt idx="4074">
                  <c:v>20.493400000000001</c:v>
                </c:pt>
                <c:pt idx="4075">
                  <c:v>20.4984</c:v>
                </c:pt>
                <c:pt idx="4076">
                  <c:v>20.503499999999999</c:v>
                </c:pt>
                <c:pt idx="4077">
                  <c:v>20.508500000000002</c:v>
                </c:pt>
                <c:pt idx="4078">
                  <c:v>20.513500000000001</c:v>
                </c:pt>
                <c:pt idx="4079">
                  <c:v>20.518599999999999</c:v>
                </c:pt>
                <c:pt idx="4080">
                  <c:v>20.523599999999998</c:v>
                </c:pt>
                <c:pt idx="4081">
                  <c:v>20.528700000000001</c:v>
                </c:pt>
                <c:pt idx="4082">
                  <c:v>20.5337</c:v>
                </c:pt>
                <c:pt idx="4083">
                  <c:v>20.538799999999998</c:v>
                </c:pt>
                <c:pt idx="4084">
                  <c:v>20.543800000000001</c:v>
                </c:pt>
                <c:pt idx="4085">
                  <c:v>20.5489</c:v>
                </c:pt>
                <c:pt idx="4086">
                  <c:v>20.553899999999999</c:v>
                </c:pt>
                <c:pt idx="4087">
                  <c:v>20.558900000000001</c:v>
                </c:pt>
                <c:pt idx="4088">
                  <c:v>20.564</c:v>
                </c:pt>
                <c:pt idx="4089">
                  <c:v>20.568999999999999</c:v>
                </c:pt>
                <c:pt idx="4090">
                  <c:v>20.574100000000001</c:v>
                </c:pt>
                <c:pt idx="4091">
                  <c:v>20.5791</c:v>
                </c:pt>
                <c:pt idx="4092">
                  <c:v>20.584199999999999</c:v>
                </c:pt>
                <c:pt idx="4093">
                  <c:v>20.589200000000002</c:v>
                </c:pt>
                <c:pt idx="4094">
                  <c:v>20.594200000000001</c:v>
                </c:pt>
                <c:pt idx="4095">
                  <c:v>20.599299999999999</c:v>
                </c:pt>
                <c:pt idx="4096">
                  <c:v>20.604299999999999</c:v>
                </c:pt>
                <c:pt idx="4097">
                  <c:v>20.609400000000001</c:v>
                </c:pt>
                <c:pt idx="4098">
                  <c:v>20.6144</c:v>
                </c:pt>
                <c:pt idx="4099">
                  <c:v>20.619499999999999</c:v>
                </c:pt>
                <c:pt idx="4100">
                  <c:v>20.624500000000001</c:v>
                </c:pt>
                <c:pt idx="4101">
                  <c:v>20.6296</c:v>
                </c:pt>
                <c:pt idx="4102">
                  <c:v>20.634599999999999</c:v>
                </c:pt>
                <c:pt idx="4103">
                  <c:v>20.639600000000002</c:v>
                </c:pt>
                <c:pt idx="4104">
                  <c:v>20.6447</c:v>
                </c:pt>
                <c:pt idx="4105">
                  <c:v>20.649699999999999</c:v>
                </c:pt>
                <c:pt idx="4106">
                  <c:v>20.654800000000002</c:v>
                </c:pt>
                <c:pt idx="4107">
                  <c:v>20.659800000000001</c:v>
                </c:pt>
                <c:pt idx="4108">
                  <c:v>20.664899999999999</c:v>
                </c:pt>
                <c:pt idx="4109">
                  <c:v>20.669899999999998</c:v>
                </c:pt>
                <c:pt idx="4110">
                  <c:v>20.674900000000001</c:v>
                </c:pt>
                <c:pt idx="4111">
                  <c:v>20.68</c:v>
                </c:pt>
                <c:pt idx="4112">
                  <c:v>20.684999999999999</c:v>
                </c:pt>
                <c:pt idx="4113">
                  <c:v>20.690100000000001</c:v>
                </c:pt>
                <c:pt idx="4114">
                  <c:v>20.6951</c:v>
                </c:pt>
                <c:pt idx="4115">
                  <c:v>20.700199999999999</c:v>
                </c:pt>
                <c:pt idx="4116">
                  <c:v>20.705200000000001</c:v>
                </c:pt>
                <c:pt idx="4117">
                  <c:v>20.7103</c:v>
                </c:pt>
                <c:pt idx="4118">
                  <c:v>20.715299999999999</c:v>
                </c:pt>
                <c:pt idx="4119">
                  <c:v>20.720300000000002</c:v>
                </c:pt>
                <c:pt idx="4120">
                  <c:v>20.7254</c:v>
                </c:pt>
                <c:pt idx="4121">
                  <c:v>20.730399999999999</c:v>
                </c:pt>
                <c:pt idx="4122">
                  <c:v>20.735499999999998</c:v>
                </c:pt>
                <c:pt idx="4123">
                  <c:v>20.740500000000001</c:v>
                </c:pt>
                <c:pt idx="4124">
                  <c:v>20.7456</c:v>
                </c:pt>
                <c:pt idx="4125">
                  <c:v>20.750599999999999</c:v>
                </c:pt>
                <c:pt idx="4126">
                  <c:v>20.755700000000001</c:v>
                </c:pt>
                <c:pt idx="4127">
                  <c:v>20.7607</c:v>
                </c:pt>
                <c:pt idx="4128">
                  <c:v>20.765699999999999</c:v>
                </c:pt>
                <c:pt idx="4129">
                  <c:v>20.770800000000001</c:v>
                </c:pt>
                <c:pt idx="4130">
                  <c:v>20.7758</c:v>
                </c:pt>
                <c:pt idx="4131">
                  <c:v>20.780899999999999</c:v>
                </c:pt>
                <c:pt idx="4132">
                  <c:v>20.785900000000002</c:v>
                </c:pt>
                <c:pt idx="4133">
                  <c:v>20.791</c:v>
                </c:pt>
                <c:pt idx="4134">
                  <c:v>20.795999999999999</c:v>
                </c:pt>
                <c:pt idx="4135">
                  <c:v>20.800999999999998</c:v>
                </c:pt>
                <c:pt idx="4136">
                  <c:v>20.806100000000001</c:v>
                </c:pt>
                <c:pt idx="4137">
                  <c:v>20.8111</c:v>
                </c:pt>
                <c:pt idx="4138">
                  <c:v>20.816199999999998</c:v>
                </c:pt>
                <c:pt idx="4139">
                  <c:v>20.821200000000001</c:v>
                </c:pt>
                <c:pt idx="4140">
                  <c:v>20.8263</c:v>
                </c:pt>
                <c:pt idx="4141">
                  <c:v>20.831299999999999</c:v>
                </c:pt>
                <c:pt idx="4142">
                  <c:v>20.836400000000001</c:v>
                </c:pt>
                <c:pt idx="4143">
                  <c:v>20.8414</c:v>
                </c:pt>
                <c:pt idx="4144">
                  <c:v>20.846399999999999</c:v>
                </c:pt>
                <c:pt idx="4145">
                  <c:v>20.851500000000001</c:v>
                </c:pt>
                <c:pt idx="4146">
                  <c:v>20.8565</c:v>
                </c:pt>
                <c:pt idx="4147">
                  <c:v>20.861599999999999</c:v>
                </c:pt>
                <c:pt idx="4148">
                  <c:v>20.866599999999998</c:v>
                </c:pt>
                <c:pt idx="4149">
                  <c:v>20.871700000000001</c:v>
                </c:pt>
                <c:pt idx="4150">
                  <c:v>20.8767</c:v>
                </c:pt>
                <c:pt idx="4151">
                  <c:v>20.881799999999998</c:v>
                </c:pt>
                <c:pt idx="4152">
                  <c:v>20.886800000000001</c:v>
                </c:pt>
                <c:pt idx="4153">
                  <c:v>20.8918</c:v>
                </c:pt>
                <c:pt idx="4154">
                  <c:v>20.896899999999999</c:v>
                </c:pt>
                <c:pt idx="4155">
                  <c:v>20.901900000000001</c:v>
                </c:pt>
                <c:pt idx="4156">
                  <c:v>20.907</c:v>
                </c:pt>
                <c:pt idx="4157">
                  <c:v>20.911999999999999</c:v>
                </c:pt>
                <c:pt idx="4158">
                  <c:v>20.917100000000001</c:v>
                </c:pt>
                <c:pt idx="4159">
                  <c:v>20.9221</c:v>
                </c:pt>
                <c:pt idx="4160">
                  <c:v>20.927099999999999</c:v>
                </c:pt>
                <c:pt idx="4161">
                  <c:v>20.932200000000002</c:v>
                </c:pt>
                <c:pt idx="4162">
                  <c:v>20.937200000000001</c:v>
                </c:pt>
                <c:pt idx="4163">
                  <c:v>20.942299999999999</c:v>
                </c:pt>
                <c:pt idx="4164">
                  <c:v>20.947299999999998</c:v>
                </c:pt>
                <c:pt idx="4165">
                  <c:v>20.952400000000001</c:v>
                </c:pt>
                <c:pt idx="4166">
                  <c:v>20.9574</c:v>
                </c:pt>
                <c:pt idx="4167">
                  <c:v>20.962499999999999</c:v>
                </c:pt>
                <c:pt idx="4168">
                  <c:v>20.967500000000001</c:v>
                </c:pt>
                <c:pt idx="4169">
                  <c:v>20.9725</c:v>
                </c:pt>
                <c:pt idx="4170">
                  <c:v>20.977599999999999</c:v>
                </c:pt>
                <c:pt idx="4171">
                  <c:v>20.982600000000001</c:v>
                </c:pt>
                <c:pt idx="4172">
                  <c:v>20.9877</c:v>
                </c:pt>
                <c:pt idx="4173">
                  <c:v>20.992699999999999</c:v>
                </c:pt>
                <c:pt idx="4174">
                  <c:v>20.997800000000002</c:v>
                </c:pt>
                <c:pt idx="4175">
                  <c:v>21.002800000000001</c:v>
                </c:pt>
                <c:pt idx="4176">
                  <c:v>21.0078</c:v>
                </c:pt>
                <c:pt idx="4177">
                  <c:v>21.012899999999998</c:v>
                </c:pt>
                <c:pt idx="4178">
                  <c:v>21.017900000000001</c:v>
                </c:pt>
                <c:pt idx="4179">
                  <c:v>21.023</c:v>
                </c:pt>
                <c:pt idx="4180">
                  <c:v>21.027999999999999</c:v>
                </c:pt>
                <c:pt idx="4181">
                  <c:v>21.033100000000001</c:v>
                </c:pt>
                <c:pt idx="4182">
                  <c:v>21.0381</c:v>
                </c:pt>
                <c:pt idx="4183">
                  <c:v>21.043199999999999</c:v>
                </c:pt>
                <c:pt idx="4184">
                  <c:v>21.048200000000001</c:v>
                </c:pt>
                <c:pt idx="4185">
                  <c:v>21.0532</c:v>
                </c:pt>
                <c:pt idx="4186">
                  <c:v>21.058299999999999</c:v>
                </c:pt>
                <c:pt idx="4187">
                  <c:v>21.063300000000002</c:v>
                </c:pt>
                <c:pt idx="4188">
                  <c:v>21.0684</c:v>
                </c:pt>
                <c:pt idx="4189">
                  <c:v>21.073399999999999</c:v>
                </c:pt>
                <c:pt idx="4190">
                  <c:v>21.078499999999998</c:v>
                </c:pt>
                <c:pt idx="4191">
                  <c:v>21.083500000000001</c:v>
                </c:pt>
                <c:pt idx="4192">
                  <c:v>21.0886</c:v>
                </c:pt>
                <c:pt idx="4193">
                  <c:v>21.093599999999999</c:v>
                </c:pt>
                <c:pt idx="4194">
                  <c:v>21.098600000000001</c:v>
                </c:pt>
                <c:pt idx="4195">
                  <c:v>21.1037</c:v>
                </c:pt>
                <c:pt idx="4196">
                  <c:v>21.108699999999999</c:v>
                </c:pt>
                <c:pt idx="4197">
                  <c:v>21.113800000000001</c:v>
                </c:pt>
                <c:pt idx="4198">
                  <c:v>21.1188</c:v>
                </c:pt>
                <c:pt idx="4199">
                  <c:v>21.123899999999999</c:v>
                </c:pt>
                <c:pt idx="4200">
                  <c:v>21.128900000000002</c:v>
                </c:pt>
                <c:pt idx="4201">
                  <c:v>21.133900000000001</c:v>
                </c:pt>
                <c:pt idx="4202">
                  <c:v>21.138999999999999</c:v>
                </c:pt>
                <c:pt idx="4203">
                  <c:v>21.143999999999998</c:v>
                </c:pt>
                <c:pt idx="4204">
                  <c:v>21.149100000000001</c:v>
                </c:pt>
                <c:pt idx="4205">
                  <c:v>21.1541</c:v>
                </c:pt>
                <c:pt idx="4206">
                  <c:v>21.159199999999998</c:v>
                </c:pt>
                <c:pt idx="4207">
                  <c:v>21.164200000000001</c:v>
                </c:pt>
                <c:pt idx="4208">
                  <c:v>21.1693</c:v>
                </c:pt>
                <c:pt idx="4209">
                  <c:v>21.174299999999999</c:v>
                </c:pt>
                <c:pt idx="4210">
                  <c:v>21.179300000000001</c:v>
                </c:pt>
                <c:pt idx="4211">
                  <c:v>21.1844</c:v>
                </c:pt>
                <c:pt idx="4212">
                  <c:v>21.189399999999999</c:v>
                </c:pt>
                <c:pt idx="4213">
                  <c:v>21.194500000000001</c:v>
                </c:pt>
                <c:pt idx="4214">
                  <c:v>21.1995</c:v>
                </c:pt>
                <c:pt idx="4215">
                  <c:v>21.204599999999999</c:v>
                </c:pt>
                <c:pt idx="4216">
                  <c:v>21.209599999999998</c:v>
                </c:pt>
                <c:pt idx="4217">
                  <c:v>21.214600000000001</c:v>
                </c:pt>
                <c:pt idx="4218">
                  <c:v>21.2197</c:v>
                </c:pt>
                <c:pt idx="4219">
                  <c:v>21.224699999999999</c:v>
                </c:pt>
                <c:pt idx="4220">
                  <c:v>21.229800000000001</c:v>
                </c:pt>
                <c:pt idx="4221">
                  <c:v>21.2348</c:v>
                </c:pt>
                <c:pt idx="4222">
                  <c:v>21.239899999999999</c:v>
                </c:pt>
                <c:pt idx="4223">
                  <c:v>21.244900000000001</c:v>
                </c:pt>
                <c:pt idx="4224">
                  <c:v>21.25</c:v>
                </c:pt>
                <c:pt idx="4225">
                  <c:v>21.254999999999999</c:v>
                </c:pt>
                <c:pt idx="4226">
                  <c:v>21.26</c:v>
                </c:pt>
                <c:pt idx="4227">
                  <c:v>21.2651</c:v>
                </c:pt>
                <c:pt idx="4228">
                  <c:v>21.270099999999999</c:v>
                </c:pt>
                <c:pt idx="4229">
                  <c:v>21.275200000000002</c:v>
                </c:pt>
                <c:pt idx="4230">
                  <c:v>21.280200000000001</c:v>
                </c:pt>
                <c:pt idx="4231">
                  <c:v>21.285299999999999</c:v>
                </c:pt>
                <c:pt idx="4232">
                  <c:v>21.290299999999998</c:v>
                </c:pt>
                <c:pt idx="4233">
                  <c:v>21.295300000000001</c:v>
                </c:pt>
                <c:pt idx="4234">
                  <c:v>21.3004</c:v>
                </c:pt>
                <c:pt idx="4235">
                  <c:v>21.305399999999999</c:v>
                </c:pt>
                <c:pt idx="4236">
                  <c:v>21.310500000000001</c:v>
                </c:pt>
                <c:pt idx="4237">
                  <c:v>21.3155</c:v>
                </c:pt>
                <c:pt idx="4238">
                  <c:v>21.320599999999999</c:v>
                </c:pt>
                <c:pt idx="4239">
                  <c:v>21.325600000000001</c:v>
                </c:pt>
                <c:pt idx="4240">
                  <c:v>21.3307</c:v>
                </c:pt>
                <c:pt idx="4241">
                  <c:v>21.335699999999999</c:v>
                </c:pt>
                <c:pt idx="4242">
                  <c:v>21.340699999999998</c:v>
                </c:pt>
                <c:pt idx="4243">
                  <c:v>21.345800000000001</c:v>
                </c:pt>
                <c:pt idx="4244">
                  <c:v>21.3508</c:v>
                </c:pt>
                <c:pt idx="4245">
                  <c:v>21.355899999999998</c:v>
                </c:pt>
                <c:pt idx="4246">
                  <c:v>21.360900000000001</c:v>
                </c:pt>
                <c:pt idx="4247">
                  <c:v>21.366</c:v>
                </c:pt>
                <c:pt idx="4248">
                  <c:v>21.370999999999999</c:v>
                </c:pt>
                <c:pt idx="4249">
                  <c:v>21.376100000000001</c:v>
                </c:pt>
                <c:pt idx="4250">
                  <c:v>21.3811</c:v>
                </c:pt>
                <c:pt idx="4251">
                  <c:v>21.386099999999999</c:v>
                </c:pt>
                <c:pt idx="4252">
                  <c:v>21.391200000000001</c:v>
                </c:pt>
                <c:pt idx="4253">
                  <c:v>21.3962</c:v>
                </c:pt>
                <c:pt idx="4254">
                  <c:v>21.401299999999999</c:v>
                </c:pt>
                <c:pt idx="4255">
                  <c:v>21.406300000000002</c:v>
                </c:pt>
                <c:pt idx="4256">
                  <c:v>21.4114</c:v>
                </c:pt>
                <c:pt idx="4257">
                  <c:v>21.416399999999999</c:v>
                </c:pt>
                <c:pt idx="4258">
                  <c:v>21.421399999999998</c:v>
                </c:pt>
                <c:pt idx="4259">
                  <c:v>21.426500000000001</c:v>
                </c:pt>
                <c:pt idx="4260">
                  <c:v>21.4315</c:v>
                </c:pt>
                <c:pt idx="4261">
                  <c:v>21.436599999999999</c:v>
                </c:pt>
                <c:pt idx="4262">
                  <c:v>21.441600000000001</c:v>
                </c:pt>
                <c:pt idx="4263">
                  <c:v>21.4467</c:v>
                </c:pt>
                <c:pt idx="4264">
                  <c:v>21.451699999999999</c:v>
                </c:pt>
                <c:pt idx="4265">
                  <c:v>21.456800000000001</c:v>
                </c:pt>
                <c:pt idx="4266">
                  <c:v>21.4618</c:v>
                </c:pt>
                <c:pt idx="4267">
                  <c:v>21.466799999999999</c:v>
                </c:pt>
                <c:pt idx="4268">
                  <c:v>21.471900000000002</c:v>
                </c:pt>
                <c:pt idx="4269">
                  <c:v>21.476900000000001</c:v>
                </c:pt>
                <c:pt idx="4270">
                  <c:v>21.481999999999999</c:v>
                </c:pt>
                <c:pt idx="4271">
                  <c:v>21.486999999999998</c:v>
                </c:pt>
                <c:pt idx="4272">
                  <c:v>21.492100000000001</c:v>
                </c:pt>
                <c:pt idx="4273">
                  <c:v>21.4971</c:v>
                </c:pt>
                <c:pt idx="4274">
                  <c:v>21.502099999999999</c:v>
                </c:pt>
                <c:pt idx="4275">
                  <c:v>21.507200000000001</c:v>
                </c:pt>
                <c:pt idx="4276">
                  <c:v>21.5122</c:v>
                </c:pt>
                <c:pt idx="4277">
                  <c:v>21.517299999999999</c:v>
                </c:pt>
                <c:pt idx="4278">
                  <c:v>21.522300000000001</c:v>
                </c:pt>
                <c:pt idx="4279">
                  <c:v>21.5274</c:v>
                </c:pt>
                <c:pt idx="4280">
                  <c:v>21.532399999999999</c:v>
                </c:pt>
                <c:pt idx="4281">
                  <c:v>21.537500000000001</c:v>
                </c:pt>
                <c:pt idx="4282">
                  <c:v>21.5425</c:v>
                </c:pt>
                <c:pt idx="4283">
                  <c:v>21.547499999999999</c:v>
                </c:pt>
                <c:pt idx="4284">
                  <c:v>21.552600000000002</c:v>
                </c:pt>
                <c:pt idx="4285">
                  <c:v>21.557600000000001</c:v>
                </c:pt>
                <c:pt idx="4286">
                  <c:v>21.5627</c:v>
                </c:pt>
                <c:pt idx="4287">
                  <c:v>21.567699999999999</c:v>
                </c:pt>
                <c:pt idx="4288">
                  <c:v>21.572800000000001</c:v>
                </c:pt>
                <c:pt idx="4289">
                  <c:v>21.5778</c:v>
                </c:pt>
                <c:pt idx="4290">
                  <c:v>21.582899999999999</c:v>
                </c:pt>
                <c:pt idx="4291">
                  <c:v>21.587900000000001</c:v>
                </c:pt>
                <c:pt idx="4292">
                  <c:v>21.5929</c:v>
                </c:pt>
                <c:pt idx="4293">
                  <c:v>21.597999999999999</c:v>
                </c:pt>
                <c:pt idx="4294">
                  <c:v>21.603000000000002</c:v>
                </c:pt>
                <c:pt idx="4295">
                  <c:v>21.6081</c:v>
                </c:pt>
                <c:pt idx="4296">
                  <c:v>21.613099999999999</c:v>
                </c:pt>
                <c:pt idx="4297">
                  <c:v>21.618200000000002</c:v>
                </c:pt>
                <c:pt idx="4298">
                  <c:v>21.623200000000001</c:v>
                </c:pt>
                <c:pt idx="4299">
                  <c:v>21.6282</c:v>
                </c:pt>
                <c:pt idx="4300">
                  <c:v>21.633299999999998</c:v>
                </c:pt>
                <c:pt idx="4301">
                  <c:v>21.638300000000001</c:v>
                </c:pt>
                <c:pt idx="4302">
                  <c:v>21.6434</c:v>
                </c:pt>
                <c:pt idx="4303">
                  <c:v>21.648399999999999</c:v>
                </c:pt>
                <c:pt idx="4304">
                  <c:v>21.653500000000001</c:v>
                </c:pt>
                <c:pt idx="4305">
                  <c:v>21.6585</c:v>
                </c:pt>
                <c:pt idx="4306">
                  <c:v>21.663599999999999</c:v>
                </c:pt>
                <c:pt idx="4307">
                  <c:v>21.668600000000001</c:v>
                </c:pt>
                <c:pt idx="4308">
                  <c:v>21.6736</c:v>
                </c:pt>
                <c:pt idx="4309">
                  <c:v>21.678699999999999</c:v>
                </c:pt>
                <c:pt idx="4310">
                  <c:v>21.683700000000002</c:v>
                </c:pt>
                <c:pt idx="4311">
                  <c:v>21.688800000000001</c:v>
                </c:pt>
                <c:pt idx="4312">
                  <c:v>21.6938</c:v>
                </c:pt>
                <c:pt idx="4313">
                  <c:v>21.698899999999998</c:v>
                </c:pt>
                <c:pt idx="4314">
                  <c:v>21.703900000000001</c:v>
                </c:pt>
                <c:pt idx="4315">
                  <c:v>21.709</c:v>
                </c:pt>
                <c:pt idx="4316">
                  <c:v>21.713999999999999</c:v>
                </c:pt>
                <c:pt idx="4317">
                  <c:v>21.719000000000001</c:v>
                </c:pt>
                <c:pt idx="4318">
                  <c:v>21.7241</c:v>
                </c:pt>
                <c:pt idx="4319">
                  <c:v>21.729099999999999</c:v>
                </c:pt>
                <c:pt idx="4320">
                  <c:v>21.734200000000001</c:v>
                </c:pt>
                <c:pt idx="4321">
                  <c:v>21.7392</c:v>
                </c:pt>
                <c:pt idx="4322">
                  <c:v>21.744299999999999</c:v>
                </c:pt>
                <c:pt idx="4323">
                  <c:v>21.749300000000002</c:v>
                </c:pt>
                <c:pt idx="4324">
                  <c:v>21.754300000000001</c:v>
                </c:pt>
                <c:pt idx="4325">
                  <c:v>21.759399999999999</c:v>
                </c:pt>
                <c:pt idx="4326">
                  <c:v>21.764399999999998</c:v>
                </c:pt>
                <c:pt idx="4327">
                  <c:v>21.769500000000001</c:v>
                </c:pt>
                <c:pt idx="4328">
                  <c:v>21.7745</c:v>
                </c:pt>
                <c:pt idx="4329">
                  <c:v>21.779599999999999</c:v>
                </c:pt>
                <c:pt idx="4330">
                  <c:v>21.784600000000001</c:v>
                </c:pt>
                <c:pt idx="4331">
                  <c:v>21.7897</c:v>
                </c:pt>
                <c:pt idx="4332">
                  <c:v>21.794699999999999</c:v>
                </c:pt>
                <c:pt idx="4333">
                  <c:v>21.799700000000001</c:v>
                </c:pt>
                <c:pt idx="4334">
                  <c:v>21.8048</c:v>
                </c:pt>
                <c:pt idx="4335">
                  <c:v>21.809799999999999</c:v>
                </c:pt>
                <c:pt idx="4336">
                  <c:v>21.814900000000002</c:v>
                </c:pt>
                <c:pt idx="4337">
                  <c:v>21.819900000000001</c:v>
                </c:pt>
                <c:pt idx="4338">
                  <c:v>21.824999999999999</c:v>
                </c:pt>
                <c:pt idx="4339">
                  <c:v>21.83</c:v>
                </c:pt>
                <c:pt idx="4340">
                  <c:v>21.835000000000001</c:v>
                </c:pt>
                <c:pt idx="4341">
                  <c:v>21.8401</c:v>
                </c:pt>
                <c:pt idx="4342">
                  <c:v>21.845099999999999</c:v>
                </c:pt>
                <c:pt idx="4343">
                  <c:v>21.850200000000001</c:v>
                </c:pt>
                <c:pt idx="4344">
                  <c:v>21.8552</c:v>
                </c:pt>
                <c:pt idx="4345">
                  <c:v>21.860299999999999</c:v>
                </c:pt>
                <c:pt idx="4346">
                  <c:v>21.865300000000001</c:v>
                </c:pt>
                <c:pt idx="4347">
                  <c:v>21.8704</c:v>
                </c:pt>
                <c:pt idx="4348">
                  <c:v>21.875399999999999</c:v>
                </c:pt>
                <c:pt idx="4349">
                  <c:v>21.880400000000002</c:v>
                </c:pt>
                <c:pt idx="4350">
                  <c:v>21.8855</c:v>
                </c:pt>
                <c:pt idx="4351">
                  <c:v>21.890499999999999</c:v>
                </c:pt>
                <c:pt idx="4352">
                  <c:v>21.895600000000002</c:v>
                </c:pt>
                <c:pt idx="4353">
                  <c:v>21.900600000000001</c:v>
                </c:pt>
                <c:pt idx="4354">
                  <c:v>21.9057</c:v>
                </c:pt>
                <c:pt idx="4355">
                  <c:v>21.910699999999999</c:v>
                </c:pt>
                <c:pt idx="4356">
                  <c:v>21.915800000000001</c:v>
                </c:pt>
                <c:pt idx="4357">
                  <c:v>21.9208</c:v>
                </c:pt>
                <c:pt idx="4358">
                  <c:v>21.925799999999999</c:v>
                </c:pt>
                <c:pt idx="4359">
                  <c:v>21.930900000000001</c:v>
                </c:pt>
                <c:pt idx="4360">
                  <c:v>21.9359</c:v>
                </c:pt>
                <c:pt idx="4361">
                  <c:v>21.940999999999999</c:v>
                </c:pt>
                <c:pt idx="4362">
                  <c:v>21.946000000000002</c:v>
                </c:pt>
                <c:pt idx="4363">
                  <c:v>21.9511</c:v>
                </c:pt>
                <c:pt idx="4364">
                  <c:v>21.956099999999999</c:v>
                </c:pt>
                <c:pt idx="4365">
                  <c:v>21.961099999999998</c:v>
                </c:pt>
                <c:pt idx="4366">
                  <c:v>21.966200000000001</c:v>
                </c:pt>
                <c:pt idx="4367">
                  <c:v>21.9712</c:v>
                </c:pt>
                <c:pt idx="4368">
                  <c:v>21.976299999999998</c:v>
                </c:pt>
                <c:pt idx="4369">
                  <c:v>21.981300000000001</c:v>
                </c:pt>
                <c:pt idx="4370">
                  <c:v>21.9864</c:v>
                </c:pt>
                <c:pt idx="4371">
                  <c:v>21.991399999999999</c:v>
                </c:pt>
                <c:pt idx="4372">
                  <c:v>21.996500000000001</c:v>
                </c:pt>
                <c:pt idx="4373">
                  <c:v>22.0015</c:v>
                </c:pt>
                <c:pt idx="4374">
                  <c:v>22.006499999999999</c:v>
                </c:pt>
                <c:pt idx="4375">
                  <c:v>22.011600000000001</c:v>
                </c:pt>
                <c:pt idx="4376">
                  <c:v>22.0166</c:v>
                </c:pt>
                <c:pt idx="4377">
                  <c:v>22.021699999999999</c:v>
                </c:pt>
                <c:pt idx="4378">
                  <c:v>22.026700000000002</c:v>
                </c:pt>
                <c:pt idx="4379">
                  <c:v>22.0318</c:v>
                </c:pt>
                <c:pt idx="4380">
                  <c:v>22.036799999999999</c:v>
                </c:pt>
                <c:pt idx="4381">
                  <c:v>22.041799999999999</c:v>
                </c:pt>
                <c:pt idx="4382">
                  <c:v>22.046900000000001</c:v>
                </c:pt>
                <c:pt idx="4383">
                  <c:v>22.0519</c:v>
                </c:pt>
                <c:pt idx="4384">
                  <c:v>22.056999999999999</c:v>
                </c:pt>
                <c:pt idx="4385">
                  <c:v>22.062000000000001</c:v>
                </c:pt>
                <c:pt idx="4386">
                  <c:v>22.0671</c:v>
                </c:pt>
                <c:pt idx="4387">
                  <c:v>22.072099999999999</c:v>
                </c:pt>
                <c:pt idx="4388">
                  <c:v>22.077200000000001</c:v>
                </c:pt>
                <c:pt idx="4389">
                  <c:v>22.0822</c:v>
                </c:pt>
                <c:pt idx="4390">
                  <c:v>22.087199999999999</c:v>
                </c:pt>
                <c:pt idx="4391">
                  <c:v>22.092300000000002</c:v>
                </c:pt>
                <c:pt idx="4392">
                  <c:v>22.097300000000001</c:v>
                </c:pt>
                <c:pt idx="4393">
                  <c:v>22.102399999999999</c:v>
                </c:pt>
                <c:pt idx="4394">
                  <c:v>22.107399999999998</c:v>
                </c:pt>
                <c:pt idx="4395">
                  <c:v>22.112500000000001</c:v>
                </c:pt>
                <c:pt idx="4396">
                  <c:v>22.1175</c:v>
                </c:pt>
                <c:pt idx="4397">
                  <c:v>22.122499999999999</c:v>
                </c:pt>
                <c:pt idx="4398">
                  <c:v>22.127600000000001</c:v>
                </c:pt>
                <c:pt idx="4399">
                  <c:v>22.1326</c:v>
                </c:pt>
                <c:pt idx="4400">
                  <c:v>22.137699999999999</c:v>
                </c:pt>
                <c:pt idx="4401">
                  <c:v>22.142700000000001</c:v>
                </c:pt>
                <c:pt idx="4402">
                  <c:v>22.1478</c:v>
                </c:pt>
                <c:pt idx="4403">
                  <c:v>22.152799999999999</c:v>
                </c:pt>
                <c:pt idx="4404">
                  <c:v>22.157900000000001</c:v>
                </c:pt>
                <c:pt idx="4405">
                  <c:v>22.1629</c:v>
                </c:pt>
                <c:pt idx="4406">
                  <c:v>22.167899999999999</c:v>
                </c:pt>
                <c:pt idx="4407">
                  <c:v>22.172999999999998</c:v>
                </c:pt>
                <c:pt idx="4408">
                  <c:v>22.178000000000001</c:v>
                </c:pt>
                <c:pt idx="4409">
                  <c:v>22.1831</c:v>
                </c:pt>
                <c:pt idx="4410">
                  <c:v>22.188099999999999</c:v>
                </c:pt>
                <c:pt idx="4411">
                  <c:v>22.193200000000001</c:v>
                </c:pt>
                <c:pt idx="4412">
                  <c:v>22.1982</c:v>
                </c:pt>
                <c:pt idx="4413">
                  <c:v>22.203299999999999</c:v>
                </c:pt>
                <c:pt idx="4414">
                  <c:v>22.208300000000001</c:v>
                </c:pt>
                <c:pt idx="4415">
                  <c:v>22.2133</c:v>
                </c:pt>
                <c:pt idx="4416">
                  <c:v>22.218399999999999</c:v>
                </c:pt>
                <c:pt idx="4417">
                  <c:v>22.223400000000002</c:v>
                </c:pt>
                <c:pt idx="4418">
                  <c:v>22.2285</c:v>
                </c:pt>
                <c:pt idx="4419">
                  <c:v>22.233499999999999</c:v>
                </c:pt>
                <c:pt idx="4420">
                  <c:v>22.238600000000002</c:v>
                </c:pt>
                <c:pt idx="4421">
                  <c:v>22.243600000000001</c:v>
                </c:pt>
                <c:pt idx="4422">
                  <c:v>22.2486</c:v>
                </c:pt>
                <c:pt idx="4423">
                  <c:v>22.253699999999998</c:v>
                </c:pt>
                <c:pt idx="4424">
                  <c:v>22.258700000000001</c:v>
                </c:pt>
                <c:pt idx="4425">
                  <c:v>22.2638</c:v>
                </c:pt>
                <c:pt idx="4426">
                  <c:v>22.268799999999999</c:v>
                </c:pt>
                <c:pt idx="4427">
                  <c:v>22.273900000000001</c:v>
                </c:pt>
                <c:pt idx="4428">
                  <c:v>22.2789</c:v>
                </c:pt>
                <c:pt idx="4429">
                  <c:v>22.283999999999999</c:v>
                </c:pt>
                <c:pt idx="4430">
                  <c:v>22.289000000000001</c:v>
                </c:pt>
                <c:pt idx="4431">
                  <c:v>22.294</c:v>
                </c:pt>
                <c:pt idx="4432">
                  <c:v>22.299099999999999</c:v>
                </c:pt>
                <c:pt idx="4433">
                  <c:v>22.304099999999998</c:v>
                </c:pt>
                <c:pt idx="4434">
                  <c:v>22.309200000000001</c:v>
                </c:pt>
                <c:pt idx="4435">
                  <c:v>22.3142</c:v>
                </c:pt>
                <c:pt idx="4436">
                  <c:v>22.319299999999998</c:v>
                </c:pt>
                <c:pt idx="4437">
                  <c:v>22.324300000000001</c:v>
                </c:pt>
                <c:pt idx="4438">
                  <c:v>22.3293</c:v>
                </c:pt>
                <c:pt idx="4439">
                  <c:v>22.334399999999999</c:v>
                </c:pt>
                <c:pt idx="4440">
                  <c:v>22.339400000000001</c:v>
                </c:pt>
                <c:pt idx="4441">
                  <c:v>22.3445</c:v>
                </c:pt>
                <c:pt idx="4442">
                  <c:v>22.349499999999999</c:v>
                </c:pt>
                <c:pt idx="4443">
                  <c:v>22.354600000000001</c:v>
                </c:pt>
                <c:pt idx="4444">
                  <c:v>22.3596</c:v>
                </c:pt>
                <c:pt idx="4445">
                  <c:v>22.364699999999999</c:v>
                </c:pt>
                <c:pt idx="4446">
                  <c:v>22.369700000000002</c:v>
                </c:pt>
                <c:pt idx="4447">
                  <c:v>22.374700000000001</c:v>
                </c:pt>
                <c:pt idx="4448">
                  <c:v>22.379799999999999</c:v>
                </c:pt>
                <c:pt idx="4449">
                  <c:v>22.384799999999998</c:v>
                </c:pt>
                <c:pt idx="4450">
                  <c:v>22.389900000000001</c:v>
                </c:pt>
                <c:pt idx="4451">
                  <c:v>22.3949</c:v>
                </c:pt>
                <c:pt idx="4452">
                  <c:v>22.4</c:v>
                </c:pt>
                <c:pt idx="4453">
                  <c:v>22.405000000000001</c:v>
                </c:pt>
                <c:pt idx="4454">
                  <c:v>22.4101</c:v>
                </c:pt>
                <c:pt idx="4455">
                  <c:v>22.415099999999999</c:v>
                </c:pt>
                <c:pt idx="4456">
                  <c:v>22.420100000000001</c:v>
                </c:pt>
                <c:pt idx="4457">
                  <c:v>22.4252</c:v>
                </c:pt>
                <c:pt idx="4458">
                  <c:v>22.430199999999999</c:v>
                </c:pt>
                <c:pt idx="4459">
                  <c:v>22.435300000000002</c:v>
                </c:pt>
                <c:pt idx="4460">
                  <c:v>22.440300000000001</c:v>
                </c:pt>
                <c:pt idx="4461">
                  <c:v>22.445399999999999</c:v>
                </c:pt>
                <c:pt idx="4462">
                  <c:v>22.450399999999998</c:v>
                </c:pt>
                <c:pt idx="4463">
                  <c:v>22.455400000000001</c:v>
                </c:pt>
                <c:pt idx="4464">
                  <c:v>22.4605</c:v>
                </c:pt>
                <c:pt idx="4465">
                  <c:v>22.465499999999999</c:v>
                </c:pt>
                <c:pt idx="4466">
                  <c:v>22.470600000000001</c:v>
                </c:pt>
                <c:pt idx="4467">
                  <c:v>22.4756</c:v>
                </c:pt>
                <c:pt idx="4468">
                  <c:v>22.480699999999999</c:v>
                </c:pt>
                <c:pt idx="4469">
                  <c:v>22.485700000000001</c:v>
                </c:pt>
                <c:pt idx="4470">
                  <c:v>22.4908</c:v>
                </c:pt>
                <c:pt idx="4471">
                  <c:v>22.495799999999999</c:v>
                </c:pt>
                <c:pt idx="4472">
                  <c:v>22.500800000000002</c:v>
                </c:pt>
                <c:pt idx="4473">
                  <c:v>22.5059</c:v>
                </c:pt>
                <c:pt idx="4474">
                  <c:v>22.510899999999999</c:v>
                </c:pt>
                <c:pt idx="4475">
                  <c:v>22.515999999999998</c:v>
                </c:pt>
                <c:pt idx="4476">
                  <c:v>22.521000000000001</c:v>
                </c:pt>
                <c:pt idx="4477">
                  <c:v>22.5261</c:v>
                </c:pt>
                <c:pt idx="4478">
                  <c:v>22.531099999999999</c:v>
                </c:pt>
                <c:pt idx="4479">
                  <c:v>22.536100000000001</c:v>
                </c:pt>
                <c:pt idx="4480">
                  <c:v>22.5412</c:v>
                </c:pt>
                <c:pt idx="4481">
                  <c:v>22.546199999999999</c:v>
                </c:pt>
                <c:pt idx="4482">
                  <c:v>22.551300000000001</c:v>
                </c:pt>
                <c:pt idx="4483">
                  <c:v>22.5563</c:v>
                </c:pt>
                <c:pt idx="4484">
                  <c:v>22.561399999999999</c:v>
                </c:pt>
                <c:pt idx="4485">
                  <c:v>22.566400000000002</c:v>
                </c:pt>
                <c:pt idx="4486">
                  <c:v>22.5715</c:v>
                </c:pt>
                <c:pt idx="4487">
                  <c:v>22.576499999999999</c:v>
                </c:pt>
                <c:pt idx="4488">
                  <c:v>22.581499999999998</c:v>
                </c:pt>
                <c:pt idx="4489">
                  <c:v>22.586600000000001</c:v>
                </c:pt>
                <c:pt idx="4490">
                  <c:v>22.5916</c:v>
                </c:pt>
                <c:pt idx="4491">
                  <c:v>22.596699999999998</c:v>
                </c:pt>
                <c:pt idx="4492">
                  <c:v>22.601700000000001</c:v>
                </c:pt>
                <c:pt idx="4493">
                  <c:v>22.6068</c:v>
                </c:pt>
                <c:pt idx="4494">
                  <c:v>22.611799999999999</c:v>
                </c:pt>
                <c:pt idx="4495">
                  <c:v>22.616900000000001</c:v>
                </c:pt>
                <c:pt idx="4496">
                  <c:v>22.6219</c:v>
                </c:pt>
                <c:pt idx="4497">
                  <c:v>22.626899999999999</c:v>
                </c:pt>
                <c:pt idx="4498">
                  <c:v>22.632000000000001</c:v>
                </c:pt>
                <c:pt idx="4499">
                  <c:v>22.637</c:v>
                </c:pt>
                <c:pt idx="4500">
                  <c:v>22.642099999999999</c:v>
                </c:pt>
                <c:pt idx="4501">
                  <c:v>22.647099999999998</c:v>
                </c:pt>
                <c:pt idx="4502">
                  <c:v>22.652200000000001</c:v>
                </c:pt>
                <c:pt idx="4503">
                  <c:v>22.6572</c:v>
                </c:pt>
                <c:pt idx="4504">
                  <c:v>22.662199999999999</c:v>
                </c:pt>
                <c:pt idx="4505">
                  <c:v>22.667300000000001</c:v>
                </c:pt>
                <c:pt idx="4506">
                  <c:v>22.6723</c:v>
                </c:pt>
                <c:pt idx="4507">
                  <c:v>22.677399999999999</c:v>
                </c:pt>
                <c:pt idx="4508">
                  <c:v>22.682400000000001</c:v>
                </c:pt>
                <c:pt idx="4509">
                  <c:v>22.6875</c:v>
                </c:pt>
                <c:pt idx="4510">
                  <c:v>22.692499999999999</c:v>
                </c:pt>
                <c:pt idx="4511">
                  <c:v>22.697600000000001</c:v>
                </c:pt>
                <c:pt idx="4512">
                  <c:v>22.7026</c:v>
                </c:pt>
                <c:pt idx="4513">
                  <c:v>22.707599999999999</c:v>
                </c:pt>
                <c:pt idx="4514">
                  <c:v>22.712700000000002</c:v>
                </c:pt>
                <c:pt idx="4515">
                  <c:v>22.717700000000001</c:v>
                </c:pt>
                <c:pt idx="4516">
                  <c:v>22.722799999999999</c:v>
                </c:pt>
                <c:pt idx="4517">
                  <c:v>22.727799999999998</c:v>
                </c:pt>
                <c:pt idx="4518">
                  <c:v>22.732900000000001</c:v>
                </c:pt>
                <c:pt idx="4519">
                  <c:v>22.7379</c:v>
                </c:pt>
                <c:pt idx="4520">
                  <c:v>22.742899999999999</c:v>
                </c:pt>
                <c:pt idx="4521">
                  <c:v>22.748000000000001</c:v>
                </c:pt>
                <c:pt idx="4522">
                  <c:v>22.753</c:v>
                </c:pt>
                <c:pt idx="4523">
                  <c:v>22.758099999999999</c:v>
                </c:pt>
                <c:pt idx="4524">
                  <c:v>22.763100000000001</c:v>
                </c:pt>
                <c:pt idx="4525">
                  <c:v>22.7682</c:v>
                </c:pt>
                <c:pt idx="4526">
                  <c:v>22.773199999999999</c:v>
                </c:pt>
                <c:pt idx="4527">
                  <c:v>22.778300000000002</c:v>
                </c:pt>
                <c:pt idx="4528">
                  <c:v>22.783300000000001</c:v>
                </c:pt>
                <c:pt idx="4529">
                  <c:v>22.7883</c:v>
                </c:pt>
                <c:pt idx="4530">
                  <c:v>22.793399999999998</c:v>
                </c:pt>
                <c:pt idx="4531">
                  <c:v>22.798400000000001</c:v>
                </c:pt>
                <c:pt idx="4532">
                  <c:v>22.8035</c:v>
                </c:pt>
                <c:pt idx="4533">
                  <c:v>22.808499999999999</c:v>
                </c:pt>
                <c:pt idx="4534">
                  <c:v>22.813600000000001</c:v>
                </c:pt>
                <c:pt idx="4535">
                  <c:v>22.8186</c:v>
                </c:pt>
                <c:pt idx="4536">
                  <c:v>22.823699999999999</c:v>
                </c:pt>
                <c:pt idx="4537">
                  <c:v>22.828700000000001</c:v>
                </c:pt>
                <c:pt idx="4538">
                  <c:v>22.8337</c:v>
                </c:pt>
                <c:pt idx="4539">
                  <c:v>22.838799999999999</c:v>
                </c:pt>
                <c:pt idx="4540">
                  <c:v>22.843800000000002</c:v>
                </c:pt>
                <c:pt idx="4541">
                  <c:v>22.8489</c:v>
                </c:pt>
                <c:pt idx="4542">
                  <c:v>22.853899999999999</c:v>
                </c:pt>
                <c:pt idx="4543">
                  <c:v>22.859000000000002</c:v>
                </c:pt>
                <c:pt idx="4544">
                  <c:v>22.864000000000001</c:v>
                </c:pt>
                <c:pt idx="4545">
                  <c:v>22.869</c:v>
                </c:pt>
                <c:pt idx="4546">
                  <c:v>22.874099999999999</c:v>
                </c:pt>
                <c:pt idx="4547">
                  <c:v>22.879100000000001</c:v>
                </c:pt>
                <c:pt idx="4548">
                  <c:v>22.8842</c:v>
                </c:pt>
                <c:pt idx="4549">
                  <c:v>22.889199999999999</c:v>
                </c:pt>
                <c:pt idx="4550">
                  <c:v>22.894300000000001</c:v>
                </c:pt>
                <c:pt idx="4551">
                  <c:v>22.8993</c:v>
                </c:pt>
                <c:pt idx="4552">
                  <c:v>22.904399999999999</c:v>
                </c:pt>
                <c:pt idx="4553">
                  <c:v>22.909400000000002</c:v>
                </c:pt>
                <c:pt idx="4554">
                  <c:v>22.914400000000001</c:v>
                </c:pt>
                <c:pt idx="4555">
                  <c:v>22.919499999999999</c:v>
                </c:pt>
                <c:pt idx="4556">
                  <c:v>22.924499999999998</c:v>
                </c:pt>
                <c:pt idx="4557">
                  <c:v>22.929600000000001</c:v>
                </c:pt>
                <c:pt idx="4558">
                  <c:v>22.9346</c:v>
                </c:pt>
                <c:pt idx="4559">
                  <c:v>22.939699999999998</c:v>
                </c:pt>
                <c:pt idx="4560">
                  <c:v>22.944700000000001</c:v>
                </c:pt>
                <c:pt idx="4561">
                  <c:v>22.9497</c:v>
                </c:pt>
                <c:pt idx="4562">
                  <c:v>22.954799999999999</c:v>
                </c:pt>
                <c:pt idx="4563">
                  <c:v>22.959800000000001</c:v>
                </c:pt>
                <c:pt idx="4564">
                  <c:v>22.9649</c:v>
                </c:pt>
                <c:pt idx="4565">
                  <c:v>22.969899999999999</c:v>
                </c:pt>
                <c:pt idx="4566">
                  <c:v>22.975000000000001</c:v>
                </c:pt>
                <c:pt idx="4567">
                  <c:v>22.98</c:v>
                </c:pt>
                <c:pt idx="4568">
                  <c:v>22.985099999999999</c:v>
                </c:pt>
                <c:pt idx="4569">
                  <c:v>22.990100000000002</c:v>
                </c:pt>
                <c:pt idx="4570">
                  <c:v>22.995100000000001</c:v>
                </c:pt>
                <c:pt idx="4571">
                  <c:v>23.0002</c:v>
                </c:pt>
                <c:pt idx="4572">
                  <c:v>23.005199999999999</c:v>
                </c:pt>
                <c:pt idx="4573">
                  <c:v>23.010300000000001</c:v>
                </c:pt>
                <c:pt idx="4574">
                  <c:v>23.0153</c:v>
                </c:pt>
                <c:pt idx="4575">
                  <c:v>23.020399999999999</c:v>
                </c:pt>
                <c:pt idx="4576">
                  <c:v>23.025400000000001</c:v>
                </c:pt>
                <c:pt idx="4577">
                  <c:v>23.0305</c:v>
                </c:pt>
                <c:pt idx="4578">
                  <c:v>23.035499999999999</c:v>
                </c:pt>
                <c:pt idx="4579">
                  <c:v>23.040500000000002</c:v>
                </c:pt>
                <c:pt idx="4580">
                  <c:v>23.0456</c:v>
                </c:pt>
                <c:pt idx="4581">
                  <c:v>23.050599999999999</c:v>
                </c:pt>
                <c:pt idx="4582">
                  <c:v>23.055700000000002</c:v>
                </c:pt>
                <c:pt idx="4583">
                  <c:v>23.060700000000001</c:v>
                </c:pt>
                <c:pt idx="4584">
                  <c:v>23.065799999999999</c:v>
                </c:pt>
                <c:pt idx="4585">
                  <c:v>23.070799999999998</c:v>
                </c:pt>
                <c:pt idx="4586">
                  <c:v>23.075800000000001</c:v>
                </c:pt>
                <c:pt idx="4587">
                  <c:v>23.0809</c:v>
                </c:pt>
                <c:pt idx="4588">
                  <c:v>23.085899999999999</c:v>
                </c:pt>
                <c:pt idx="4589">
                  <c:v>23.091000000000001</c:v>
                </c:pt>
                <c:pt idx="4590">
                  <c:v>23.096</c:v>
                </c:pt>
                <c:pt idx="4591">
                  <c:v>23.101099999999999</c:v>
                </c:pt>
                <c:pt idx="4592">
                  <c:v>23.106100000000001</c:v>
                </c:pt>
                <c:pt idx="4593">
                  <c:v>23.1112</c:v>
                </c:pt>
                <c:pt idx="4594">
                  <c:v>23.116199999999999</c:v>
                </c:pt>
                <c:pt idx="4595">
                  <c:v>23.121200000000002</c:v>
                </c:pt>
                <c:pt idx="4596">
                  <c:v>23.126300000000001</c:v>
                </c:pt>
                <c:pt idx="4597">
                  <c:v>23.1313</c:v>
                </c:pt>
                <c:pt idx="4598">
                  <c:v>23.136399999999998</c:v>
                </c:pt>
                <c:pt idx="4599">
                  <c:v>23.141400000000001</c:v>
                </c:pt>
                <c:pt idx="4600">
                  <c:v>23.1465</c:v>
                </c:pt>
                <c:pt idx="4601">
                  <c:v>23.151499999999999</c:v>
                </c:pt>
                <c:pt idx="4602">
                  <c:v>23.156500000000001</c:v>
                </c:pt>
                <c:pt idx="4603">
                  <c:v>23.1616</c:v>
                </c:pt>
                <c:pt idx="4604">
                  <c:v>23.166599999999999</c:v>
                </c:pt>
                <c:pt idx="4605">
                  <c:v>23.171700000000001</c:v>
                </c:pt>
                <c:pt idx="4606">
                  <c:v>23.1767</c:v>
                </c:pt>
                <c:pt idx="4607">
                  <c:v>23.181799999999999</c:v>
                </c:pt>
                <c:pt idx="4608">
                  <c:v>23.186800000000002</c:v>
                </c:pt>
                <c:pt idx="4609">
                  <c:v>23.1919</c:v>
                </c:pt>
                <c:pt idx="4610">
                  <c:v>23.196899999999999</c:v>
                </c:pt>
                <c:pt idx="4611">
                  <c:v>23.201899999999998</c:v>
                </c:pt>
                <c:pt idx="4612">
                  <c:v>23.207000000000001</c:v>
                </c:pt>
                <c:pt idx="4613">
                  <c:v>23.212</c:v>
                </c:pt>
                <c:pt idx="4614">
                  <c:v>23.217099999999999</c:v>
                </c:pt>
                <c:pt idx="4615">
                  <c:v>23.222100000000001</c:v>
                </c:pt>
                <c:pt idx="4616">
                  <c:v>23.2272</c:v>
                </c:pt>
                <c:pt idx="4617">
                  <c:v>23.232199999999999</c:v>
                </c:pt>
                <c:pt idx="4618">
                  <c:v>23.237300000000001</c:v>
                </c:pt>
                <c:pt idx="4619">
                  <c:v>23.2423</c:v>
                </c:pt>
                <c:pt idx="4620">
                  <c:v>23.247299999999999</c:v>
                </c:pt>
                <c:pt idx="4621">
                  <c:v>23.252400000000002</c:v>
                </c:pt>
                <c:pt idx="4622">
                  <c:v>23.257400000000001</c:v>
                </c:pt>
                <c:pt idx="4623">
                  <c:v>23.262499999999999</c:v>
                </c:pt>
                <c:pt idx="4624">
                  <c:v>23.267499999999998</c:v>
                </c:pt>
                <c:pt idx="4625">
                  <c:v>23.272600000000001</c:v>
                </c:pt>
                <c:pt idx="4626">
                  <c:v>23.2776</c:v>
                </c:pt>
                <c:pt idx="4627">
                  <c:v>23.282599999999999</c:v>
                </c:pt>
                <c:pt idx="4628">
                  <c:v>23.287700000000001</c:v>
                </c:pt>
                <c:pt idx="4629">
                  <c:v>23.2927</c:v>
                </c:pt>
                <c:pt idx="4630">
                  <c:v>23.297799999999999</c:v>
                </c:pt>
                <c:pt idx="4631">
                  <c:v>23.302800000000001</c:v>
                </c:pt>
                <c:pt idx="4632">
                  <c:v>23.3079</c:v>
                </c:pt>
                <c:pt idx="4633">
                  <c:v>23.312899999999999</c:v>
                </c:pt>
                <c:pt idx="4634">
                  <c:v>23.318000000000001</c:v>
                </c:pt>
                <c:pt idx="4635">
                  <c:v>23.323</c:v>
                </c:pt>
                <c:pt idx="4636">
                  <c:v>23.327999999999999</c:v>
                </c:pt>
                <c:pt idx="4637">
                  <c:v>23.333100000000002</c:v>
                </c:pt>
                <c:pt idx="4638">
                  <c:v>23.338100000000001</c:v>
                </c:pt>
                <c:pt idx="4639">
                  <c:v>23.3432</c:v>
                </c:pt>
                <c:pt idx="4640">
                  <c:v>23.348199999999999</c:v>
                </c:pt>
                <c:pt idx="4641">
                  <c:v>23.353300000000001</c:v>
                </c:pt>
                <c:pt idx="4642">
                  <c:v>23.3583</c:v>
                </c:pt>
                <c:pt idx="4643">
                  <c:v>23.363299999999999</c:v>
                </c:pt>
                <c:pt idx="4644">
                  <c:v>23.368400000000001</c:v>
                </c:pt>
                <c:pt idx="4645">
                  <c:v>23.3734</c:v>
                </c:pt>
                <c:pt idx="4646">
                  <c:v>23.378499999999999</c:v>
                </c:pt>
                <c:pt idx="4647">
                  <c:v>23.383500000000002</c:v>
                </c:pt>
                <c:pt idx="4648">
                  <c:v>23.3886</c:v>
                </c:pt>
                <c:pt idx="4649">
                  <c:v>23.393599999999999</c:v>
                </c:pt>
                <c:pt idx="4650">
                  <c:v>23.398700000000002</c:v>
                </c:pt>
                <c:pt idx="4651">
                  <c:v>23.403700000000001</c:v>
                </c:pt>
                <c:pt idx="4652">
                  <c:v>23.4087</c:v>
                </c:pt>
                <c:pt idx="4653">
                  <c:v>23.413799999999998</c:v>
                </c:pt>
                <c:pt idx="4654">
                  <c:v>23.418800000000001</c:v>
                </c:pt>
                <c:pt idx="4655">
                  <c:v>23.4239</c:v>
                </c:pt>
                <c:pt idx="4656">
                  <c:v>23.428899999999999</c:v>
                </c:pt>
                <c:pt idx="4657">
                  <c:v>23.434000000000001</c:v>
                </c:pt>
                <c:pt idx="4658">
                  <c:v>23.439</c:v>
                </c:pt>
                <c:pt idx="4659">
                  <c:v>23.444099999999999</c:v>
                </c:pt>
                <c:pt idx="4660">
                  <c:v>23.449100000000001</c:v>
                </c:pt>
                <c:pt idx="4661">
                  <c:v>23.4541</c:v>
                </c:pt>
                <c:pt idx="4662">
                  <c:v>23.459199999999999</c:v>
                </c:pt>
                <c:pt idx="4663">
                  <c:v>23.464200000000002</c:v>
                </c:pt>
                <c:pt idx="4664">
                  <c:v>23.4693</c:v>
                </c:pt>
                <c:pt idx="4665">
                  <c:v>23.474299999999999</c:v>
                </c:pt>
                <c:pt idx="4666">
                  <c:v>23.479399999999998</c:v>
                </c:pt>
                <c:pt idx="4667">
                  <c:v>23.484400000000001</c:v>
                </c:pt>
                <c:pt idx="4668">
                  <c:v>23.4894</c:v>
                </c:pt>
                <c:pt idx="4669">
                  <c:v>23.494499999999999</c:v>
                </c:pt>
                <c:pt idx="4670">
                  <c:v>23.499500000000001</c:v>
                </c:pt>
                <c:pt idx="4671">
                  <c:v>23.5046</c:v>
                </c:pt>
                <c:pt idx="4672">
                  <c:v>23.509599999999999</c:v>
                </c:pt>
                <c:pt idx="4673">
                  <c:v>23.514700000000001</c:v>
                </c:pt>
                <c:pt idx="4674">
                  <c:v>23.5197</c:v>
                </c:pt>
                <c:pt idx="4675">
                  <c:v>23.524799999999999</c:v>
                </c:pt>
                <c:pt idx="4676">
                  <c:v>23.529800000000002</c:v>
                </c:pt>
                <c:pt idx="4677">
                  <c:v>23.534800000000001</c:v>
                </c:pt>
                <c:pt idx="4678">
                  <c:v>23.539899999999999</c:v>
                </c:pt>
                <c:pt idx="4679">
                  <c:v>23.544899999999998</c:v>
                </c:pt>
                <c:pt idx="4680">
                  <c:v>23.55</c:v>
                </c:pt>
                <c:pt idx="4681">
                  <c:v>23.555</c:v>
                </c:pt>
                <c:pt idx="4682">
                  <c:v>23.560099999999998</c:v>
                </c:pt>
                <c:pt idx="4683">
                  <c:v>23.565100000000001</c:v>
                </c:pt>
                <c:pt idx="4684">
                  <c:v>23.5701</c:v>
                </c:pt>
                <c:pt idx="4685">
                  <c:v>23.575199999999999</c:v>
                </c:pt>
                <c:pt idx="4686">
                  <c:v>23.580200000000001</c:v>
                </c:pt>
                <c:pt idx="4687">
                  <c:v>23.5853</c:v>
                </c:pt>
                <c:pt idx="4688">
                  <c:v>23.590299999999999</c:v>
                </c:pt>
                <c:pt idx="4689">
                  <c:v>23.595400000000001</c:v>
                </c:pt>
                <c:pt idx="4690">
                  <c:v>23.6004</c:v>
                </c:pt>
                <c:pt idx="4691">
                  <c:v>23.605499999999999</c:v>
                </c:pt>
                <c:pt idx="4692">
                  <c:v>23.610499999999998</c:v>
                </c:pt>
                <c:pt idx="4693">
                  <c:v>23.615500000000001</c:v>
                </c:pt>
                <c:pt idx="4694">
                  <c:v>23.6206</c:v>
                </c:pt>
                <c:pt idx="4695">
                  <c:v>23.625599999999999</c:v>
                </c:pt>
                <c:pt idx="4696">
                  <c:v>23.630700000000001</c:v>
                </c:pt>
                <c:pt idx="4697">
                  <c:v>23.6357</c:v>
                </c:pt>
                <c:pt idx="4698">
                  <c:v>23.640799999999999</c:v>
                </c:pt>
                <c:pt idx="4699">
                  <c:v>23.645800000000001</c:v>
                </c:pt>
                <c:pt idx="4700">
                  <c:v>23.6509</c:v>
                </c:pt>
                <c:pt idx="4701">
                  <c:v>23.655899999999999</c:v>
                </c:pt>
                <c:pt idx="4702">
                  <c:v>23.660900000000002</c:v>
                </c:pt>
                <c:pt idx="4703">
                  <c:v>23.666</c:v>
                </c:pt>
                <c:pt idx="4704">
                  <c:v>23.670999999999999</c:v>
                </c:pt>
                <c:pt idx="4705">
                  <c:v>23.676100000000002</c:v>
                </c:pt>
                <c:pt idx="4706">
                  <c:v>23.681100000000001</c:v>
                </c:pt>
                <c:pt idx="4707">
                  <c:v>23.686199999999999</c:v>
                </c:pt>
                <c:pt idx="4708">
                  <c:v>23.691199999999998</c:v>
                </c:pt>
                <c:pt idx="4709">
                  <c:v>23.696200000000001</c:v>
                </c:pt>
                <c:pt idx="4710">
                  <c:v>23.7013</c:v>
                </c:pt>
                <c:pt idx="4711">
                  <c:v>23.706299999999999</c:v>
                </c:pt>
                <c:pt idx="4712">
                  <c:v>23.711400000000001</c:v>
                </c:pt>
                <c:pt idx="4713">
                  <c:v>23.7164</c:v>
                </c:pt>
                <c:pt idx="4714">
                  <c:v>23.721499999999999</c:v>
                </c:pt>
                <c:pt idx="4715">
                  <c:v>23.726500000000001</c:v>
                </c:pt>
                <c:pt idx="4716">
                  <c:v>23.7316</c:v>
                </c:pt>
                <c:pt idx="4717">
                  <c:v>23.736599999999999</c:v>
                </c:pt>
                <c:pt idx="4718">
                  <c:v>23.741599999999998</c:v>
                </c:pt>
                <c:pt idx="4719">
                  <c:v>23.746700000000001</c:v>
                </c:pt>
                <c:pt idx="4720">
                  <c:v>23.7517</c:v>
                </c:pt>
                <c:pt idx="4721">
                  <c:v>23.756799999999998</c:v>
                </c:pt>
                <c:pt idx="4722">
                  <c:v>23.761800000000001</c:v>
                </c:pt>
                <c:pt idx="4723">
                  <c:v>23.7669</c:v>
                </c:pt>
                <c:pt idx="4724">
                  <c:v>23.771899999999999</c:v>
                </c:pt>
                <c:pt idx="4725">
                  <c:v>23.776900000000001</c:v>
                </c:pt>
                <c:pt idx="4726">
                  <c:v>23.782</c:v>
                </c:pt>
                <c:pt idx="4727">
                  <c:v>23.786999999999999</c:v>
                </c:pt>
                <c:pt idx="4728">
                  <c:v>23.792100000000001</c:v>
                </c:pt>
                <c:pt idx="4729">
                  <c:v>23.7971</c:v>
                </c:pt>
                <c:pt idx="4730">
                  <c:v>23.802199999999999</c:v>
                </c:pt>
                <c:pt idx="4731">
                  <c:v>23.807200000000002</c:v>
                </c:pt>
                <c:pt idx="4732">
                  <c:v>23.8123</c:v>
                </c:pt>
                <c:pt idx="4733">
                  <c:v>23.817299999999999</c:v>
                </c:pt>
                <c:pt idx="4734">
                  <c:v>23.822299999999998</c:v>
                </c:pt>
                <c:pt idx="4735">
                  <c:v>23.827400000000001</c:v>
                </c:pt>
                <c:pt idx="4736">
                  <c:v>23.8324</c:v>
                </c:pt>
                <c:pt idx="4737">
                  <c:v>23.837499999999999</c:v>
                </c:pt>
                <c:pt idx="4738">
                  <c:v>23.842500000000001</c:v>
                </c:pt>
                <c:pt idx="4739">
                  <c:v>23.8476</c:v>
                </c:pt>
                <c:pt idx="4740">
                  <c:v>23.852599999999999</c:v>
                </c:pt>
                <c:pt idx="4741">
                  <c:v>23.857700000000001</c:v>
                </c:pt>
                <c:pt idx="4742">
                  <c:v>23.8627</c:v>
                </c:pt>
                <c:pt idx="4743">
                  <c:v>23.867699999999999</c:v>
                </c:pt>
                <c:pt idx="4744">
                  <c:v>23.872800000000002</c:v>
                </c:pt>
                <c:pt idx="4745">
                  <c:v>23.877800000000001</c:v>
                </c:pt>
                <c:pt idx="4746">
                  <c:v>23.882899999999999</c:v>
                </c:pt>
                <c:pt idx="4747">
                  <c:v>23.887899999999998</c:v>
                </c:pt>
                <c:pt idx="4748">
                  <c:v>23.893000000000001</c:v>
                </c:pt>
                <c:pt idx="4749">
                  <c:v>23.898</c:v>
                </c:pt>
                <c:pt idx="4750">
                  <c:v>23.902999999999999</c:v>
                </c:pt>
                <c:pt idx="4751">
                  <c:v>23.908100000000001</c:v>
                </c:pt>
                <c:pt idx="4752">
                  <c:v>23.9131</c:v>
                </c:pt>
                <c:pt idx="4753">
                  <c:v>23.918199999999999</c:v>
                </c:pt>
                <c:pt idx="4754">
                  <c:v>23.923200000000001</c:v>
                </c:pt>
                <c:pt idx="4755">
                  <c:v>23.9283</c:v>
                </c:pt>
                <c:pt idx="4756">
                  <c:v>23.933299999999999</c:v>
                </c:pt>
                <c:pt idx="4757">
                  <c:v>23.938400000000001</c:v>
                </c:pt>
                <c:pt idx="4758">
                  <c:v>23.9434</c:v>
                </c:pt>
                <c:pt idx="4759">
                  <c:v>23.948399999999999</c:v>
                </c:pt>
                <c:pt idx="4760">
                  <c:v>23.953499999999998</c:v>
                </c:pt>
                <c:pt idx="4761">
                  <c:v>23.958500000000001</c:v>
                </c:pt>
                <c:pt idx="4762">
                  <c:v>23.9636</c:v>
                </c:pt>
                <c:pt idx="4763">
                  <c:v>23.968599999999999</c:v>
                </c:pt>
                <c:pt idx="4764">
                  <c:v>23.973700000000001</c:v>
                </c:pt>
                <c:pt idx="4765">
                  <c:v>23.9787</c:v>
                </c:pt>
                <c:pt idx="4766">
                  <c:v>23.983699999999999</c:v>
                </c:pt>
                <c:pt idx="4767">
                  <c:v>23.988800000000001</c:v>
                </c:pt>
                <c:pt idx="4768">
                  <c:v>23.9938</c:v>
                </c:pt>
                <c:pt idx="4769">
                  <c:v>23.998899999999999</c:v>
                </c:pt>
                <c:pt idx="4770">
                  <c:v>24.003900000000002</c:v>
                </c:pt>
                <c:pt idx="4771">
                  <c:v>24.009</c:v>
                </c:pt>
                <c:pt idx="4772">
                  <c:v>24.013999999999999</c:v>
                </c:pt>
                <c:pt idx="4773">
                  <c:v>24.019100000000002</c:v>
                </c:pt>
                <c:pt idx="4774">
                  <c:v>24.024100000000001</c:v>
                </c:pt>
                <c:pt idx="4775">
                  <c:v>24.0291</c:v>
                </c:pt>
                <c:pt idx="4776">
                  <c:v>24.034199999999998</c:v>
                </c:pt>
                <c:pt idx="4777">
                  <c:v>24.039200000000001</c:v>
                </c:pt>
                <c:pt idx="4778">
                  <c:v>24.0443</c:v>
                </c:pt>
                <c:pt idx="4779">
                  <c:v>24.049299999999999</c:v>
                </c:pt>
                <c:pt idx="4780">
                  <c:v>24.054400000000001</c:v>
                </c:pt>
                <c:pt idx="4781">
                  <c:v>24.0594</c:v>
                </c:pt>
                <c:pt idx="4782">
                  <c:v>24.064499999999999</c:v>
                </c:pt>
                <c:pt idx="4783">
                  <c:v>24.069500000000001</c:v>
                </c:pt>
                <c:pt idx="4784">
                  <c:v>24.0745</c:v>
                </c:pt>
                <c:pt idx="4785">
                  <c:v>24.079599999999999</c:v>
                </c:pt>
                <c:pt idx="4786">
                  <c:v>24.084599999999998</c:v>
                </c:pt>
                <c:pt idx="4787">
                  <c:v>24.089700000000001</c:v>
                </c:pt>
                <c:pt idx="4788">
                  <c:v>24.0947</c:v>
                </c:pt>
                <c:pt idx="4789">
                  <c:v>24.099799999999998</c:v>
                </c:pt>
                <c:pt idx="4790">
                  <c:v>24.104800000000001</c:v>
                </c:pt>
                <c:pt idx="4791">
                  <c:v>24.1098</c:v>
                </c:pt>
                <c:pt idx="4792">
                  <c:v>24.114899999999999</c:v>
                </c:pt>
                <c:pt idx="4793">
                  <c:v>24.119900000000001</c:v>
                </c:pt>
                <c:pt idx="4794">
                  <c:v>24.125</c:v>
                </c:pt>
                <c:pt idx="4795">
                  <c:v>24.13</c:v>
                </c:pt>
                <c:pt idx="4796">
                  <c:v>24.135100000000001</c:v>
                </c:pt>
                <c:pt idx="4797">
                  <c:v>24.1401</c:v>
                </c:pt>
                <c:pt idx="4798">
                  <c:v>24.145199999999999</c:v>
                </c:pt>
                <c:pt idx="4799">
                  <c:v>24.150200000000002</c:v>
                </c:pt>
                <c:pt idx="4800">
                  <c:v>24.155200000000001</c:v>
                </c:pt>
                <c:pt idx="4801">
                  <c:v>24.160299999999999</c:v>
                </c:pt>
                <c:pt idx="4802">
                  <c:v>24.165299999999998</c:v>
                </c:pt>
                <c:pt idx="4803">
                  <c:v>24.170400000000001</c:v>
                </c:pt>
                <c:pt idx="4804">
                  <c:v>24.1754</c:v>
                </c:pt>
                <c:pt idx="4805">
                  <c:v>24.180499999999999</c:v>
                </c:pt>
                <c:pt idx="4806">
                  <c:v>24.185500000000001</c:v>
                </c:pt>
                <c:pt idx="4807">
                  <c:v>24.1905</c:v>
                </c:pt>
                <c:pt idx="4808">
                  <c:v>24.195599999999999</c:v>
                </c:pt>
                <c:pt idx="4809">
                  <c:v>24.200600000000001</c:v>
                </c:pt>
                <c:pt idx="4810">
                  <c:v>24.2057</c:v>
                </c:pt>
                <c:pt idx="4811">
                  <c:v>24.210699999999999</c:v>
                </c:pt>
                <c:pt idx="4812">
                  <c:v>24.215800000000002</c:v>
                </c:pt>
                <c:pt idx="4813">
                  <c:v>24.220800000000001</c:v>
                </c:pt>
                <c:pt idx="4814">
                  <c:v>24.225899999999999</c:v>
                </c:pt>
                <c:pt idx="4815">
                  <c:v>24.230899999999998</c:v>
                </c:pt>
                <c:pt idx="4816">
                  <c:v>24.235900000000001</c:v>
                </c:pt>
                <c:pt idx="4817">
                  <c:v>24.241</c:v>
                </c:pt>
                <c:pt idx="4818">
                  <c:v>24.245999999999999</c:v>
                </c:pt>
                <c:pt idx="4819">
                  <c:v>24.251100000000001</c:v>
                </c:pt>
                <c:pt idx="4820">
                  <c:v>24.2561</c:v>
                </c:pt>
                <c:pt idx="4821">
                  <c:v>24.261199999999999</c:v>
                </c:pt>
                <c:pt idx="4822">
                  <c:v>24.266200000000001</c:v>
                </c:pt>
                <c:pt idx="4823">
                  <c:v>24.2713</c:v>
                </c:pt>
                <c:pt idx="4824">
                  <c:v>24.276299999999999</c:v>
                </c:pt>
                <c:pt idx="4825">
                  <c:v>24.281300000000002</c:v>
                </c:pt>
                <c:pt idx="4826">
                  <c:v>24.2864</c:v>
                </c:pt>
                <c:pt idx="4827">
                  <c:v>24.291399999999999</c:v>
                </c:pt>
                <c:pt idx="4828">
                  <c:v>24.296500000000002</c:v>
                </c:pt>
                <c:pt idx="4829">
                  <c:v>24.301500000000001</c:v>
                </c:pt>
                <c:pt idx="4830">
                  <c:v>24.3066</c:v>
                </c:pt>
                <c:pt idx="4831">
                  <c:v>24.311599999999999</c:v>
                </c:pt>
                <c:pt idx="4832">
                  <c:v>24.316600000000001</c:v>
                </c:pt>
                <c:pt idx="4833">
                  <c:v>24.3217</c:v>
                </c:pt>
                <c:pt idx="4834">
                  <c:v>24.326699999999999</c:v>
                </c:pt>
                <c:pt idx="4835">
                  <c:v>24.331800000000001</c:v>
                </c:pt>
                <c:pt idx="4836">
                  <c:v>24.3368</c:v>
                </c:pt>
                <c:pt idx="4837">
                  <c:v>24.341899999999999</c:v>
                </c:pt>
                <c:pt idx="4838">
                  <c:v>24.346900000000002</c:v>
                </c:pt>
                <c:pt idx="4839">
                  <c:v>24.352</c:v>
                </c:pt>
                <c:pt idx="4840">
                  <c:v>24.356999999999999</c:v>
                </c:pt>
                <c:pt idx="4841">
                  <c:v>24.361999999999998</c:v>
                </c:pt>
                <c:pt idx="4842">
                  <c:v>24.367100000000001</c:v>
                </c:pt>
                <c:pt idx="4843">
                  <c:v>24.3721</c:v>
                </c:pt>
                <c:pt idx="4844">
                  <c:v>24.377199999999998</c:v>
                </c:pt>
                <c:pt idx="4845">
                  <c:v>24.382200000000001</c:v>
                </c:pt>
                <c:pt idx="4846">
                  <c:v>24.3873</c:v>
                </c:pt>
                <c:pt idx="4847">
                  <c:v>24.392299999999999</c:v>
                </c:pt>
                <c:pt idx="4848">
                  <c:v>24.397300000000001</c:v>
                </c:pt>
                <c:pt idx="4849">
                  <c:v>24.4024</c:v>
                </c:pt>
                <c:pt idx="4850">
                  <c:v>24.407399999999999</c:v>
                </c:pt>
                <c:pt idx="4851">
                  <c:v>24.412500000000001</c:v>
                </c:pt>
                <c:pt idx="4852">
                  <c:v>24.4175</c:v>
                </c:pt>
                <c:pt idx="4853">
                  <c:v>24.422599999999999</c:v>
                </c:pt>
                <c:pt idx="4854">
                  <c:v>24.427600000000002</c:v>
                </c:pt>
                <c:pt idx="4855">
                  <c:v>24.432700000000001</c:v>
                </c:pt>
                <c:pt idx="4856">
                  <c:v>24.4377</c:v>
                </c:pt>
                <c:pt idx="4857">
                  <c:v>24.442699999999999</c:v>
                </c:pt>
                <c:pt idx="4858">
                  <c:v>24.447800000000001</c:v>
                </c:pt>
                <c:pt idx="4859">
                  <c:v>24.4528</c:v>
                </c:pt>
                <c:pt idx="4860">
                  <c:v>24.457899999999999</c:v>
                </c:pt>
                <c:pt idx="4861">
                  <c:v>24.462900000000001</c:v>
                </c:pt>
                <c:pt idx="4862">
                  <c:v>24.468</c:v>
                </c:pt>
                <c:pt idx="4863">
                  <c:v>24.472999999999999</c:v>
                </c:pt>
                <c:pt idx="4864">
                  <c:v>24.478100000000001</c:v>
                </c:pt>
                <c:pt idx="4865">
                  <c:v>24.4831</c:v>
                </c:pt>
                <c:pt idx="4866">
                  <c:v>24.488099999999999</c:v>
                </c:pt>
                <c:pt idx="4867">
                  <c:v>24.493200000000002</c:v>
                </c:pt>
                <c:pt idx="4868">
                  <c:v>24.498200000000001</c:v>
                </c:pt>
                <c:pt idx="4869">
                  <c:v>24.503299999999999</c:v>
                </c:pt>
                <c:pt idx="4870">
                  <c:v>24.508299999999998</c:v>
                </c:pt>
                <c:pt idx="4871">
                  <c:v>24.513400000000001</c:v>
                </c:pt>
                <c:pt idx="4872">
                  <c:v>24.5184</c:v>
                </c:pt>
                <c:pt idx="4873">
                  <c:v>24.523399999999999</c:v>
                </c:pt>
                <c:pt idx="4874">
                  <c:v>24.528500000000001</c:v>
                </c:pt>
                <c:pt idx="4875">
                  <c:v>24.5335</c:v>
                </c:pt>
                <c:pt idx="4876">
                  <c:v>24.538599999999999</c:v>
                </c:pt>
                <c:pt idx="4877">
                  <c:v>24.543600000000001</c:v>
                </c:pt>
                <c:pt idx="4878">
                  <c:v>24.5487</c:v>
                </c:pt>
                <c:pt idx="4879">
                  <c:v>24.553699999999999</c:v>
                </c:pt>
                <c:pt idx="4880">
                  <c:v>24.558800000000002</c:v>
                </c:pt>
                <c:pt idx="4881">
                  <c:v>24.563800000000001</c:v>
                </c:pt>
                <c:pt idx="4882">
                  <c:v>24.5688</c:v>
                </c:pt>
                <c:pt idx="4883">
                  <c:v>24.573899999999998</c:v>
                </c:pt>
                <c:pt idx="4884">
                  <c:v>24.578900000000001</c:v>
                </c:pt>
                <c:pt idx="4885">
                  <c:v>24.584</c:v>
                </c:pt>
                <c:pt idx="4886">
                  <c:v>24.588999999999999</c:v>
                </c:pt>
                <c:pt idx="4887">
                  <c:v>24.594100000000001</c:v>
                </c:pt>
                <c:pt idx="4888">
                  <c:v>24.5991</c:v>
                </c:pt>
                <c:pt idx="4889">
                  <c:v>24.604099999999999</c:v>
                </c:pt>
                <c:pt idx="4890">
                  <c:v>24.609200000000001</c:v>
                </c:pt>
                <c:pt idx="4891">
                  <c:v>24.6142</c:v>
                </c:pt>
                <c:pt idx="4892">
                  <c:v>24.619299999999999</c:v>
                </c:pt>
                <c:pt idx="4893">
                  <c:v>24.624300000000002</c:v>
                </c:pt>
                <c:pt idx="4894">
                  <c:v>24.6294</c:v>
                </c:pt>
                <c:pt idx="4895">
                  <c:v>24.634399999999999</c:v>
                </c:pt>
                <c:pt idx="4896">
                  <c:v>24.639500000000002</c:v>
                </c:pt>
                <c:pt idx="4897">
                  <c:v>24.644500000000001</c:v>
                </c:pt>
                <c:pt idx="4898">
                  <c:v>24.6495</c:v>
                </c:pt>
                <c:pt idx="4899">
                  <c:v>24.654599999999999</c:v>
                </c:pt>
                <c:pt idx="4900">
                  <c:v>24.659600000000001</c:v>
                </c:pt>
                <c:pt idx="4901">
                  <c:v>24.6647</c:v>
                </c:pt>
                <c:pt idx="4902">
                  <c:v>24.669699999999999</c:v>
                </c:pt>
                <c:pt idx="4903">
                  <c:v>24.674800000000001</c:v>
                </c:pt>
                <c:pt idx="4904">
                  <c:v>24.6798</c:v>
                </c:pt>
                <c:pt idx="4905">
                  <c:v>24.684899999999999</c:v>
                </c:pt>
                <c:pt idx="4906">
                  <c:v>24.689900000000002</c:v>
                </c:pt>
                <c:pt idx="4907">
                  <c:v>24.694900000000001</c:v>
                </c:pt>
                <c:pt idx="4908">
                  <c:v>24.7</c:v>
                </c:pt>
                <c:pt idx="4909">
                  <c:v>24.704999999999998</c:v>
                </c:pt>
                <c:pt idx="4910">
                  <c:v>24.710100000000001</c:v>
                </c:pt>
                <c:pt idx="4911">
                  <c:v>24.7151</c:v>
                </c:pt>
                <c:pt idx="4912">
                  <c:v>24.720199999999998</c:v>
                </c:pt>
                <c:pt idx="4913">
                  <c:v>24.725200000000001</c:v>
                </c:pt>
                <c:pt idx="4914">
                  <c:v>24.7302</c:v>
                </c:pt>
                <c:pt idx="4915">
                  <c:v>24.735299999999999</c:v>
                </c:pt>
                <c:pt idx="4916">
                  <c:v>24.740300000000001</c:v>
                </c:pt>
                <c:pt idx="4917">
                  <c:v>24.7454</c:v>
                </c:pt>
                <c:pt idx="4918">
                  <c:v>24.750399999999999</c:v>
                </c:pt>
                <c:pt idx="4919">
                  <c:v>24.755500000000001</c:v>
                </c:pt>
                <c:pt idx="4920">
                  <c:v>24.7605</c:v>
                </c:pt>
                <c:pt idx="4921">
                  <c:v>24.765599999999999</c:v>
                </c:pt>
                <c:pt idx="4922">
                  <c:v>24.770600000000002</c:v>
                </c:pt>
                <c:pt idx="4923">
                  <c:v>24.775600000000001</c:v>
                </c:pt>
                <c:pt idx="4924">
                  <c:v>24.7807</c:v>
                </c:pt>
                <c:pt idx="4925">
                  <c:v>24.785699999999999</c:v>
                </c:pt>
                <c:pt idx="4926">
                  <c:v>24.790800000000001</c:v>
                </c:pt>
                <c:pt idx="4927">
                  <c:v>24.7958</c:v>
                </c:pt>
                <c:pt idx="4928">
                  <c:v>24.800899999999999</c:v>
                </c:pt>
                <c:pt idx="4929">
                  <c:v>24.805900000000001</c:v>
                </c:pt>
                <c:pt idx="4930">
                  <c:v>24.8109</c:v>
                </c:pt>
                <c:pt idx="4931">
                  <c:v>24.815999999999999</c:v>
                </c:pt>
                <c:pt idx="4932">
                  <c:v>24.821000000000002</c:v>
                </c:pt>
                <c:pt idx="4933">
                  <c:v>24.8261</c:v>
                </c:pt>
                <c:pt idx="4934">
                  <c:v>24.831099999999999</c:v>
                </c:pt>
                <c:pt idx="4935">
                  <c:v>24.836200000000002</c:v>
                </c:pt>
                <c:pt idx="4936">
                  <c:v>24.841200000000001</c:v>
                </c:pt>
                <c:pt idx="4937">
                  <c:v>24.846299999999999</c:v>
                </c:pt>
                <c:pt idx="4938">
                  <c:v>24.851299999999998</c:v>
                </c:pt>
                <c:pt idx="4939">
                  <c:v>24.856300000000001</c:v>
                </c:pt>
                <c:pt idx="4940">
                  <c:v>24.8614</c:v>
                </c:pt>
                <c:pt idx="4941">
                  <c:v>24.866399999999999</c:v>
                </c:pt>
                <c:pt idx="4942">
                  <c:v>24.871500000000001</c:v>
                </c:pt>
                <c:pt idx="4943">
                  <c:v>24.8765</c:v>
                </c:pt>
                <c:pt idx="4944">
                  <c:v>24.881599999999999</c:v>
                </c:pt>
                <c:pt idx="4945">
                  <c:v>24.886600000000001</c:v>
                </c:pt>
                <c:pt idx="4946">
                  <c:v>24.8917</c:v>
                </c:pt>
                <c:pt idx="4947">
                  <c:v>24.896699999999999</c:v>
                </c:pt>
                <c:pt idx="4948">
                  <c:v>24.901700000000002</c:v>
                </c:pt>
                <c:pt idx="4949">
                  <c:v>24.9068</c:v>
                </c:pt>
                <c:pt idx="4950">
                  <c:v>24.911799999999999</c:v>
                </c:pt>
                <c:pt idx="4951">
                  <c:v>24.916899999999998</c:v>
                </c:pt>
                <c:pt idx="4952">
                  <c:v>24.921900000000001</c:v>
                </c:pt>
                <c:pt idx="4953">
                  <c:v>24.927</c:v>
                </c:pt>
                <c:pt idx="4954">
                  <c:v>24.931999999999999</c:v>
                </c:pt>
                <c:pt idx="4955">
                  <c:v>24.937000000000001</c:v>
                </c:pt>
                <c:pt idx="4956">
                  <c:v>24.9421</c:v>
                </c:pt>
                <c:pt idx="4957">
                  <c:v>24.947099999999999</c:v>
                </c:pt>
                <c:pt idx="4958">
                  <c:v>24.952200000000001</c:v>
                </c:pt>
                <c:pt idx="4959">
                  <c:v>24.9572</c:v>
                </c:pt>
                <c:pt idx="4960">
                  <c:v>24.962299999999999</c:v>
                </c:pt>
                <c:pt idx="4961">
                  <c:v>24.967300000000002</c:v>
                </c:pt>
                <c:pt idx="4962">
                  <c:v>24.9724</c:v>
                </c:pt>
                <c:pt idx="4963">
                  <c:v>24.977399999999999</c:v>
                </c:pt>
                <c:pt idx="4964">
                  <c:v>24.982399999999998</c:v>
                </c:pt>
                <c:pt idx="4965">
                  <c:v>24.987500000000001</c:v>
                </c:pt>
                <c:pt idx="4966">
                  <c:v>24.9925</c:v>
                </c:pt>
                <c:pt idx="4967">
                  <c:v>24.997599999999998</c:v>
                </c:pt>
                <c:pt idx="4968">
                  <c:v>25.002600000000001</c:v>
                </c:pt>
                <c:pt idx="4969">
                  <c:v>25.0077</c:v>
                </c:pt>
                <c:pt idx="4970">
                  <c:v>25.012699999999999</c:v>
                </c:pt>
                <c:pt idx="4971">
                  <c:v>25.017700000000001</c:v>
                </c:pt>
                <c:pt idx="4972">
                  <c:v>25.0228</c:v>
                </c:pt>
                <c:pt idx="4973">
                  <c:v>25.027799999999999</c:v>
                </c:pt>
                <c:pt idx="4974">
                  <c:v>25.032900000000001</c:v>
                </c:pt>
                <c:pt idx="4975">
                  <c:v>25.0379</c:v>
                </c:pt>
                <c:pt idx="4976">
                  <c:v>25.042999999999999</c:v>
                </c:pt>
                <c:pt idx="4977">
                  <c:v>25.047999999999998</c:v>
                </c:pt>
                <c:pt idx="4978">
                  <c:v>25.053100000000001</c:v>
                </c:pt>
                <c:pt idx="4979">
                  <c:v>25.0581</c:v>
                </c:pt>
                <c:pt idx="4980">
                  <c:v>25.063099999999999</c:v>
                </c:pt>
                <c:pt idx="4981">
                  <c:v>25.068200000000001</c:v>
                </c:pt>
                <c:pt idx="4982">
                  <c:v>25.0732</c:v>
                </c:pt>
                <c:pt idx="4983">
                  <c:v>25.078299999999999</c:v>
                </c:pt>
                <c:pt idx="4984">
                  <c:v>25.083300000000001</c:v>
                </c:pt>
                <c:pt idx="4985">
                  <c:v>25.0884</c:v>
                </c:pt>
                <c:pt idx="4986">
                  <c:v>25.093399999999999</c:v>
                </c:pt>
                <c:pt idx="4987">
                  <c:v>25.098500000000001</c:v>
                </c:pt>
                <c:pt idx="4988">
                  <c:v>25.1035</c:v>
                </c:pt>
                <c:pt idx="4989">
                  <c:v>25.108499999999999</c:v>
                </c:pt>
                <c:pt idx="4990">
                  <c:v>25.113600000000002</c:v>
                </c:pt>
                <c:pt idx="4991">
                  <c:v>25.118600000000001</c:v>
                </c:pt>
                <c:pt idx="4992">
                  <c:v>25.123699999999999</c:v>
                </c:pt>
                <c:pt idx="4993">
                  <c:v>25.128699999999998</c:v>
                </c:pt>
                <c:pt idx="4994">
                  <c:v>25.133800000000001</c:v>
                </c:pt>
                <c:pt idx="4995">
                  <c:v>25.1388</c:v>
                </c:pt>
                <c:pt idx="4996">
                  <c:v>25.143799999999999</c:v>
                </c:pt>
                <c:pt idx="4997">
                  <c:v>25.148900000000001</c:v>
                </c:pt>
                <c:pt idx="4998">
                  <c:v>25.1539</c:v>
                </c:pt>
                <c:pt idx="4999">
                  <c:v>25.158999999999999</c:v>
                </c:pt>
              </c:numCache>
            </c:numRef>
          </c:xVal>
          <c:yVal>
            <c:numRef>
              <c:f>'489-xrf'!$C$8:$C$5007</c:f>
              <c:numCache>
                <c:formatCode>General</c:formatCode>
                <c:ptCount val="5000"/>
                <c:pt idx="11">
                  <c:v>824567</c:v>
                </c:pt>
                <c:pt idx="12">
                  <c:v>38675</c:v>
                </c:pt>
                <c:pt idx="13">
                  <c:v>38324.5</c:v>
                </c:pt>
                <c:pt idx="14">
                  <c:v>38019.699999999997</c:v>
                </c:pt>
                <c:pt idx="15">
                  <c:v>37361.9</c:v>
                </c:pt>
                <c:pt idx="16">
                  <c:v>36737</c:v>
                </c:pt>
                <c:pt idx="17">
                  <c:v>36054.800000000003</c:v>
                </c:pt>
                <c:pt idx="18">
                  <c:v>35207.4</c:v>
                </c:pt>
                <c:pt idx="19">
                  <c:v>34320</c:v>
                </c:pt>
                <c:pt idx="20">
                  <c:v>33338.800000000003</c:v>
                </c:pt>
                <c:pt idx="21">
                  <c:v>32315.9</c:v>
                </c:pt>
                <c:pt idx="22">
                  <c:v>31206.799999999999</c:v>
                </c:pt>
                <c:pt idx="23">
                  <c:v>30106.5</c:v>
                </c:pt>
                <c:pt idx="24">
                  <c:v>28894.9</c:v>
                </c:pt>
                <c:pt idx="25">
                  <c:v>27740</c:v>
                </c:pt>
                <c:pt idx="26">
                  <c:v>26538.6</c:v>
                </c:pt>
                <c:pt idx="27">
                  <c:v>25243.599999999999</c:v>
                </c:pt>
                <c:pt idx="28">
                  <c:v>24032</c:v>
                </c:pt>
                <c:pt idx="29">
                  <c:v>22842.5</c:v>
                </c:pt>
                <c:pt idx="30">
                  <c:v>21565.200000000001</c:v>
                </c:pt>
                <c:pt idx="31">
                  <c:v>20363.8</c:v>
                </c:pt>
                <c:pt idx="32">
                  <c:v>19140.900000000001</c:v>
                </c:pt>
                <c:pt idx="33">
                  <c:v>17979.099999999999</c:v>
                </c:pt>
                <c:pt idx="34">
                  <c:v>16806.7</c:v>
                </c:pt>
                <c:pt idx="35">
                  <c:v>15676.1</c:v>
                </c:pt>
                <c:pt idx="36">
                  <c:v>14602.8</c:v>
                </c:pt>
                <c:pt idx="37">
                  <c:v>13571.7</c:v>
                </c:pt>
                <c:pt idx="38">
                  <c:v>12558.6</c:v>
                </c:pt>
                <c:pt idx="39">
                  <c:v>11656.3</c:v>
                </c:pt>
                <c:pt idx="40">
                  <c:v>10662.1</c:v>
                </c:pt>
                <c:pt idx="41">
                  <c:v>9839.24</c:v>
                </c:pt>
                <c:pt idx="42">
                  <c:v>9021.4</c:v>
                </c:pt>
                <c:pt idx="43">
                  <c:v>8242.2800000000007</c:v>
                </c:pt>
                <c:pt idx="44">
                  <c:v>7596.88</c:v>
                </c:pt>
                <c:pt idx="45">
                  <c:v>6894.6</c:v>
                </c:pt>
                <c:pt idx="46">
                  <c:v>6249.6</c:v>
                </c:pt>
                <c:pt idx="47">
                  <c:v>5671.8</c:v>
                </c:pt>
                <c:pt idx="48">
                  <c:v>5110.5600000000004</c:v>
                </c:pt>
                <c:pt idx="49">
                  <c:v>4626.08</c:v>
                </c:pt>
                <c:pt idx="50">
                  <c:v>4133.76</c:v>
                </c:pt>
                <c:pt idx="51">
                  <c:v>3734.44</c:v>
                </c:pt>
                <c:pt idx="52">
                  <c:v>3343.16</c:v>
                </c:pt>
                <c:pt idx="53">
                  <c:v>2984.28</c:v>
                </c:pt>
                <c:pt idx="54">
                  <c:v>2660.28</c:v>
                </c:pt>
                <c:pt idx="55">
                  <c:v>2383.92</c:v>
                </c:pt>
                <c:pt idx="56">
                  <c:v>2106.16</c:v>
                </c:pt>
                <c:pt idx="57">
                  <c:v>1881.08</c:v>
                </c:pt>
                <c:pt idx="58">
                  <c:v>1655.36</c:v>
                </c:pt>
                <c:pt idx="59">
                  <c:v>1462.56</c:v>
                </c:pt>
                <c:pt idx="60">
                  <c:v>1299</c:v>
                </c:pt>
                <c:pt idx="61">
                  <c:v>1141.3599999999999</c:v>
                </c:pt>
                <c:pt idx="62">
                  <c:v>1002.36</c:v>
                </c:pt>
                <c:pt idx="63">
                  <c:v>885.12</c:v>
                </c:pt>
                <c:pt idx="64">
                  <c:v>758.36</c:v>
                </c:pt>
                <c:pt idx="65">
                  <c:v>670.12</c:v>
                </c:pt>
                <c:pt idx="66">
                  <c:v>580.12</c:v>
                </c:pt>
                <c:pt idx="67">
                  <c:v>504.96</c:v>
                </c:pt>
                <c:pt idx="68">
                  <c:v>436.92</c:v>
                </c:pt>
                <c:pt idx="69">
                  <c:v>388.64</c:v>
                </c:pt>
                <c:pt idx="70">
                  <c:v>336.84</c:v>
                </c:pt>
                <c:pt idx="71">
                  <c:v>285.72000000000003</c:v>
                </c:pt>
                <c:pt idx="72">
                  <c:v>246.04</c:v>
                </c:pt>
                <c:pt idx="73">
                  <c:v>212.2</c:v>
                </c:pt>
                <c:pt idx="74">
                  <c:v>190.72</c:v>
                </c:pt>
                <c:pt idx="75">
                  <c:v>161.4</c:v>
                </c:pt>
                <c:pt idx="76">
                  <c:v>142.24</c:v>
                </c:pt>
                <c:pt idx="77">
                  <c:v>122.24</c:v>
                </c:pt>
                <c:pt idx="78">
                  <c:v>106.36</c:v>
                </c:pt>
                <c:pt idx="79">
                  <c:v>88.84</c:v>
                </c:pt>
                <c:pt idx="80">
                  <c:v>81.599999999999994</c:v>
                </c:pt>
                <c:pt idx="81">
                  <c:v>67.08</c:v>
                </c:pt>
                <c:pt idx="82">
                  <c:v>62.28</c:v>
                </c:pt>
                <c:pt idx="83">
                  <c:v>52.4</c:v>
                </c:pt>
                <c:pt idx="84">
                  <c:v>45.68</c:v>
                </c:pt>
                <c:pt idx="85">
                  <c:v>40.799999999999997</c:v>
                </c:pt>
                <c:pt idx="86">
                  <c:v>34.96</c:v>
                </c:pt>
                <c:pt idx="87">
                  <c:v>29.72</c:v>
                </c:pt>
                <c:pt idx="88">
                  <c:v>28.44</c:v>
                </c:pt>
                <c:pt idx="89">
                  <c:v>24.88</c:v>
                </c:pt>
                <c:pt idx="90">
                  <c:v>23.36</c:v>
                </c:pt>
                <c:pt idx="91">
                  <c:v>21.8</c:v>
                </c:pt>
                <c:pt idx="92">
                  <c:v>18.8</c:v>
                </c:pt>
                <c:pt idx="93">
                  <c:v>17.88</c:v>
                </c:pt>
                <c:pt idx="94">
                  <c:v>16.2</c:v>
                </c:pt>
                <c:pt idx="95">
                  <c:v>14.76</c:v>
                </c:pt>
                <c:pt idx="96">
                  <c:v>15</c:v>
                </c:pt>
                <c:pt idx="97">
                  <c:v>13.28</c:v>
                </c:pt>
                <c:pt idx="98">
                  <c:v>11.12</c:v>
                </c:pt>
                <c:pt idx="99">
                  <c:v>12.76</c:v>
                </c:pt>
                <c:pt idx="100">
                  <c:v>10.32</c:v>
                </c:pt>
                <c:pt idx="101">
                  <c:v>10.72</c:v>
                </c:pt>
                <c:pt idx="102">
                  <c:v>8.1199999999999992</c:v>
                </c:pt>
                <c:pt idx="103">
                  <c:v>9.36</c:v>
                </c:pt>
                <c:pt idx="104">
                  <c:v>7.92</c:v>
                </c:pt>
                <c:pt idx="105">
                  <c:v>8.24</c:v>
                </c:pt>
                <c:pt idx="106">
                  <c:v>8.1999999999999993</c:v>
                </c:pt>
                <c:pt idx="107">
                  <c:v>8.2799999999999994</c:v>
                </c:pt>
                <c:pt idx="108">
                  <c:v>7.04</c:v>
                </c:pt>
                <c:pt idx="109">
                  <c:v>7.36</c:v>
                </c:pt>
                <c:pt idx="110">
                  <c:v>7.12</c:v>
                </c:pt>
                <c:pt idx="111">
                  <c:v>6.88</c:v>
                </c:pt>
                <c:pt idx="112">
                  <c:v>6.36</c:v>
                </c:pt>
                <c:pt idx="113">
                  <c:v>6.64</c:v>
                </c:pt>
                <c:pt idx="114">
                  <c:v>7.2</c:v>
                </c:pt>
                <c:pt idx="115">
                  <c:v>6.32</c:v>
                </c:pt>
                <c:pt idx="116">
                  <c:v>6.04</c:v>
                </c:pt>
                <c:pt idx="117">
                  <c:v>5.92</c:v>
                </c:pt>
                <c:pt idx="118">
                  <c:v>6.28</c:v>
                </c:pt>
                <c:pt idx="119">
                  <c:v>5.28</c:v>
                </c:pt>
                <c:pt idx="120">
                  <c:v>4.88</c:v>
                </c:pt>
                <c:pt idx="121">
                  <c:v>4.92</c:v>
                </c:pt>
                <c:pt idx="122">
                  <c:v>4.72</c:v>
                </c:pt>
                <c:pt idx="123">
                  <c:v>4.72</c:v>
                </c:pt>
                <c:pt idx="124">
                  <c:v>4.12</c:v>
                </c:pt>
                <c:pt idx="125">
                  <c:v>4.5199999999999996</c:v>
                </c:pt>
                <c:pt idx="126">
                  <c:v>4.2</c:v>
                </c:pt>
                <c:pt idx="127">
                  <c:v>3.76</c:v>
                </c:pt>
                <c:pt idx="128">
                  <c:v>4.32</c:v>
                </c:pt>
                <c:pt idx="129">
                  <c:v>3.52</c:v>
                </c:pt>
                <c:pt idx="130">
                  <c:v>3.28</c:v>
                </c:pt>
                <c:pt idx="131">
                  <c:v>4.08</c:v>
                </c:pt>
                <c:pt idx="132">
                  <c:v>3.2</c:v>
                </c:pt>
                <c:pt idx="133">
                  <c:v>4.04</c:v>
                </c:pt>
                <c:pt idx="134">
                  <c:v>3.92</c:v>
                </c:pt>
                <c:pt idx="135">
                  <c:v>3.4</c:v>
                </c:pt>
                <c:pt idx="136">
                  <c:v>3.32</c:v>
                </c:pt>
                <c:pt idx="137">
                  <c:v>3.76</c:v>
                </c:pt>
                <c:pt idx="138">
                  <c:v>3.08</c:v>
                </c:pt>
                <c:pt idx="139">
                  <c:v>3.44</c:v>
                </c:pt>
                <c:pt idx="140">
                  <c:v>3.36</c:v>
                </c:pt>
                <c:pt idx="141">
                  <c:v>3.16</c:v>
                </c:pt>
                <c:pt idx="142">
                  <c:v>3.44</c:v>
                </c:pt>
                <c:pt idx="143">
                  <c:v>3.08</c:v>
                </c:pt>
                <c:pt idx="144">
                  <c:v>2.88</c:v>
                </c:pt>
                <c:pt idx="145">
                  <c:v>2.84</c:v>
                </c:pt>
                <c:pt idx="146">
                  <c:v>2.72</c:v>
                </c:pt>
                <c:pt idx="147">
                  <c:v>2.92</c:v>
                </c:pt>
                <c:pt idx="148">
                  <c:v>2.2400000000000002</c:v>
                </c:pt>
                <c:pt idx="149">
                  <c:v>2.84</c:v>
                </c:pt>
                <c:pt idx="150">
                  <c:v>2.84</c:v>
                </c:pt>
                <c:pt idx="151">
                  <c:v>2.96</c:v>
                </c:pt>
                <c:pt idx="152">
                  <c:v>2.48</c:v>
                </c:pt>
                <c:pt idx="153">
                  <c:v>2.4</c:v>
                </c:pt>
                <c:pt idx="154">
                  <c:v>2.2799999999999998</c:v>
                </c:pt>
                <c:pt idx="155">
                  <c:v>2.64</c:v>
                </c:pt>
                <c:pt idx="156">
                  <c:v>2.76</c:v>
                </c:pt>
                <c:pt idx="157">
                  <c:v>2.3199999999999998</c:v>
                </c:pt>
                <c:pt idx="158">
                  <c:v>2.2799999999999998</c:v>
                </c:pt>
                <c:pt idx="159">
                  <c:v>2.68</c:v>
                </c:pt>
                <c:pt idx="160">
                  <c:v>2.08</c:v>
                </c:pt>
                <c:pt idx="161">
                  <c:v>2.2799999999999998</c:v>
                </c:pt>
                <c:pt idx="162">
                  <c:v>2.16</c:v>
                </c:pt>
                <c:pt idx="163">
                  <c:v>2.6</c:v>
                </c:pt>
                <c:pt idx="164">
                  <c:v>1.92</c:v>
                </c:pt>
                <c:pt idx="165">
                  <c:v>2.52</c:v>
                </c:pt>
                <c:pt idx="166">
                  <c:v>1.92</c:v>
                </c:pt>
                <c:pt idx="167">
                  <c:v>2.4</c:v>
                </c:pt>
                <c:pt idx="168">
                  <c:v>1.88</c:v>
                </c:pt>
                <c:pt idx="169">
                  <c:v>1.68</c:v>
                </c:pt>
                <c:pt idx="170">
                  <c:v>2.48</c:v>
                </c:pt>
                <c:pt idx="171">
                  <c:v>1.56</c:v>
                </c:pt>
                <c:pt idx="172">
                  <c:v>1.68</c:v>
                </c:pt>
                <c:pt idx="173">
                  <c:v>2.2400000000000002</c:v>
                </c:pt>
                <c:pt idx="174">
                  <c:v>2.12</c:v>
                </c:pt>
                <c:pt idx="175">
                  <c:v>1.88</c:v>
                </c:pt>
                <c:pt idx="176">
                  <c:v>1.52</c:v>
                </c:pt>
                <c:pt idx="177">
                  <c:v>2.36</c:v>
                </c:pt>
                <c:pt idx="178">
                  <c:v>1.88</c:v>
                </c:pt>
                <c:pt idx="179">
                  <c:v>1.4</c:v>
                </c:pt>
                <c:pt idx="180">
                  <c:v>1.44</c:v>
                </c:pt>
                <c:pt idx="181">
                  <c:v>1.4</c:v>
                </c:pt>
                <c:pt idx="182">
                  <c:v>1.6</c:v>
                </c:pt>
                <c:pt idx="183">
                  <c:v>1.68</c:v>
                </c:pt>
                <c:pt idx="184">
                  <c:v>1.32</c:v>
                </c:pt>
                <c:pt idx="185">
                  <c:v>1.56</c:v>
                </c:pt>
                <c:pt idx="186">
                  <c:v>1.36</c:v>
                </c:pt>
                <c:pt idx="187">
                  <c:v>1.2</c:v>
                </c:pt>
                <c:pt idx="188">
                  <c:v>1.44</c:v>
                </c:pt>
                <c:pt idx="189">
                  <c:v>1.72</c:v>
                </c:pt>
                <c:pt idx="190">
                  <c:v>1.4</c:v>
                </c:pt>
                <c:pt idx="191">
                  <c:v>1.08</c:v>
                </c:pt>
                <c:pt idx="192">
                  <c:v>1.4</c:v>
                </c:pt>
                <c:pt idx="193">
                  <c:v>1.8</c:v>
                </c:pt>
                <c:pt idx="194">
                  <c:v>1.52</c:v>
                </c:pt>
                <c:pt idx="195">
                  <c:v>1.56</c:v>
                </c:pt>
                <c:pt idx="196">
                  <c:v>1.32</c:v>
                </c:pt>
                <c:pt idx="197">
                  <c:v>1.32</c:v>
                </c:pt>
                <c:pt idx="198">
                  <c:v>1.64</c:v>
                </c:pt>
                <c:pt idx="199">
                  <c:v>1.44</c:v>
                </c:pt>
                <c:pt idx="200">
                  <c:v>1.24</c:v>
                </c:pt>
                <c:pt idx="201">
                  <c:v>1.44</c:v>
                </c:pt>
                <c:pt idx="202">
                  <c:v>1.1599999999999999</c:v>
                </c:pt>
                <c:pt idx="203">
                  <c:v>1.2</c:v>
                </c:pt>
                <c:pt idx="204">
                  <c:v>1.1200000000000001</c:v>
                </c:pt>
                <c:pt idx="205">
                  <c:v>1.1599999999999999</c:v>
                </c:pt>
                <c:pt idx="206">
                  <c:v>1.52</c:v>
                </c:pt>
                <c:pt idx="207">
                  <c:v>1.44</c:v>
                </c:pt>
                <c:pt idx="208">
                  <c:v>1.1200000000000001</c:v>
                </c:pt>
                <c:pt idx="209">
                  <c:v>1.2</c:v>
                </c:pt>
                <c:pt idx="210">
                  <c:v>1.1200000000000001</c:v>
                </c:pt>
                <c:pt idx="211">
                  <c:v>1.2</c:v>
                </c:pt>
                <c:pt idx="212">
                  <c:v>1.1200000000000001</c:v>
                </c:pt>
                <c:pt idx="213">
                  <c:v>0.92</c:v>
                </c:pt>
                <c:pt idx="214">
                  <c:v>1.28</c:v>
                </c:pt>
                <c:pt idx="215">
                  <c:v>1.36</c:v>
                </c:pt>
                <c:pt idx="216">
                  <c:v>1.32</c:v>
                </c:pt>
                <c:pt idx="217">
                  <c:v>1.48</c:v>
                </c:pt>
                <c:pt idx="218">
                  <c:v>1.2</c:v>
                </c:pt>
                <c:pt idx="219">
                  <c:v>1.48</c:v>
                </c:pt>
                <c:pt idx="220">
                  <c:v>1.08</c:v>
                </c:pt>
                <c:pt idx="221">
                  <c:v>1.04</c:v>
                </c:pt>
                <c:pt idx="222">
                  <c:v>1.2</c:v>
                </c:pt>
                <c:pt idx="223">
                  <c:v>1.24</c:v>
                </c:pt>
                <c:pt idx="224">
                  <c:v>1.52</c:v>
                </c:pt>
                <c:pt idx="225">
                  <c:v>0.84</c:v>
                </c:pt>
                <c:pt idx="226">
                  <c:v>1.2</c:v>
                </c:pt>
                <c:pt idx="227">
                  <c:v>1.32</c:v>
                </c:pt>
                <c:pt idx="228">
                  <c:v>1.08</c:v>
                </c:pt>
                <c:pt idx="229">
                  <c:v>1.28</c:v>
                </c:pt>
                <c:pt idx="230">
                  <c:v>1.4</c:v>
                </c:pt>
                <c:pt idx="231">
                  <c:v>0.72</c:v>
                </c:pt>
                <c:pt idx="232">
                  <c:v>0.84</c:v>
                </c:pt>
                <c:pt idx="233">
                  <c:v>1.1200000000000001</c:v>
                </c:pt>
                <c:pt idx="234">
                  <c:v>1.24</c:v>
                </c:pt>
                <c:pt idx="235">
                  <c:v>1.24</c:v>
                </c:pt>
                <c:pt idx="236">
                  <c:v>0.84</c:v>
                </c:pt>
                <c:pt idx="237">
                  <c:v>1.08</c:v>
                </c:pt>
                <c:pt idx="238">
                  <c:v>1.32</c:v>
                </c:pt>
                <c:pt idx="239">
                  <c:v>1.36</c:v>
                </c:pt>
                <c:pt idx="240">
                  <c:v>1.04</c:v>
                </c:pt>
                <c:pt idx="241">
                  <c:v>0.84</c:v>
                </c:pt>
                <c:pt idx="242">
                  <c:v>1.1599999999999999</c:v>
                </c:pt>
                <c:pt idx="243">
                  <c:v>0.76</c:v>
                </c:pt>
                <c:pt idx="244">
                  <c:v>1.4</c:v>
                </c:pt>
                <c:pt idx="245">
                  <c:v>1</c:v>
                </c:pt>
                <c:pt idx="246">
                  <c:v>1.1599999999999999</c:v>
                </c:pt>
                <c:pt idx="247">
                  <c:v>0.84</c:v>
                </c:pt>
                <c:pt idx="248">
                  <c:v>0.92</c:v>
                </c:pt>
                <c:pt idx="249">
                  <c:v>1.2</c:v>
                </c:pt>
                <c:pt idx="250">
                  <c:v>1.52</c:v>
                </c:pt>
                <c:pt idx="251">
                  <c:v>1.4</c:v>
                </c:pt>
                <c:pt idx="252">
                  <c:v>0.8</c:v>
                </c:pt>
                <c:pt idx="253">
                  <c:v>1</c:v>
                </c:pt>
                <c:pt idx="254">
                  <c:v>0.68</c:v>
                </c:pt>
                <c:pt idx="255">
                  <c:v>1.1200000000000001</c:v>
                </c:pt>
                <c:pt idx="256">
                  <c:v>1</c:v>
                </c:pt>
                <c:pt idx="257">
                  <c:v>1.08</c:v>
                </c:pt>
                <c:pt idx="258">
                  <c:v>1.04</c:v>
                </c:pt>
                <c:pt idx="259">
                  <c:v>0.96</c:v>
                </c:pt>
                <c:pt idx="260">
                  <c:v>0.96</c:v>
                </c:pt>
                <c:pt idx="261">
                  <c:v>0.92</c:v>
                </c:pt>
                <c:pt idx="262">
                  <c:v>0.72</c:v>
                </c:pt>
                <c:pt idx="263">
                  <c:v>1.1200000000000001</c:v>
                </c:pt>
                <c:pt idx="264">
                  <c:v>1.1200000000000001</c:v>
                </c:pt>
                <c:pt idx="265">
                  <c:v>0.68</c:v>
                </c:pt>
                <c:pt idx="266">
                  <c:v>0.72</c:v>
                </c:pt>
                <c:pt idx="267">
                  <c:v>1.1200000000000001</c:v>
                </c:pt>
                <c:pt idx="268">
                  <c:v>1.08</c:v>
                </c:pt>
                <c:pt idx="269">
                  <c:v>0.72</c:v>
                </c:pt>
                <c:pt idx="270">
                  <c:v>1.04</c:v>
                </c:pt>
                <c:pt idx="271">
                  <c:v>1</c:v>
                </c:pt>
                <c:pt idx="272">
                  <c:v>0.96</c:v>
                </c:pt>
                <c:pt idx="273">
                  <c:v>0.76</c:v>
                </c:pt>
                <c:pt idx="274">
                  <c:v>0.84</c:v>
                </c:pt>
                <c:pt idx="275">
                  <c:v>0.84</c:v>
                </c:pt>
                <c:pt idx="276">
                  <c:v>0.64</c:v>
                </c:pt>
                <c:pt idx="277">
                  <c:v>0.8</c:v>
                </c:pt>
                <c:pt idx="278">
                  <c:v>1.04</c:v>
                </c:pt>
                <c:pt idx="279">
                  <c:v>0.6</c:v>
                </c:pt>
                <c:pt idx="280">
                  <c:v>0.72</c:v>
                </c:pt>
                <c:pt idx="281">
                  <c:v>0.88</c:v>
                </c:pt>
                <c:pt idx="282">
                  <c:v>0.84</c:v>
                </c:pt>
                <c:pt idx="283">
                  <c:v>0.84</c:v>
                </c:pt>
                <c:pt idx="284">
                  <c:v>0.68</c:v>
                </c:pt>
                <c:pt idx="285">
                  <c:v>0.92</c:v>
                </c:pt>
                <c:pt idx="286">
                  <c:v>0.84</c:v>
                </c:pt>
                <c:pt idx="287">
                  <c:v>0.88</c:v>
                </c:pt>
                <c:pt idx="288">
                  <c:v>0.52</c:v>
                </c:pt>
                <c:pt idx="289">
                  <c:v>0.68</c:v>
                </c:pt>
                <c:pt idx="290">
                  <c:v>0.68</c:v>
                </c:pt>
                <c:pt idx="291">
                  <c:v>0.84</c:v>
                </c:pt>
                <c:pt idx="292">
                  <c:v>0.76</c:v>
                </c:pt>
                <c:pt idx="293">
                  <c:v>0.68</c:v>
                </c:pt>
                <c:pt idx="294">
                  <c:v>0.76</c:v>
                </c:pt>
                <c:pt idx="295">
                  <c:v>0.72</c:v>
                </c:pt>
                <c:pt idx="296">
                  <c:v>0.72</c:v>
                </c:pt>
                <c:pt idx="297">
                  <c:v>0.84</c:v>
                </c:pt>
                <c:pt idx="298">
                  <c:v>0.84</c:v>
                </c:pt>
                <c:pt idx="299">
                  <c:v>0.6</c:v>
                </c:pt>
                <c:pt idx="300">
                  <c:v>0.6</c:v>
                </c:pt>
                <c:pt idx="301">
                  <c:v>0.8</c:v>
                </c:pt>
                <c:pt idx="302">
                  <c:v>0.84</c:v>
                </c:pt>
                <c:pt idx="303">
                  <c:v>0.68</c:v>
                </c:pt>
                <c:pt idx="304">
                  <c:v>0.76</c:v>
                </c:pt>
                <c:pt idx="305">
                  <c:v>0.52</c:v>
                </c:pt>
                <c:pt idx="306">
                  <c:v>0.96</c:v>
                </c:pt>
                <c:pt idx="307">
                  <c:v>0.92</c:v>
                </c:pt>
                <c:pt idx="308">
                  <c:v>0.64</c:v>
                </c:pt>
                <c:pt idx="309">
                  <c:v>0.96</c:v>
                </c:pt>
                <c:pt idx="310">
                  <c:v>0.8</c:v>
                </c:pt>
                <c:pt idx="311">
                  <c:v>1</c:v>
                </c:pt>
                <c:pt idx="312">
                  <c:v>0.44</c:v>
                </c:pt>
                <c:pt idx="313">
                  <c:v>0.48</c:v>
                </c:pt>
                <c:pt idx="314">
                  <c:v>0.84</c:v>
                </c:pt>
                <c:pt idx="315">
                  <c:v>0.68</c:v>
                </c:pt>
                <c:pt idx="316">
                  <c:v>0.56000000000000005</c:v>
                </c:pt>
                <c:pt idx="317">
                  <c:v>1</c:v>
                </c:pt>
                <c:pt idx="318">
                  <c:v>0.96</c:v>
                </c:pt>
                <c:pt idx="319">
                  <c:v>0.6</c:v>
                </c:pt>
                <c:pt idx="320">
                  <c:v>0.52</c:v>
                </c:pt>
                <c:pt idx="321">
                  <c:v>0.8</c:v>
                </c:pt>
                <c:pt idx="322">
                  <c:v>0.72</c:v>
                </c:pt>
                <c:pt idx="323">
                  <c:v>0.76</c:v>
                </c:pt>
                <c:pt idx="324">
                  <c:v>0.68</c:v>
                </c:pt>
                <c:pt idx="325">
                  <c:v>1.04</c:v>
                </c:pt>
                <c:pt idx="326">
                  <c:v>0.88</c:v>
                </c:pt>
                <c:pt idx="327">
                  <c:v>0.84</c:v>
                </c:pt>
                <c:pt idx="328">
                  <c:v>0.72</c:v>
                </c:pt>
                <c:pt idx="329">
                  <c:v>0.88</c:v>
                </c:pt>
                <c:pt idx="330">
                  <c:v>1</c:v>
                </c:pt>
                <c:pt idx="331">
                  <c:v>0.88</c:v>
                </c:pt>
                <c:pt idx="332">
                  <c:v>0.56000000000000005</c:v>
                </c:pt>
                <c:pt idx="333">
                  <c:v>1.04</c:v>
                </c:pt>
                <c:pt idx="334">
                  <c:v>1.24</c:v>
                </c:pt>
                <c:pt idx="335">
                  <c:v>1.28</c:v>
                </c:pt>
                <c:pt idx="336">
                  <c:v>0.8</c:v>
                </c:pt>
                <c:pt idx="337">
                  <c:v>1.1200000000000001</c:v>
                </c:pt>
                <c:pt idx="338">
                  <c:v>1.2</c:v>
                </c:pt>
                <c:pt idx="339">
                  <c:v>1</c:v>
                </c:pt>
                <c:pt idx="340">
                  <c:v>1.08</c:v>
                </c:pt>
                <c:pt idx="341">
                  <c:v>1</c:v>
                </c:pt>
                <c:pt idx="342">
                  <c:v>1.1200000000000001</c:v>
                </c:pt>
                <c:pt idx="343">
                  <c:v>1.04</c:v>
                </c:pt>
                <c:pt idx="344">
                  <c:v>1.44</c:v>
                </c:pt>
                <c:pt idx="345">
                  <c:v>1.44</c:v>
                </c:pt>
                <c:pt idx="346">
                  <c:v>1.36</c:v>
                </c:pt>
                <c:pt idx="347">
                  <c:v>1.52</c:v>
                </c:pt>
                <c:pt idx="348">
                  <c:v>0.76</c:v>
                </c:pt>
                <c:pt idx="349">
                  <c:v>1.8</c:v>
                </c:pt>
                <c:pt idx="350">
                  <c:v>1.36</c:v>
                </c:pt>
                <c:pt idx="351">
                  <c:v>1.24</c:v>
                </c:pt>
                <c:pt idx="352">
                  <c:v>1.44</c:v>
                </c:pt>
                <c:pt idx="353">
                  <c:v>1.52</c:v>
                </c:pt>
                <c:pt idx="354">
                  <c:v>0.92</c:v>
                </c:pt>
                <c:pt idx="355">
                  <c:v>1.84</c:v>
                </c:pt>
                <c:pt idx="356">
                  <c:v>1.6</c:v>
                </c:pt>
                <c:pt idx="357">
                  <c:v>1.56</c:v>
                </c:pt>
                <c:pt idx="358">
                  <c:v>1.28</c:v>
                </c:pt>
                <c:pt idx="359">
                  <c:v>1.2</c:v>
                </c:pt>
                <c:pt idx="360">
                  <c:v>1.28</c:v>
                </c:pt>
                <c:pt idx="361">
                  <c:v>1.04</c:v>
                </c:pt>
                <c:pt idx="362">
                  <c:v>1.2</c:v>
                </c:pt>
                <c:pt idx="363">
                  <c:v>1.1599999999999999</c:v>
                </c:pt>
                <c:pt idx="364">
                  <c:v>1.72</c:v>
                </c:pt>
                <c:pt idx="365">
                  <c:v>1.36</c:v>
                </c:pt>
                <c:pt idx="366">
                  <c:v>1</c:v>
                </c:pt>
                <c:pt idx="367">
                  <c:v>1.28</c:v>
                </c:pt>
                <c:pt idx="368">
                  <c:v>1.32</c:v>
                </c:pt>
                <c:pt idx="369">
                  <c:v>0.88</c:v>
                </c:pt>
                <c:pt idx="370">
                  <c:v>1.1599999999999999</c:v>
                </c:pt>
                <c:pt idx="371">
                  <c:v>1.36</c:v>
                </c:pt>
                <c:pt idx="372">
                  <c:v>1.1200000000000001</c:v>
                </c:pt>
                <c:pt idx="373">
                  <c:v>1.08</c:v>
                </c:pt>
                <c:pt idx="374">
                  <c:v>0.88</c:v>
                </c:pt>
                <c:pt idx="375">
                  <c:v>1.08</c:v>
                </c:pt>
                <c:pt idx="376">
                  <c:v>1.1599999999999999</c:v>
                </c:pt>
                <c:pt idx="377">
                  <c:v>1.1200000000000001</c:v>
                </c:pt>
                <c:pt idx="378">
                  <c:v>0.84</c:v>
                </c:pt>
                <c:pt idx="379">
                  <c:v>0.92</c:v>
                </c:pt>
                <c:pt idx="380">
                  <c:v>1.08</c:v>
                </c:pt>
                <c:pt idx="381">
                  <c:v>1.44</c:v>
                </c:pt>
                <c:pt idx="382">
                  <c:v>0.96</c:v>
                </c:pt>
                <c:pt idx="383">
                  <c:v>0.88</c:v>
                </c:pt>
                <c:pt idx="384">
                  <c:v>0.88</c:v>
                </c:pt>
                <c:pt idx="385">
                  <c:v>0.84</c:v>
                </c:pt>
                <c:pt idx="386">
                  <c:v>1.1599999999999999</c:v>
                </c:pt>
                <c:pt idx="387">
                  <c:v>0.92</c:v>
                </c:pt>
                <c:pt idx="388">
                  <c:v>0.88</c:v>
                </c:pt>
                <c:pt idx="389">
                  <c:v>0.76</c:v>
                </c:pt>
                <c:pt idx="390">
                  <c:v>0.52</c:v>
                </c:pt>
                <c:pt idx="391">
                  <c:v>0.6</c:v>
                </c:pt>
                <c:pt idx="392">
                  <c:v>0.56000000000000005</c:v>
                </c:pt>
                <c:pt idx="393">
                  <c:v>0.72</c:v>
                </c:pt>
                <c:pt idx="394">
                  <c:v>0.76</c:v>
                </c:pt>
                <c:pt idx="395">
                  <c:v>0.64</c:v>
                </c:pt>
                <c:pt idx="396">
                  <c:v>0.44</c:v>
                </c:pt>
                <c:pt idx="397">
                  <c:v>0.76</c:v>
                </c:pt>
                <c:pt idx="398">
                  <c:v>0.68</c:v>
                </c:pt>
                <c:pt idx="399">
                  <c:v>0.72</c:v>
                </c:pt>
                <c:pt idx="400">
                  <c:v>0.52</c:v>
                </c:pt>
                <c:pt idx="401">
                  <c:v>0.76</c:v>
                </c:pt>
                <c:pt idx="402">
                  <c:v>0.6</c:v>
                </c:pt>
                <c:pt idx="403">
                  <c:v>0.68</c:v>
                </c:pt>
                <c:pt idx="404">
                  <c:v>0.64</c:v>
                </c:pt>
                <c:pt idx="405">
                  <c:v>0.6</c:v>
                </c:pt>
                <c:pt idx="406">
                  <c:v>0.32</c:v>
                </c:pt>
                <c:pt idx="407">
                  <c:v>0.68</c:v>
                </c:pt>
                <c:pt idx="408">
                  <c:v>0.64</c:v>
                </c:pt>
                <c:pt idx="409">
                  <c:v>0.76</c:v>
                </c:pt>
                <c:pt idx="410">
                  <c:v>0.88</c:v>
                </c:pt>
                <c:pt idx="411">
                  <c:v>0.48</c:v>
                </c:pt>
                <c:pt idx="412">
                  <c:v>0.56000000000000005</c:v>
                </c:pt>
                <c:pt idx="413">
                  <c:v>0.72</c:v>
                </c:pt>
                <c:pt idx="414">
                  <c:v>0.36</c:v>
                </c:pt>
                <c:pt idx="415">
                  <c:v>0.32</c:v>
                </c:pt>
                <c:pt idx="416">
                  <c:v>0.48</c:v>
                </c:pt>
                <c:pt idx="417">
                  <c:v>0.68</c:v>
                </c:pt>
                <c:pt idx="418">
                  <c:v>0.56000000000000005</c:v>
                </c:pt>
                <c:pt idx="419">
                  <c:v>0.8</c:v>
                </c:pt>
                <c:pt idx="420">
                  <c:v>0.56000000000000005</c:v>
                </c:pt>
                <c:pt idx="421">
                  <c:v>0.52</c:v>
                </c:pt>
                <c:pt idx="422">
                  <c:v>0.44</c:v>
                </c:pt>
                <c:pt idx="423">
                  <c:v>0.84</c:v>
                </c:pt>
                <c:pt idx="424">
                  <c:v>0.64</c:v>
                </c:pt>
                <c:pt idx="425">
                  <c:v>0.84</c:v>
                </c:pt>
                <c:pt idx="426">
                  <c:v>0.8</c:v>
                </c:pt>
                <c:pt idx="427">
                  <c:v>0.72</c:v>
                </c:pt>
                <c:pt idx="428">
                  <c:v>0.92</c:v>
                </c:pt>
                <c:pt idx="429">
                  <c:v>0.6</c:v>
                </c:pt>
                <c:pt idx="430">
                  <c:v>0.84</c:v>
                </c:pt>
                <c:pt idx="431">
                  <c:v>0.92</c:v>
                </c:pt>
                <c:pt idx="432">
                  <c:v>0.96</c:v>
                </c:pt>
                <c:pt idx="433">
                  <c:v>0.64</c:v>
                </c:pt>
                <c:pt idx="434">
                  <c:v>1.08</c:v>
                </c:pt>
                <c:pt idx="435">
                  <c:v>0.52</c:v>
                </c:pt>
                <c:pt idx="436">
                  <c:v>1.1599999999999999</c:v>
                </c:pt>
                <c:pt idx="437">
                  <c:v>1.28</c:v>
                </c:pt>
                <c:pt idx="438">
                  <c:v>1.28</c:v>
                </c:pt>
                <c:pt idx="439">
                  <c:v>1.1200000000000001</c:v>
                </c:pt>
                <c:pt idx="440">
                  <c:v>1.28</c:v>
                </c:pt>
                <c:pt idx="441">
                  <c:v>1.2</c:v>
                </c:pt>
                <c:pt idx="442">
                  <c:v>1.56</c:v>
                </c:pt>
                <c:pt idx="443">
                  <c:v>1.88</c:v>
                </c:pt>
                <c:pt idx="444">
                  <c:v>1.28</c:v>
                </c:pt>
                <c:pt idx="445">
                  <c:v>1.24</c:v>
                </c:pt>
                <c:pt idx="446">
                  <c:v>1.52</c:v>
                </c:pt>
                <c:pt idx="447">
                  <c:v>1.52</c:v>
                </c:pt>
                <c:pt idx="448">
                  <c:v>1.88</c:v>
                </c:pt>
                <c:pt idx="449">
                  <c:v>2.08</c:v>
                </c:pt>
                <c:pt idx="450">
                  <c:v>1.36</c:v>
                </c:pt>
                <c:pt idx="451">
                  <c:v>1.6</c:v>
                </c:pt>
                <c:pt idx="452">
                  <c:v>1.68</c:v>
                </c:pt>
                <c:pt idx="453">
                  <c:v>2.12</c:v>
                </c:pt>
                <c:pt idx="454">
                  <c:v>2.2000000000000002</c:v>
                </c:pt>
                <c:pt idx="455">
                  <c:v>2.2000000000000002</c:v>
                </c:pt>
                <c:pt idx="456">
                  <c:v>2.2000000000000002</c:v>
                </c:pt>
                <c:pt idx="457">
                  <c:v>2.08</c:v>
                </c:pt>
                <c:pt idx="458">
                  <c:v>2.64</c:v>
                </c:pt>
                <c:pt idx="459">
                  <c:v>2</c:v>
                </c:pt>
                <c:pt idx="460">
                  <c:v>2.84</c:v>
                </c:pt>
                <c:pt idx="461">
                  <c:v>2.64</c:v>
                </c:pt>
                <c:pt idx="462">
                  <c:v>2.44</c:v>
                </c:pt>
                <c:pt idx="463">
                  <c:v>2.92</c:v>
                </c:pt>
                <c:pt idx="464">
                  <c:v>2.4</c:v>
                </c:pt>
                <c:pt idx="465">
                  <c:v>2.64</c:v>
                </c:pt>
                <c:pt idx="466">
                  <c:v>2.84</c:v>
                </c:pt>
                <c:pt idx="467">
                  <c:v>2.04</c:v>
                </c:pt>
                <c:pt idx="468">
                  <c:v>2.6</c:v>
                </c:pt>
                <c:pt idx="469">
                  <c:v>3.12</c:v>
                </c:pt>
                <c:pt idx="470">
                  <c:v>2.48</c:v>
                </c:pt>
                <c:pt idx="471">
                  <c:v>3.76</c:v>
                </c:pt>
                <c:pt idx="472">
                  <c:v>2.6</c:v>
                </c:pt>
                <c:pt idx="473">
                  <c:v>2.8</c:v>
                </c:pt>
                <c:pt idx="474">
                  <c:v>2.52</c:v>
                </c:pt>
                <c:pt idx="475">
                  <c:v>2.64</c:v>
                </c:pt>
                <c:pt idx="476">
                  <c:v>2.8</c:v>
                </c:pt>
                <c:pt idx="477">
                  <c:v>2.48</c:v>
                </c:pt>
                <c:pt idx="478">
                  <c:v>2.84</c:v>
                </c:pt>
                <c:pt idx="479">
                  <c:v>3.04</c:v>
                </c:pt>
                <c:pt idx="480">
                  <c:v>2.72</c:v>
                </c:pt>
                <c:pt idx="481">
                  <c:v>2.68</c:v>
                </c:pt>
                <c:pt idx="482">
                  <c:v>2.12</c:v>
                </c:pt>
                <c:pt idx="483">
                  <c:v>2.48</c:v>
                </c:pt>
                <c:pt idx="484">
                  <c:v>2.72</c:v>
                </c:pt>
                <c:pt idx="485">
                  <c:v>2.72</c:v>
                </c:pt>
                <c:pt idx="486">
                  <c:v>2.2799999999999998</c:v>
                </c:pt>
                <c:pt idx="487">
                  <c:v>2.08</c:v>
                </c:pt>
                <c:pt idx="488">
                  <c:v>1.88</c:v>
                </c:pt>
                <c:pt idx="489">
                  <c:v>2.4</c:v>
                </c:pt>
                <c:pt idx="490">
                  <c:v>1.64</c:v>
                </c:pt>
                <c:pt idx="491">
                  <c:v>2</c:v>
                </c:pt>
                <c:pt idx="492">
                  <c:v>2.04</c:v>
                </c:pt>
                <c:pt idx="493">
                  <c:v>1.88</c:v>
                </c:pt>
                <c:pt idx="494">
                  <c:v>1.48</c:v>
                </c:pt>
                <c:pt idx="495">
                  <c:v>1.28</c:v>
                </c:pt>
                <c:pt idx="496">
                  <c:v>1.52</c:v>
                </c:pt>
                <c:pt idx="497">
                  <c:v>1.64</c:v>
                </c:pt>
                <c:pt idx="498">
                  <c:v>1.76</c:v>
                </c:pt>
                <c:pt idx="499">
                  <c:v>2</c:v>
                </c:pt>
                <c:pt idx="500">
                  <c:v>1.6</c:v>
                </c:pt>
                <c:pt idx="501">
                  <c:v>1.32</c:v>
                </c:pt>
                <c:pt idx="502">
                  <c:v>1.52</c:v>
                </c:pt>
                <c:pt idx="503">
                  <c:v>1.1599999999999999</c:v>
                </c:pt>
                <c:pt idx="504">
                  <c:v>1.36</c:v>
                </c:pt>
                <c:pt idx="505">
                  <c:v>0.92</c:v>
                </c:pt>
                <c:pt idx="506">
                  <c:v>1.24</c:v>
                </c:pt>
                <c:pt idx="507">
                  <c:v>1.2</c:v>
                </c:pt>
                <c:pt idx="508">
                  <c:v>1.2</c:v>
                </c:pt>
                <c:pt idx="509">
                  <c:v>0.96</c:v>
                </c:pt>
                <c:pt idx="510">
                  <c:v>1.1599999999999999</c:v>
                </c:pt>
                <c:pt idx="511">
                  <c:v>1.2</c:v>
                </c:pt>
                <c:pt idx="512">
                  <c:v>1</c:v>
                </c:pt>
                <c:pt idx="513">
                  <c:v>0.8</c:v>
                </c:pt>
                <c:pt idx="514">
                  <c:v>1.04</c:v>
                </c:pt>
                <c:pt idx="515">
                  <c:v>1.08</c:v>
                </c:pt>
                <c:pt idx="516">
                  <c:v>0.92</c:v>
                </c:pt>
                <c:pt idx="517">
                  <c:v>0.68</c:v>
                </c:pt>
                <c:pt idx="518">
                  <c:v>0.88</c:v>
                </c:pt>
                <c:pt idx="519">
                  <c:v>0.88</c:v>
                </c:pt>
                <c:pt idx="520">
                  <c:v>0.84</c:v>
                </c:pt>
                <c:pt idx="521">
                  <c:v>0.84</c:v>
                </c:pt>
                <c:pt idx="522">
                  <c:v>0.92</c:v>
                </c:pt>
                <c:pt idx="523">
                  <c:v>0.72</c:v>
                </c:pt>
                <c:pt idx="524">
                  <c:v>0.96</c:v>
                </c:pt>
                <c:pt idx="525">
                  <c:v>0.92</c:v>
                </c:pt>
                <c:pt idx="526">
                  <c:v>1</c:v>
                </c:pt>
                <c:pt idx="527">
                  <c:v>0.68</c:v>
                </c:pt>
                <c:pt idx="528">
                  <c:v>1.32</c:v>
                </c:pt>
                <c:pt idx="529">
                  <c:v>0.72</c:v>
                </c:pt>
                <c:pt idx="530">
                  <c:v>0.72</c:v>
                </c:pt>
                <c:pt idx="531">
                  <c:v>0.88</c:v>
                </c:pt>
                <c:pt idx="532">
                  <c:v>1</c:v>
                </c:pt>
                <c:pt idx="533">
                  <c:v>0.88</c:v>
                </c:pt>
                <c:pt idx="534">
                  <c:v>1.08</c:v>
                </c:pt>
                <c:pt idx="535">
                  <c:v>0.68</c:v>
                </c:pt>
                <c:pt idx="536">
                  <c:v>0.88</c:v>
                </c:pt>
                <c:pt idx="537">
                  <c:v>0.64</c:v>
                </c:pt>
                <c:pt idx="538">
                  <c:v>1.1200000000000001</c:v>
                </c:pt>
                <c:pt idx="539">
                  <c:v>0.72</c:v>
                </c:pt>
                <c:pt idx="540">
                  <c:v>1</c:v>
                </c:pt>
                <c:pt idx="541">
                  <c:v>0.96</c:v>
                </c:pt>
                <c:pt idx="542">
                  <c:v>0.92</c:v>
                </c:pt>
                <c:pt idx="543">
                  <c:v>0.88</c:v>
                </c:pt>
                <c:pt idx="544">
                  <c:v>0.92</c:v>
                </c:pt>
                <c:pt idx="545">
                  <c:v>1.28</c:v>
                </c:pt>
                <c:pt idx="546">
                  <c:v>0.76</c:v>
                </c:pt>
                <c:pt idx="547">
                  <c:v>1.08</c:v>
                </c:pt>
                <c:pt idx="548">
                  <c:v>0.92</c:v>
                </c:pt>
                <c:pt idx="549">
                  <c:v>0.84</c:v>
                </c:pt>
                <c:pt idx="550">
                  <c:v>0.8</c:v>
                </c:pt>
                <c:pt idx="551">
                  <c:v>0.8</c:v>
                </c:pt>
                <c:pt idx="552">
                  <c:v>1.2</c:v>
                </c:pt>
                <c:pt idx="553">
                  <c:v>0.68</c:v>
                </c:pt>
                <c:pt idx="554">
                  <c:v>1.08</c:v>
                </c:pt>
                <c:pt idx="555">
                  <c:v>1.04</c:v>
                </c:pt>
                <c:pt idx="556">
                  <c:v>1.28</c:v>
                </c:pt>
                <c:pt idx="557">
                  <c:v>0.88</c:v>
                </c:pt>
                <c:pt idx="558">
                  <c:v>1.2</c:v>
                </c:pt>
                <c:pt idx="559">
                  <c:v>1.04</c:v>
                </c:pt>
                <c:pt idx="560">
                  <c:v>0.92</c:v>
                </c:pt>
                <c:pt idx="561">
                  <c:v>1.2</c:v>
                </c:pt>
                <c:pt idx="562">
                  <c:v>1.32</c:v>
                </c:pt>
                <c:pt idx="563">
                  <c:v>1.32</c:v>
                </c:pt>
                <c:pt idx="564">
                  <c:v>1.36</c:v>
                </c:pt>
                <c:pt idx="565">
                  <c:v>1.24</c:v>
                </c:pt>
                <c:pt idx="566">
                  <c:v>1.36</c:v>
                </c:pt>
                <c:pt idx="567">
                  <c:v>1.32</c:v>
                </c:pt>
                <c:pt idx="568">
                  <c:v>1.52</c:v>
                </c:pt>
                <c:pt idx="569">
                  <c:v>1</c:v>
                </c:pt>
                <c:pt idx="570">
                  <c:v>1.36</c:v>
                </c:pt>
                <c:pt idx="571">
                  <c:v>1.44</c:v>
                </c:pt>
                <c:pt idx="572">
                  <c:v>1.2</c:v>
                </c:pt>
                <c:pt idx="573">
                  <c:v>1.2</c:v>
                </c:pt>
                <c:pt idx="574">
                  <c:v>1.72</c:v>
                </c:pt>
                <c:pt idx="575">
                  <c:v>1.24</c:v>
                </c:pt>
                <c:pt idx="576">
                  <c:v>1.44</c:v>
                </c:pt>
                <c:pt idx="577">
                  <c:v>1.68</c:v>
                </c:pt>
                <c:pt idx="578">
                  <c:v>1.1599999999999999</c:v>
                </c:pt>
                <c:pt idx="579">
                  <c:v>1.48</c:v>
                </c:pt>
                <c:pt idx="580">
                  <c:v>2.04</c:v>
                </c:pt>
                <c:pt idx="581">
                  <c:v>1.68</c:v>
                </c:pt>
                <c:pt idx="582">
                  <c:v>1.56</c:v>
                </c:pt>
                <c:pt idx="583">
                  <c:v>1.44</c:v>
                </c:pt>
                <c:pt idx="584">
                  <c:v>1.36</c:v>
                </c:pt>
                <c:pt idx="585">
                  <c:v>1.64</c:v>
                </c:pt>
                <c:pt idx="586">
                  <c:v>1.8</c:v>
                </c:pt>
                <c:pt idx="587">
                  <c:v>1.6</c:v>
                </c:pt>
                <c:pt idx="588">
                  <c:v>1.24</c:v>
                </c:pt>
                <c:pt idx="589">
                  <c:v>1.32</c:v>
                </c:pt>
                <c:pt idx="590">
                  <c:v>1.36</c:v>
                </c:pt>
                <c:pt idx="591">
                  <c:v>2.12</c:v>
                </c:pt>
                <c:pt idx="592">
                  <c:v>1.8</c:v>
                </c:pt>
                <c:pt idx="593">
                  <c:v>1.96</c:v>
                </c:pt>
                <c:pt idx="594">
                  <c:v>1.52</c:v>
                </c:pt>
                <c:pt idx="595">
                  <c:v>1.1200000000000001</c:v>
                </c:pt>
                <c:pt idx="596">
                  <c:v>1.56</c:v>
                </c:pt>
                <c:pt idx="597">
                  <c:v>2.36</c:v>
                </c:pt>
                <c:pt idx="598">
                  <c:v>2.08</c:v>
                </c:pt>
                <c:pt idx="599">
                  <c:v>1.4</c:v>
                </c:pt>
                <c:pt idx="600">
                  <c:v>1.72</c:v>
                </c:pt>
                <c:pt idx="601">
                  <c:v>1.64</c:v>
                </c:pt>
                <c:pt idx="602">
                  <c:v>2.4</c:v>
                </c:pt>
                <c:pt idx="603">
                  <c:v>1.52</c:v>
                </c:pt>
                <c:pt idx="604">
                  <c:v>1.6</c:v>
                </c:pt>
                <c:pt idx="605">
                  <c:v>1.8</c:v>
                </c:pt>
                <c:pt idx="606">
                  <c:v>1.84</c:v>
                </c:pt>
                <c:pt idx="607">
                  <c:v>1.52</c:v>
                </c:pt>
                <c:pt idx="608">
                  <c:v>1.68</c:v>
                </c:pt>
                <c:pt idx="609">
                  <c:v>1.72</c:v>
                </c:pt>
                <c:pt idx="610">
                  <c:v>1.88</c:v>
                </c:pt>
                <c:pt idx="611">
                  <c:v>1.68</c:v>
                </c:pt>
                <c:pt idx="612">
                  <c:v>1.64</c:v>
                </c:pt>
                <c:pt idx="613">
                  <c:v>1.04</c:v>
                </c:pt>
                <c:pt idx="614">
                  <c:v>1.56</c:v>
                </c:pt>
                <c:pt idx="615">
                  <c:v>1.36</c:v>
                </c:pt>
                <c:pt idx="616">
                  <c:v>1.68</c:v>
                </c:pt>
                <c:pt idx="617">
                  <c:v>1.68</c:v>
                </c:pt>
                <c:pt idx="618">
                  <c:v>1.68</c:v>
                </c:pt>
                <c:pt idx="619">
                  <c:v>1.36</c:v>
                </c:pt>
                <c:pt idx="620">
                  <c:v>1.52</c:v>
                </c:pt>
                <c:pt idx="621">
                  <c:v>1.2</c:v>
                </c:pt>
                <c:pt idx="622">
                  <c:v>1.4</c:v>
                </c:pt>
                <c:pt idx="623">
                  <c:v>1</c:v>
                </c:pt>
                <c:pt idx="624">
                  <c:v>1.52</c:v>
                </c:pt>
                <c:pt idx="625">
                  <c:v>1.08</c:v>
                </c:pt>
                <c:pt idx="626">
                  <c:v>1.64</c:v>
                </c:pt>
                <c:pt idx="627">
                  <c:v>1.24</c:v>
                </c:pt>
                <c:pt idx="628">
                  <c:v>1.64</c:v>
                </c:pt>
                <c:pt idx="629">
                  <c:v>1.36</c:v>
                </c:pt>
                <c:pt idx="630">
                  <c:v>0.96</c:v>
                </c:pt>
                <c:pt idx="631">
                  <c:v>1.36</c:v>
                </c:pt>
                <c:pt idx="632">
                  <c:v>1.4</c:v>
                </c:pt>
                <c:pt idx="633">
                  <c:v>1.68</c:v>
                </c:pt>
                <c:pt idx="634">
                  <c:v>1.44</c:v>
                </c:pt>
                <c:pt idx="635">
                  <c:v>1</c:v>
                </c:pt>
                <c:pt idx="636">
                  <c:v>1.1200000000000001</c:v>
                </c:pt>
                <c:pt idx="637">
                  <c:v>1.6</c:v>
                </c:pt>
                <c:pt idx="638">
                  <c:v>1.56</c:v>
                </c:pt>
                <c:pt idx="639">
                  <c:v>1</c:v>
                </c:pt>
                <c:pt idx="640">
                  <c:v>1.68</c:v>
                </c:pt>
                <c:pt idx="641">
                  <c:v>1.44</c:v>
                </c:pt>
                <c:pt idx="642">
                  <c:v>2.12</c:v>
                </c:pt>
                <c:pt idx="643">
                  <c:v>2</c:v>
                </c:pt>
                <c:pt idx="644">
                  <c:v>1.76</c:v>
                </c:pt>
                <c:pt idx="645">
                  <c:v>1.52</c:v>
                </c:pt>
                <c:pt idx="646">
                  <c:v>1.48</c:v>
                </c:pt>
                <c:pt idx="647">
                  <c:v>1.92</c:v>
                </c:pt>
                <c:pt idx="648">
                  <c:v>1.88</c:v>
                </c:pt>
                <c:pt idx="649">
                  <c:v>1.76</c:v>
                </c:pt>
                <c:pt idx="650">
                  <c:v>1.68</c:v>
                </c:pt>
                <c:pt idx="651">
                  <c:v>1.44</c:v>
                </c:pt>
                <c:pt idx="652">
                  <c:v>2.16</c:v>
                </c:pt>
                <c:pt idx="653">
                  <c:v>1.52</c:v>
                </c:pt>
                <c:pt idx="654">
                  <c:v>1.52</c:v>
                </c:pt>
                <c:pt idx="655">
                  <c:v>1.48</c:v>
                </c:pt>
                <c:pt idx="656">
                  <c:v>1.52</c:v>
                </c:pt>
                <c:pt idx="657">
                  <c:v>2.2400000000000002</c:v>
                </c:pt>
                <c:pt idx="658">
                  <c:v>1.8</c:v>
                </c:pt>
                <c:pt idx="659">
                  <c:v>2.6</c:v>
                </c:pt>
                <c:pt idx="660">
                  <c:v>2</c:v>
                </c:pt>
                <c:pt idx="661">
                  <c:v>2.36</c:v>
                </c:pt>
                <c:pt idx="662">
                  <c:v>1.88</c:v>
                </c:pt>
                <c:pt idx="663">
                  <c:v>1.56</c:v>
                </c:pt>
                <c:pt idx="664">
                  <c:v>2</c:v>
                </c:pt>
                <c:pt idx="665">
                  <c:v>1.72</c:v>
                </c:pt>
                <c:pt idx="666">
                  <c:v>1.96</c:v>
                </c:pt>
                <c:pt idx="667">
                  <c:v>2.08</c:v>
                </c:pt>
                <c:pt idx="668">
                  <c:v>1.6</c:v>
                </c:pt>
                <c:pt idx="669">
                  <c:v>2.2400000000000002</c:v>
                </c:pt>
                <c:pt idx="670">
                  <c:v>1.92</c:v>
                </c:pt>
                <c:pt idx="671">
                  <c:v>2.36</c:v>
                </c:pt>
                <c:pt idx="672">
                  <c:v>2</c:v>
                </c:pt>
                <c:pt idx="673">
                  <c:v>2.08</c:v>
                </c:pt>
                <c:pt idx="674">
                  <c:v>2</c:v>
                </c:pt>
                <c:pt idx="675">
                  <c:v>2.2799999999999998</c:v>
                </c:pt>
                <c:pt idx="676">
                  <c:v>2.2400000000000002</c:v>
                </c:pt>
                <c:pt idx="677">
                  <c:v>2.44</c:v>
                </c:pt>
                <c:pt idx="678">
                  <c:v>2.16</c:v>
                </c:pt>
                <c:pt idx="679">
                  <c:v>2</c:v>
                </c:pt>
                <c:pt idx="680">
                  <c:v>2.12</c:v>
                </c:pt>
                <c:pt idx="681">
                  <c:v>1.88</c:v>
                </c:pt>
                <c:pt idx="682">
                  <c:v>1.76</c:v>
                </c:pt>
                <c:pt idx="683">
                  <c:v>1.8</c:v>
                </c:pt>
                <c:pt idx="684">
                  <c:v>1.56</c:v>
                </c:pt>
                <c:pt idx="685">
                  <c:v>2</c:v>
                </c:pt>
                <c:pt idx="686">
                  <c:v>2.04</c:v>
                </c:pt>
                <c:pt idx="687">
                  <c:v>1.44</c:v>
                </c:pt>
                <c:pt idx="688">
                  <c:v>2.08</c:v>
                </c:pt>
                <c:pt idx="689">
                  <c:v>2</c:v>
                </c:pt>
                <c:pt idx="690">
                  <c:v>1.8</c:v>
                </c:pt>
                <c:pt idx="691">
                  <c:v>2.44</c:v>
                </c:pt>
                <c:pt idx="692">
                  <c:v>1.24</c:v>
                </c:pt>
                <c:pt idx="693">
                  <c:v>1.52</c:v>
                </c:pt>
                <c:pt idx="694">
                  <c:v>1.72</c:v>
                </c:pt>
                <c:pt idx="695">
                  <c:v>1.4</c:v>
                </c:pt>
                <c:pt idx="696">
                  <c:v>1.6</c:v>
                </c:pt>
                <c:pt idx="697">
                  <c:v>2.3199999999999998</c:v>
                </c:pt>
                <c:pt idx="698">
                  <c:v>1.92</c:v>
                </c:pt>
                <c:pt idx="699">
                  <c:v>1.76</c:v>
                </c:pt>
                <c:pt idx="700">
                  <c:v>1.4</c:v>
                </c:pt>
                <c:pt idx="701">
                  <c:v>2.4</c:v>
                </c:pt>
                <c:pt idx="702">
                  <c:v>1.96</c:v>
                </c:pt>
                <c:pt idx="703">
                  <c:v>1.76</c:v>
                </c:pt>
                <c:pt idx="704">
                  <c:v>1.8</c:v>
                </c:pt>
                <c:pt idx="705">
                  <c:v>2.16</c:v>
                </c:pt>
                <c:pt idx="706">
                  <c:v>1.92</c:v>
                </c:pt>
                <c:pt idx="707">
                  <c:v>2.68</c:v>
                </c:pt>
                <c:pt idx="708">
                  <c:v>2.16</c:v>
                </c:pt>
                <c:pt idx="709">
                  <c:v>2.3199999999999998</c:v>
                </c:pt>
                <c:pt idx="710">
                  <c:v>2.88</c:v>
                </c:pt>
                <c:pt idx="711">
                  <c:v>2.52</c:v>
                </c:pt>
                <c:pt idx="712">
                  <c:v>3.24</c:v>
                </c:pt>
                <c:pt idx="713">
                  <c:v>2.8</c:v>
                </c:pt>
                <c:pt idx="714">
                  <c:v>3.16</c:v>
                </c:pt>
                <c:pt idx="715">
                  <c:v>3.2</c:v>
                </c:pt>
                <c:pt idx="716">
                  <c:v>3.2</c:v>
                </c:pt>
                <c:pt idx="717">
                  <c:v>3.76</c:v>
                </c:pt>
                <c:pt idx="718">
                  <c:v>4.24</c:v>
                </c:pt>
                <c:pt idx="719">
                  <c:v>3.68</c:v>
                </c:pt>
                <c:pt idx="720">
                  <c:v>3.72</c:v>
                </c:pt>
                <c:pt idx="721">
                  <c:v>4.8</c:v>
                </c:pt>
                <c:pt idx="722">
                  <c:v>4.76</c:v>
                </c:pt>
                <c:pt idx="723">
                  <c:v>4.84</c:v>
                </c:pt>
                <c:pt idx="724">
                  <c:v>4.88</c:v>
                </c:pt>
                <c:pt idx="725">
                  <c:v>4.5999999999999996</c:v>
                </c:pt>
                <c:pt idx="726">
                  <c:v>5.08</c:v>
                </c:pt>
                <c:pt idx="727">
                  <c:v>4.3600000000000003</c:v>
                </c:pt>
                <c:pt idx="728">
                  <c:v>5.56</c:v>
                </c:pt>
                <c:pt idx="729">
                  <c:v>5.4</c:v>
                </c:pt>
                <c:pt idx="730">
                  <c:v>6.56</c:v>
                </c:pt>
                <c:pt idx="731">
                  <c:v>6.04</c:v>
                </c:pt>
                <c:pt idx="732">
                  <c:v>6.96</c:v>
                </c:pt>
                <c:pt idx="733">
                  <c:v>6.36</c:v>
                </c:pt>
                <c:pt idx="734">
                  <c:v>7.08</c:v>
                </c:pt>
                <c:pt idx="735">
                  <c:v>6.88</c:v>
                </c:pt>
                <c:pt idx="736">
                  <c:v>6.4</c:v>
                </c:pt>
                <c:pt idx="737">
                  <c:v>6.24</c:v>
                </c:pt>
                <c:pt idx="738">
                  <c:v>6.68</c:v>
                </c:pt>
                <c:pt idx="739">
                  <c:v>6.56</c:v>
                </c:pt>
                <c:pt idx="740">
                  <c:v>6.88</c:v>
                </c:pt>
                <c:pt idx="741">
                  <c:v>5.6</c:v>
                </c:pt>
                <c:pt idx="742">
                  <c:v>7</c:v>
                </c:pt>
                <c:pt idx="743">
                  <c:v>7.24</c:v>
                </c:pt>
                <c:pt idx="744">
                  <c:v>6.24</c:v>
                </c:pt>
                <c:pt idx="745">
                  <c:v>8.1999999999999993</c:v>
                </c:pt>
                <c:pt idx="746">
                  <c:v>6.44</c:v>
                </c:pt>
                <c:pt idx="747">
                  <c:v>7</c:v>
                </c:pt>
                <c:pt idx="748">
                  <c:v>6.4</c:v>
                </c:pt>
                <c:pt idx="749">
                  <c:v>6.92</c:v>
                </c:pt>
                <c:pt idx="750">
                  <c:v>6.68</c:v>
                </c:pt>
                <c:pt idx="751">
                  <c:v>7.24</c:v>
                </c:pt>
                <c:pt idx="752">
                  <c:v>5.96</c:v>
                </c:pt>
                <c:pt idx="753">
                  <c:v>6.28</c:v>
                </c:pt>
                <c:pt idx="754">
                  <c:v>6.48</c:v>
                </c:pt>
                <c:pt idx="755">
                  <c:v>6.52</c:v>
                </c:pt>
                <c:pt idx="756">
                  <c:v>6.4</c:v>
                </c:pt>
                <c:pt idx="757">
                  <c:v>6.24</c:v>
                </c:pt>
                <c:pt idx="758">
                  <c:v>5.8</c:v>
                </c:pt>
                <c:pt idx="759">
                  <c:v>5.56</c:v>
                </c:pt>
                <c:pt idx="760">
                  <c:v>5.36</c:v>
                </c:pt>
                <c:pt idx="761">
                  <c:v>5.52</c:v>
                </c:pt>
                <c:pt idx="762">
                  <c:v>5.16</c:v>
                </c:pt>
                <c:pt idx="763">
                  <c:v>5.92</c:v>
                </c:pt>
                <c:pt idx="764">
                  <c:v>5.24</c:v>
                </c:pt>
                <c:pt idx="765">
                  <c:v>3.72</c:v>
                </c:pt>
                <c:pt idx="766">
                  <c:v>4.6399999999999997</c:v>
                </c:pt>
                <c:pt idx="767">
                  <c:v>5.36</c:v>
                </c:pt>
                <c:pt idx="768">
                  <c:v>5</c:v>
                </c:pt>
                <c:pt idx="769">
                  <c:v>3.76</c:v>
                </c:pt>
                <c:pt idx="770">
                  <c:v>4.5999999999999996</c:v>
                </c:pt>
                <c:pt idx="771">
                  <c:v>4.08</c:v>
                </c:pt>
                <c:pt idx="772">
                  <c:v>3.68</c:v>
                </c:pt>
                <c:pt idx="773">
                  <c:v>4.5199999999999996</c:v>
                </c:pt>
                <c:pt idx="774">
                  <c:v>4.12</c:v>
                </c:pt>
                <c:pt idx="775">
                  <c:v>3.08</c:v>
                </c:pt>
                <c:pt idx="776">
                  <c:v>3.24</c:v>
                </c:pt>
                <c:pt idx="777">
                  <c:v>3.44</c:v>
                </c:pt>
                <c:pt idx="778">
                  <c:v>3.32</c:v>
                </c:pt>
                <c:pt idx="779">
                  <c:v>2.88</c:v>
                </c:pt>
                <c:pt idx="780">
                  <c:v>2.92</c:v>
                </c:pt>
                <c:pt idx="781">
                  <c:v>3.48</c:v>
                </c:pt>
                <c:pt idx="782">
                  <c:v>3.24</c:v>
                </c:pt>
                <c:pt idx="783">
                  <c:v>3.04</c:v>
                </c:pt>
                <c:pt idx="784">
                  <c:v>3.28</c:v>
                </c:pt>
                <c:pt idx="785">
                  <c:v>3.56</c:v>
                </c:pt>
                <c:pt idx="786">
                  <c:v>2.76</c:v>
                </c:pt>
                <c:pt idx="787">
                  <c:v>3.6</c:v>
                </c:pt>
                <c:pt idx="788">
                  <c:v>3</c:v>
                </c:pt>
                <c:pt idx="789">
                  <c:v>3.4</c:v>
                </c:pt>
                <c:pt idx="790">
                  <c:v>2.64</c:v>
                </c:pt>
                <c:pt idx="791">
                  <c:v>3.6</c:v>
                </c:pt>
                <c:pt idx="792">
                  <c:v>2.6</c:v>
                </c:pt>
                <c:pt idx="793">
                  <c:v>2.84</c:v>
                </c:pt>
                <c:pt idx="794">
                  <c:v>3.84</c:v>
                </c:pt>
                <c:pt idx="795">
                  <c:v>3.32</c:v>
                </c:pt>
                <c:pt idx="796">
                  <c:v>2.88</c:v>
                </c:pt>
                <c:pt idx="797">
                  <c:v>3.28</c:v>
                </c:pt>
                <c:pt idx="798">
                  <c:v>2.96</c:v>
                </c:pt>
                <c:pt idx="799">
                  <c:v>3.16</c:v>
                </c:pt>
                <c:pt idx="800">
                  <c:v>2.56</c:v>
                </c:pt>
                <c:pt idx="801">
                  <c:v>4</c:v>
                </c:pt>
                <c:pt idx="802">
                  <c:v>3.36</c:v>
                </c:pt>
                <c:pt idx="803">
                  <c:v>3.88</c:v>
                </c:pt>
                <c:pt idx="804">
                  <c:v>3.4</c:v>
                </c:pt>
                <c:pt idx="805">
                  <c:v>3.92</c:v>
                </c:pt>
                <c:pt idx="806">
                  <c:v>3.48</c:v>
                </c:pt>
                <c:pt idx="807">
                  <c:v>3.56</c:v>
                </c:pt>
                <c:pt idx="808">
                  <c:v>3.56</c:v>
                </c:pt>
                <c:pt idx="809">
                  <c:v>3.4</c:v>
                </c:pt>
                <c:pt idx="810">
                  <c:v>3.84</c:v>
                </c:pt>
                <c:pt idx="811">
                  <c:v>3.52</c:v>
                </c:pt>
                <c:pt idx="812">
                  <c:v>3.24</c:v>
                </c:pt>
                <c:pt idx="813">
                  <c:v>3.88</c:v>
                </c:pt>
                <c:pt idx="814">
                  <c:v>3.32</c:v>
                </c:pt>
                <c:pt idx="815">
                  <c:v>3.28</c:v>
                </c:pt>
                <c:pt idx="816">
                  <c:v>3.88</c:v>
                </c:pt>
                <c:pt idx="817">
                  <c:v>4.04</c:v>
                </c:pt>
                <c:pt idx="818">
                  <c:v>3.36</c:v>
                </c:pt>
                <c:pt idx="819">
                  <c:v>3.56</c:v>
                </c:pt>
                <c:pt idx="820">
                  <c:v>3.76</c:v>
                </c:pt>
                <c:pt idx="821">
                  <c:v>3.48</c:v>
                </c:pt>
                <c:pt idx="822">
                  <c:v>3.48</c:v>
                </c:pt>
                <c:pt idx="823">
                  <c:v>4.5599999999999996</c:v>
                </c:pt>
                <c:pt idx="824">
                  <c:v>3.48</c:v>
                </c:pt>
                <c:pt idx="825">
                  <c:v>3.16</c:v>
                </c:pt>
                <c:pt idx="826">
                  <c:v>3.92</c:v>
                </c:pt>
                <c:pt idx="827">
                  <c:v>4</c:v>
                </c:pt>
                <c:pt idx="828">
                  <c:v>4.04</c:v>
                </c:pt>
                <c:pt idx="829">
                  <c:v>4.32</c:v>
                </c:pt>
                <c:pt idx="830">
                  <c:v>4.32</c:v>
                </c:pt>
                <c:pt idx="831">
                  <c:v>3.84</c:v>
                </c:pt>
                <c:pt idx="832">
                  <c:v>4.6399999999999997</c:v>
                </c:pt>
                <c:pt idx="833">
                  <c:v>3.28</c:v>
                </c:pt>
                <c:pt idx="834">
                  <c:v>5.04</c:v>
                </c:pt>
                <c:pt idx="835">
                  <c:v>5.04</c:v>
                </c:pt>
                <c:pt idx="836">
                  <c:v>4.5599999999999996</c:v>
                </c:pt>
                <c:pt idx="837">
                  <c:v>3.84</c:v>
                </c:pt>
                <c:pt idx="838">
                  <c:v>4.5999999999999996</c:v>
                </c:pt>
                <c:pt idx="839">
                  <c:v>5.52</c:v>
                </c:pt>
                <c:pt idx="840">
                  <c:v>5.12</c:v>
                </c:pt>
                <c:pt idx="841">
                  <c:v>4.8</c:v>
                </c:pt>
                <c:pt idx="842">
                  <c:v>4.88</c:v>
                </c:pt>
                <c:pt idx="843">
                  <c:v>5.44</c:v>
                </c:pt>
                <c:pt idx="844">
                  <c:v>5.56</c:v>
                </c:pt>
                <c:pt idx="845">
                  <c:v>4.4800000000000004</c:v>
                </c:pt>
                <c:pt idx="846">
                  <c:v>6.4</c:v>
                </c:pt>
                <c:pt idx="847">
                  <c:v>6.88</c:v>
                </c:pt>
                <c:pt idx="848">
                  <c:v>5.64</c:v>
                </c:pt>
                <c:pt idx="849">
                  <c:v>5.76</c:v>
                </c:pt>
                <c:pt idx="850">
                  <c:v>6.08</c:v>
                </c:pt>
                <c:pt idx="851">
                  <c:v>6.28</c:v>
                </c:pt>
                <c:pt idx="852">
                  <c:v>6.4</c:v>
                </c:pt>
                <c:pt idx="853">
                  <c:v>6.08</c:v>
                </c:pt>
                <c:pt idx="854">
                  <c:v>8.1199999999999992</c:v>
                </c:pt>
                <c:pt idx="855">
                  <c:v>8.52</c:v>
                </c:pt>
                <c:pt idx="856">
                  <c:v>7.8</c:v>
                </c:pt>
                <c:pt idx="857">
                  <c:v>8.44</c:v>
                </c:pt>
                <c:pt idx="858">
                  <c:v>9.0399999999999991</c:v>
                </c:pt>
                <c:pt idx="859">
                  <c:v>10.32</c:v>
                </c:pt>
                <c:pt idx="860">
                  <c:v>9.84</c:v>
                </c:pt>
                <c:pt idx="861">
                  <c:v>9.32</c:v>
                </c:pt>
                <c:pt idx="862">
                  <c:v>9.52</c:v>
                </c:pt>
                <c:pt idx="863">
                  <c:v>10.84</c:v>
                </c:pt>
                <c:pt idx="864">
                  <c:v>10.039999999999999</c:v>
                </c:pt>
                <c:pt idx="865">
                  <c:v>12.48</c:v>
                </c:pt>
                <c:pt idx="866">
                  <c:v>13.68</c:v>
                </c:pt>
                <c:pt idx="867">
                  <c:v>13.56</c:v>
                </c:pt>
                <c:pt idx="868">
                  <c:v>14.16</c:v>
                </c:pt>
                <c:pt idx="869">
                  <c:v>14.12</c:v>
                </c:pt>
                <c:pt idx="870">
                  <c:v>16.52</c:v>
                </c:pt>
                <c:pt idx="871">
                  <c:v>16.84</c:v>
                </c:pt>
                <c:pt idx="872">
                  <c:v>18.399999999999999</c:v>
                </c:pt>
                <c:pt idx="873">
                  <c:v>20.079999999999998</c:v>
                </c:pt>
                <c:pt idx="874">
                  <c:v>20.440000000000001</c:v>
                </c:pt>
                <c:pt idx="875">
                  <c:v>20.64</c:v>
                </c:pt>
                <c:pt idx="876">
                  <c:v>22.4</c:v>
                </c:pt>
                <c:pt idx="877">
                  <c:v>23.64</c:v>
                </c:pt>
                <c:pt idx="878">
                  <c:v>25.68</c:v>
                </c:pt>
                <c:pt idx="879">
                  <c:v>25.32</c:v>
                </c:pt>
                <c:pt idx="880">
                  <c:v>27.68</c:v>
                </c:pt>
                <c:pt idx="881">
                  <c:v>27.64</c:v>
                </c:pt>
                <c:pt idx="882">
                  <c:v>28.36</c:v>
                </c:pt>
                <c:pt idx="883">
                  <c:v>33.200000000000003</c:v>
                </c:pt>
                <c:pt idx="884">
                  <c:v>31.36</c:v>
                </c:pt>
                <c:pt idx="885">
                  <c:v>35</c:v>
                </c:pt>
                <c:pt idx="886">
                  <c:v>35</c:v>
                </c:pt>
                <c:pt idx="887">
                  <c:v>35.200000000000003</c:v>
                </c:pt>
                <c:pt idx="888">
                  <c:v>38.119999999999997</c:v>
                </c:pt>
                <c:pt idx="889">
                  <c:v>39</c:v>
                </c:pt>
                <c:pt idx="890">
                  <c:v>38.159999999999997</c:v>
                </c:pt>
                <c:pt idx="891">
                  <c:v>41.52</c:v>
                </c:pt>
                <c:pt idx="892">
                  <c:v>42.08</c:v>
                </c:pt>
                <c:pt idx="893">
                  <c:v>45.16</c:v>
                </c:pt>
                <c:pt idx="894">
                  <c:v>44.12</c:v>
                </c:pt>
                <c:pt idx="895">
                  <c:v>47.52</c:v>
                </c:pt>
                <c:pt idx="896">
                  <c:v>46.4</c:v>
                </c:pt>
                <c:pt idx="897">
                  <c:v>48.48</c:v>
                </c:pt>
                <c:pt idx="898">
                  <c:v>48.52</c:v>
                </c:pt>
                <c:pt idx="899">
                  <c:v>45.84</c:v>
                </c:pt>
                <c:pt idx="900">
                  <c:v>51.68</c:v>
                </c:pt>
                <c:pt idx="901">
                  <c:v>48.68</c:v>
                </c:pt>
                <c:pt idx="902">
                  <c:v>50.6</c:v>
                </c:pt>
                <c:pt idx="903">
                  <c:v>50.64</c:v>
                </c:pt>
                <c:pt idx="904">
                  <c:v>49.8</c:v>
                </c:pt>
                <c:pt idx="905">
                  <c:v>50</c:v>
                </c:pt>
                <c:pt idx="906">
                  <c:v>48.64</c:v>
                </c:pt>
                <c:pt idx="907">
                  <c:v>50.96</c:v>
                </c:pt>
                <c:pt idx="908">
                  <c:v>51.04</c:v>
                </c:pt>
                <c:pt idx="909">
                  <c:v>49.84</c:v>
                </c:pt>
                <c:pt idx="910">
                  <c:v>47.04</c:v>
                </c:pt>
                <c:pt idx="911">
                  <c:v>50.52</c:v>
                </c:pt>
                <c:pt idx="912">
                  <c:v>50.16</c:v>
                </c:pt>
                <c:pt idx="913">
                  <c:v>48.12</c:v>
                </c:pt>
                <c:pt idx="914">
                  <c:v>48</c:v>
                </c:pt>
                <c:pt idx="915">
                  <c:v>48.28</c:v>
                </c:pt>
                <c:pt idx="916">
                  <c:v>46.68</c:v>
                </c:pt>
                <c:pt idx="917">
                  <c:v>46.44</c:v>
                </c:pt>
                <c:pt idx="918">
                  <c:v>46.44</c:v>
                </c:pt>
                <c:pt idx="919">
                  <c:v>43.52</c:v>
                </c:pt>
                <c:pt idx="920">
                  <c:v>42.16</c:v>
                </c:pt>
                <c:pt idx="921">
                  <c:v>43.6</c:v>
                </c:pt>
                <c:pt idx="922">
                  <c:v>41.04</c:v>
                </c:pt>
                <c:pt idx="923">
                  <c:v>39.840000000000003</c:v>
                </c:pt>
                <c:pt idx="924">
                  <c:v>37.799999999999997</c:v>
                </c:pt>
                <c:pt idx="925">
                  <c:v>37.04</c:v>
                </c:pt>
                <c:pt idx="926">
                  <c:v>37.08</c:v>
                </c:pt>
                <c:pt idx="927">
                  <c:v>34.4</c:v>
                </c:pt>
                <c:pt idx="928">
                  <c:v>30.36</c:v>
                </c:pt>
                <c:pt idx="929">
                  <c:v>31.52</c:v>
                </c:pt>
                <c:pt idx="930">
                  <c:v>29.24</c:v>
                </c:pt>
                <c:pt idx="931">
                  <c:v>29.88</c:v>
                </c:pt>
                <c:pt idx="932">
                  <c:v>26.68</c:v>
                </c:pt>
                <c:pt idx="933">
                  <c:v>27.92</c:v>
                </c:pt>
                <c:pt idx="934">
                  <c:v>24</c:v>
                </c:pt>
                <c:pt idx="935">
                  <c:v>22.56</c:v>
                </c:pt>
                <c:pt idx="936">
                  <c:v>22.16</c:v>
                </c:pt>
                <c:pt idx="937">
                  <c:v>20.68</c:v>
                </c:pt>
                <c:pt idx="938">
                  <c:v>18.559999999999999</c:v>
                </c:pt>
                <c:pt idx="939">
                  <c:v>21.84</c:v>
                </c:pt>
                <c:pt idx="940">
                  <c:v>18.16</c:v>
                </c:pt>
                <c:pt idx="941">
                  <c:v>18</c:v>
                </c:pt>
                <c:pt idx="942">
                  <c:v>16.48</c:v>
                </c:pt>
                <c:pt idx="943">
                  <c:v>14.92</c:v>
                </c:pt>
                <c:pt idx="944">
                  <c:v>14.96</c:v>
                </c:pt>
                <c:pt idx="945">
                  <c:v>15.48</c:v>
                </c:pt>
                <c:pt idx="946">
                  <c:v>13.08</c:v>
                </c:pt>
                <c:pt idx="947">
                  <c:v>14.72</c:v>
                </c:pt>
                <c:pt idx="948">
                  <c:v>13.36</c:v>
                </c:pt>
                <c:pt idx="949">
                  <c:v>11.92</c:v>
                </c:pt>
                <c:pt idx="950">
                  <c:v>14.56</c:v>
                </c:pt>
                <c:pt idx="951">
                  <c:v>13</c:v>
                </c:pt>
                <c:pt idx="952">
                  <c:v>13.72</c:v>
                </c:pt>
                <c:pt idx="953">
                  <c:v>11.96</c:v>
                </c:pt>
                <c:pt idx="954">
                  <c:v>11.64</c:v>
                </c:pt>
                <c:pt idx="955">
                  <c:v>11.8</c:v>
                </c:pt>
                <c:pt idx="956">
                  <c:v>12.28</c:v>
                </c:pt>
                <c:pt idx="957">
                  <c:v>11.16</c:v>
                </c:pt>
                <c:pt idx="958">
                  <c:v>13.08</c:v>
                </c:pt>
                <c:pt idx="959">
                  <c:v>12.28</c:v>
                </c:pt>
                <c:pt idx="960">
                  <c:v>13.24</c:v>
                </c:pt>
                <c:pt idx="961">
                  <c:v>13.92</c:v>
                </c:pt>
                <c:pt idx="962">
                  <c:v>14.52</c:v>
                </c:pt>
                <c:pt idx="963">
                  <c:v>13.92</c:v>
                </c:pt>
                <c:pt idx="964">
                  <c:v>14.84</c:v>
                </c:pt>
                <c:pt idx="965">
                  <c:v>13.72</c:v>
                </c:pt>
                <c:pt idx="966">
                  <c:v>14.48</c:v>
                </c:pt>
                <c:pt idx="967">
                  <c:v>14.88</c:v>
                </c:pt>
                <c:pt idx="968">
                  <c:v>16.600000000000001</c:v>
                </c:pt>
                <c:pt idx="969">
                  <c:v>17.399999999999999</c:v>
                </c:pt>
                <c:pt idx="970">
                  <c:v>17.28</c:v>
                </c:pt>
                <c:pt idx="971">
                  <c:v>15.2</c:v>
                </c:pt>
                <c:pt idx="972">
                  <c:v>18.32</c:v>
                </c:pt>
                <c:pt idx="973">
                  <c:v>18.760000000000002</c:v>
                </c:pt>
                <c:pt idx="974">
                  <c:v>20.399999999999999</c:v>
                </c:pt>
                <c:pt idx="975">
                  <c:v>20.04</c:v>
                </c:pt>
                <c:pt idx="976">
                  <c:v>19.079999999999998</c:v>
                </c:pt>
                <c:pt idx="977">
                  <c:v>20.8</c:v>
                </c:pt>
                <c:pt idx="978">
                  <c:v>20.52</c:v>
                </c:pt>
                <c:pt idx="979">
                  <c:v>20.48</c:v>
                </c:pt>
                <c:pt idx="980">
                  <c:v>22.08</c:v>
                </c:pt>
                <c:pt idx="981">
                  <c:v>21.76</c:v>
                </c:pt>
                <c:pt idx="982">
                  <c:v>21.92</c:v>
                </c:pt>
                <c:pt idx="983">
                  <c:v>23.08</c:v>
                </c:pt>
                <c:pt idx="984">
                  <c:v>22.64</c:v>
                </c:pt>
                <c:pt idx="985">
                  <c:v>22.8</c:v>
                </c:pt>
                <c:pt idx="986">
                  <c:v>22.64</c:v>
                </c:pt>
                <c:pt idx="987">
                  <c:v>22.72</c:v>
                </c:pt>
                <c:pt idx="988">
                  <c:v>23.8</c:v>
                </c:pt>
                <c:pt idx="989">
                  <c:v>23.2</c:v>
                </c:pt>
                <c:pt idx="990">
                  <c:v>23.04</c:v>
                </c:pt>
                <c:pt idx="991">
                  <c:v>23.48</c:v>
                </c:pt>
                <c:pt idx="992">
                  <c:v>22.24</c:v>
                </c:pt>
                <c:pt idx="993">
                  <c:v>23.6</c:v>
                </c:pt>
                <c:pt idx="994">
                  <c:v>24.44</c:v>
                </c:pt>
                <c:pt idx="995">
                  <c:v>21.72</c:v>
                </c:pt>
                <c:pt idx="996">
                  <c:v>24.68</c:v>
                </c:pt>
                <c:pt idx="997">
                  <c:v>23.08</c:v>
                </c:pt>
                <c:pt idx="998">
                  <c:v>23</c:v>
                </c:pt>
                <c:pt idx="999">
                  <c:v>25.36</c:v>
                </c:pt>
                <c:pt idx="1000">
                  <c:v>21.96</c:v>
                </c:pt>
                <c:pt idx="1001">
                  <c:v>23.08</c:v>
                </c:pt>
                <c:pt idx="1002">
                  <c:v>23.16</c:v>
                </c:pt>
                <c:pt idx="1003">
                  <c:v>20.52</c:v>
                </c:pt>
                <c:pt idx="1004">
                  <c:v>22.2</c:v>
                </c:pt>
                <c:pt idx="1005">
                  <c:v>21.4</c:v>
                </c:pt>
                <c:pt idx="1006">
                  <c:v>19.64</c:v>
                </c:pt>
                <c:pt idx="1007">
                  <c:v>20.48</c:v>
                </c:pt>
                <c:pt idx="1008">
                  <c:v>19.32</c:v>
                </c:pt>
                <c:pt idx="1009">
                  <c:v>19.16</c:v>
                </c:pt>
                <c:pt idx="1010">
                  <c:v>18.559999999999999</c:v>
                </c:pt>
                <c:pt idx="1011">
                  <c:v>17.84</c:v>
                </c:pt>
                <c:pt idx="1012">
                  <c:v>17</c:v>
                </c:pt>
                <c:pt idx="1013">
                  <c:v>15.84</c:v>
                </c:pt>
                <c:pt idx="1014">
                  <c:v>15.64</c:v>
                </c:pt>
                <c:pt idx="1015">
                  <c:v>14.88</c:v>
                </c:pt>
                <c:pt idx="1016">
                  <c:v>15.32</c:v>
                </c:pt>
                <c:pt idx="1017">
                  <c:v>15.24</c:v>
                </c:pt>
                <c:pt idx="1018">
                  <c:v>13.48</c:v>
                </c:pt>
                <c:pt idx="1019">
                  <c:v>13.68</c:v>
                </c:pt>
                <c:pt idx="1020">
                  <c:v>12.8</c:v>
                </c:pt>
                <c:pt idx="1021">
                  <c:v>13.08</c:v>
                </c:pt>
                <c:pt idx="1022">
                  <c:v>12.92</c:v>
                </c:pt>
                <c:pt idx="1023">
                  <c:v>12.44</c:v>
                </c:pt>
                <c:pt idx="1024">
                  <c:v>12.12</c:v>
                </c:pt>
                <c:pt idx="1025">
                  <c:v>10.28</c:v>
                </c:pt>
                <c:pt idx="1026">
                  <c:v>9.68</c:v>
                </c:pt>
                <c:pt idx="1027">
                  <c:v>11</c:v>
                </c:pt>
                <c:pt idx="1028">
                  <c:v>11.44</c:v>
                </c:pt>
                <c:pt idx="1029">
                  <c:v>9.76</c:v>
                </c:pt>
                <c:pt idx="1030">
                  <c:v>8.9600000000000009</c:v>
                </c:pt>
                <c:pt idx="1031">
                  <c:v>9.8000000000000007</c:v>
                </c:pt>
                <c:pt idx="1032">
                  <c:v>9.16</c:v>
                </c:pt>
                <c:pt idx="1033">
                  <c:v>8.48</c:v>
                </c:pt>
                <c:pt idx="1034">
                  <c:v>9</c:v>
                </c:pt>
                <c:pt idx="1035">
                  <c:v>8.56</c:v>
                </c:pt>
                <c:pt idx="1036">
                  <c:v>7.76</c:v>
                </c:pt>
                <c:pt idx="1037">
                  <c:v>8.8800000000000008</c:v>
                </c:pt>
                <c:pt idx="1038">
                  <c:v>7.56</c:v>
                </c:pt>
                <c:pt idx="1039">
                  <c:v>8.92</c:v>
                </c:pt>
                <c:pt idx="1040">
                  <c:v>8.4</c:v>
                </c:pt>
                <c:pt idx="1041">
                  <c:v>8.52</c:v>
                </c:pt>
                <c:pt idx="1042">
                  <c:v>7.48</c:v>
                </c:pt>
                <c:pt idx="1043">
                  <c:v>7.72</c:v>
                </c:pt>
                <c:pt idx="1044">
                  <c:v>7.32</c:v>
                </c:pt>
                <c:pt idx="1045">
                  <c:v>8.68</c:v>
                </c:pt>
                <c:pt idx="1046">
                  <c:v>8.7200000000000006</c:v>
                </c:pt>
                <c:pt idx="1047">
                  <c:v>8.36</c:v>
                </c:pt>
                <c:pt idx="1048">
                  <c:v>8.36</c:v>
                </c:pt>
                <c:pt idx="1049">
                  <c:v>8.36</c:v>
                </c:pt>
                <c:pt idx="1050">
                  <c:v>8.9600000000000009</c:v>
                </c:pt>
                <c:pt idx="1051">
                  <c:v>9.1199999999999992</c:v>
                </c:pt>
                <c:pt idx="1052">
                  <c:v>9.8000000000000007</c:v>
                </c:pt>
                <c:pt idx="1053">
                  <c:v>9.08</c:v>
                </c:pt>
                <c:pt idx="1054">
                  <c:v>8</c:v>
                </c:pt>
                <c:pt idx="1055">
                  <c:v>9.08</c:v>
                </c:pt>
                <c:pt idx="1056">
                  <c:v>8.32</c:v>
                </c:pt>
                <c:pt idx="1057">
                  <c:v>9.84</c:v>
                </c:pt>
                <c:pt idx="1058">
                  <c:v>8.32</c:v>
                </c:pt>
                <c:pt idx="1059">
                  <c:v>10.36</c:v>
                </c:pt>
                <c:pt idx="1060">
                  <c:v>9.8000000000000007</c:v>
                </c:pt>
                <c:pt idx="1061">
                  <c:v>11</c:v>
                </c:pt>
                <c:pt idx="1062">
                  <c:v>11</c:v>
                </c:pt>
                <c:pt idx="1063">
                  <c:v>9.6</c:v>
                </c:pt>
                <c:pt idx="1064">
                  <c:v>11.76</c:v>
                </c:pt>
                <c:pt idx="1065">
                  <c:v>12.24</c:v>
                </c:pt>
                <c:pt idx="1066">
                  <c:v>11.32</c:v>
                </c:pt>
                <c:pt idx="1067">
                  <c:v>12</c:v>
                </c:pt>
                <c:pt idx="1068">
                  <c:v>12.52</c:v>
                </c:pt>
                <c:pt idx="1069">
                  <c:v>12.32</c:v>
                </c:pt>
                <c:pt idx="1070">
                  <c:v>12.92</c:v>
                </c:pt>
                <c:pt idx="1071">
                  <c:v>12.72</c:v>
                </c:pt>
                <c:pt idx="1072">
                  <c:v>14.16</c:v>
                </c:pt>
                <c:pt idx="1073">
                  <c:v>14.68</c:v>
                </c:pt>
                <c:pt idx="1074">
                  <c:v>13.84</c:v>
                </c:pt>
                <c:pt idx="1075">
                  <c:v>13.24</c:v>
                </c:pt>
                <c:pt idx="1076">
                  <c:v>13.6</c:v>
                </c:pt>
                <c:pt idx="1077">
                  <c:v>15.92</c:v>
                </c:pt>
                <c:pt idx="1078">
                  <c:v>13.84</c:v>
                </c:pt>
                <c:pt idx="1079">
                  <c:v>14.36</c:v>
                </c:pt>
                <c:pt idx="1080">
                  <c:v>15.12</c:v>
                </c:pt>
                <c:pt idx="1081">
                  <c:v>14.6</c:v>
                </c:pt>
                <c:pt idx="1082">
                  <c:v>14.92</c:v>
                </c:pt>
                <c:pt idx="1083">
                  <c:v>14.72</c:v>
                </c:pt>
                <c:pt idx="1084">
                  <c:v>15.16</c:v>
                </c:pt>
                <c:pt idx="1085">
                  <c:v>15.32</c:v>
                </c:pt>
                <c:pt idx="1086">
                  <c:v>15.08</c:v>
                </c:pt>
                <c:pt idx="1087">
                  <c:v>14.72</c:v>
                </c:pt>
                <c:pt idx="1088">
                  <c:v>14.84</c:v>
                </c:pt>
                <c:pt idx="1089">
                  <c:v>15.64</c:v>
                </c:pt>
                <c:pt idx="1090">
                  <c:v>15.28</c:v>
                </c:pt>
                <c:pt idx="1091">
                  <c:v>13.88</c:v>
                </c:pt>
                <c:pt idx="1092">
                  <c:v>15.8</c:v>
                </c:pt>
                <c:pt idx="1093">
                  <c:v>13.76</c:v>
                </c:pt>
                <c:pt idx="1094">
                  <c:v>14.24</c:v>
                </c:pt>
                <c:pt idx="1095">
                  <c:v>14.4</c:v>
                </c:pt>
                <c:pt idx="1096">
                  <c:v>13.08</c:v>
                </c:pt>
                <c:pt idx="1097">
                  <c:v>12.8</c:v>
                </c:pt>
                <c:pt idx="1098">
                  <c:v>12.4</c:v>
                </c:pt>
                <c:pt idx="1099">
                  <c:v>12.72</c:v>
                </c:pt>
                <c:pt idx="1100">
                  <c:v>13.36</c:v>
                </c:pt>
                <c:pt idx="1101">
                  <c:v>11.68</c:v>
                </c:pt>
                <c:pt idx="1102">
                  <c:v>11.2</c:v>
                </c:pt>
                <c:pt idx="1103">
                  <c:v>12.64</c:v>
                </c:pt>
                <c:pt idx="1104">
                  <c:v>12.16</c:v>
                </c:pt>
                <c:pt idx="1105">
                  <c:v>12</c:v>
                </c:pt>
                <c:pt idx="1106">
                  <c:v>11</c:v>
                </c:pt>
                <c:pt idx="1107">
                  <c:v>11.12</c:v>
                </c:pt>
                <c:pt idx="1108">
                  <c:v>10.76</c:v>
                </c:pt>
                <c:pt idx="1109">
                  <c:v>9.1199999999999992</c:v>
                </c:pt>
                <c:pt idx="1110">
                  <c:v>9.08</c:v>
                </c:pt>
                <c:pt idx="1111">
                  <c:v>9.8800000000000008</c:v>
                </c:pt>
                <c:pt idx="1112">
                  <c:v>9.64</c:v>
                </c:pt>
                <c:pt idx="1113">
                  <c:v>9.44</c:v>
                </c:pt>
                <c:pt idx="1114">
                  <c:v>9.44</c:v>
                </c:pt>
                <c:pt idx="1115">
                  <c:v>8.2799999999999994</c:v>
                </c:pt>
                <c:pt idx="1116">
                  <c:v>7.96</c:v>
                </c:pt>
                <c:pt idx="1117">
                  <c:v>8.44</c:v>
                </c:pt>
                <c:pt idx="1118">
                  <c:v>7.28</c:v>
                </c:pt>
                <c:pt idx="1119">
                  <c:v>7.88</c:v>
                </c:pt>
                <c:pt idx="1120">
                  <c:v>8.08</c:v>
                </c:pt>
                <c:pt idx="1121">
                  <c:v>6.84</c:v>
                </c:pt>
                <c:pt idx="1122">
                  <c:v>7.28</c:v>
                </c:pt>
                <c:pt idx="1123">
                  <c:v>6.88</c:v>
                </c:pt>
                <c:pt idx="1124">
                  <c:v>7.28</c:v>
                </c:pt>
                <c:pt idx="1125">
                  <c:v>7.16</c:v>
                </c:pt>
                <c:pt idx="1126">
                  <c:v>6.6</c:v>
                </c:pt>
                <c:pt idx="1127">
                  <c:v>6.2</c:v>
                </c:pt>
                <c:pt idx="1128">
                  <c:v>6.88</c:v>
                </c:pt>
                <c:pt idx="1129">
                  <c:v>6.44</c:v>
                </c:pt>
                <c:pt idx="1130">
                  <c:v>6</c:v>
                </c:pt>
                <c:pt idx="1131">
                  <c:v>6.28</c:v>
                </c:pt>
                <c:pt idx="1132">
                  <c:v>6.12</c:v>
                </c:pt>
                <c:pt idx="1133">
                  <c:v>5.72</c:v>
                </c:pt>
                <c:pt idx="1134">
                  <c:v>6.2</c:v>
                </c:pt>
                <c:pt idx="1135">
                  <c:v>5.92</c:v>
                </c:pt>
                <c:pt idx="1136">
                  <c:v>7.04</c:v>
                </c:pt>
                <c:pt idx="1137">
                  <c:v>6.84</c:v>
                </c:pt>
                <c:pt idx="1138">
                  <c:v>6.8</c:v>
                </c:pt>
                <c:pt idx="1139">
                  <c:v>6.32</c:v>
                </c:pt>
                <c:pt idx="1140">
                  <c:v>6.68</c:v>
                </c:pt>
                <c:pt idx="1141">
                  <c:v>7.16</c:v>
                </c:pt>
                <c:pt idx="1142">
                  <c:v>7.72</c:v>
                </c:pt>
                <c:pt idx="1143">
                  <c:v>6.4</c:v>
                </c:pt>
                <c:pt idx="1144">
                  <c:v>7.08</c:v>
                </c:pt>
                <c:pt idx="1145">
                  <c:v>6.72</c:v>
                </c:pt>
                <c:pt idx="1146">
                  <c:v>6.88</c:v>
                </c:pt>
                <c:pt idx="1147">
                  <c:v>7.76</c:v>
                </c:pt>
                <c:pt idx="1148">
                  <c:v>7.88</c:v>
                </c:pt>
                <c:pt idx="1149">
                  <c:v>8.8000000000000007</c:v>
                </c:pt>
                <c:pt idx="1150">
                  <c:v>9.2799999999999994</c:v>
                </c:pt>
                <c:pt idx="1151">
                  <c:v>8.7200000000000006</c:v>
                </c:pt>
                <c:pt idx="1152">
                  <c:v>9</c:v>
                </c:pt>
                <c:pt idx="1153">
                  <c:v>8.9600000000000009</c:v>
                </c:pt>
                <c:pt idx="1154">
                  <c:v>10.16</c:v>
                </c:pt>
                <c:pt idx="1155">
                  <c:v>9.16</c:v>
                </c:pt>
                <c:pt idx="1156">
                  <c:v>10.199999999999999</c:v>
                </c:pt>
                <c:pt idx="1157">
                  <c:v>10.24</c:v>
                </c:pt>
                <c:pt idx="1158">
                  <c:v>10.56</c:v>
                </c:pt>
                <c:pt idx="1159">
                  <c:v>10.16</c:v>
                </c:pt>
                <c:pt idx="1160">
                  <c:v>11.6</c:v>
                </c:pt>
                <c:pt idx="1161">
                  <c:v>11.52</c:v>
                </c:pt>
                <c:pt idx="1162">
                  <c:v>11.72</c:v>
                </c:pt>
                <c:pt idx="1163">
                  <c:v>12.08</c:v>
                </c:pt>
                <c:pt idx="1164">
                  <c:v>11.4</c:v>
                </c:pt>
                <c:pt idx="1165">
                  <c:v>12.68</c:v>
                </c:pt>
                <c:pt idx="1166">
                  <c:v>13.4</c:v>
                </c:pt>
                <c:pt idx="1167">
                  <c:v>10.96</c:v>
                </c:pt>
                <c:pt idx="1168">
                  <c:v>12</c:v>
                </c:pt>
                <c:pt idx="1169">
                  <c:v>14.2</c:v>
                </c:pt>
                <c:pt idx="1170">
                  <c:v>14.48</c:v>
                </c:pt>
                <c:pt idx="1171">
                  <c:v>14.68</c:v>
                </c:pt>
                <c:pt idx="1172">
                  <c:v>15.04</c:v>
                </c:pt>
                <c:pt idx="1173">
                  <c:v>14.16</c:v>
                </c:pt>
                <c:pt idx="1174">
                  <c:v>15.24</c:v>
                </c:pt>
                <c:pt idx="1175">
                  <c:v>14.76</c:v>
                </c:pt>
                <c:pt idx="1176">
                  <c:v>14.12</c:v>
                </c:pt>
                <c:pt idx="1177">
                  <c:v>14.92</c:v>
                </c:pt>
                <c:pt idx="1178">
                  <c:v>15.4</c:v>
                </c:pt>
                <c:pt idx="1179">
                  <c:v>14.8</c:v>
                </c:pt>
                <c:pt idx="1180">
                  <c:v>14.84</c:v>
                </c:pt>
                <c:pt idx="1181">
                  <c:v>14.8</c:v>
                </c:pt>
                <c:pt idx="1182">
                  <c:v>16.2</c:v>
                </c:pt>
                <c:pt idx="1183">
                  <c:v>17.079999999999998</c:v>
                </c:pt>
                <c:pt idx="1184">
                  <c:v>13.92</c:v>
                </c:pt>
                <c:pt idx="1185">
                  <c:v>15.56</c:v>
                </c:pt>
                <c:pt idx="1186">
                  <c:v>15.72</c:v>
                </c:pt>
                <c:pt idx="1187">
                  <c:v>13.88</c:v>
                </c:pt>
                <c:pt idx="1188">
                  <c:v>15.36</c:v>
                </c:pt>
                <c:pt idx="1189">
                  <c:v>16.12</c:v>
                </c:pt>
                <c:pt idx="1190">
                  <c:v>16.079999999999998</c:v>
                </c:pt>
                <c:pt idx="1191">
                  <c:v>15.8</c:v>
                </c:pt>
                <c:pt idx="1192">
                  <c:v>16.079999999999998</c:v>
                </c:pt>
                <c:pt idx="1193">
                  <c:v>16.239999999999998</c:v>
                </c:pt>
                <c:pt idx="1194">
                  <c:v>14.8</c:v>
                </c:pt>
                <c:pt idx="1195">
                  <c:v>13.68</c:v>
                </c:pt>
                <c:pt idx="1196">
                  <c:v>13.96</c:v>
                </c:pt>
                <c:pt idx="1197">
                  <c:v>15</c:v>
                </c:pt>
                <c:pt idx="1198">
                  <c:v>14</c:v>
                </c:pt>
                <c:pt idx="1199">
                  <c:v>14.56</c:v>
                </c:pt>
                <c:pt idx="1200">
                  <c:v>14.92</c:v>
                </c:pt>
                <c:pt idx="1201">
                  <c:v>14.68</c:v>
                </c:pt>
                <c:pt idx="1202">
                  <c:v>14.04</c:v>
                </c:pt>
                <c:pt idx="1203">
                  <c:v>13.24</c:v>
                </c:pt>
                <c:pt idx="1204">
                  <c:v>13.28</c:v>
                </c:pt>
                <c:pt idx="1205">
                  <c:v>13.8</c:v>
                </c:pt>
                <c:pt idx="1206">
                  <c:v>13.32</c:v>
                </c:pt>
                <c:pt idx="1207">
                  <c:v>12.76</c:v>
                </c:pt>
                <c:pt idx="1208">
                  <c:v>12.12</c:v>
                </c:pt>
                <c:pt idx="1209">
                  <c:v>13.04</c:v>
                </c:pt>
                <c:pt idx="1210">
                  <c:v>13.36</c:v>
                </c:pt>
                <c:pt idx="1211">
                  <c:v>13.16</c:v>
                </c:pt>
                <c:pt idx="1212">
                  <c:v>12.12</c:v>
                </c:pt>
                <c:pt idx="1213">
                  <c:v>11.76</c:v>
                </c:pt>
                <c:pt idx="1214">
                  <c:v>11.32</c:v>
                </c:pt>
                <c:pt idx="1215">
                  <c:v>12.8</c:v>
                </c:pt>
                <c:pt idx="1216">
                  <c:v>12</c:v>
                </c:pt>
                <c:pt idx="1217">
                  <c:v>13.84</c:v>
                </c:pt>
                <c:pt idx="1218">
                  <c:v>13.12</c:v>
                </c:pt>
                <c:pt idx="1219">
                  <c:v>12.88</c:v>
                </c:pt>
                <c:pt idx="1220">
                  <c:v>12.28</c:v>
                </c:pt>
                <c:pt idx="1221">
                  <c:v>13.04</c:v>
                </c:pt>
                <c:pt idx="1222">
                  <c:v>14.36</c:v>
                </c:pt>
                <c:pt idx="1223">
                  <c:v>13.28</c:v>
                </c:pt>
                <c:pt idx="1224">
                  <c:v>12.6</c:v>
                </c:pt>
                <c:pt idx="1225">
                  <c:v>13</c:v>
                </c:pt>
                <c:pt idx="1226">
                  <c:v>12.92</c:v>
                </c:pt>
                <c:pt idx="1227">
                  <c:v>12.44</c:v>
                </c:pt>
                <c:pt idx="1228">
                  <c:v>13.32</c:v>
                </c:pt>
                <c:pt idx="1229">
                  <c:v>13.16</c:v>
                </c:pt>
                <c:pt idx="1230">
                  <c:v>13.08</c:v>
                </c:pt>
                <c:pt idx="1231">
                  <c:v>15.16</c:v>
                </c:pt>
                <c:pt idx="1232">
                  <c:v>15.32</c:v>
                </c:pt>
                <c:pt idx="1233">
                  <c:v>14.48</c:v>
                </c:pt>
                <c:pt idx="1234">
                  <c:v>13.68</c:v>
                </c:pt>
                <c:pt idx="1235">
                  <c:v>15.92</c:v>
                </c:pt>
                <c:pt idx="1236">
                  <c:v>16.32</c:v>
                </c:pt>
                <c:pt idx="1237">
                  <c:v>15.96</c:v>
                </c:pt>
                <c:pt idx="1238">
                  <c:v>18</c:v>
                </c:pt>
                <c:pt idx="1239">
                  <c:v>15.96</c:v>
                </c:pt>
                <c:pt idx="1240">
                  <c:v>18.559999999999999</c:v>
                </c:pt>
                <c:pt idx="1241">
                  <c:v>19.68</c:v>
                </c:pt>
                <c:pt idx="1242">
                  <c:v>19.88</c:v>
                </c:pt>
                <c:pt idx="1243">
                  <c:v>22.48</c:v>
                </c:pt>
                <c:pt idx="1244">
                  <c:v>21.88</c:v>
                </c:pt>
                <c:pt idx="1245">
                  <c:v>21.76</c:v>
                </c:pt>
                <c:pt idx="1246">
                  <c:v>22.36</c:v>
                </c:pt>
                <c:pt idx="1247">
                  <c:v>24.48</c:v>
                </c:pt>
                <c:pt idx="1248">
                  <c:v>27.2</c:v>
                </c:pt>
                <c:pt idx="1249">
                  <c:v>25.04</c:v>
                </c:pt>
                <c:pt idx="1250">
                  <c:v>26.8</c:v>
                </c:pt>
                <c:pt idx="1251">
                  <c:v>28.24</c:v>
                </c:pt>
                <c:pt idx="1252">
                  <c:v>29.44</c:v>
                </c:pt>
                <c:pt idx="1253">
                  <c:v>31.76</c:v>
                </c:pt>
                <c:pt idx="1254">
                  <c:v>32.76</c:v>
                </c:pt>
                <c:pt idx="1255">
                  <c:v>34.96</c:v>
                </c:pt>
                <c:pt idx="1256">
                  <c:v>32.479999999999997</c:v>
                </c:pt>
                <c:pt idx="1257">
                  <c:v>36.32</c:v>
                </c:pt>
                <c:pt idx="1258">
                  <c:v>33.72</c:v>
                </c:pt>
                <c:pt idx="1259">
                  <c:v>36.119999999999997</c:v>
                </c:pt>
                <c:pt idx="1260">
                  <c:v>38</c:v>
                </c:pt>
                <c:pt idx="1261">
                  <c:v>35.44</c:v>
                </c:pt>
                <c:pt idx="1262">
                  <c:v>41.68</c:v>
                </c:pt>
                <c:pt idx="1263">
                  <c:v>40.24</c:v>
                </c:pt>
                <c:pt idx="1264">
                  <c:v>42.76</c:v>
                </c:pt>
                <c:pt idx="1265">
                  <c:v>44.24</c:v>
                </c:pt>
                <c:pt idx="1266">
                  <c:v>42.76</c:v>
                </c:pt>
                <c:pt idx="1267">
                  <c:v>47.12</c:v>
                </c:pt>
                <c:pt idx="1268">
                  <c:v>45.8</c:v>
                </c:pt>
                <c:pt idx="1269">
                  <c:v>44.8</c:v>
                </c:pt>
                <c:pt idx="1270">
                  <c:v>49.36</c:v>
                </c:pt>
                <c:pt idx="1271">
                  <c:v>48.68</c:v>
                </c:pt>
                <c:pt idx="1272">
                  <c:v>53.52</c:v>
                </c:pt>
                <c:pt idx="1273">
                  <c:v>49.4</c:v>
                </c:pt>
                <c:pt idx="1274">
                  <c:v>52.56</c:v>
                </c:pt>
                <c:pt idx="1275">
                  <c:v>53</c:v>
                </c:pt>
                <c:pt idx="1276">
                  <c:v>50.48</c:v>
                </c:pt>
                <c:pt idx="1277">
                  <c:v>54.44</c:v>
                </c:pt>
                <c:pt idx="1278">
                  <c:v>53</c:v>
                </c:pt>
                <c:pt idx="1279">
                  <c:v>53.44</c:v>
                </c:pt>
                <c:pt idx="1280">
                  <c:v>53.28</c:v>
                </c:pt>
                <c:pt idx="1281">
                  <c:v>52.24</c:v>
                </c:pt>
                <c:pt idx="1282">
                  <c:v>52.76</c:v>
                </c:pt>
                <c:pt idx="1283">
                  <c:v>56.24</c:v>
                </c:pt>
                <c:pt idx="1284">
                  <c:v>54</c:v>
                </c:pt>
                <c:pt idx="1285">
                  <c:v>54.76</c:v>
                </c:pt>
                <c:pt idx="1286">
                  <c:v>54.04</c:v>
                </c:pt>
                <c:pt idx="1287">
                  <c:v>52.44</c:v>
                </c:pt>
                <c:pt idx="1288">
                  <c:v>52.16</c:v>
                </c:pt>
                <c:pt idx="1289">
                  <c:v>54.32</c:v>
                </c:pt>
                <c:pt idx="1290">
                  <c:v>52.76</c:v>
                </c:pt>
                <c:pt idx="1291">
                  <c:v>53.12</c:v>
                </c:pt>
                <c:pt idx="1292">
                  <c:v>51.92</c:v>
                </c:pt>
                <c:pt idx="1293">
                  <c:v>51.32</c:v>
                </c:pt>
                <c:pt idx="1294">
                  <c:v>49.8</c:v>
                </c:pt>
                <c:pt idx="1295">
                  <c:v>47.36</c:v>
                </c:pt>
                <c:pt idx="1296">
                  <c:v>48.56</c:v>
                </c:pt>
                <c:pt idx="1297">
                  <c:v>49.32</c:v>
                </c:pt>
                <c:pt idx="1298">
                  <c:v>48.2</c:v>
                </c:pt>
                <c:pt idx="1299">
                  <c:v>47.68</c:v>
                </c:pt>
                <c:pt idx="1300">
                  <c:v>43.32</c:v>
                </c:pt>
                <c:pt idx="1301">
                  <c:v>44.52</c:v>
                </c:pt>
                <c:pt idx="1302">
                  <c:v>43.64</c:v>
                </c:pt>
                <c:pt idx="1303">
                  <c:v>42.16</c:v>
                </c:pt>
                <c:pt idx="1304">
                  <c:v>40.880000000000003</c:v>
                </c:pt>
                <c:pt idx="1305">
                  <c:v>38.96</c:v>
                </c:pt>
                <c:pt idx="1306">
                  <c:v>39.44</c:v>
                </c:pt>
                <c:pt idx="1307">
                  <c:v>37.520000000000003</c:v>
                </c:pt>
                <c:pt idx="1308">
                  <c:v>37.72</c:v>
                </c:pt>
                <c:pt idx="1309">
                  <c:v>35.08</c:v>
                </c:pt>
                <c:pt idx="1310">
                  <c:v>37.24</c:v>
                </c:pt>
                <c:pt idx="1311">
                  <c:v>34.36</c:v>
                </c:pt>
                <c:pt idx="1312">
                  <c:v>35.44</c:v>
                </c:pt>
                <c:pt idx="1313">
                  <c:v>34.119999999999997</c:v>
                </c:pt>
                <c:pt idx="1314">
                  <c:v>34.36</c:v>
                </c:pt>
                <c:pt idx="1315">
                  <c:v>34.159999999999997</c:v>
                </c:pt>
                <c:pt idx="1316">
                  <c:v>34.08</c:v>
                </c:pt>
                <c:pt idx="1317">
                  <c:v>33.840000000000003</c:v>
                </c:pt>
                <c:pt idx="1318">
                  <c:v>34.799999999999997</c:v>
                </c:pt>
                <c:pt idx="1319">
                  <c:v>34.6</c:v>
                </c:pt>
                <c:pt idx="1320">
                  <c:v>31.6</c:v>
                </c:pt>
                <c:pt idx="1321">
                  <c:v>33.08</c:v>
                </c:pt>
                <c:pt idx="1322">
                  <c:v>32.28</c:v>
                </c:pt>
                <c:pt idx="1323">
                  <c:v>32.840000000000003</c:v>
                </c:pt>
                <c:pt idx="1324">
                  <c:v>32.44</c:v>
                </c:pt>
                <c:pt idx="1325">
                  <c:v>33.36</c:v>
                </c:pt>
                <c:pt idx="1326">
                  <c:v>32.159999999999997</c:v>
                </c:pt>
                <c:pt idx="1327">
                  <c:v>35.28</c:v>
                </c:pt>
                <c:pt idx="1328">
                  <c:v>36.08</c:v>
                </c:pt>
                <c:pt idx="1329">
                  <c:v>36.08</c:v>
                </c:pt>
                <c:pt idx="1330">
                  <c:v>37.4</c:v>
                </c:pt>
                <c:pt idx="1331">
                  <c:v>38.08</c:v>
                </c:pt>
                <c:pt idx="1332">
                  <c:v>37.200000000000003</c:v>
                </c:pt>
                <c:pt idx="1333">
                  <c:v>39.840000000000003</c:v>
                </c:pt>
                <c:pt idx="1334">
                  <c:v>40.840000000000003</c:v>
                </c:pt>
                <c:pt idx="1335">
                  <c:v>41.6</c:v>
                </c:pt>
                <c:pt idx="1336">
                  <c:v>42.48</c:v>
                </c:pt>
                <c:pt idx="1337">
                  <c:v>45.52</c:v>
                </c:pt>
                <c:pt idx="1338">
                  <c:v>47.56</c:v>
                </c:pt>
                <c:pt idx="1339">
                  <c:v>50.28</c:v>
                </c:pt>
                <c:pt idx="1340">
                  <c:v>50.84</c:v>
                </c:pt>
                <c:pt idx="1341">
                  <c:v>52.24</c:v>
                </c:pt>
                <c:pt idx="1342">
                  <c:v>57.16</c:v>
                </c:pt>
                <c:pt idx="1343">
                  <c:v>58.68</c:v>
                </c:pt>
                <c:pt idx="1344">
                  <c:v>61.56</c:v>
                </c:pt>
                <c:pt idx="1345">
                  <c:v>62</c:v>
                </c:pt>
                <c:pt idx="1346">
                  <c:v>65.72</c:v>
                </c:pt>
                <c:pt idx="1347">
                  <c:v>66.040000000000006</c:v>
                </c:pt>
                <c:pt idx="1348">
                  <c:v>72.36</c:v>
                </c:pt>
                <c:pt idx="1349">
                  <c:v>74.16</c:v>
                </c:pt>
                <c:pt idx="1350">
                  <c:v>77.28</c:v>
                </c:pt>
                <c:pt idx="1351">
                  <c:v>84.6</c:v>
                </c:pt>
                <c:pt idx="1352">
                  <c:v>87.2</c:v>
                </c:pt>
                <c:pt idx="1353">
                  <c:v>89.44</c:v>
                </c:pt>
                <c:pt idx="1354">
                  <c:v>91.88</c:v>
                </c:pt>
                <c:pt idx="1355">
                  <c:v>98</c:v>
                </c:pt>
                <c:pt idx="1356">
                  <c:v>100.72</c:v>
                </c:pt>
                <c:pt idx="1357">
                  <c:v>110.12</c:v>
                </c:pt>
                <c:pt idx="1358">
                  <c:v>112.76</c:v>
                </c:pt>
                <c:pt idx="1359">
                  <c:v>116.84</c:v>
                </c:pt>
                <c:pt idx="1360">
                  <c:v>122</c:v>
                </c:pt>
                <c:pt idx="1361">
                  <c:v>128.44</c:v>
                </c:pt>
                <c:pt idx="1362">
                  <c:v>135.88</c:v>
                </c:pt>
                <c:pt idx="1363">
                  <c:v>136</c:v>
                </c:pt>
                <c:pt idx="1364">
                  <c:v>143.52000000000001</c:v>
                </c:pt>
                <c:pt idx="1365">
                  <c:v>144.68</c:v>
                </c:pt>
                <c:pt idx="1366">
                  <c:v>154.47999999999999</c:v>
                </c:pt>
                <c:pt idx="1367">
                  <c:v>155.84</c:v>
                </c:pt>
                <c:pt idx="1368">
                  <c:v>156.52000000000001</c:v>
                </c:pt>
                <c:pt idx="1369">
                  <c:v>167.08</c:v>
                </c:pt>
                <c:pt idx="1370">
                  <c:v>166.76</c:v>
                </c:pt>
                <c:pt idx="1371">
                  <c:v>172.04</c:v>
                </c:pt>
                <c:pt idx="1372">
                  <c:v>178.36</c:v>
                </c:pt>
                <c:pt idx="1373">
                  <c:v>187</c:v>
                </c:pt>
                <c:pt idx="1374">
                  <c:v>186.52</c:v>
                </c:pt>
                <c:pt idx="1375">
                  <c:v>186.48</c:v>
                </c:pt>
                <c:pt idx="1376">
                  <c:v>189.68</c:v>
                </c:pt>
                <c:pt idx="1377">
                  <c:v>199.76</c:v>
                </c:pt>
                <c:pt idx="1378">
                  <c:v>198.52</c:v>
                </c:pt>
                <c:pt idx="1379">
                  <c:v>203.76</c:v>
                </c:pt>
                <c:pt idx="1380">
                  <c:v>204.32</c:v>
                </c:pt>
                <c:pt idx="1381">
                  <c:v>201.72</c:v>
                </c:pt>
                <c:pt idx="1382">
                  <c:v>202.28</c:v>
                </c:pt>
                <c:pt idx="1383">
                  <c:v>206</c:v>
                </c:pt>
                <c:pt idx="1384">
                  <c:v>210.6</c:v>
                </c:pt>
                <c:pt idx="1385">
                  <c:v>205.4</c:v>
                </c:pt>
                <c:pt idx="1386">
                  <c:v>207.8</c:v>
                </c:pt>
                <c:pt idx="1387">
                  <c:v>213.44</c:v>
                </c:pt>
                <c:pt idx="1388">
                  <c:v>209.4</c:v>
                </c:pt>
                <c:pt idx="1389">
                  <c:v>210.2</c:v>
                </c:pt>
                <c:pt idx="1390">
                  <c:v>202.68</c:v>
                </c:pt>
                <c:pt idx="1391">
                  <c:v>201.72</c:v>
                </c:pt>
                <c:pt idx="1392">
                  <c:v>205.72</c:v>
                </c:pt>
                <c:pt idx="1393">
                  <c:v>196.44</c:v>
                </c:pt>
                <c:pt idx="1394">
                  <c:v>200</c:v>
                </c:pt>
                <c:pt idx="1395">
                  <c:v>195.4</c:v>
                </c:pt>
                <c:pt idx="1396">
                  <c:v>190.04</c:v>
                </c:pt>
                <c:pt idx="1397">
                  <c:v>184.68</c:v>
                </c:pt>
                <c:pt idx="1398">
                  <c:v>178.48</c:v>
                </c:pt>
                <c:pt idx="1399">
                  <c:v>175.96</c:v>
                </c:pt>
                <c:pt idx="1400">
                  <c:v>172.44</c:v>
                </c:pt>
                <c:pt idx="1401">
                  <c:v>171.56</c:v>
                </c:pt>
                <c:pt idx="1402">
                  <c:v>158.4</c:v>
                </c:pt>
                <c:pt idx="1403">
                  <c:v>158</c:v>
                </c:pt>
                <c:pt idx="1404">
                  <c:v>153.63999999999999</c:v>
                </c:pt>
                <c:pt idx="1405">
                  <c:v>146.08000000000001</c:v>
                </c:pt>
                <c:pt idx="1406">
                  <c:v>145.6</c:v>
                </c:pt>
                <c:pt idx="1407">
                  <c:v>139.16</c:v>
                </c:pt>
                <c:pt idx="1408">
                  <c:v>129.19999999999999</c:v>
                </c:pt>
                <c:pt idx="1409">
                  <c:v>128.88</c:v>
                </c:pt>
                <c:pt idx="1410">
                  <c:v>117.8</c:v>
                </c:pt>
                <c:pt idx="1411">
                  <c:v>116</c:v>
                </c:pt>
                <c:pt idx="1412">
                  <c:v>112.36</c:v>
                </c:pt>
                <c:pt idx="1413">
                  <c:v>105.56</c:v>
                </c:pt>
                <c:pt idx="1414">
                  <c:v>100.4</c:v>
                </c:pt>
                <c:pt idx="1415">
                  <c:v>96</c:v>
                </c:pt>
                <c:pt idx="1416">
                  <c:v>93</c:v>
                </c:pt>
                <c:pt idx="1417">
                  <c:v>86.4</c:v>
                </c:pt>
                <c:pt idx="1418">
                  <c:v>83.48</c:v>
                </c:pt>
                <c:pt idx="1419">
                  <c:v>76</c:v>
                </c:pt>
                <c:pt idx="1420">
                  <c:v>72.2</c:v>
                </c:pt>
                <c:pt idx="1421">
                  <c:v>65.400000000000006</c:v>
                </c:pt>
                <c:pt idx="1422">
                  <c:v>62.84</c:v>
                </c:pt>
                <c:pt idx="1423">
                  <c:v>60.4</c:v>
                </c:pt>
                <c:pt idx="1424">
                  <c:v>57.68</c:v>
                </c:pt>
                <c:pt idx="1425">
                  <c:v>51.96</c:v>
                </c:pt>
                <c:pt idx="1426">
                  <c:v>47.84</c:v>
                </c:pt>
                <c:pt idx="1427">
                  <c:v>45.56</c:v>
                </c:pt>
                <c:pt idx="1428">
                  <c:v>42.92</c:v>
                </c:pt>
                <c:pt idx="1429">
                  <c:v>39.159999999999997</c:v>
                </c:pt>
                <c:pt idx="1430">
                  <c:v>38.159999999999997</c:v>
                </c:pt>
                <c:pt idx="1431">
                  <c:v>32.4</c:v>
                </c:pt>
                <c:pt idx="1432">
                  <c:v>31.12</c:v>
                </c:pt>
                <c:pt idx="1433">
                  <c:v>26.56</c:v>
                </c:pt>
                <c:pt idx="1434">
                  <c:v>26.36</c:v>
                </c:pt>
                <c:pt idx="1435">
                  <c:v>24.8</c:v>
                </c:pt>
                <c:pt idx="1436">
                  <c:v>22.12</c:v>
                </c:pt>
                <c:pt idx="1437">
                  <c:v>22.08</c:v>
                </c:pt>
                <c:pt idx="1438">
                  <c:v>18.48</c:v>
                </c:pt>
                <c:pt idx="1439">
                  <c:v>16</c:v>
                </c:pt>
                <c:pt idx="1440">
                  <c:v>15.8</c:v>
                </c:pt>
                <c:pt idx="1441">
                  <c:v>14.84</c:v>
                </c:pt>
                <c:pt idx="1442">
                  <c:v>13.4</c:v>
                </c:pt>
                <c:pt idx="1443">
                  <c:v>11.36</c:v>
                </c:pt>
                <c:pt idx="1444">
                  <c:v>10.28</c:v>
                </c:pt>
                <c:pt idx="1445">
                  <c:v>8.48</c:v>
                </c:pt>
                <c:pt idx="1446">
                  <c:v>9</c:v>
                </c:pt>
                <c:pt idx="1447">
                  <c:v>7.8</c:v>
                </c:pt>
                <c:pt idx="1448">
                  <c:v>7.36</c:v>
                </c:pt>
                <c:pt idx="1449">
                  <c:v>6.6</c:v>
                </c:pt>
                <c:pt idx="1450">
                  <c:v>5.72</c:v>
                </c:pt>
                <c:pt idx="1451">
                  <c:v>5.48</c:v>
                </c:pt>
                <c:pt idx="1452">
                  <c:v>5.2</c:v>
                </c:pt>
                <c:pt idx="1453">
                  <c:v>4.72</c:v>
                </c:pt>
                <c:pt idx="1454">
                  <c:v>4.68</c:v>
                </c:pt>
                <c:pt idx="1455">
                  <c:v>4.12</c:v>
                </c:pt>
                <c:pt idx="1456">
                  <c:v>2.96</c:v>
                </c:pt>
                <c:pt idx="1457">
                  <c:v>2.72</c:v>
                </c:pt>
                <c:pt idx="1458">
                  <c:v>3.44</c:v>
                </c:pt>
                <c:pt idx="1459">
                  <c:v>2.92</c:v>
                </c:pt>
                <c:pt idx="1460">
                  <c:v>2.3199999999999998</c:v>
                </c:pt>
                <c:pt idx="1461">
                  <c:v>2.2000000000000002</c:v>
                </c:pt>
                <c:pt idx="1462">
                  <c:v>2.12</c:v>
                </c:pt>
                <c:pt idx="1463">
                  <c:v>2.76</c:v>
                </c:pt>
                <c:pt idx="1464">
                  <c:v>1.96</c:v>
                </c:pt>
                <c:pt idx="1465">
                  <c:v>1.96</c:v>
                </c:pt>
                <c:pt idx="1466">
                  <c:v>1.68</c:v>
                </c:pt>
                <c:pt idx="1467">
                  <c:v>1.8</c:v>
                </c:pt>
                <c:pt idx="1468">
                  <c:v>1.56</c:v>
                </c:pt>
                <c:pt idx="1469">
                  <c:v>1.32</c:v>
                </c:pt>
                <c:pt idx="1470">
                  <c:v>1.32</c:v>
                </c:pt>
                <c:pt idx="1471">
                  <c:v>1.36</c:v>
                </c:pt>
                <c:pt idx="1472">
                  <c:v>1.1200000000000001</c:v>
                </c:pt>
                <c:pt idx="1473">
                  <c:v>1.68</c:v>
                </c:pt>
                <c:pt idx="1474">
                  <c:v>1.52</c:v>
                </c:pt>
                <c:pt idx="1475">
                  <c:v>1.1599999999999999</c:v>
                </c:pt>
                <c:pt idx="1476">
                  <c:v>1.04</c:v>
                </c:pt>
                <c:pt idx="1477">
                  <c:v>0.92</c:v>
                </c:pt>
                <c:pt idx="1478">
                  <c:v>1</c:v>
                </c:pt>
                <c:pt idx="1479">
                  <c:v>1.6</c:v>
                </c:pt>
                <c:pt idx="1480">
                  <c:v>1.1599999999999999</c:v>
                </c:pt>
                <c:pt idx="1481">
                  <c:v>1.2</c:v>
                </c:pt>
                <c:pt idx="1482">
                  <c:v>1.28</c:v>
                </c:pt>
                <c:pt idx="1483">
                  <c:v>1.32</c:v>
                </c:pt>
                <c:pt idx="1484">
                  <c:v>1.32</c:v>
                </c:pt>
                <c:pt idx="1485">
                  <c:v>1.8</c:v>
                </c:pt>
                <c:pt idx="1486">
                  <c:v>1.76</c:v>
                </c:pt>
                <c:pt idx="1487">
                  <c:v>1.56</c:v>
                </c:pt>
                <c:pt idx="1488">
                  <c:v>1.8</c:v>
                </c:pt>
                <c:pt idx="1489">
                  <c:v>1.4</c:v>
                </c:pt>
                <c:pt idx="1490">
                  <c:v>1.44</c:v>
                </c:pt>
                <c:pt idx="1491">
                  <c:v>1.08</c:v>
                </c:pt>
                <c:pt idx="1492">
                  <c:v>1.24</c:v>
                </c:pt>
                <c:pt idx="1493">
                  <c:v>1.72</c:v>
                </c:pt>
                <c:pt idx="1494">
                  <c:v>1.76</c:v>
                </c:pt>
                <c:pt idx="1495">
                  <c:v>1.1200000000000001</c:v>
                </c:pt>
                <c:pt idx="1496">
                  <c:v>1.4</c:v>
                </c:pt>
                <c:pt idx="1497">
                  <c:v>1.68</c:v>
                </c:pt>
                <c:pt idx="1498">
                  <c:v>1.68</c:v>
                </c:pt>
                <c:pt idx="1499">
                  <c:v>1.28</c:v>
                </c:pt>
                <c:pt idx="1500">
                  <c:v>1.48</c:v>
                </c:pt>
                <c:pt idx="1501">
                  <c:v>1.32</c:v>
                </c:pt>
                <c:pt idx="1502">
                  <c:v>1.44</c:v>
                </c:pt>
                <c:pt idx="1503">
                  <c:v>1.36</c:v>
                </c:pt>
                <c:pt idx="1504">
                  <c:v>0.8</c:v>
                </c:pt>
                <c:pt idx="1505">
                  <c:v>1.04</c:v>
                </c:pt>
                <c:pt idx="1506">
                  <c:v>1</c:v>
                </c:pt>
                <c:pt idx="1507">
                  <c:v>1.44</c:v>
                </c:pt>
                <c:pt idx="1508">
                  <c:v>0.96</c:v>
                </c:pt>
                <c:pt idx="1509">
                  <c:v>1.52</c:v>
                </c:pt>
                <c:pt idx="1510">
                  <c:v>1.36</c:v>
                </c:pt>
                <c:pt idx="1511">
                  <c:v>1.52</c:v>
                </c:pt>
                <c:pt idx="1512">
                  <c:v>1.04</c:v>
                </c:pt>
                <c:pt idx="1513">
                  <c:v>1.24</c:v>
                </c:pt>
                <c:pt idx="1514">
                  <c:v>1.08</c:v>
                </c:pt>
                <c:pt idx="1515">
                  <c:v>1.28</c:v>
                </c:pt>
                <c:pt idx="1516">
                  <c:v>1.72</c:v>
                </c:pt>
                <c:pt idx="1517">
                  <c:v>1.24</c:v>
                </c:pt>
                <c:pt idx="1518">
                  <c:v>1.2</c:v>
                </c:pt>
                <c:pt idx="1519">
                  <c:v>1.4</c:v>
                </c:pt>
                <c:pt idx="1520">
                  <c:v>1.32</c:v>
                </c:pt>
                <c:pt idx="1521">
                  <c:v>1.2</c:v>
                </c:pt>
                <c:pt idx="1522">
                  <c:v>1.08</c:v>
                </c:pt>
                <c:pt idx="1523">
                  <c:v>0.92</c:v>
                </c:pt>
                <c:pt idx="1524">
                  <c:v>1.1599999999999999</c:v>
                </c:pt>
                <c:pt idx="1525">
                  <c:v>1.08</c:v>
                </c:pt>
                <c:pt idx="1526">
                  <c:v>0.84</c:v>
                </c:pt>
                <c:pt idx="1527">
                  <c:v>1.36</c:v>
                </c:pt>
                <c:pt idx="1528">
                  <c:v>1.4</c:v>
                </c:pt>
                <c:pt idx="1529">
                  <c:v>0.92</c:v>
                </c:pt>
                <c:pt idx="1530">
                  <c:v>0.84</c:v>
                </c:pt>
                <c:pt idx="1531">
                  <c:v>0.96</c:v>
                </c:pt>
                <c:pt idx="1532">
                  <c:v>0.88</c:v>
                </c:pt>
                <c:pt idx="1533">
                  <c:v>0.68</c:v>
                </c:pt>
                <c:pt idx="1534">
                  <c:v>0.88</c:v>
                </c:pt>
                <c:pt idx="1535">
                  <c:v>1.1599999999999999</c:v>
                </c:pt>
                <c:pt idx="1536">
                  <c:v>1.1200000000000001</c:v>
                </c:pt>
                <c:pt idx="1537">
                  <c:v>0.72</c:v>
                </c:pt>
                <c:pt idx="1538">
                  <c:v>0.52</c:v>
                </c:pt>
                <c:pt idx="1539">
                  <c:v>1.04</c:v>
                </c:pt>
                <c:pt idx="1540">
                  <c:v>0.76</c:v>
                </c:pt>
                <c:pt idx="1541">
                  <c:v>0.92</c:v>
                </c:pt>
                <c:pt idx="1542">
                  <c:v>1.1599999999999999</c:v>
                </c:pt>
                <c:pt idx="1543">
                  <c:v>0.84</c:v>
                </c:pt>
                <c:pt idx="1544">
                  <c:v>0.6</c:v>
                </c:pt>
                <c:pt idx="1545">
                  <c:v>0.92</c:v>
                </c:pt>
                <c:pt idx="1546">
                  <c:v>0.92</c:v>
                </c:pt>
                <c:pt idx="1547">
                  <c:v>0.84</c:v>
                </c:pt>
                <c:pt idx="1548">
                  <c:v>0.88</c:v>
                </c:pt>
                <c:pt idx="1549">
                  <c:v>1.08</c:v>
                </c:pt>
                <c:pt idx="1550">
                  <c:v>0.56000000000000005</c:v>
                </c:pt>
                <c:pt idx="1551">
                  <c:v>1.1200000000000001</c:v>
                </c:pt>
                <c:pt idx="1552">
                  <c:v>0.92</c:v>
                </c:pt>
                <c:pt idx="1553">
                  <c:v>0.6</c:v>
                </c:pt>
                <c:pt idx="1554">
                  <c:v>0.6</c:v>
                </c:pt>
                <c:pt idx="1555">
                  <c:v>0.92</c:v>
                </c:pt>
                <c:pt idx="1556">
                  <c:v>0.92</c:v>
                </c:pt>
                <c:pt idx="1557">
                  <c:v>0.64</c:v>
                </c:pt>
                <c:pt idx="1558">
                  <c:v>0.6</c:v>
                </c:pt>
                <c:pt idx="1559">
                  <c:v>0.76</c:v>
                </c:pt>
                <c:pt idx="1560">
                  <c:v>0.72</c:v>
                </c:pt>
                <c:pt idx="1561">
                  <c:v>0.88</c:v>
                </c:pt>
                <c:pt idx="1562">
                  <c:v>0.72</c:v>
                </c:pt>
                <c:pt idx="1563">
                  <c:v>0.68</c:v>
                </c:pt>
                <c:pt idx="1564">
                  <c:v>0.8</c:v>
                </c:pt>
                <c:pt idx="1565">
                  <c:v>0.76</c:v>
                </c:pt>
                <c:pt idx="1566">
                  <c:v>1.1200000000000001</c:v>
                </c:pt>
                <c:pt idx="1567">
                  <c:v>1</c:v>
                </c:pt>
                <c:pt idx="1568">
                  <c:v>1.36</c:v>
                </c:pt>
                <c:pt idx="1569">
                  <c:v>0.72</c:v>
                </c:pt>
                <c:pt idx="1570">
                  <c:v>1.32</c:v>
                </c:pt>
                <c:pt idx="1571">
                  <c:v>0.84</c:v>
                </c:pt>
                <c:pt idx="1572">
                  <c:v>0.84</c:v>
                </c:pt>
                <c:pt idx="1573">
                  <c:v>1.08</c:v>
                </c:pt>
                <c:pt idx="1574">
                  <c:v>0.84</c:v>
                </c:pt>
                <c:pt idx="1575">
                  <c:v>0.92</c:v>
                </c:pt>
                <c:pt idx="1576">
                  <c:v>1.44</c:v>
                </c:pt>
                <c:pt idx="1577">
                  <c:v>1.44</c:v>
                </c:pt>
                <c:pt idx="1578">
                  <c:v>1.32</c:v>
                </c:pt>
                <c:pt idx="1579">
                  <c:v>0.88</c:v>
                </c:pt>
                <c:pt idx="1580">
                  <c:v>1.04</c:v>
                </c:pt>
                <c:pt idx="1581">
                  <c:v>1.32</c:v>
                </c:pt>
                <c:pt idx="1582">
                  <c:v>1.24</c:v>
                </c:pt>
                <c:pt idx="1583">
                  <c:v>1.52</c:v>
                </c:pt>
                <c:pt idx="1584">
                  <c:v>1.36</c:v>
                </c:pt>
                <c:pt idx="1585">
                  <c:v>1.04</c:v>
                </c:pt>
                <c:pt idx="1586">
                  <c:v>1.56</c:v>
                </c:pt>
                <c:pt idx="1587">
                  <c:v>1.04</c:v>
                </c:pt>
                <c:pt idx="1588">
                  <c:v>1.48</c:v>
                </c:pt>
                <c:pt idx="1589">
                  <c:v>2</c:v>
                </c:pt>
                <c:pt idx="1590">
                  <c:v>2.08</c:v>
                </c:pt>
                <c:pt idx="1591">
                  <c:v>1.92</c:v>
                </c:pt>
                <c:pt idx="1592">
                  <c:v>2</c:v>
                </c:pt>
                <c:pt idx="1593">
                  <c:v>1.72</c:v>
                </c:pt>
                <c:pt idx="1594">
                  <c:v>2.36</c:v>
                </c:pt>
                <c:pt idx="1595">
                  <c:v>2.52</c:v>
                </c:pt>
                <c:pt idx="1596">
                  <c:v>2.12</c:v>
                </c:pt>
                <c:pt idx="1597">
                  <c:v>2.2799999999999998</c:v>
                </c:pt>
                <c:pt idx="1598">
                  <c:v>1.76</c:v>
                </c:pt>
                <c:pt idx="1599">
                  <c:v>1.76</c:v>
                </c:pt>
                <c:pt idx="1600">
                  <c:v>2.44</c:v>
                </c:pt>
                <c:pt idx="1601">
                  <c:v>1.96</c:v>
                </c:pt>
                <c:pt idx="1602">
                  <c:v>2.2799999999999998</c:v>
                </c:pt>
                <c:pt idx="1603">
                  <c:v>2.2799999999999998</c:v>
                </c:pt>
                <c:pt idx="1604">
                  <c:v>2.72</c:v>
                </c:pt>
                <c:pt idx="1605">
                  <c:v>2.12</c:v>
                </c:pt>
                <c:pt idx="1606">
                  <c:v>2.56</c:v>
                </c:pt>
                <c:pt idx="1607">
                  <c:v>2.2000000000000002</c:v>
                </c:pt>
                <c:pt idx="1608">
                  <c:v>2.48</c:v>
                </c:pt>
                <c:pt idx="1609">
                  <c:v>2.44</c:v>
                </c:pt>
                <c:pt idx="1610">
                  <c:v>2.36</c:v>
                </c:pt>
                <c:pt idx="1611">
                  <c:v>2.72</c:v>
                </c:pt>
                <c:pt idx="1612">
                  <c:v>2.2400000000000002</c:v>
                </c:pt>
                <c:pt idx="1613">
                  <c:v>2.04</c:v>
                </c:pt>
                <c:pt idx="1614">
                  <c:v>2.8</c:v>
                </c:pt>
                <c:pt idx="1615">
                  <c:v>2.04</c:v>
                </c:pt>
                <c:pt idx="1616">
                  <c:v>1.44</c:v>
                </c:pt>
                <c:pt idx="1617">
                  <c:v>2.2000000000000002</c:v>
                </c:pt>
                <c:pt idx="1618">
                  <c:v>2</c:v>
                </c:pt>
                <c:pt idx="1619">
                  <c:v>2.64</c:v>
                </c:pt>
                <c:pt idx="1620">
                  <c:v>2.48</c:v>
                </c:pt>
                <c:pt idx="1621">
                  <c:v>2.04</c:v>
                </c:pt>
                <c:pt idx="1622">
                  <c:v>2.4</c:v>
                </c:pt>
                <c:pt idx="1623">
                  <c:v>2.64</c:v>
                </c:pt>
                <c:pt idx="1624">
                  <c:v>1.76</c:v>
                </c:pt>
                <c:pt idx="1625">
                  <c:v>1.92</c:v>
                </c:pt>
                <c:pt idx="1626">
                  <c:v>2.12</c:v>
                </c:pt>
                <c:pt idx="1627">
                  <c:v>2.2799999999999998</c:v>
                </c:pt>
                <c:pt idx="1628">
                  <c:v>2.12</c:v>
                </c:pt>
                <c:pt idx="1629">
                  <c:v>1.68</c:v>
                </c:pt>
                <c:pt idx="1630">
                  <c:v>1.88</c:v>
                </c:pt>
                <c:pt idx="1631">
                  <c:v>1.88</c:v>
                </c:pt>
                <c:pt idx="1632">
                  <c:v>2</c:v>
                </c:pt>
                <c:pt idx="1633">
                  <c:v>2.04</c:v>
                </c:pt>
                <c:pt idx="1634">
                  <c:v>1.72</c:v>
                </c:pt>
                <c:pt idx="1635">
                  <c:v>1.64</c:v>
                </c:pt>
                <c:pt idx="1636">
                  <c:v>1.56</c:v>
                </c:pt>
                <c:pt idx="1637">
                  <c:v>1.56</c:v>
                </c:pt>
                <c:pt idx="1638">
                  <c:v>1.96</c:v>
                </c:pt>
                <c:pt idx="1639">
                  <c:v>1.1599999999999999</c:v>
                </c:pt>
                <c:pt idx="1640">
                  <c:v>1.76</c:v>
                </c:pt>
                <c:pt idx="1641">
                  <c:v>1.52</c:v>
                </c:pt>
                <c:pt idx="1642">
                  <c:v>1.72</c:v>
                </c:pt>
                <c:pt idx="1643">
                  <c:v>2.2000000000000002</c:v>
                </c:pt>
                <c:pt idx="1644">
                  <c:v>1.76</c:v>
                </c:pt>
                <c:pt idx="1645">
                  <c:v>1.48</c:v>
                </c:pt>
                <c:pt idx="1646">
                  <c:v>1.68</c:v>
                </c:pt>
                <c:pt idx="1647">
                  <c:v>1.76</c:v>
                </c:pt>
                <c:pt idx="1648">
                  <c:v>1.36</c:v>
                </c:pt>
                <c:pt idx="1649">
                  <c:v>1.92</c:v>
                </c:pt>
                <c:pt idx="1650">
                  <c:v>1.88</c:v>
                </c:pt>
                <c:pt idx="1651">
                  <c:v>1.52</c:v>
                </c:pt>
                <c:pt idx="1652">
                  <c:v>1.44</c:v>
                </c:pt>
                <c:pt idx="1653">
                  <c:v>1.88</c:v>
                </c:pt>
                <c:pt idx="1654">
                  <c:v>1.24</c:v>
                </c:pt>
                <c:pt idx="1655">
                  <c:v>1.68</c:v>
                </c:pt>
                <c:pt idx="1656">
                  <c:v>1.72</c:v>
                </c:pt>
                <c:pt idx="1657">
                  <c:v>1.32</c:v>
                </c:pt>
                <c:pt idx="1658">
                  <c:v>1.56</c:v>
                </c:pt>
                <c:pt idx="1659">
                  <c:v>1.92</c:v>
                </c:pt>
                <c:pt idx="1660">
                  <c:v>1.88</c:v>
                </c:pt>
                <c:pt idx="1661">
                  <c:v>1.56</c:v>
                </c:pt>
                <c:pt idx="1662">
                  <c:v>2.2400000000000002</c:v>
                </c:pt>
                <c:pt idx="1663">
                  <c:v>1.96</c:v>
                </c:pt>
                <c:pt idx="1664">
                  <c:v>2.08</c:v>
                </c:pt>
                <c:pt idx="1665">
                  <c:v>2.48</c:v>
                </c:pt>
                <c:pt idx="1666">
                  <c:v>1.96</c:v>
                </c:pt>
                <c:pt idx="1667">
                  <c:v>2.16</c:v>
                </c:pt>
                <c:pt idx="1668">
                  <c:v>2.16</c:v>
                </c:pt>
                <c:pt idx="1669">
                  <c:v>2</c:v>
                </c:pt>
                <c:pt idx="1670">
                  <c:v>2.48</c:v>
                </c:pt>
                <c:pt idx="1671">
                  <c:v>2.56</c:v>
                </c:pt>
                <c:pt idx="1672">
                  <c:v>2.2400000000000002</c:v>
                </c:pt>
                <c:pt idx="1673">
                  <c:v>2.48</c:v>
                </c:pt>
                <c:pt idx="1674">
                  <c:v>2.3199999999999998</c:v>
                </c:pt>
                <c:pt idx="1675">
                  <c:v>2.08</c:v>
                </c:pt>
                <c:pt idx="1676">
                  <c:v>2.44</c:v>
                </c:pt>
                <c:pt idx="1677">
                  <c:v>1.92</c:v>
                </c:pt>
                <c:pt idx="1678">
                  <c:v>2.48</c:v>
                </c:pt>
                <c:pt idx="1679">
                  <c:v>2.16</c:v>
                </c:pt>
                <c:pt idx="1680">
                  <c:v>2.64</c:v>
                </c:pt>
                <c:pt idx="1681">
                  <c:v>2.2400000000000002</c:v>
                </c:pt>
                <c:pt idx="1682">
                  <c:v>2.3199999999999998</c:v>
                </c:pt>
                <c:pt idx="1683">
                  <c:v>2.4</c:v>
                </c:pt>
                <c:pt idx="1684">
                  <c:v>2.36</c:v>
                </c:pt>
                <c:pt idx="1685">
                  <c:v>2.52</c:v>
                </c:pt>
                <c:pt idx="1686">
                  <c:v>2.16</c:v>
                </c:pt>
                <c:pt idx="1687">
                  <c:v>1.84</c:v>
                </c:pt>
                <c:pt idx="1688">
                  <c:v>1.96</c:v>
                </c:pt>
                <c:pt idx="1689">
                  <c:v>2.2799999999999998</c:v>
                </c:pt>
                <c:pt idx="1690">
                  <c:v>2.3199999999999998</c:v>
                </c:pt>
                <c:pt idx="1691">
                  <c:v>1.76</c:v>
                </c:pt>
                <c:pt idx="1692">
                  <c:v>2.16</c:v>
                </c:pt>
                <c:pt idx="1693">
                  <c:v>2.36</c:v>
                </c:pt>
                <c:pt idx="1694">
                  <c:v>2.08</c:v>
                </c:pt>
                <c:pt idx="1695">
                  <c:v>2.4</c:v>
                </c:pt>
                <c:pt idx="1696">
                  <c:v>2.3199999999999998</c:v>
                </c:pt>
                <c:pt idx="1697">
                  <c:v>2.04</c:v>
                </c:pt>
                <c:pt idx="1698">
                  <c:v>1.88</c:v>
                </c:pt>
                <c:pt idx="1699">
                  <c:v>2.36</c:v>
                </c:pt>
                <c:pt idx="1700">
                  <c:v>1.92</c:v>
                </c:pt>
                <c:pt idx="1701">
                  <c:v>2.16</c:v>
                </c:pt>
                <c:pt idx="1702">
                  <c:v>1.28</c:v>
                </c:pt>
                <c:pt idx="1703">
                  <c:v>1.72</c:v>
                </c:pt>
                <c:pt idx="1704">
                  <c:v>2.2000000000000002</c:v>
                </c:pt>
                <c:pt idx="1705">
                  <c:v>1.52</c:v>
                </c:pt>
                <c:pt idx="1706">
                  <c:v>1.56</c:v>
                </c:pt>
                <c:pt idx="1707">
                  <c:v>1.48</c:v>
                </c:pt>
                <c:pt idx="1708">
                  <c:v>1.84</c:v>
                </c:pt>
                <c:pt idx="1709">
                  <c:v>1.28</c:v>
                </c:pt>
                <c:pt idx="1710">
                  <c:v>1.6</c:v>
                </c:pt>
                <c:pt idx="1711">
                  <c:v>1.96</c:v>
                </c:pt>
                <c:pt idx="1712">
                  <c:v>2.08</c:v>
                </c:pt>
                <c:pt idx="1713">
                  <c:v>1.28</c:v>
                </c:pt>
                <c:pt idx="1714">
                  <c:v>1.88</c:v>
                </c:pt>
                <c:pt idx="1715">
                  <c:v>1.52</c:v>
                </c:pt>
                <c:pt idx="1716">
                  <c:v>1.44</c:v>
                </c:pt>
                <c:pt idx="1717">
                  <c:v>1.92</c:v>
                </c:pt>
                <c:pt idx="1718">
                  <c:v>1.72</c:v>
                </c:pt>
                <c:pt idx="1719">
                  <c:v>1.24</c:v>
                </c:pt>
                <c:pt idx="1720">
                  <c:v>1.6</c:v>
                </c:pt>
                <c:pt idx="1721">
                  <c:v>1.2</c:v>
                </c:pt>
                <c:pt idx="1722">
                  <c:v>1.56</c:v>
                </c:pt>
                <c:pt idx="1723">
                  <c:v>1.72</c:v>
                </c:pt>
                <c:pt idx="1724">
                  <c:v>1.4</c:v>
                </c:pt>
                <c:pt idx="1725">
                  <c:v>1.56</c:v>
                </c:pt>
                <c:pt idx="1726">
                  <c:v>1.28</c:v>
                </c:pt>
                <c:pt idx="1727">
                  <c:v>1.44</c:v>
                </c:pt>
                <c:pt idx="1728">
                  <c:v>1.88</c:v>
                </c:pt>
                <c:pt idx="1729">
                  <c:v>0.88</c:v>
                </c:pt>
                <c:pt idx="1730">
                  <c:v>1.32</c:v>
                </c:pt>
                <c:pt idx="1731">
                  <c:v>1.2</c:v>
                </c:pt>
                <c:pt idx="1732">
                  <c:v>1.68</c:v>
                </c:pt>
                <c:pt idx="1733">
                  <c:v>1.48</c:v>
                </c:pt>
                <c:pt idx="1734">
                  <c:v>1.1599999999999999</c:v>
                </c:pt>
                <c:pt idx="1735">
                  <c:v>1.32</c:v>
                </c:pt>
                <c:pt idx="1736">
                  <c:v>1.1599999999999999</c:v>
                </c:pt>
                <c:pt idx="1737">
                  <c:v>1.32</c:v>
                </c:pt>
                <c:pt idx="1738">
                  <c:v>1.1200000000000001</c:v>
                </c:pt>
                <c:pt idx="1739">
                  <c:v>1.4</c:v>
                </c:pt>
                <c:pt idx="1740">
                  <c:v>1.04</c:v>
                </c:pt>
                <c:pt idx="1741">
                  <c:v>1.2</c:v>
                </c:pt>
                <c:pt idx="1742">
                  <c:v>1.2</c:v>
                </c:pt>
                <c:pt idx="1743">
                  <c:v>1.24</c:v>
                </c:pt>
                <c:pt idx="1744">
                  <c:v>0.88</c:v>
                </c:pt>
                <c:pt idx="1745">
                  <c:v>1.04</c:v>
                </c:pt>
                <c:pt idx="1746">
                  <c:v>0.8</c:v>
                </c:pt>
                <c:pt idx="1747">
                  <c:v>0.84</c:v>
                </c:pt>
                <c:pt idx="1748">
                  <c:v>0.72</c:v>
                </c:pt>
                <c:pt idx="1749">
                  <c:v>0.6</c:v>
                </c:pt>
                <c:pt idx="1750">
                  <c:v>0.96</c:v>
                </c:pt>
                <c:pt idx="1751">
                  <c:v>0.76</c:v>
                </c:pt>
                <c:pt idx="1752">
                  <c:v>1.08</c:v>
                </c:pt>
                <c:pt idx="1753">
                  <c:v>1.04</c:v>
                </c:pt>
                <c:pt idx="1754">
                  <c:v>0.44</c:v>
                </c:pt>
                <c:pt idx="1755">
                  <c:v>0.88</c:v>
                </c:pt>
                <c:pt idx="1756">
                  <c:v>0.92</c:v>
                </c:pt>
                <c:pt idx="1757">
                  <c:v>0.68</c:v>
                </c:pt>
                <c:pt idx="1758">
                  <c:v>0.48</c:v>
                </c:pt>
                <c:pt idx="1759">
                  <c:v>0.92</c:v>
                </c:pt>
                <c:pt idx="1760">
                  <c:v>0.68</c:v>
                </c:pt>
                <c:pt idx="1761">
                  <c:v>0.72</c:v>
                </c:pt>
                <c:pt idx="1762">
                  <c:v>0.48</c:v>
                </c:pt>
                <c:pt idx="1763">
                  <c:v>0.56000000000000005</c:v>
                </c:pt>
                <c:pt idx="1764">
                  <c:v>0.48</c:v>
                </c:pt>
                <c:pt idx="1765">
                  <c:v>0.56000000000000005</c:v>
                </c:pt>
                <c:pt idx="1766">
                  <c:v>0.68</c:v>
                </c:pt>
                <c:pt idx="1767">
                  <c:v>0.8</c:v>
                </c:pt>
                <c:pt idx="1768">
                  <c:v>0.36</c:v>
                </c:pt>
                <c:pt idx="1769">
                  <c:v>0.64</c:v>
                </c:pt>
                <c:pt idx="1770">
                  <c:v>0.52</c:v>
                </c:pt>
                <c:pt idx="1771">
                  <c:v>0.56000000000000005</c:v>
                </c:pt>
                <c:pt idx="1772">
                  <c:v>0.72</c:v>
                </c:pt>
                <c:pt idx="1773">
                  <c:v>0.72</c:v>
                </c:pt>
                <c:pt idx="1774">
                  <c:v>0.6</c:v>
                </c:pt>
                <c:pt idx="1775">
                  <c:v>0.52</c:v>
                </c:pt>
                <c:pt idx="1776">
                  <c:v>0.6</c:v>
                </c:pt>
                <c:pt idx="1777">
                  <c:v>0.44</c:v>
                </c:pt>
                <c:pt idx="1778">
                  <c:v>0.48</c:v>
                </c:pt>
                <c:pt idx="1779">
                  <c:v>0.88</c:v>
                </c:pt>
                <c:pt idx="1780">
                  <c:v>0.56000000000000005</c:v>
                </c:pt>
                <c:pt idx="1781">
                  <c:v>0.4</c:v>
                </c:pt>
                <c:pt idx="1782">
                  <c:v>0.48</c:v>
                </c:pt>
                <c:pt idx="1783">
                  <c:v>0.36</c:v>
                </c:pt>
                <c:pt idx="1784">
                  <c:v>0.64</c:v>
                </c:pt>
                <c:pt idx="1785">
                  <c:v>0.44</c:v>
                </c:pt>
                <c:pt idx="1786">
                  <c:v>0.48</c:v>
                </c:pt>
                <c:pt idx="1787">
                  <c:v>0.4</c:v>
                </c:pt>
                <c:pt idx="1788">
                  <c:v>0.44</c:v>
                </c:pt>
                <c:pt idx="1789">
                  <c:v>0.44</c:v>
                </c:pt>
                <c:pt idx="1790">
                  <c:v>0.72</c:v>
                </c:pt>
                <c:pt idx="1791">
                  <c:v>0.4</c:v>
                </c:pt>
                <c:pt idx="1792">
                  <c:v>0.68</c:v>
                </c:pt>
                <c:pt idx="1793">
                  <c:v>0.6</c:v>
                </c:pt>
                <c:pt idx="1794">
                  <c:v>0.32</c:v>
                </c:pt>
                <c:pt idx="1795">
                  <c:v>0.4</c:v>
                </c:pt>
                <c:pt idx="1796">
                  <c:v>0.4</c:v>
                </c:pt>
                <c:pt idx="1797">
                  <c:v>0.48</c:v>
                </c:pt>
                <c:pt idx="1798">
                  <c:v>0.36</c:v>
                </c:pt>
                <c:pt idx="1799">
                  <c:v>0.52</c:v>
                </c:pt>
                <c:pt idx="1800">
                  <c:v>0.36</c:v>
                </c:pt>
                <c:pt idx="1801">
                  <c:v>0.36</c:v>
                </c:pt>
                <c:pt idx="1802">
                  <c:v>0.4</c:v>
                </c:pt>
                <c:pt idx="1803">
                  <c:v>0.32</c:v>
                </c:pt>
                <c:pt idx="1804">
                  <c:v>0.44</c:v>
                </c:pt>
                <c:pt idx="1805">
                  <c:v>0.36</c:v>
                </c:pt>
                <c:pt idx="1806">
                  <c:v>0.48</c:v>
                </c:pt>
                <c:pt idx="1807">
                  <c:v>0.48</c:v>
                </c:pt>
                <c:pt idx="1808">
                  <c:v>0.48</c:v>
                </c:pt>
                <c:pt idx="1809">
                  <c:v>0.32</c:v>
                </c:pt>
                <c:pt idx="1810">
                  <c:v>0.48</c:v>
                </c:pt>
                <c:pt idx="1811">
                  <c:v>0.56000000000000005</c:v>
                </c:pt>
                <c:pt idx="1812">
                  <c:v>0.36</c:v>
                </c:pt>
                <c:pt idx="1813">
                  <c:v>0.2</c:v>
                </c:pt>
                <c:pt idx="1814">
                  <c:v>0.4</c:v>
                </c:pt>
                <c:pt idx="1815">
                  <c:v>0.32</c:v>
                </c:pt>
                <c:pt idx="1816">
                  <c:v>0.08</c:v>
                </c:pt>
                <c:pt idx="1817">
                  <c:v>0.44</c:v>
                </c:pt>
                <c:pt idx="1818">
                  <c:v>0.2</c:v>
                </c:pt>
                <c:pt idx="1819">
                  <c:v>0.32</c:v>
                </c:pt>
                <c:pt idx="1820">
                  <c:v>0.16</c:v>
                </c:pt>
                <c:pt idx="1821">
                  <c:v>0.4</c:v>
                </c:pt>
                <c:pt idx="1822">
                  <c:v>0.4</c:v>
                </c:pt>
                <c:pt idx="1823">
                  <c:v>0.24</c:v>
                </c:pt>
                <c:pt idx="1824">
                  <c:v>0.24</c:v>
                </c:pt>
                <c:pt idx="1825">
                  <c:v>0.36</c:v>
                </c:pt>
                <c:pt idx="1826">
                  <c:v>0.32</c:v>
                </c:pt>
                <c:pt idx="1827">
                  <c:v>0.44</c:v>
                </c:pt>
                <c:pt idx="1828">
                  <c:v>0.36</c:v>
                </c:pt>
                <c:pt idx="1829">
                  <c:v>0.36</c:v>
                </c:pt>
                <c:pt idx="1830">
                  <c:v>0.32</c:v>
                </c:pt>
                <c:pt idx="1831">
                  <c:v>0.32</c:v>
                </c:pt>
                <c:pt idx="1832">
                  <c:v>0.36</c:v>
                </c:pt>
                <c:pt idx="1833">
                  <c:v>0.52</c:v>
                </c:pt>
                <c:pt idx="1834">
                  <c:v>0.36</c:v>
                </c:pt>
                <c:pt idx="1835">
                  <c:v>0.48</c:v>
                </c:pt>
                <c:pt idx="1836">
                  <c:v>0.12</c:v>
                </c:pt>
                <c:pt idx="1837">
                  <c:v>0.32</c:v>
                </c:pt>
                <c:pt idx="1838">
                  <c:v>0.12</c:v>
                </c:pt>
                <c:pt idx="1839">
                  <c:v>0.2</c:v>
                </c:pt>
                <c:pt idx="1840">
                  <c:v>0.36</c:v>
                </c:pt>
                <c:pt idx="1841">
                  <c:v>0.28000000000000003</c:v>
                </c:pt>
                <c:pt idx="1842">
                  <c:v>0.44</c:v>
                </c:pt>
                <c:pt idx="1843">
                  <c:v>0.16</c:v>
                </c:pt>
                <c:pt idx="1844">
                  <c:v>0.24</c:v>
                </c:pt>
                <c:pt idx="1845">
                  <c:v>0.32</c:v>
                </c:pt>
                <c:pt idx="1846">
                  <c:v>0.4</c:v>
                </c:pt>
                <c:pt idx="1847">
                  <c:v>0.4</c:v>
                </c:pt>
                <c:pt idx="1848">
                  <c:v>0.12</c:v>
                </c:pt>
                <c:pt idx="1849">
                  <c:v>0.12</c:v>
                </c:pt>
                <c:pt idx="1850">
                  <c:v>0.32</c:v>
                </c:pt>
                <c:pt idx="1851">
                  <c:v>0.2</c:v>
                </c:pt>
                <c:pt idx="1852">
                  <c:v>0.48</c:v>
                </c:pt>
                <c:pt idx="1853">
                  <c:v>0.28000000000000003</c:v>
                </c:pt>
                <c:pt idx="1854">
                  <c:v>0.24</c:v>
                </c:pt>
                <c:pt idx="1855">
                  <c:v>0.4</c:v>
                </c:pt>
                <c:pt idx="1856">
                  <c:v>0.6</c:v>
                </c:pt>
                <c:pt idx="1857">
                  <c:v>0.32</c:v>
                </c:pt>
                <c:pt idx="1858">
                  <c:v>0.28000000000000003</c:v>
                </c:pt>
                <c:pt idx="1859">
                  <c:v>0.36</c:v>
                </c:pt>
                <c:pt idx="1860">
                  <c:v>0.32</c:v>
                </c:pt>
                <c:pt idx="1861">
                  <c:v>0.28000000000000003</c:v>
                </c:pt>
                <c:pt idx="1862">
                  <c:v>0.24</c:v>
                </c:pt>
                <c:pt idx="1863">
                  <c:v>0.64</c:v>
                </c:pt>
                <c:pt idx="1864">
                  <c:v>0.52</c:v>
                </c:pt>
                <c:pt idx="1865">
                  <c:v>0.28000000000000003</c:v>
                </c:pt>
                <c:pt idx="1866">
                  <c:v>0.4</c:v>
                </c:pt>
                <c:pt idx="1867">
                  <c:v>0.16</c:v>
                </c:pt>
                <c:pt idx="1868">
                  <c:v>0.28000000000000003</c:v>
                </c:pt>
                <c:pt idx="1869">
                  <c:v>0.72</c:v>
                </c:pt>
                <c:pt idx="1870">
                  <c:v>0.4</c:v>
                </c:pt>
                <c:pt idx="1871">
                  <c:v>0.44</c:v>
                </c:pt>
                <c:pt idx="1872">
                  <c:v>0.36</c:v>
                </c:pt>
                <c:pt idx="1873">
                  <c:v>0.28000000000000003</c:v>
                </c:pt>
                <c:pt idx="1874">
                  <c:v>0.68</c:v>
                </c:pt>
                <c:pt idx="1875">
                  <c:v>0.48</c:v>
                </c:pt>
                <c:pt idx="1876">
                  <c:v>0.6</c:v>
                </c:pt>
                <c:pt idx="1877">
                  <c:v>0.32</c:v>
                </c:pt>
                <c:pt idx="1878">
                  <c:v>0.36</c:v>
                </c:pt>
                <c:pt idx="1879">
                  <c:v>0.6</c:v>
                </c:pt>
                <c:pt idx="1880">
                  <c:v>0.52</c:v>
                </c:pt>
                <c:pt idx="1881">
                  <c:v>0.64</c:v>
                </c:pt>
                <c:pt idx="1882">
                  <c:v>0.4</c:v>
                </c:pt>
                <c:pt idx="1883">
                  <c:v>0.48</c:v>
                </c:pt>
                <c:pt idx="1884">
                  <c:v>0.48</c:v>
                </c:pt>
                <c:pt idx="1885">
                  <c:v>0.52</c:v>
                </c:pt>
                <c:pt idx="1886">
                  <c:v>0.6</c:v>
                </c:pt>
                <c:pt idx="1887">
                  <c:v>0.6</c:v>
                </c:pt>
                <c:pt idx="1888">
                  <c:v>0.44</c:v>
                </c:pt>
                <c:pt idx="1889">
                  <c:v>0.8</c:v>
                </c:pt>
                <c:pt idx="1890">
                  <c:v>0.44</c:v>
                </c:pt>
                <c:pt idx="1891">
                  <c:v>0.56000000000000005</c:v>
                </c:pt>
                <c:pt idx="1892">
                  <c:v>0.68</c:v>
                </c:pt>
                <c:pt idx="1893">
                  <c:v>0.72</c:v>
                </c:pt>
                <c:pt idx="1894">
                  <c:v>0.8</c:v>
                </c:pt>
                <c:pt idx="1895">
                  <c:v>1</c:v>
                </c:pt>
                <c:pt idx="1896">
                  <c:v>0.8</c:v>
                </c:pt>
                <c:pt idx="1897">
                  <c:v>0.72</c:v>
                </c:pt>
                <c:pt idx="1898">
                  <c:v>0.4</c:v>
                </c:pt>
                <c:pt idx="1899">
                  <c:v>0.68</c:v>
                </c:pt>
                <c:pt idx="1900">
                  <c:v>1.04</c:v>
                </c:pt>
                <c:pt idx="1901">
                  <c:v>0.8</c:v>
                </c:pt>
                <c:pt idx="1902">
                  <c:v>1.08</c:v>
                </c:pt>
                <c:pt idx="1903">
                  <c:v>0.76</c:v>
                </c:pt>
                <c:pt idx="1904">
                  <c:v>0.96</c:v>
                </c:pt>
                <c:pt idx="1905">
                  <c:v>0.76</c:v>
                </c:pt>
                <c:pt idx="1906">
                  <c:v>1</c:v>
                </c:pt>
                <c:pt idx="1907">
                  <c:v>0.72</c:v>
                </c:pt>
                <c:pt idx="1908">
                  <c:v>0.96</c:v>
                </c:pt>
                <c:pt idx="1909">
                  <c:v>1.28</c:v>
                </c:pt>
                <c:pt idx="1910">
                  <c:v>0.96</c:v>
                </c:pt>
                <c:pt idx="1911">
                  <c:v>1.1599999999999999</c:v>
                </c:pt>
                <c:pt idx="1912">
                  <c:v>1.1599999999999999</c:v>
                </c:pt>
                <c:pt idx="1913">
                  <c:v>1.28</c:v>
                </c:pt>
                <c:pt idx="1914">
                  <c:v>1.76</c:v>
                </c:pt>
                <c:pt idx="1915">
                  <c:v>1.32</c:v>
                </c:pt>
                <c:pt idx="1916">
                  <c:v>1.24</c:v>
                </c:pt>
                <c:pt idx="1917">
                  <c:v>1.36</c:v>
                </c:pt>
                <c:pt idx="1918">
                  <c:v>1.24</c:v>
                </c:pt>
                <c:pt idx="1919">
                  <c:v>1.1599999999999999</c:v>
                </c:pt>
                <c:pt idx="1920">
                  <c:v>1.36</c:v>
                </c:pt>
                <c:pt idx="1921">
                  <c:v>1.48</c:v>
                </c:pt>
                <c:pt idx="1922">
                  <c:v>1.1200000000000001</c:v>
                </c:pt>
                <c:pt idx="1923">
                  <c:v>1.28</c:v>
                </c:pt>
                <c:pt idx="1924">
                  <c:v>1.6</c:v>
                </c:pt>
                <c:pt idx="1925">
                  <c:v>1.24</c:v>
                </c:pt>
                <c:pt idx="1926">
                  <c:v>1.44</c:v>
                </c:pt>
                <c:pt idx="1927">
                  <c:v>1.28</c:v>
                </c:pt>
                <c:pt idx="1928">
                  <c:v>1.1599999999999999</c:v>
                </c:pt>
                <c:pt idx="1929">
                  <c:v>1.56</c:v>
                </c:pt>
                <c:pt idx="1930">
                  <c:v>1.1599999999999999</c:v>
                </c:pt>
                <c:pt idx="1931">
                  <c:v>1.24</c:v>
                </c:pt>
                <c:pt idx="1932">
                  <c:v>1.68</c:v>
                </c:pt>
                <c:pt idx="1933">
                  <c:v>1.48</c:v>
                </c:pt>
                <c:pt idx="1934">
                  <c:v>1.44</c:v>
                </c:pt>
                <c:pt idx="1935">
                  <c:v>1.24</c:v>
                </c:pt>
                <c:pt idx="1936">
                  <c:v>1.64</c:v>
                </c:pt>
                <c:pt idx="1937">
                  <c:v>1.36</c:v>
                </c:pt>
                <c:pt idx="1938">
                  <c:v>1.68</c:v>
                </c:pt>
                <c:pt idx="1939">
                  <c:v>1.1200000000000001</c:v>
                </c:pt>
                <c:pt idx="1940">
                  <c:v>1.36</c:v>
                </c:pt>
                <c:pt idx="1941">
                  <c:v>1.28</c:v>
                </c:pt>
                <c:pt idx="1942">
                  <c:v>1.92</c:v>
                </c:pt>
                <c:pt idx="1943">
                  <c:v>1.48</c:v>
                </c:pt>
                <c:pt idx="1944">
                  <c:v>1.76</c:v>
                </c:pt>
                <c:pt idx="1945">
                  <c:v>1.32</c:v>
                </c:pt>
                <c:pt idx="1946">
                  <c:v>0.92</c:v>
                </c:pt>
                <c:pt idx="1947">
                  <c:v>1.84</c:v>
                </c:pt>
                <c:pt idx="1948">
                  <c:v>1.48</c:v>
                </c:pt>
                <c:pt idx="1949">
                  <c:v>1.36</c:v>
                </c:pt>
                <c:pt idx="1950">
                  <c:v>1.24</c:v>
                </c:pt>
                <c:pt idx="1951">
                  <c:v>1.1599999999999999</c:v>
                </c:pt>
                <c:pt idx="1952">
                  <c:v>0.92</c:v>
                </c:pt>
                <c:pt idx="1953">
                  <c:v>1.1200000000000001</c:v>
                </c:pt>
                <c:pt idx="1954">
                  <c:v>1.04</c:v>
                </c:pt>
                <c:pt idx="1955">
                  <c:v>0.84</c:v>
                </c:pt>
                <c:pt idx="1956">
                  <c:v>1.1200000000000001</c:v>
                </c:pt>
                <c:pt idx="1957">
                  <c:v>0.84</c:v>
                </c:pt>
                <c:pt idx="1958">
                  <c:v>0.76</c:v>
                </c:pt>
                <c:pt idx="1959">
                  <c:v>1.2</c:v>
                </c:pt>
                <c:pt idx="1960">
                  <c:v>0.68</c:v>
                </c:pt>
                <c:pt idx="1961">
                  <c:v>0.92</c:v>
                </c:pt>
                <c:pt idx="1962">
                  <c:v>1</c:v>
                </c:pt>
                <c:pt idx="1963">
                  <c:v>1.1200000000000001</c:v>
                </c:pt>
                <c:pt idx="1964">
                  <c:v>0.72</c:v>
                </c:pt>
                <c:pt idx="1965">
                  <c:v>1.1200000000000001</c:v>
                </c:pt>
                <c:pt idx="1966">
                  <c:v>1.28</c:v>
                </c:pt>
                <c:pt idx="1967">
                  <c:v>1.32</c:v>
                </c:pt>
                <c:pt idx="1968">
                  <c:v>0.96</c:v>
                </c:pt>
                <c:pt idx="1969">
                  <c:v>1.1200000000000001</c:v>
                </c:pt>
                <c:pt idx="1970">
                  <c:v>0.68</c:v>
                </c:pt>
                <c:pt idx="1971">
                  <c:v>0.76</c:v>
                </c:pt>
                <c:pt idx="1972">
                  <c:v>0.92</c:v>
                </c:pt>
                <c:pt idx="1973">
                  <c:v>1.2</c:v>
                </c:pt>
                <c:pt idx="1974">
                  <c:v>1</c:v>
                </c:pt>
                <c:pt idx="1975">
                  <c:v>0.84</c:v>
                </c:pt>
                <c:pt idx="1976">
                  <c:v>1.1200000000000001</c:v>
                </c:pt>
                <c:pt idx="1977">
                  <c:v>1</c:v>
                </c:pt>
                <c:pt idx="1978">
                  <c:v>0.6</c:v>
                </c:pt>
                <c:pt idx="1979">
                  <c:v>0.76</c:v>
                </c:pt>
                <c:pt idx="1980">
                  <c:v>0.72</c:v>
                </c:pt>
                <c:pt idx="1981">
                  <c:v>1.1200000000000001</c:v>
                </c:pt>
                <c:pt idx="1982">
                  <c:v>0.68</c:v>
                </c:pt>
                <c:pt idx="1983">
                  <c:v>0.44</c:v>
                </c:pt>
                <c:pt idx="1984">
                  <c:v>0.56000000000000005</c:v>
                </c:pt>
                <c:pt idx="1985">
                  <c:v>0.88</c:v>
                </c:pt>
                <c:pt idx="1986">
                  <c:v>0.52</c:v>
                </c:pt>
                <c:pt idx="1987">
                  <c:v>0.96</c:v>
                </c:pt>
                <c:pt idx="1988">
                  <c:v>0.64</c:v>
                </c:pt>
                <c:pt idx="1989">
                  <c:v>0.64</c:v>
                </c:pt>
                <c:pt idx="1990">
                  <c:v>0.8</c:v>
                </c:pt>
                <c:pt idx="1991">
                  <c:v>0.56000000000000005</c:v>
                </c:pt>
                <c:pt idx="1992">
                  <c:v>0.52</c:v>
                </c:pt>
                <c:pt idx="1993">
                  <c:v>0.76</c:v>
                </c:pt>
                <c:pt idx="1994">
                  <c:v>0.72</c:v>
                </c:pt>
                <c:pt idx="1995">
                  <c:v>0.64</c:v>
                </c:pt>
                <c:pt idx="1996">
                  <c:v>0.6</c:v>
                </c:pt>
                <c:pt idx="1997">
                  <c:v>0.52</c:v>
                </c:pt>
                <c:pt idx="1998">
                  <c:v>0.4</c:v>
                </c:pt>
                <c:pt idx="1999">
                  <c:v>0.72</c:v>
                </c:pt>
                <c:pt idx="2000">
                  <c:v>0.48</c:v>
                </c:pt>
                <c:pt idx="2001">
                  <c:v>0.56000000000000005</c:v>
                </c:pt>
                <c:pt idx="2002">
                  <c:v>0.56000000000000005</c:v>
                </c:pt>
                <c:pt idx="2003">
                  <c:v>0.64</c:v>
                </c:pt>
                <c:pt idx="2004">
                  <c:v>0.64</c:v>
                </c:pt>
                <c:pt idx="2005">
                  <c:v>0.4</c:v>
                </c:pt>
                <c:pt idx="2006">
                  <c:v>0.56000000000000005</c:v>
                </c:pt>
                <c:pt idx="2007">
                  <c:v>0.68</c:v>
                </c:pt>
                <c:pt idx="2008">
                  <c:v>0.56000000000000005</c:v>
                </c:pt>
                <c:pt idx="2009">
                  <c:v>0.48</c:v>
                </c:pt>
                <c:pt idx="2010">
                  <c:v>0.48</c:v>
                </c:pt>
                <c:pt idx="2011">
                  <c:v>0.48</c:v>
                </c:pt>
                <c:pt idx="2012">
                  <c:v>0.32</c:v>
                </c:pt>
                <c:pt idx="2013">
                  <c:v>0.4</c:v>
                </c:pt>
                <c:pt idx="2014">
                  <c:v>0.24</c:v>
                </c:pt>
                <c:pt idx="2015">
                  <c:v>0.56000000000000005</c:v>
                </c:pt>
                <c:pt idx="2016">
                  <c:v>0.52</c:v>
                </c:pt>
                <c:pt idx="2017">
                  <c:v>0.44</c:v>
                </c:pt>
                <c:pt idx="2018">
                  <c:v>0.52</c:v>
                </c:pt>
                <c:pt idx="2019">
                  <c:v>0.4</c:v>
                </c:pt>
                <c:pt idx="2020">
                  <c:v>0.48</c:v>
                </c:pt>
                <c:pt idx="2021">
                  <c:v>0.28000000000000003</c:v>
                </c:pt>
                <c:pt idx="2022">
                  <c:v>0.68</c:v>
                </c:pt>
                <c:pt idx="2023">
                  <c:v>0.4</c:v>
                </c:pt>
                <c:pt idx="2024">
                  <c:v>0.44</c:v>
                </c:pt>
                <c:pt idx="2025">
                  <c:v>0.36</c:v>
                </c:pt>
                <c:pt idx="2026">
                  <c:v>0.32</c:v>
                </c:pt>
                <c:pt idx="2027">
                  <c:v>0.4</c:v>
                </c:pt>
                <c:pt idx="2028">
                  <c:v>0.48</c:v>
                </c:pt>
                <c:pt idx="2029">
                  <c:v>0.28000000000000003</c:v>
                </c:pt>
                <c:pt idx="2030">
                  <c:v>0.2</c:v>
                </c:pt>
                <c:pt idx="2031">
                  <c:v>0.32</c:v>
                </c:pt>
                <c:pt idx="2032">
                  <c:v>0.16</c:v>
                </c:pt>
                <c:pt idx="2033">
                  <c:v>0.52</c:v>
                </c:pt>
                <c:pt idx="2034">
                  <c:v>0.4</c:v>
                </c:pt>
                <c:pt idx="2035">
                  <c:v>0.28000000000000003</c:v>
                </c:pt>
                <c:pt idx="2036">
                  <c:v>0.16</c:v>
                </c:pt>
                <c:pt idx="2037">
                  <c:v>0.52</c:v>
                </c:pt>
                <c:pt idx="2038">
                  <c:v>0.12</c:v>
                </c:pt>
                <c:pt idx="2039">
                  <c:v>0.28000000000000003</c:v>
                </c:pt>
                <c:pt idx="2040">
                  <c:v>0.48</c:v>
                </c:pt>
                <c:pt idx="2041">
                  <c:v>0.32</c:v>
                </c:pt>
                <c:pt idx="2042">
                  <c:v>0.24</c:v>
                </c:pt>
                <c:pt idx="2043">
                  <c:v>0.12</c:v>
                </c:pt>
                <c:pt idx="2044">
                  <c:v>0.44</c:v>
                </c:pt>
                <c:pt idx="2045">
                  <c:v>0.32</c:v>
                </c:pt>
                <c:pt idx="2046">
                  <c:v>0.52</c:v>
                </c:pt>
                <c:pt idx="2047">
                  <c:v>0.44</c:v>
                </c:pt>
                <c:pt idx="2048">
                  <c:v>0.24</c:v>
                </c:pt>
                <c:pt idx="2049">
                  <c:v>0.12</c:v>
                </c:pt>
                <c:pt idx="2050">
                  <c:v>0.4</c:v>
                </c:pt>
                <c:pt idx="2051">
                  <c:v>0.44</c:v>
                </c:pt>
                <c:pt idx="2052">
                  <c:v>0.4</c:v>
                </c:pt>
                <c:pt idx="2053">
                  <c:v>0.16</c:v>
                </c:pt>
                <c:pt idx="2054">
                  <c:v>0.24</c:v>
                </c:pt>
                <c:pt idx="2055">
                  <c:v>0.4</c:v>
                </c:pt>
                <c:pt idx="2056">
                  <c:v>0.4</c:v>
                </c:pt>
                <c:pt idx="2057">
                  <c:v>0.4</c:v>
                </c:pt>
                <c:pt idx="2058">
                  <c:v>0.12</c:v>
                </c:pt>
                <c:pt idx="2059">
                  <c:v>0.4</c:v>
                </c:pt>
                <c:pt idx="2060">
                  <c:v>0.4</c:v>
                </c:pt>
                <c:pt idx="2061">
                  <c:v>0.24</c:v>
                </c:pt>
                <c:pt idx="2062">
                  <c:v>0.16</c:v>
                </c:pt>
                <c:pt idx="2063">
                  <c:v>0.36</c:v>
                </c:pt>
                <c:pt idx="2064">
                  <c:v>0.44</c:v>
                </c:pt>
                <c:pt idx="2065">
                  <c:v>0.44</c:v>
                </c:pt>
                <c:pt idx="2066">
                  <c:v>0.16</c:v>
                </c:pt>
                <c:pt idx="2067">
                  <c:v>0.24</c:v>
                </c:pt>
                <c:pt idx="2068">
                  <c:v>0.24</c:v>
                </c:pt>
                <c:pt idx="2069">
                  <c:v>0.24</c:v>
                </c:pt>
                <c:pt idx="2070">
                  <c:v>0.2</c:v>
                </c:pt>
                <c:pt idx="2071">
                  <c:v>0.2</c:v>
                </c:pt>
                <c:pt idx="2072">
                  <c:v>0.24</c:v>
                </c:pt>
                <c:pt idx="2073">
                  <c:v>0.24</c:v>
                </c:pt>
                <c:pt idx="2074">
                  <c:v>0.28000000000000003</c:v>
                </c:pt>
                <c:pt idx="2075">
                  <c:v>0.12</c:v>
                </c:pt>
                <c:pt idx="2076">
                  <c:v>0.2</c:v>
                </c:pt>
                <c:pt idx="2077">
                  <c:v>0.32</c:v>
                </c:pt>
                <c:pt idx="2078">
                  <c:v>0.24</c:v>
                </c:pt>
                <c:pt idx="2079">
                  <c:v>0.28000000000000003</c:v>
                </c:pt>
                <c:pt idx="2080">
                  <c:v>0.28000000000000003</c:v>
                </c:pt>
                <c:pt idx="2081">
                  <c:v>0.28000000000000003</c:v>
                </c:pt>
                <c:pt idx="2082">
                  <c:v>0.2</c:v>
                </c:pt>
                <c:pt idx="2083">
                  <c:v>0.48</c:v>
                </c:pt>
                <c:pt idx="2084">
                  <c:v>0.12</c:v>
                </c:pt>
                <c:pt idx="2085">
                  <c:v>0.48</c:v>
                </c:pt>
                <c:pt idx="2086">
                  <c:v>0.36</c:v>
                </c:pt>
                <c:pt idx="2087">
                  <c:v>0.12</c:v>
                </c:pt>
                <c:pt idx="2088">
                  <c:v>0.36</c:v>
                </c:pt>
                <c:pt idx="2089">
                  <c:v>0.44</c:v>
                </c:pt>
                <c:pt idx="2090">
                  <c:v>0.28000000000000003</c:v>
                </c:pt>
                <c:pt idx="2091">
                  <c:v>0.16</c:v>
                </c:pt>
                <c:pt idx="2092">
                  <c:v>0.4</c:v>
                </c:pt>
                <c:pt idx="2093">
                  <c:v>0.2</c:v>
                </c:pt>
                <c:pt idx="2094">
                  <c:v>0.32</c:v>
                </c:pt>
                <c:pt idx="2095">
                  <c:v>0.32</c:v>
                </c:pt>
                <c:pt idx="2096">
                  <c:v>0.8</c:v>
                </c:pt>
                <c:pt idx="2097">
                  <c:v>0.4</c:v>
                </c:pt>
                <c:pt idx="2098">
                  <c:v>0.24</c:v>
                </c:pt>
                <c:pt idx="2099">
                  <c:v>0.12</c:v>
                </c:pt>
                <c:pt idx="2100">
                  <c:v>0.2</c:v>
                </c:pt>
                <c:pt idx="2101">
                  <c:v>0.24</c:v>
                </c:pt>
                <c:pt idx="2102">
                  <c:v>0.16</c:v>
                </c:pt>
                <c:pt idx="2103">
                  <c:v>0.28000000000000003</c:v>
                </c:pt>
                <c:pt idx="2104">
                  <c:v>0.28000000000000003</c:v>
                </c:pt>
                <c:pt idx="2105">
                  <c:v>0.48</c:v>
                </c:pt>
                <c:pt idx="2106">
                  <c:v>0.24</c:v>
                </c:pt>
                <c:pt idx="2107">
                  <c:v>0.56000000000000005</c:v>
                </c:pt>
                <c:pt idx="2108">
                  <c:v>0.32</c:v>
                </c:pt>
                <c:pt idx="2109">
                  <c:v>0.32</c:v>
                </c:pt>
                <c:pt idx="2110">
                  <c:v>0.4</c:v>
                </c:pt>
                <c:pt idx="2111">
                  <c:v>0.44</c:v>
                </c:pt>
                <c:pt idx="2112">
                  <c:v>0.28000000000000003</c:v>
                </c:pt>
                <c:pt idx="2113">
                  <c:v>0.2</c:v>
                </c:pt>
                <c:pt idx="2114">
                  <c:v>0.2</c:v>
                </c:pt>
                <c:pt idx="2115">
                  <c:v>0.2</c:v>
                </c:pt>
                <c:pt idx="2116">
                  <c:v>0.44</c:v>
                </c:pt>
                <c:pt idx="2117">
                  <c:v>0.4</c:v>
                </c:pt>
                <c:pt idx="2118">
                  <c:v>0.44</c:v>
                </c:pt>
                <c:pt idx="2119">
                  <c:v>0.44</c:v>
                </c:pt>
                <c:pt idx="2120">
                  <c:v>0.2</c:v>
                </c:pt>
                <c:pt idx="2121">
                  <c:v>0.24</c:v>
                </c:pt>
                <c:pt idx="2122">
                  <c:v>0.28000000000000003</c:v>
                </c:pt>
                <c:pt idx="2123">
                  <c:v>0.24</c:v>
                </c:pt>
                <c:pt idx="2124">
                  <c:v>0.4</c:v>
                </c:pt>
                <c:pt idx="2125">
                  <c:v>0.32</c:v>
                </c:pt>
                <c:pt idx="2126">
                  <c:v>0.2</c:v>
                </c:pt>
                <c:pt idx="2127">
                  <c:v>0.36</c:v>
                </c:pt>
                <c:pt idx="2128">
                  <c:v>0.52</c:v>
                </c:pt>
                <c:pt idx="2129">
                  <c:v>0.28000000000000003</c:v>
                </c:pt>
                <c:pt idx="2130">
                  <c:v>0.6</c:v>
                </c:pt>
                <c:pt idx="2131">
                  <c:v>0.24</c:v>
                </c:pt>
                <c:pt idx="2132">
                  <c:v>0.28000000000000003</c:v>
                </c:pt>
                <c:pt idx="2133">
                  <c:v>0.2</c:v>
                </c:pt>
                <c:pt idx="2134">
                  <c:v>0.52</c:v>
                </c:pt>
                <c:pt idx="2135">
                  <c:v>0.16</c:v>
                </c:pt>
                <c:pt idx="2136">
                  <c:v>0.28000000000000003</c:v>
                </c:pt>
                <c:pt idx="2137">
                  <c:v>0.4</c:v>
                </c:pt>
                <c:pt idx="2138">
                  <c:v>0.4</c:v>
                </c:pt>
                <c:pt idx="2139">
                  <c:v>0.16</c:v>
                </c:pt>
                <c:pt idx="2140">
                  <c:v>0.36</c:v>
                </c:pt>
                <c:pt idx="2141">
                  <c:v>0.44</c:v>
                </c:pt>
                <c:pt idx="2142">
                  <c:v>0.44</c:v>
                </c:pt>
                <c:pt idx="2143">
                  <c:v>0.32</c:v>
                </c:pt>
                <c:pt idx="2144">
                  <c:v>0.4</c:v>
                </c:pt>
                <c:pt idx="2145">
                  <c:v>0.36</c:v>
                </c:pt>
                <c:pt idx="2146">
                  <c:v>0.32</c:v>
                </c:pt>
                <c:pt idx="2147">
                  <c:v>0.12</c:v>
                </c:pt>
                <c:pt idx="2148">
                  <c:v>0.16</c:v>
                </c:pt>
                <c:pt idx="2149">
                  <c:v>0.44</c:v>
                </c:pt>
                <c:pt idx="2150">
                  <c:v>0.36</c:v>
                </c:pt>
                <c:pt idx="2151">
                  <c:v>0.4</c:v>
                </c:pt>
                <c:pt idx="2152">
                  <c:v>0.52</c:v>
                </c:pt>
                <c:pt idx="2153">
                  <c:v>0.4</c:v>
                </c:pt>
                <c:pt idx="2154">
                  <c:v>0.36</c:v>
                </c:pt>
                <c:pt idx="2155">
                  <c:v>0.36</c:v>
                </c:pt>
                <c:pt idx="2156">
                  <c:v>0.48</c:v>
                </c:pt>
                <c:pt idx="2157">
                  <c:v>0.2</c:v>
                </c:pt>
                <c:pt idx="2158">
                  <c:v>0.4</c:v>
                </c:pt>
                <c:pt idx="2159">
                  <c:v>0.28000000000000003</c:v>
                </c:pt>
                <c:pt idx="2160">
                  <c:v>0.48</c:v>
                </c:pt>
                <c:pt idx="2161">
                  <c:v>0.44</c:v>
                </c:pt>
                <c:pt idx="2162">
                  <c:v>0.32</c:v>
                </c:pt>
                <c:pt idx="2163">
                  <c:v>0.28000000000000003</c:v>
                </c:pt>
                <c:pt idx="2164">
                  <c:v>0.28000000000000003</c:v>
                </c:pt>
                <c:pt idx="2165">
                  <c:v>0.28000000000000003</c:v>
                </c:pt>
                <c:pt idx="2166">
                  <c:v>0.28000000000000003</c:v>
                </c:pt>
                <c:pt idx="2167">
                  <c:v>0.24</c:v>
                </c:pt>
                <c:pt idx="2168">
                  <c:v>0.28000000000000003</c:v>
                </c:pt>
                <c:pt idx="2169">
                  <c:v>0.44</c:v>
                </c:pt>
                <c:pt idx="2170">
                  <c:v>0.48</c:v>
                </c:pt>
                <c:pt idx="2171">
                  <c:v>0.32</c:v>
                </c:pt>
                <c:pt idx="2172">
                  <c:v>0.36</c:v>
                </c:pt>
                <c:pt idx="2173">
                  <c:v>0.2</c:v>
                </c:pt>
                <c:pt idx="2174">
                  <c:v>0.44</c:v>
                </c:pt>
                <c:pt idx="2175">
                  <c:v>0.36</c:v>
                </c:pt>
                <c:pt idx="2176">
                  <c:v>0.48</c:v>
                </c:pt>
                <c:pt idx="2177">
                  <c:v>0.36</c:v>
                </c:pt>
                <c:pt idx="2178">
                  <c:v>0.32</c:v>
                </c:pt>
                <c:pt idx="2179">
                  <c:v>0.4</c:v>
                </c:pt>
                <c:pt idx="2180">
                  <c:v>0.28000000000000003</c:v>
                </c:pt>
                <c:pt idx="2181">
                  <c:v>0.4</c:v>
                </c:pt>
                <c:pt idx="2182">
                  <c:v>0.36</c:v>
                </c:pt>
                <c:pt idx="2183">
                  <c:v>0.36</c:v>
                </c:pt>
                <c:pt idx="2184">
                  <c:v>0.2</c:v>
                </c:pt>
                <c:pt idx="2185">
                  <c:v>0.12</c:v>
                </c:pt>
                <c:pt idx="2186">
                  <c:v>0.52</c:v>
                </c:pt>
                <c:pt idx="2187">
                  <c:v>0.4</c:v>
                </c:pt>
                <c:pt idx="2188">
                  <c:v>0.6</c:v>
                </c:pt>
                <c:pt idx="2189">
                  <c:v>0.28000000000000003</c:v>
                </c:pt>
                <c:pt idx="2190">
                  <c:v>0.4</c:v>
                </c:pt>
                <c:pt idx="2191">
                  <c:v>0.36</c:v>
                </c:pt>
                <c:pt idx="2192">
                  <c:v>0.64</c:v>
                </c:pt>
                <c:pt idx="2193">
                  <c:v>0.56000000000000005</c:v>
                </c:pt>
                <c:pt idx="2194">
                  <c:v>0.36</c:v>
                </c:pt>
                <c:pt idx="2195">
                  <c:v>0.32</c:v>
                </c:pt>
                <c:pt idx="2196">
                  <c:v>0.48</c:v>
                </c:pt>
                <c:pt idx="2197">
                  <c:v>0.28000000000000003</c:v>
                </c:pt>
                <c:pt idx="2198">
                  <c:v>0.44</c:v>
                </c:pt>
                <c:pt idx="2199">
                  <c:v>0.56000000000000005</c:v>
                </c:pt>
                <c:pt idx="2200">
                  <c:v>0.36</c:v>
                </c:pt>
                <c:pt idx="2201">
                  <c:v>0.16</c:v>
                </c:pt>
                <c:pt idx="2202">
                  <c:v>0.32</c:v>
                </c:pt>
                <c:pt idx="2203">
                  <c:v>0.44</c:v>
                </c:pt>
                <c:pt idx="2204">
                  <c:v>0.44</c:v>
                </c:pt>
                <c:pt idx="2205">
                  <c:v>0.2</c:v>
                </c:pt>
                <c:pt idx="2206">
                  <c:v>0.48</c:v>
                </c:pt>
                <c:pt idx="2207">
                  <c:v>0.44</c:v>
                </c:pt>
                <c:pt idx="2208">
                  <c:v>0.44</c:v>
                </c:pt>
                <c:pt idx="2209">
                  <c:v>0.24</c:v>
                </c:pt>
                <c:pt idx="2210">
                  <c:v>0.32</c:v>
                </c:pt>
                <c:pt idx="2211">
                  <c:v>0.4</c:v>
                </c:pt>
                <c:pt idx="2212">
                  <c:v>0.36</c:v>
                </c:pt>
                <c:pt idx="2213">
                  <c:v>0.44</c:v>
                </c:pt>
                <c:pt idx="2214">
                  <c:v>0.36</c:v>
                </c:pt>
                <c:pt idx="2215">
                  <c:v>0.28000000000000003</c:v>
                </c:pt>
                <c:pt idx="2216">
                  <c:v>0.52</c:v>
                </c:pt>
                <c:pt idx="2217">
                  <c:v>0.32</c:v>
                </c:pt>
                <c:pt idx="2218">
                  <c:v>0.16</c:v>
                </c:pt>
                <c:pt idx="2219">
                  <c:v>0.12</c:v>
                </c:pt>
                <c:pt idx="2220">
                  <c:v>0.48</c:v>
                </c:pt>
                <c:pt idx="2221">
                  <c:v>0.2</c:v>
                </c:pt>
                <c:pt idx="2222">
                  <c:v>0.36</c:v>
                </c:pt>
                <c:pt idx="2223">
                  <c:v>0.36</c:v>
                </c:pt>
                <c:pt idx="2224">
                  <c:v>0.2</c:v>
                </c:pt>
                <c:pt idx="2225">
                  <c:v>0.48</c:v>
                </c:pt>
                <c:pt idx="2226">
                  <c:v>0.24</c:v>
                </c:pt>
                <c:pt idx="2227">
                  <c:v>0.76</c:v>
                </c:pt>
                <c:pt idx="2228">
                  <c:v>0.56000000000000005</c:v>
                </c:pt>
                <c:pt idx="2229">
                  <c:v>0.4</c:v>
                </c:pt>
                <c:pt idx="2230">
                  <c:v>0.4</c:v>
                </c:pt>
                <c:pt idx="2231">
                  <c:v>0.72</c:v>
                </c:pt>
                <c:pt idx="2232">
                  <c:v>0.56000000000000005</c:v>
                </c:pt>
                <c:pt idx="2233">
                  <c:v>0.44</c:v>
                </c:pt>
                <c:pt idx="2234">
                  <c:v>0.72</c:v>
                </c:pt>
                <c:pt idx="2235">
                  <c:v>0.56000000000000005</c:v>
                </c:pt>
                <c:pt idx="2236">
                  <c:v>0.64</c:v>
                </c:pt>
                <c:pt idx="2237">
                  <c:v>0.24</c:v>
                </c:pt>
                <c:pt idx="2238">
                  <c:v>0.44</c:v>
                </c:pt>
                <c:pt idx="2239">
                  <c:v>0.64</c:v>
                </c:pt>
                <c:pt idx="2240">
                  <c:v>0.52</c:v>
                </c:pt>
                <c:pt idx="2241">
                  <c:v>0.36</c:v>
                </c:pt>
                <c:pt idx="2242">
                  <c:v>0.44</c:v>
                </c:pt>
                <c:pt idx="2243">
                  <c:v>0.44</c:v>
                </c:pt>
                <c:pt idx="2244">
                  <c:v>0.48</c:v>
                </c:pt>
                <c:pt idx="2245">
                  <c:v>0.84</c:v>
                </c:pt>
                <c:pt idx="2246">
                  <c:v>0.44</c:v>
                </c:pt>
                <c:pt idx="2247">
                  <c:v>0.64</c:v>
                </c:pt>
                <c:pt idx="2248">
                  <c:v>0.44</c:v>
                </c:pt>
                <c:pt idx="2249">
                  <c:v>0.8</c:v>
                </c:pt>
                <c:pt idx="2250">
                  <c:v>0.44</c:v>
                </c:pt>
                <c:pt idx="2251">
                  <c:v>0.48</c:v>
                </c:pt>
                <c:pt idx="2252">
                  <c:v>0.48</c:v>
                </c:pt>
                <c:pt idx="2253">
                  <c:v>0.6</c:v>
                </c:pt>
                <c:pt idx="2254">
                  <c:v>0.96</c:v>
                </c:pt>
                <c:pt idx="2255">
                  <c:v>0.4</c:v>
                </c:pt>
                <c:pt idx="2256">
                  <c:v>0.8</c:v>
                </c:pt>
                <c:pt idx="2257">
                  <c:v>0.8</c:v>
                </c:pt>
                <c:pt idx="2258">
                  <c:v>0.44</c:v>
                </c:pt>
                <c:pt idx="2259">
                  <c:v>0.64</c:v>
                </c:pt>
                <c:pt idx="2260">
                  <c:v>0.56000000000000005</c:v>
                </c:pt>
                <c:pt idx="2261">
                  <c:v>0.52</c:v>
                </c:pt>
                <c:pt idx="2262">
                  <c:v>0.68</c:v>
                </c:pt>
                <c:pt idx="2263">
                  <c:v>0.56000000000000005</c:v>
                </c:pt>
                <c:pt idx="2264">
                  <c:v>0.56000000000000005</c:v>
                </c:pt>
                <c:pt idx="2265">
                  <c:v>0.76</c:v>
                </c:pt>
                <c:pt idx="2266">
                  <c:v>0.48</c:v>
                </c:pt>
                <c:pt idx="2267">
                  <c:v>0.84</c:v>
                </c:pt>
                <c:pt idx="2268">
                  <c:v>0.56000000000000005</c:v>
                </c:pt>
                <c:pt idx="2269">
                  <c:v>0.76</c:v>
                </c:pt>
                <c:pt idx="2270">
                  <c:v>0.84</c:v>
                </c:pt>
                <c:pt idx="2271">
                  <c:v>0.48</c:v>
                </c:pt>
                <c:pt idx="2272">
                  <c:v>1.1599999999999999</c:v>
                </c:pt>
                <c:pt idx="2273">
                  <c:v>0.56000000000000005</c:v>
                </c:pt>
                <c:pt idx="2274">
                  <c:v>0.6</c:v>
                </c:pt>
                <c:pt idx="2275">
                  <c:v>0.6</c:v>
                </c:pt>
                <c:pt idx="2276">
                  <c:v>0.56000000000000005</c:v>
                </c:pt>
                <c:pt idx="2277">
                  <c:v>0.6</c:v>
                </c:pt>
                <c:pt idx="2278">
                  <c:v>0.92</c:v>
                </c:pt>
                <c:pt idx="2279">
                  <c:v>0.48</c:v>
                </c:pt>
                <c:pt idx="2280">
                  <c:v>0.76</c:v>
                </c:pt>
                <c:pt idx="2281">
                  <c:v>0.68</c:v>
                </c:pt>
                <c:pt idx="2282">
                  <c:v>0.84</c:v>
                </c:pt>
                <c:pt idx="2283">
                  <c:v>0.84</c:v>
                </c:pt>
                <c:pt idx="2284">
                  <c:v>0.88</c:v>
                </c:pt>
                <c:pt idx="2285">
                  <c:v>0.68</c:v>
                </c:pt>
                <c:pt idx="2286">
                  <c:v>0.76</c:v>
                </c:pt>
                <c:pt idx="2287">
                  <c:v>0.68</c:v>
                </c:pt>
                <c:pt idx="2288">
                  <c:v>0.72</c:v>
                </c:pt>
                <c:pt idx="2289">
                  <c:v>0.6</c:v>
                </c:pt>
                <c:pt idx="2290">
                  <c:v>0.4</c:v>
                </c:pt>
                <c:pt idx="2291">
                  <c:v>0.8</c:v>
                </c:pt>
                <c:pt idx="2292">
                  <c:v>0.44</c:v>
                </c:pt>
                <c:pt idx="2293">
                  <c:v>0.76</c:v>
                </c:pt>
                <c:pt idx="2294">
                  <c:v>0.84</c:v>
                </c:pt>
                <c:pt idx="2295">
                  <c:v>0.32</c:v>
                </c:pt>
                <c:pt idx="2296">
                  <c:v>0.4</c:v>
                </c:pt>
                <c:pt idx="2297">
                  <c:v>0.6</c:v>
                </c:pt>
                <c:pt idx="2298">
                  <c:v>0.64</c:v>
                </c:pt>
                <c:pt idx="2299">
                  <c:v>0.36</c:v>
                </c:pt>
                <c:pt idx="2300">
                  <c:v>0.44</c:v>
                </c:pt>
                <c:pt idx="2301">
                  <c:v>0.4</c:v>
                </c:pt>
                <c:pt idx="2302">
                  <c:v>0.64</c:v>
                </c:pt>
                <c:pt idx="2303">
                  <c:v>0.72</c:v>
                </c:pt>
                <c:pt idx="2304">
                  <c:v>0.64</c:v>
                </c:pt>
                <c:pt idx="2305">
                  <c:v>0.56000000000000005</c:v>
                </c:pt>
                <c:pt idx="2306">
                  <c:v>0.6</c:v>
                </c:pt>
                <c:pt idx="2307">
                  <c:v>0.48</c:v>
                </c:pt>
                <c:pt idx="2308">
                  <c:v>0.56000000000000005</c:v>
                </c:pt>
                <c:pt idx="2309">
                  <c:v>0.36</c:v>
                </c:pt>
                <c:pt idx="2310">
                  <c:v>0.8</c:v>
                </c:pt>
                <c:pt idx="2311">
                  <c:v>0.44</c:v>
                </c:pt>
                <c:pt idx="2312">
                  <c:v>0.4</c:v>
                </c:pt>
                <c:pt idx="2313">
                  <c:v>0.52</c:v>
                </c:pt>
                <c:pt idx="2314">
                  <c:v>0.76</c:v>
                </c:pt>
                <c:pt idx="2315">
                  <c:v>0.56000000000000005</c:v>
                </c:pt>
                <c:pt idx="2316">
                  <c:v>0.24</c:v>
                </c:pt>
                <c:pt idx="2317">
                  <c:v>0.56000000000000005</c:v>
                </c:pt>
                <c:pt idx="2318">
                  <c:v>0.4</c:v>
                </c:pt>
                <c:pt idx="2319">
                  <c:v>0.6</c:v>
                </c:pt>
                <c:pt idx="2320">
                  <c:v>0.44</c:v>
                </c:pt>
                <c:pt idx="2321">
                  <c:v>0.44</c:v>
                </c:pt>
                <c:pt idx="2322">
                  <c:v>0.52</c:v>
                </c:pt>
                <c:pt idx="2323">
                  <c:v>0.52</c:v>
                </c:pt>
                <c:pt idx="2324">
                  <c:v>0.4</c:v>
                </c:pt>
                <c:pt idx="2325">
                  <c:v>0.28000000000000003</c:v>
                </c:pt>
                <c:pt idx="2326">
                  <c:v>0.32</c:v>
                </c:pt>
                <c:pt idx="2327">
                  <c:v>0.56000000000000005</c:v>
                </c:pt>
                <c:pt idx="2328">
                  <c:v>0.52</c:v>
                </c:pt>
                <c:pt idx="2329">
                  <c:v>0.2</c:v>
                </c:pt>
                <c:pt idx="2330">
                  <c:v>0.44</c:v>
                </c:pt>
                <c:pt idx="2331">
                  <c:v>0.6</c:v>
                </c:pt>
                <c:pt idx="2332">
                  <c:v>0.56000000000000005</c:v>
                </c:pt>
                <c:pt idx="2333">
                  <c:v>0.4</c:v>
                </c:pt>
                <c:pt idx="2334">
                  <c:v>0.6</c:v>
                </c:pt>
                <c:pt idx="2335">
                  <c:v>0.36</c:v>
                </c:pt>
                <c:pt idx="2336">
                  <c:v>0.56000000000000005</c:v>
                </c:pt>
                <c:pt idx="2337">
                  <c:v>0.4</c:v>
                </c:pt>
                <c:pt idx="2338">
                  <c:v>0.28000000000000003</c:v>
                </c:pt>
                <c:pt idx="2339">
                  <c:v>0.64</c:v>
                </c:pt>
                <c:pt idx="2340">
                  <c:v>0.48</c:v>
                </c:pt>
                <c:pt idx="2341">
                  <c:v>0.32</c:v>
                </c:pt>
                <c:pt idx="2342">
                  <c:v>0.76</c:v>
                </c:pt>
                <c:pt idx="2343">
                  <c:v>0.28000000000000003</c:v>
                </c:pt>
                <c:pt idx="2344">
                  <c:v>0.36</c:v>
                </c:pt>
                <c:pt idx="2345">
                  <c:v>0.4</c:v>
                </c:pt>
                <c:pt idx="2346">
                  <c:v>0.32</c:v>
                </c:pt>
                <c:pt idx="2347">
                  <c:v>0.36</c:v>
                </c:pt>
                <c:pt idx="2348">
                  <c:v>0.44</c:v>
                </c:pt>
                <c:pt idx="2349">
                  <c:v>0.36</c:v>
                </c:pt>
                <c:pt idx="2350">
                  <c:v>0.52</c:v>
                </c:pt>
                <c:pt idx="2351">
                  <c:v>0.24</c:v>
                </c:pt>
                <c:pt idx="2352">
                  <c:v>0.48</c:v>
                </c:pt>
                <c:pt idx="2353">
                  <c:v>0.36</c:v>
                </c:pt>
                <c:pt idx="2354">
                  <c:v>0.48</c:v>
                </c:pt>
                <c:pt idx="2355">
                  <c:v>0.52</c:v>
                </c:pt>
                <c:pt idx="2356">
                  <c:v>0.56000000000000005</c:v>
                </c:pt>
                <c:pt idx="2357">
                  <c:v>0.24</c:v>
                </c:pt>
                <c:pt idx="2358">
                  <c:v>0.28000000000000003</c:v>
                </c:pt>
                <c:pt idx="2359">
                  <c:v>0.2</c:v>
                </c:pt>
                <c:pt idx="2360">
                  <c:v>0.48</c:v>
                </c:pt>
                <c:pt idx="2361">
                  <c:v>0.44</c:v>
                </c:pt>
                <c:pt idx="2362">
                  <c:v>0.4</c:v>
                </c:pt>
                <c:pt idx="2363">
                  <c:v>0.8</c:v>
                </c:pt>
                <c:pt idx="2364">
                  <c:v>0.32</c:v>
                </c:pt>
                <c:pt idx="2365">
                  <c:v>0.28000000000000003</c:v>
                </c:pt>
                <c:pt idx="2366">
                  <c:v>0.64</c:v>
                </c:pt>
                <c:pt idx="2367">
                  <c:v>0.32</c:v>
                </c:pt>
                <c:pt idx="2368">
                  <c:v>0.36</c:v>
                </c:pt>
                <c:pt idx="2369">
                  <c:v>0.24</c:v>
                </c:pt>
                <c:pt idx="2370">
                  <c:v>0.48</c:v>
                </c:pt>
                <c:pt idx="2371">
                  <c:v>0.68</c:v>
                </c:pt>
                <c:pt idx="2372">
                  <c:v>0.56000000000000005</c:v>
                </c:pt>
                <c:pt idx="2373">
                  <c:v>0.4</c:v>
                </c:pt>
                <c:pt idx="2374">
                  <c:v>0.52</c:v>
                </c:pt>
                <c:pt idx="2375">
                  <c:v>0.2</c:v>
                </c:pt>
                <c:pt idx="2376">
                  <c:v>0.24</c:v>
                </c:pt>
                <c:pt idx="2377">
                  <c:v>0.6</c:v>
                </c:pt>
                <c:pt idx="2378">
                  <c:v>0.28000000000000003</c:v>
                </c:pt>
                <c:pt idx="2379">
                  <c:v>0.36</c:v>
                </c:pt>
                <c:pt idx="2380">
                  <c:v>0.48</c:v>
                </c:pt>
                <c:pt idx="2381">
                  <c:v>0.56000000000000005</c:v>
                </c:pt>
                <c:pt idx="2382">
                  <c:v>0.4</c:v>
                </c:pt>
                <c:pt idx="2383">
                  <c:v>0.2</c:v>
                </c:pt>
                <c:pt idx="2384">
                  <c:v>0.24</c:v>
                </c:pt>
                <c:pt idx="2385">
                  <c:v>0.6</c:v>
                </c:pt>
                <c:pt idx="2386">
                  <c:v>0.2</c:v>
                </c:pt>
                <c:pt idx="2387">
                  <c:v>0.24</c:v>
                </c:pt>
                <c:pt idx="2388">
                  <c:v>0.48</c:v>
                </c:pt>
                <c:pt idx="2389">
                  <c:v>0.24</c:v>
                </c:pt>
                <c:pt idx="2390">
                  <c:v>0.44</c:v>
                </c:pt>
                <c:pt idx="2391">
                  <c:v>0.4</c:v>
                </c:pt>
                <c:pt idx="2392">
                  <c:v>0.24</c:v>
                </c:pt>
                <c:pt idx="2393">
                  <c:v>0.24</c:v>
                </c:pt>
                <c:pt idx="2394">
                  <c:v>0.44</c:v>
                </c:pt>
                <c:pt idx="2395">
                  <c:v>0.56000000000000005</c:v>
                </c:pt>
                <c:pt idx="2396">
                  <c:v>0.44</c:v>
                </c:pt>
                <c:pt idx="2397">
                  <c:v>0.08</c:v>
                </c:pt>
                <c:pt idx="2398">
                  <c:v>0.6</c:v>
                </c:pt>
                <c:pt idx="2399">
                  <c:v>0.32</c:v>
                </c:pt>
                <c:pt idx="2400">
                  <c:v>0.2</c:v>
                </c:pt>
                <c:pt idx="2401">
                  <c:v>0.4</c:v>
                </c:pt>
                <c:pt idx="2402">
                  <c:v>0.28000000000000003</c:v>
                </c:pt>
                <c:pt idx="2403">
                  <c:v>0.44</c:v>
                </c:pt>
                <c:pt idx="2404">
                  <c:v>0.36</c:v>
                </c:pt>
                <c:pt idx="2405">
                  <c:v>0.4</c:v>
                </c:pt>
                <c:pt idx="2406">
                  <c:v>0.44</c:v>
                </c:pt>
                <c:pt idx="2407">
                  <c:v>0.28000000000000003</c:v>
                </c:pt>
                <c:pt idx="2408">
                  <c:v>0.2</c:v>
                </c:pt>
                <c:pt idx="2409">
                  <c:v>0.36</c:v>
                </c:pt>
                <c:pt idx="2410">
                  <c:v>0.52</c:v>
                </c:pt>
                <c:pt idx="2411">
                  <c:v>0.36</c:v>
                </c:pt>
                <c:pt idx="2412">
                  <c:v>0.48</c:v>
                </c:pt>
                <c:pt idx="2413">
                  <c:v>0.36</c:v>
                </c:pt>
                <c:pt idx="2414">
                  <c:v>0.48</c:v>
                </c:pt>
                <c:pt idx="2415">
                  <c:v>0.48</c:v>
                </c:pt>
                <c:pt idx="2416">
                  <c:v>0.28000000000000003</c:v>
                </c:pt>
                <c:pt idx="2417">
                  <c:v>0.24</c:v>
                </c:pt>
                <c:pt idx="2418">
                  <c:v>0.44</c:v>
                </c:pt>
                <c:pt idx="2419">
                  <c:v>0.2</c:v>
                </c:pt>
                <c:pt idx="2420">
                  <c:v>0.28000000000000003</c:v>
                </c:pt>
                <c:pt idx="2421">
                  <c:v>0.28000000000000003</c:v>
                </c:pt>
                <c:pt idx="2422">
                  <c:v>0.4</c:v>
                </c:pt>
                <c:pt idx="2423">
                  <c:v>0.32</c:v>
                </c:pt>
                <c:pt idx="2424">
                  <c:v>0.4</c:v>
                </c:pt>
                <c:pt idx="2425">
                  <c:v>0.48</c:v>
                </c:pt>
                <c:pt idx="2426">
                  <c:v>0.32</c:v>
                </c:pt>
                <c:pt idx="2427">
                  <c:v>0.28000000000000003</c:v>
                </c:pt>
                <c:pt idx="2428">
                  <c:v>0.4</c:v>
                </c:pt>
                <c:pt idx="2429">
                  <c:v>0.36</c:v>
                </c:pt>
                <c:pt idx="2430">
                  <c:v>0.36</c:v>
                </c:pt>
                <c:pt idx="2431">
                  <c:v>0.48</c:v>
                </c:pt>
                <c:pt idx="2432">
                  <c:v>0.16</c:v>
                </c:pt>
                <c:pt idx="2433">
                  <c:v>0.2</c:v>
                </c:pt>
                <c:pt idx="2434">
                  <c:v>0.2</c:v>
                </c:pt>
                <c:pt idx="2435">
                  <c:v>0.4</c:v>
                </c:pt>
                <c:pt idx="2436">
                  <c:v>0.36</c:v>
                </c:pt>
                <c:pt idx="2437">
                  <c:v>0.28000000000000003</c:v>
                </c:pt>
                <c:pt idx="2438">
                  <c:v>0.6</c:v>
                </c:pt>
                <c:pt idx="2439">
                  <c:v>0.44</c:v>
                </c:pt>
                <c:pt idx="2440">
                  <c:v>0.44</c:v>
                </c:pt>
                <c:pt idx="2441">
                  <c:v>0.08</c:v>
                </c:pt>
                <c:pt idx="2442">
                  <c:v>0.32</c:v>
                </c:pt>
                <c:pt idx="2443">
                  <c:v>0.44</c:v>
                </c:pt>
                <c:pt idx="2444">
                  <c:v>0.24</c:v>
                </c:pt>
                <c:pt idx="2445">
                  <c:v>0.6</c:v>
                </c:pt>
                <c:pt idx="2446">
                  <c:v>0.28000000000000003</c:v>
                </c:pt>
                <c:pt idx="2447">
                  <c:v>0.28000000000000003</c:v>
                </c:pt>
                <c:pt idx="2448">
                  <c:v>0.28000000000000003</c:v>
                </c:pt>
                <c:pt idx="2449">
                  <c:v>0.36</c:v>
                </c:pt>
                <c:pt idx="2450">
                  <c:v>0.48</c:v>
                </c:pt>
                <c:pt idx="2451">
                  <c:v>0.56000000000000005</c:v>
                </c:pt>
                <c:pt idx="2452">
                  <c:v>0.24</c:v>
                </c:pt>
                <c:pt idx="2453">
                  <c:v>0.2</c:v>
                </c:pt>
                <c:pt idx="2454">
                  <c:v>0.24</c:v>
                </c:pt>
                <c:pt idx="2455">
                  <c:v>0.4</c:v>
                </c:pt>
                <c:pt idx="2456">
                  <c:v>0.52</c:v>
                </c:pt>
                <c:pt idx="2457">
                  <c:v>0.4</c:v>
                </c:pt>
                <c:pt idx="2458">
                  <c:v>0.32</c:v>
                </c:pt>
                <c:pt idx="2459">
                  <c:v>0.4</c:v>
                </c:pt>
                <c:pt idx="2460">
                  <c:v>0.4</c:v>
                </c:pt>
                <c:pt idx="2461">
                  <c:v>0.36</c:v>
                </c:pt>
                <c:pt idx="2462">
                  <c:v>0.48</c:v>
                </c:pt>
                <c:pt idx="2463">
                  <c:v>0.52</c:v>
                </c:pt>
                <c:pt idx="2464">
                  <c:v>0.24</c:v>
                </c:pt>
                <c:pt idx="2465">
                  <c:v>0.48</c:v>
                </c:pt>
                <c:pt idx="2466">
                  <c:v>0.6</c:v>
                </c:pt>
                <c:pt idx="2467">
                  <c:v>0.32</c:v>
                </c:pt>
                <c:pt idx="2468">
                  <c:v>0.44</c:v>
                </c:pt>
                <c:pt idx="2469">
                  <c:v>0.28000000000000003</c:v>
                </c:pt>
                <c:pt idx="2470">
                  <c:v>0.4</c:v>
                </c:pt>
                <c:pt idx="2471">
                  <c:v>0.48</c:v>
                </c:pt>
                <c:pt idx="2472">
                  <c:v>0.56000000000000005</c:v>
                </c:pt>
                <c:pt idx="2473">
                  <c:v>0.32</c:v>
                </c:pt>
                <c:pt idx="2474">
                  <c:v>0.52</c:v>
                </c:pt>
                <c:pt idx="2475">
                  <c:v>0.6</c:v>
                </c:pt>
                <c:pt idx="2476">
                  <c:v>0.44</c:v>
                </c:pt>
                <c:pt idx="2477">
                  <c:v>0.36</c:v>
                </c:pt>
                <c:pt idx="2478">
                  <c:v>0.4</c:v>
                </c:pt>
                <c:pt idx="2479">
                  <c:v>0.4</c:v>
                </c:pt>
                <c:pt idx="2480">
                  <c:v>0.28000000000000003</c:v>
                </c:pt>
                <c:pt idx="2481">
                  <c:v>0.44</c:v>
                </c:pt>
                <c:pt idx="2482">
                  <c:v>0.32</c:v>
                </c:pt>
                <c:pt idx="2483">
                  <c:v>0.28000000000000003</c:v>
                </c:pt>
                <c:pt idx="2484">
                  <c:v>0.36</c:v>
                </c:pt>
                <c:pt idx="2485">
                  <c:v>0.24</c:v>
                </c:pt>
                <c:pt idx="2486">
                  <c:v>0.36</c:v>
                </c:pt>
                <c:pt idx="2487">
                  <c:v>0.2</c:v>
                </c:pt>
                <c:pt idx="2488">
                  <c:v>0.28000000000000003</c:v>
                </c:pt>
                <c:pt idx="2489">
                  <c:v>0.48</c:v>
                </c:pt>
                <c:pt idx="2490">
                  <c:v>0.2</c:v>
                </c:pt>
                <c:pt idx="2491">
                  <c:v>0.4</c:v>
                </c:pt>
                <c:pt idx="2492">
                  <c:v>0.28000000000000003</c:v>
                </c:pt>
                <c:pt idx="2493">
                  <c:v>0.4</c:v>
                </c:pt>
                <c:pt idx="2494">
                  <c:v>0.24</c:v>
                </c:pt>
                <c:pt idx="2495">
                  <c:v>0.28000000000000003</c:v>
                </c:pt>
                <c:pt idx="2496">
                  <c:v>0.28000000000000003</c:v>
                </c:pt>
                <c:pt idx="2497">
                  <c:v>0.36</c:v>
                </c:pt>
                <c:pt idx="2498">
                  <c:v>0.36</c:v>
                </c:pt>
                <c:pt idx="2499">
                  <c:v>0.28000000000000003</c:v>
                </c:pt>
                <c:pt idx="2500">
                  <c:v>0.16</c:v>
                </c:pt>
                <c:pt idx="2501">
                  <c:v>0.36</c:v>
                </c:pt>
                <c:pt idx="2502">
                  <c:v>0.32</c:v>
                </c:pt>
                <c:pt idx="2503">
                  <c:v>0.36</c:v>
                </c:pt>
                <c:pt idx="2504">
                  <c:v>0.28000000000000003</c:v>
                </c:pt>
                <c:pt idx="2505">
                  <c:v>0.36</c:v>
                </c:pt>
                <c:pt idx="2506">
                  <c:v>0.4</c:v>
                </c:pt>
                <c:pt idx="2507">
                  <c:v>0.44</c:v>
                </c:pt>
                <c:pt idx="2508">
                  <c:v>0.4</c:v>
                </c:pt>
                <c:pt idx="2509">
                  <c:v>0.32</c:v>
                </c:pt>
                <c:pt idx="2510">
                  <c:v>0.36</c:v>
                </c:pt>
                <c:pt idx="2511">
                  <c:v>0.48</c:v>
                </c:pt>
                <c:pt idx="2512">
                  <c:v>0.24</c:v>
                </c:pt>
                <c:pt idx="2513">
                  <c:v>0.16</c:v>
                </c:pt>
                <c:pt idx="2514">
                  <c:v>0.24</c:v>
                </c:pt>
                <c:pt idx="2515">
                  <c:v>0.4</c:v>
                </c:pt>
                <c:pt idx="2516">
                  <c:v>0.4</c:v>
                </c:pt>
                <c:pt idx="2517">
                  <c:v>0.32</c:v>
                </c:pt>
                <c:pt idx="2518">
                  <c:v>0.4</c:v>
                </c:pt>
                <c:pt idx="2519">
                  <c:v>0.32</c:v>
                </c:pt>
                <c:pt idx="2520">
                  <c:v>0.28000000000000003</c:v>
                </c:pt>
                <c:pt idx="2521">
                  <c:v>0.24</c:v>
                </c:pt>
                <c:pt idx="2522">
                  <c:v>0.36</c:v>
                </c:pt>
                <c:pt idx="2523">
                  <c:v>0.56000000000000005</c:v>
                </c:pt>
                <c:pt idx="2524">
                  <c:v>0.4</c:v>
                </c:pt>
                <c:pt idx="2525">
                  <c:v>0.6</c:v>
                </c:pt>
                <c:pt idx="2526">
                  <c:v>0.32</c:v>
                </c:pt>
                <c:pt idx="2527">
                  <c:v>0.32</c:v>
                </c:pt>
                <c:pt idx="2528">
                  <c:v>0.32</c:v>
                </c:pt>
                <c:pt idx="2529">
                  <c:v>0.28000000000000003</c:v>
                </c:pt>
                <c:pt idx="2530">
                  <c:v>0.28000000000000003</c:v>
                </c:pt>
                <c:pt idx="2531">
                  <c:v>0.36</c:v>
                </c:pt>
                <c:pt idx="2532">
                  <c:v>0.16</c:v>
                </c:pt>
                <c:pt idx="2533">
                  <c:v>0.32</c:v>
                </c:pt>
                <c:pt idx="2534">
                  <c:v>0.32</c:v>
                </c:pt>
                <c:pt idx="2535">
                  <c:v>0.28000000000000003</c:v>
                </c:pt>
                <c:pt idx="2536">
                  <c:v>0.48</c:v>
                </c:pt>
                <c:pt idx="2537">
                  <c:v>0.56000000000000005</c:v>
                </c:pt>
                <c:pt idx="2538">
                  <c:v>0.48</c:v>
                </c:pt>
                <c:pt idx="2539">
                  <c:v>0.28000000000000003</c:v>
                </c:pt>
                <c:pt idx="2540">
                  <c:v>0.36</c:v>
                </c:pt>
                <c:pt idx="2541">
                  <c:v>0.56000000000000005</c:v>
                </c:pt>
                <c:pt idx="2542">
                  <c:v>0.52</c:v>
                </c:pt>
                <c:pt idx="2543">
                  <c:v>0.32</c:v>
                </c:pt>
                <c:pt idx="2544">
                  <c:v>0.32</c:v>
                </c:pt>
                <c:pt idx="2545">
                  <c:v>0.44</c:v>
                </c:pt>
                <c:pt idx="2546">
                  <c:v>0.2</c:v>
                </c:pt>
                <c:pt idx="2547">
                  <c:v>0.24</c:v>
                </c:pt>
                <c:pt idx="2548">
                  <c:v>0.52</c:v>
                </c:pt>
                <c:pt idx="2549">
                  <c:v>0.36</c:v>
                </c:pt>
                <c:pt idx="2550">
                  <c:v>0.44</c:v>
                </c:pt>
                <c:pt idx="2551">
                  <c:v>0.44</c:v>
                </c:pt>
                <c:pt idx="2552">
                  <c:v>0.76</c:v>
                </c:pt>
                <c:pt idx="2553">
                  <c:v>0.2</c:v>
                </c:pt>
                <c:pt idx="2554">
                  <c:v>0.4</c:v>
                </c:pt>
                <c:pt idx="2555">
                  <c:v>0.32</c:v>
                </c:pt>
                <c:pt idx="2556">
                  <c:v>0.28000000000000003</c:v>
                </c:pt>
                <c:pt idx="2557">
                  <c:v>0.36</c:v>
                </c:pt>
                <c:pt idx="2558">
                  <c:v>0.4</c:v>
                </c:pt>
                <c:pt idx="2559">
                  <c:v>0.72</c:v>
                </c:pt>
                <c:pt idx="2560">
                  <c:v>0.48</c:v>
                </c:pt>
                <c:pt idx="2561">
                  <c:v>0.16</c:v>
                </c:pt>
                <c:pt idx="2562">
                  <c:v>0.4</c:v>
                </c:pt>
                <c:pt idx="2563">
                  <c:v>0.72</c:v>
                </c:pt>
                <c:pt idx="2564">
                  <c:v>0.36</c:v>
                </c:pt>
                <c:pt idx="2565">
                  <c:v>0.28000000000000003</c:v>
                </c:pt>
                <c:pt idx="2566">
                  <c:v>0.4</c:v>
                </c:pt>
                <c:pt idx="2567">
                  <c:v>0.24</c:v>
                </c:pt>
                <c:pt idx="2568">
                  <c:v>0.36</c:v>
                </c:pt>
                <c:pt idx="2569">
                  <c:v>0.4</c:v>
                </c:pt>
                <c:pt idx="2570">
                  <c:v>0.48</c:v>
                </c:pt>
                <c:pt idx="2571">
                  <c:v>0.4</c:v>
                </c:pt>
                <c:pt idx="2572">
                  <c:v>0.32</c:v>
                </c:pt>
                <c:pt idx="2573">
                  <c:v>0.36</c:v>
                </c:pt>
                <c:pt idx="2574">
                  <c:v>0.44</c:v>
                </c:pt>
                <c:pt idx="2575">
                  <c:v>0.24</c:v>
                </c:pt>
                <c:pt idx="2576">
                  <c:v>0.6</c:v>
                </c:pt>
                <c:pt idx="2577">
                  <c:v>0.28000000000000003</c:v>
                </c:pt>
                <c:pt idx="2578">
                  <c:v>0.36</c:v>
                </c:pt>
                <c:pt idx="2579">
                  <c:v>0.4</c:v>
                </c:pt>
                <c:pt idx="2580">
                  <c:v>0.6</c:v>
                </c:pt>
                <c:pt idx="2581">
                  <c:v>0.32</c:v>
                </c:pt>
                <c:pt idx="2582">
                  <c:v>0.44</c:v>
                </c:pt>
                <c:pt idx="2583">
                  <c:v>0.32</c:v>
                </c:pt>
                <c:pt idx="2584">
                  <c:v>0.36</c:v>
                </c:pt>
                <c:pt idx="2585">
                  <c:v>0.12</c:v>
                </c:pt>
                <c:pt idx="2586">
                  <c:v>0.44</c:v>
                </c:pt>
                <c:pt idx="2587">
                  <c:v>0.44</c:v>
                </c:pt>
                <c:pt idx="2588">
                  <c:v>0.32</c:v>
                </c:pt>
                <c:pt idx="2589">
                  <c:v>0.28000000000000003</c:v>
                </c:pt>
                <c:pt idx="2590">
                  <c:v>0.72</c:v>
                </c:pt>
                <c:pt idx="2591">
                  <c:v>0.44</c:v>
                </c:pt>
                <c:pt idx="2592">
                  <c:v>0.4</c:v>
                </c:pt>
                <c:pt idx="2593">
                  <c:v>0.36</c:v>
                </c:pt>
                <c:pt idx="2594">
                  <c:v>0.44</c:v>
                </c:pt>
                <c:pt idx="2595">
                  <c:v>0.8</c:v>
                </c:pt>
                <c:pt idx="2596">
                  <c:v>0.44</c:v>
                </c:pt>
                <c:pt idx="2597">
                  <c:v>0.28000000000000003</c:v>
                </c:pt>
                <c:pt idx="2598">
                  <c:v>0.36</c:v>
                </c:pt>
                <c:pt idx="2599">
                  <c:v>0.36</c:v>
                </c:pt>
                <c:pt idx="2600">
                  <c:v>0.32</c:v>
                </c:pt>
                <c:pt idx="2601">
                  <c:v>0.64</c:v>
                </c:pt>
                <c:pt idx="2602">
                  <c:v>0.44</c:v>
                </c:pt>
                <c:pt idx="2603">
                  <c:v>0.4</c:v>
                </c:pt>
                <c:pt idx="2604">
                  <c:v>0.04</c:v>
                </c:pt>
                <c:pt idx="2605">
                  <c:v>0.36</c:v>
                </c:pt>
                <c:pt idx="2606">
                  <c:v>0.44</c:v>
                </c:pt>
                <c:pt idx="2607">
                  <c:v>0.56000000000000005</c:v>
                </c:pt>
                <c:pt idx="2608">
                  <c:v>0.36</c:v>
                </c:pt>
                <c:pt idx="2609">
                  <c:v>0.2</c:v>
                </c:pt>
                <c:pt idx="2610">
                  <c:v>0.44</c:v>
                </c:pt>
                <c:pt idx="2611">
                  <c:v>0.2</c:v>
                </c:pt>
                <c:pt idx="2612">
                  <c:v>0.28000000000000003</c:v>
                </c:pt>
                <c:pt idx="2613">
                  <c:v>0.44</c:v>
                </c:pt>
                <c:pt idx="2614">
                  <c:v>0.68</c:v>
                </c:pt>
                <c:pt idx="2615">
                  <c:v>0.4</c:v>
                </c:pt>
                <c:pt idx="2616">
                  <c:v>0.4</c:v>
                </c:pt>
                <c:pt idx="2617">
                  <c:v>0.16</c:v>
                </c:pt>
                <c:pt idx="2618">
                  <c:v>0.28000000000000003</c:v>
                </c:pt>
                <c:pt idx="2619">
                  <c:v>0.24</c:v>
                </c:pt>
                <c:pt idx="2620">
                  <c:v>0.44</c:v>
                </c:pt>
                <c:pt idx="2621">
                  <c:v>0.48</c:v>
                </c:pt>
                <c:pt idx="2622">
                  <c:v>0.56000000000000005</c:v>
                </c:pt>
                <c:pt idx="2623">
                  <c:v>0.44</c:v>
                </c:pt>
                <c:pt idx="2624">
                  <c:v>0.6</c:v>
                </c:pt>
                <c:pt idx="2625">
                  <c:v>0.32</c:v>
                </c:pt>
                <c:pt idx="2626">
                  <c:v>0.72</c:v>
                </c:pt>
                <c:pt idx="2627">
                  <c:v>0.44</c:v>
                </c:pt>
                <c:pt idx="2628">
                  <c:v>0.4</c:v>
                </c:pt>
                <c:pt idx="2629">
                  <c:v>0.44</c:v>
                </c:pt>
                <c:pt idx="2630">
                  <c:v>0.88</c:v>
                </c:pt>
                <c:pt idx="2631">
                  <c:v>0.6</c:v>
                </c:pt>
                <c:pt idx="2632">
                  <c:v>0.6</c:v>
                </c:pt>
                <c:pt idx="2633">
                  <c:v>0.52</c:v>
                </c:pt>
                <c:pt idx="2634">
                  <c:v>0.48</c:v>
                </c:pt>
                <c:pt idx="2635">
                  <c:v>0.48</c:v>
                </c:pt>
                <c:pt idx="2636">
                  <c:v>0.8</c:v>
                </c:pt>
                <c:pt idx="2637">
                  <c:v>0.72</c:v>
                </c:pt>
                <c:pt idx="2638">
                  <c:v>0.44</c:v>
                </c:pt>
                <c:pt idx="2639">
                  <c:v>0.84</c:v>
                </c:pt>
                <c:pt idx="2640">
                  <c:v>0.84</c:v>
                </c:pt>
                <c:pt idx="2641">
                  <c:v>0.56000000000000005</c:v>
                </c:pt>
                <c:pt idx="2642">
                  <c:v>0.52</c:v>
                </c:pt>
                <c:pt idx="2643">
                  <c:v>0.72</c:v>
                </c:pt>
                <c:pt idx="2644">
                  <c:v>0.36</c:v>
                </c:pt>
                <c:pt idx="2645">
                  <c:v>0.52</c:v>
                </c:pt>
                <c:pt idx="2646">
                  <c:v>0.52</c:v>
                </c:pt>
                <c:pt idx="2647">
                  <c:v>0.64</c:v>
                </c:pt>
                <c:pt idx="2648">
                  <c:v>0.36</c:v>
                </c:pt>
                <c:pt idx="2649">
                  <c:v>0.32</c:v>
                </c:pt>
                <c:pt idx="2650">
                  <c:v>0.6</c:v>
                </c:pt>
                <c:pt idx="2651">
                  <c:v>0.76</c:v>
                </c:pt>
                <c:pt idx="2652">
                  <c:v>0.68</c:v>
                </c:pt>
                <c:pt idx="2653">
                  <c:v>0.6</c:v>
                </c:pt>
                <c:pt idx="2654">
                  <c:v>0.32</c:v>
                </c:pt>
                <c:pt idx="2655">
                  <c:v>0.28000000000000003</c:v>
                </c:pt>
                <c:pt idx="2656">
                  <c:v>0.52</c:v>
                </c:pt>
                <c:pt idx="2657">
                  <c:v>0.76</c:v>
                </c:pt>
                <c:pt idx="2658">
                  <c:v>0.8</c:v>
                </c:pt>
                <c:pt idx="2659">
                  <c:v>0.48</c:v>
                </c:pt>
                <c:pt idx="2660">
                  <c:v>0.64</c:v>
                </c:pt>
                <c:pt idx="2661">
                  <c:v>0.44</c:v>
                </c:pt>
                <c:pt idx="2662">
                  <c:v>0.48</c:v>
                </c:pt>
                <c:pt idx="2663">
                  <c:v>0.6</c:v>
                </c:pt>
                <c:pt idx="2664">
                  <c:v>0.6</c:v>
                </c:pt>
                <c:pt idx="2665">
                  <c:v>0.76</c:v>
                </c:pt>
                <c:pt idx="2666">
                  <c:v>0.68</c:v>
                </c:pt>
                <c:pt idx="2667">
                  <c:v>0.4</c:v>
                </c:pt>
                <c:pt idx="2668">
                  <c:v>0.76</c:v>
                </c:pt>
                <c:pt idx="2669">
                  <c:v>0.6</c:v>
                </c:pt>
                <c:pt idx="2670">
                  <c:v>0.52</c:v>
                </c:pt>
                <c:pt idx="2671">
                  <c:v>0.76</c:v>
                </c:pt>
                <c:pt idx="2672">
                  <c:v>0.72</c:v>
                </c:pt>
                <c:pt idx="2673">
                  <c:v>0.68</c:v>
                </c:pt>
                <c:pt idx="2674">
                  <c:v>0.6</c:v>
                </c:pt>
                <c:pt idx="2675">
                  <c:v>0.56000000000000005</c:v>
                </c:pt>
                <c:pt idx="2676">
                  <c:v>0.84</c:v>
                </c:pt>
                <c:pt idx="2677">
                  <c:v>0.56000000000000005</c:v>
                </c:pt>
                <c:pt idx="2678">
                  <c:v>0.52</c:v>
                </c:pt>
                <c:pt idx="2679">
                  <c:v>0.6</c:v>
                </c:pt>
                <c:pt idx="2680">
                  <c:v>0.52</c:v>
                </c:pt>
                <c:pt idx="2681">
                  <c:v>0.52</c:v>
                </c:pt>
                <c:pt idx="2682">
                  <c:v>0.52</c:v>
                </c:pt>
                <c:pt idx="2683">
                  <c:v>0.56000000000000005</c:v>
                </c:pt>
                <c:pt idx="2684">
                  <c:v>0.6</c:v>
                </c:pt>
                <c:pt idx="2685">
                  <c:v>0.48</c:v>
                </c:pt>
                <c:pt idx="2686">
                  <c:v>0.6</c:v>
                </c:pt>
                <c:pt idx="2687">
                  <c:v>0.44</c:v>
                </c:pt>
                <c:pt idx="2688">
                  <c:v>0.36</c:v>
                </c:pt>
                <c:pt idx="2689">
                  <c:v>0.52</c:v>
                </c:pt>
                <c:pt idx="2690">
                  <c:v>0.32</c:v>
                </c:pt>
                <c:pt idx="2691">
                  <c:v>0.48</c:v>
                </c:pt>
                <c:pt idx="2692">
                  <c:v>0.32</c:v>
                </c:pt>
                <c:pt idx="2693">
                  <c:v>0.44</c:v>
                </c:pt>
                <c:pt idx="2694">
                  <c:v>0.52</c:v>
                </c:pt>
                <c:pt idx="2695">
                  <c:v>0.6</c:v>
                </c:pt>
                <c:pt idx="2696">
                  <c:v>0.4</c:v>
                </c:pt>
                <c:pt idx="2697">
                  <c:v>0.4</c:v>
                </c:pt>
                <c:pt idx="2698">
                  <c:v>0.52</c:v>
                </c:pt>
                <c:pt idx="2699">
                  <c:v>0.32</c:v>
                </c:pt>
                <c:pt idx="2700">
                  <c:v>0.56000000000000005</c:v>
                </c:pt>
                <c:pt idx="2701">
                  <c:v>0.72</c:v>
                </c:pt>
                <c:pt idx="2702">
                  <c:v>0.4</c:v>
                </c:pt>
                <c:pt idx="2703">
                  <c:v>0.72</c:v>
                </c:pt>
                <c:pt idx="2704">
                  <c:v>0.52</c:v>
                </c:pt>
                <c:pt idx="2705">
                  <c:v>0.52</c:v>
                </c:pt>
                <c:pt idx="2706">
                  <c:v>0.48</c:v>
                </c:pt>
                <c:pt idx="2707">
                  <c:v>0.64</c:v>
                </c:pt>
                <c:pt idx="2708">
                  <c:v>0.36</c:v>
                </c:pt>
                <c:pt idx="2709">
                  <c:v>0.48</c:v>
                </c:pt>
                <c:pt idx="2710">
                  <c:v>0.56000000000000005</c:v>
                </c:pt>
                <c:pt idx="2711">
                  <c:v>0.48</c:v>
                </c:pt>
                <c:pt idx="2712">
                  <c:v>0.52</c:v>
                </c:pt>
                <c:pt idx="2713">
                  <c:v>0.72</c:v>
                </c:pt>
                <c:pt idx="2714">
                  <c:v>0.44</c:v>
                </c:pt>
                <c:pt idx="2715">
                  <c:v>0.48</c:v>
                </c:pt>
                <c:pt idx="2716">
                  <c:v>0.32</c:v>
                </c:pt>
                <c:pt idx="2717">
                  <c:v>0.56000000000000005</c:v>
                </c:pt>
                <c:pt idx="2718">
                  <c:v>0.72</c:v>
                </c:pt>
                <c:pt idx="2719">
                  <c:v>0.64</c:v>
                </c:pt>
                <c:pt idx="2720">
                  <c:v>0.56000000000000005</c:v>
                </c:pt>
                <c:pt idx="2721">
                  <c:v>0.64</c:v>
                </c:pt>
                <c:pt idx="2722">
                  <c:v>0.76</c:v>
                </c:pt>
                <c:pt idx="2723">
                  <c:v>0.8</c:v>
                </c:pt>
                <c:pt idx="2724">
                  <c:v>0.44</c:v>
                </c:pt>
                <c:pt idx="2725">
                  <c:v>0.36</c:v>
                </c:pt>
                <c:pt idx="2726">
                  <c:v>1</c:v>
                </c:pt>
                <c:pt idx="2727">
                  <c:v>0.84</c:v>
                </c:pt>
                <c:pt idx="2728">
                  <c:v>0.68</c:v>
                </c:pt>
                <c:pt idx="2729">
                  <c:v>0.6</c:v>
                </c:pt>
                <c:pt idx="2730">
                  <c:v>0.64</c:v>
                </c:pt>
                <c:pt idx="2731">
                  <c:v>0.52</c:v>
                </c:pt>
                <c:pt idx="2732">
                  <c:v>0.96</c:v>
                </c:pt>
                <c:pt idx="2733">
                  <c:v>0.68</c:v>
                </c:pt>
                <c:pt idx="2734">
                  <c:v>1.1200000000000001</c:v>
                </c:pt>
                <c:pt idx="2735">
                  <c:v>0.6</c:v>
                </c:pt>
                <c:pt idx="2736">
                  <c:v>0.92</c:v>
                </c:pt>
                <c:pt idx="2737">
                  <c:v>0.8</c:v>
                </c:pt>
                <c:pt idx="2738">
                  <c:v>0.48</c:v>
                </c:pt>
                <c:pt idx="2739">
                  <c:v>0.96</c:v>
                </c:pt>
                <c:pt idx="2740">
                  <c:v>0.72</c:v>
                </c:pt>
                <c:pt idx="2741">
                  <c:v>0.84</c:v>
                </c:pt>
                <c:pt idx="2742">
                  <c:v>0.96</c:v>
                </c:pt>
                <c:pt idx="2743">
                  <c:v>0.84</c:v>
                </c:pt>
                <c:pt idx="2744">
                  <c:v>0.68</c:v>
                </c:pt>
                <c:pt idx="2745">
                  <c:v>0.72</c:v>
                </c:pt>
                <c:pt idx="2746">
                  <c:v>0.88</c:v>
                </c:pt>
                <c:pt idx="2747">
                  <c:v>0.68</c:v>
                </c:pt>
                <c:pt idx="2748">
                  <c:v>0.72</c:v>
                </c:pt>
                <c:pt idx="2749">
                  <c:v>1.1599999999999999</c:v>
                </c:pt>
                <c:pt idx="2750">
                  <c:v>0.8</c:v>
                </c:pt>
                <c:pt idx="2751">
                  <c:v>1.1200000000000001</c:v>
                </c:pt>
                <c:pt idx="2752">
                  <c:v>1.76</c:v>
                </c:pt>
                <c:pt idx="2753">
                  <c:v>1.24</c:v>
                </c:pt>
                <c:pt idx="2754">
                  <c:v>1.32</c:v>
                </c:pt>
                <c:pt idx="2755">
                  <c:v>0.96</c:v>
                </c:pt>
                <c:pt idx="2756">
                  <c:v>0.84</c:v>
                </c:pt>
                <c:pt idx="2757">
                  <c:v>0.8</c:v>
                </c:pt>
                <c:pt idx="2758">
                  <c:v>0.92</c:v>
                </c:pt>
                <c:pt idx="2759">
                  <c:v>1.4</c:v>
                </c:pt>
                <c:pt idx="2760">
                  <c:v>0.92</c:v>
                </c:pt>
                <c:pt idx="2761">
                  <c:v>0.84</c:v>
                </c:pt>
                <c:pt idx="2762">
                  <c:v>0.88</c:v>
                </c:pt>
                <c:pt idx="2763">
                  <c:v>1.24</c:v>
                </c:pt>
                <c:pt idx="2764">
                  <c:v>1.08</c:v>
                </c:pt>
                <c:pt idx="2765">
                  <c:v>1.28</c:v>
                </c:pt>
                <c:pt idx="2766">
                  <c:v>0.96</c:v>
                </c:pt>
                <c:pt idx="2767">
                  <c:v>1.1599999999999999</c:v>
                </c:pt>
                <c:pt idx="2768">
                  <c:v>0.76</c:v>
                </c:pt>
                <c:pt idx="2769">
                  <c:v>0.84</c:v>
                </c:pt>
                <c:pt idx="2770">
                  <c:v>0.84</c:v>
                </c:pt>
                <c:pt idx="2771">
                  <c:v>1.04</c:v>
                </c:pt>
                <c:pt idx="2772">
                  <c:v>1.1599999999999999</c:v>
                </c:pt>
                <c:pt idx="2773">
                  <c:v>0.68</c:v>
                </c:pt>
                <c:pt idx="2774">
                  <c:v>1.1200000000000001</c:v>
                </c:pt>
                <c:pt idx="2775">
                  <c:v>0.92</c:v>
                </c:pt>
                <c:pt idx="2776">
                  <c:v>1.36</c:v>
                </c:pt>
                <c:pt idx="2777">
                  <c:v>0.72</c:v>
                </c:pt>
                <c:pt idx="2778">
                  <c:v>1</c:v>
                </c:pt>
                <c:pt idx="2779">
                  <c:v>1.04</c:v>
                </c:pt>
                <c:pt idx="2780">
                  <c:v>1.08</c:v>
                </c:pt>
                <c:pt idx="2781">
                  <c:v>1</c:v>
                </c:pt>
                <c:pt idx="2782">
                  <c:v>0.76</c:v>
                </c:pt>
                <c:pt idx="2783">
                  <c:v>0.52</c:v>
                </c:pt>
                <c:pt idx="2784">
                  <c:v>1</c:v>
                </c:pt>
                <c:pt idx="2785">
                  <c:v>0.84</c:v>
                </c:pt>
                <c:pt idx="2786">
                  <c:v>0.48</c:v>
                </c:pt>
                <c:pt idx="2787">
                  <c:v>0.8</c:v>
                </c:pt>
                <c:pt idx="2788">
                  <c:v>0.56000000000000005</c:v>
                </c:pt>
                <c:pt idx="2789">
                  <c:v>1.2</c:v>
                </c:pt>
                <c:pt idx="2790">
                  <c:v>0.8</c:v>
                </c:pt>
                <c:pt idx="2791">
                  <c:v>0.8</c:v>
                </c:pt>
                <c:pt idx="2792">
                  <c:v>0.68</c:v>
                </c:pt>
                <c:pt idx="2793">
                  <c:v>1</c:v>
                </c:pt>
                <c:pt idx="2794">
                  <c:v>0.36</c:v>
                </c:pt>
                <c:pt idx="2795">
                  <c:v>0.56000000000000005</c:v>
                </c:pt>
                <c:pt idx="2796">
                  <c:v>0.72</c:v>
                </c:pt>
                <c:pt idx="2797">
                  <c:v>0.84</c:v>
                </c:pt>
                <c:pt idx="2798">
                  <c:v>0.44</c:v>
                </c:pt>
                <c:pt idx="2799">
                  <c:v>0.24</c:v>
                </c:pt>
                <c:pt idx="2800">
                  <c:v>0.72</c:v>
                </c:pt>
                <c:pt idx="2801">
                  <c:v>0.68</c:v>
                </c:pt>
                <c:pt idx="2802">
                  <c:v>0.44</c:v>
                </c:pt>
                <c:pt idx="2803">
                  <c:v>0.4</c:v>
                </c:pt>
                <c:pt idx="2804">
                  <c:v>0.52</c:v>
                </c:pt>
                <c:pt idx="2805">
                  <c:v>0.56000000000000005</c:v>
                </c:pt>
                <c:pt idx="2806">
                  <c:v>0.6</c:v>
                </c:pt>
                <c:pt idx="2807">
                  <c:v>0.28000000000000003</c:v>
                </c:pt>
                <c:pt idx="2808">
                  <c:v>0.56000000000000005</c:v>
                </c:pt>
                <c:pt idx="2809">
                  <c:v>0.56000000000000005</c:v>
                </c:pt>
                <c:pt idx="2810">
                  <c:v>0.44</c:v>
                </c:pt>
                <c:pt idx="2811">
                  <c:v>0.4</c:v>
                </c:pt>
                <c:pt idx="2812">
                  <c:v>0.36</c:v>
                </c:pt>
                <c:pt idx="2813">
                  <c:v>0.72</c:v>
                </c:pt>
                <c:pt idx="2814">
                  <c:v>0.44</c:v>
                </c:pt>
                <c:pt idx="2815">
                  <c:v>0.32</c:v>
                </c:pt>
                <c:pt idx="2816">
                  <c:v>0.6</c:v>
                </c:pt>
                <c:pt idx="2817">
                  <c:v>0.44</c:v>
                </c:pt>
                <c:pt idx="2818">
                  <c:v>0.2</c:v>
                </c:pt>
                <c:pt idx="2819">
                  <c:v>0.44</c:v>
                </c:pt>
                <c:pt idx="2820">
                  <c:v>0.24</c:v>
                </c:pt>
                <c:pt idx="2821">
                  <c:v>0.2</c:v>
                </c:pt>
                <c:pt idx="2822">
                  <c:v>0.16</c:v>
                </c:pt>
                <c:pt idx="2823">
                  <c:v>0.2</c:v>
                </c:pt>
                <c:pt idx="2824">
                  <c:v>0.28000000000000003</c:v>
                </c:pt>
                <c:pt idx="2825">
                  <c:v>0.24</c:v>
                </c:pt>
                <c:pt idx="2826">
                  <c:v>0.36</c:v>
                </c:pt>
                <c:pt idx="2827">
                  <c:v>0.2</c:v>
                </c:pt>
                <c:pt idx="2828">
                  <c:v>0.2</c:v>
                </c:pt>
                <c:pt idx="2829">
                  <c:v>0.36</c:v>
                </c:pt>
                <c:pt idx="2830">
                  <c:v>0.32</c:v>
                </c:pt>
                <c:pt idx="2831">
                  <c:v>0.16</c:v>
                </c:pt>
                <c:pt idx="2832">
                  <c:v>0.44</c:v>
                </c:pt>
                <c:pt idx="2833">
                  <c:v>0.28000000000000003</c:v>
                </c:pt>
                <c:pt idx="2834">
                  <c:v>0.44</c:v>
                </c:pt>
                <c:pt idx="2835">
                  <c:v>0.12</c:v>
                </c:pt>
                <c:pt idx="2836">
                  <c:v>0.28000000000000003</c:v>
                </c:pt>
                <c:pt idx="2837">
                  <c:v>0.16</c:v>
                </c:pt>
                <c:pt idx="2838">
                  <c:v>0.2</c:v>
                </c:pt>
                <c:pt idx="2839">
                  <c:v>0.16</c:v>
                </c:pt>
                <c:pt idx="2840">
                  <c:v>0.32</c:v>
                </c:pt>
                <c:pt idx="2841">
                  <c:v>0.2</c:v>
                </c:pt>
                <c:pt idx="2842">
                  <c:v>0.32</c:v>
                </c:pt>
                <c:pt idx="2843">
                  <c:v>0.36</c:v>
                </c:pt>
                <c:pt idx="2844">
                  <c:v>0.28000000000000003</c:v>
                </c:pt>
                <c:pt idx="2845">
                  <c:v>0.2</c:v>
                </c:pt>
                <c:pt idx="2846">
                  <c:v>0.44</c:v>
                </c:pt>
                <c:pt idx="2847">
                  <c:v>0.2</c:v>
                </c:pt>
                <c:pt idx="2848">
                  <c:v>0.24</c:v>
                </c:pt>
                <c:pt idx="2849">
                  <c:v>0.28000000000000003</c:v>
                </c:pt>
                <c:pt idx="2850">
                  <c:v>0.24</c:v>
                </c:pt>
                <c:pt idx="2851">
                  <c:v>0.2</c:v>
                </c:pt>
                <c:pt idx="2852">
                  <c:v>0.28000000000000003</c:v>
                </c:pt>
                <c:pt idx="2853">
                  <c:v>0.2</c:v>
                </c:pt>
                <c:pt idx="2854">
                  <c:v>0.16</c:v>
                </c:pt>
                <c:pt idx="2855">
                  <c:v>0.32</c:v>
                </c:pt>
                <c:pt idx="2856">
                  <c:v>0.12</c:v>
                </c:pt>
                <c:pt idx="2857">
                  <c:v>0.08</c:v>
                </c:pt>
                <c:pt idx="2858">
                  <c:v>0.4</c:v>
                </c:pt>
                <c:pt idx="2859">
                  <c:v>0.16</c:v>
                </c:pt>
                <c:pt idx="2860">
                  <c:v>0.16</c:v>
                </c:pt>
                <c:pt idx="2861">
                  <c:v>0.16</c:v>
                </c:pt>
                <c:pt idx="2862">
                  <c:v>0.32</c:v>
                </c:pt>
                <c:pt idx="2863">
                  <c:v>0.04</c:v>
                </c:pt>
                <c:pt idx="2864">
                  <c:v>0.28000000000000003</c:v>
                </c:pt>
                <c:pt idx="2865">
                  <c:v>0.24</c:v>
                </c:pt>
                <c:pt idx="2866">
                  <c:v>0.12</c:v>
                </c:pt>
                <c:pt idx="2867">
                  <c:v>0.32</c:v>
                </c:pt>
                <c:pt idx="2868">
                  <c:v>0.28000000000000003</c:v>
                </c:pt>
                <c:pt idx="2869">
                  <c:v>0.2</c:v>
                </c:pt>
                <c:pt idx="2870">
                  <c:v>0.12</c:v>
                </c:pt>
                <c:pt idx="2871">
                  <c:v>0.24</c:v>
                </c:pt>
                <c:pt idx="2872">
                  <c:v>0.12</c:v>
                </c:pt>
                <c:pt idx="2873">
                  <c:v>0.28000000000000003</c:v>
                </c:pt>
                <c:pt idx="2874">
                  <c:v>0.28000000000000003</c:v>
                </c:pt>
                <c:pt idx="2875">
                  <c:v>0.2</c:v>
                </c:pt>
                <c:pt idx="2876">
                  <c:v>0.24</c:v>
                </c:pt>
                <c:pt idx="2877">
                  <c:v>0.08</c:v>
                </c:pt>
                <c:pt idx="2878">
                  <c:v>0.28000000000000003</c:v>
                </c:pt>
                <c:pt idx="2879">
                  <c:v>0.08</c:v>
                </c:pt>
                <c:pt idx="2880">
                  <c:v>0.12</c:v>
                </c:pt>
                <c:pt idx="2881">
                  <c:v>0.28000000000000003</c:v>
                </c:pt>
                <c:pt idx="2882">
                  <c:v>0.2</c:v>
                </c:pt>
                <c:pt idx="2883">
                  <c:v>0.28000000000000003</c:v>
                </c:pt>
                <c:pt idx="2884">
                  <c:v>0.16</c:v>
                </c:pt>
                <c:pt idx="2885">
                  <c:v>0.28000000000000003</c:v>
                </c:pt>
                <c:pt idx="2886">
                  <c:v>0.2</c:v>
                </c:pt>
                <c:pt idx="2887">
                  <c:v>0.28000000000000003</c:v>
                </c:pt>
                <c:pt idx="2888">
                  <c:v>0.2</c:v>
                </c:pt>
                <c:pt idx="2889">
                  <c:v>0.2</c:v>
                </c:pt>
                <c:pt idx="2890">
                  <c:v>0.08</c:v>
                </c:pt>
                <c:pt idx="2891">
                  <c:v>0.28000000000000003</c:v>
                </c:pt>
                <c:pt idx="2892">
                  <c:v>0.2</c:v>
                </c:pt>
                <c:pt idx="2893">
                  <c:v>0.24</c:v>
                </c:pt>
                <c:pt idx="2894">
                  <c:v>0.12</c:v>
                </c:pt>
                <c:pt idx="2895">
                  <c:v>0.28000000000000003</c:v>
                </c:pt>
                <c:pt idx="2896">
                  <c:v>0.2</c:v>
                </c:pt>
                <c:pt idx="2897">
                  <c:v>0.16</c:v>
                </c:pt>
                <c:pt idx="2898">
                  <c:v>0.36</c:v>
                </c:pt>
                <c:pt idx="2899">
                  <c:v>0.16</c:v>
                </c:pt>
                <c:pt idx="2900">
                  <c:v>0.16</c:v>
                </c:pt>
                <c:pt idx="2901">
                  <c:v>0.4</c:v>
                </c:pt>
                <c:pt idx="2902">
                  <c:v>0.16</c:v>
                </c:pt>
                <c:pt idx="2903">
                  <c:v>0.28000000000000003</c:v>
                </c:pt>
                <c:pt idx="2904">
                  <c:v>0.36</c:v>
                </c:pt>
                <c:pt idx="2905">
                  <c:v>0.4</c:v>
                </c:pt>
                <c:pt idx="2906">
                  <c:v>0.24</c:v>
                </c:pt>
                <c:pt idx="2907">
                  <c:v>0.12</c:v>
                </c:pt>
                <c:pt idx="2908">
                  <c:v>0.08</c:v>
                </c:pt>
                <c:pt idx="2909">
                  <c:v>0.28000000000000003</c:v>
                </c:pt>
                <c:pt idx="2910">
                  <c:v>0.16</c:v>
                </c:pt>
                <c:pt idx="2911">
                  <c:v>0.12</c:v>
                </c:pt>
                <c:pt idx="2912">
                  <c:v>0.4</c:v>
                </c:pt>
                <c:pt idx="2913">
                  <c:v>0.04</c:v>
                </c:pt>
                <c:pt idx="2914">
                  <c:v>0.16</c:v>
                </c:pt>
                <c:pt idx="2915">
                  <c:v>0.28000000000000003</c:v>
                </c:pt>
                <c:pt idx="2916">
                  <c:v>0.2</c:v>
                </c:pt>
                <c:pt idx="2917">
                  <c:v>0.24</c:v>
                </c:pt>
                <c:pt idx="2918">
                  <c:v>0.2</c:v>
                </c:pt>
                <c:pt idx="2919">
                  <c:v>0.12</c:v>
                </c:pt>
                <c:pt idx="2920">
                  <c:v>0.08</c:v>
                </c:pt>
                <c:pt idx="2921">
                  <c:v>0.24</c:v>
                </c:pt>
                <c:pt idx="2922">
                  <c:v>0.28000000000000003</c:v>
                </c:pt>
                <c:pt idx="2923">
                  <c:v>0.28000000000000003</c:v>
                </c:pt>
                <c:pt idx="2924">
                  <c:v>0.12</c:v>
                </c:pt>
                <c:pt idx="2925">
                  <c:v>0.24</c:v>
                </c:pt>
                <c:pt idx="2926">
                  <c:v>0.2</c:v>
                </c:pt>
                <c:pt idx="2927">
                  <c:v>0.4</c:v>
                </c:pt>
                <c:pt idx="2928">
                  <c:v>0.28000000000000003</c:v>
                </c:pt>
                <c:pt idx="2929">
                  <c:v>0.36</c:v>
                </c:pt>
                <c:pt idx="2930">
                  <c:v>0.12</c:v>
                </c:pt>
                <c:pt idx="2931">
                  <c:v>0.12</c:v>
                </c:pt>
                <c:pt idx="2932">
                  <c:v>0.16</c:v>
                </c:pt>
                <c:pt idx="2933">
                  <c:v>0.28000000000000003</c:v>
                </c:pt>
                <c:pt idx="2934">
                  <c:v>0.24</c:v>
                </c:pt>
                <c:pt idx="2935">
                  <c:v>0.24</c:v>
                </c:pt>
                <c:pt idx="2936">
                  <c:v>0.04</c:v>
                </c:pt>
                <c:pt idx="2937">
                  <c:v>0.28000000000000003</c:v>
                </c:pt>
                <c:pt idx="2938">
                  <c:v>0.32</c:v>
                </c:pt>
                <c:pt idx="2939">
                  <c:v>0.2</c:v>
                </c:pt>
                <c:pt idx="2940">
                  <c:v>0.16</c:v>
                </c:pt>
                <c:pt idx="2941">
                  <c:v>0.24</c:v>
                </c:pt>
                <c:pt idx="2942">
                  <c:v>0.36</c:v>
                </c:pt>
                <c:pt idx="2943">
                  <c:v>0.16</c:v>
                </c:pt>
                <c:pt idx="2944">
                  <c:v>0.36</c:v>
                </c:pt>
                <c:pt idx="2945">
                  <c:v>0.16</c:v>
                </c:pt>
                <c:pt idx="2946">
                  <c:v>0.24</c:v>
                </c:pt>
                <c:pt idx="2947">
                  <c:v>0.2</c:v>
                </c:pt>
                <c:pt idx="2948">
                  <c:v>0.16</c:v>
                </c:pt>
                <c:pt idx="2949">
                  <c:v>0.4</c:v>
                </c:pt>
                <c:pt idx="2950">
                  <c:v>0.4</c:v>
                </c:pt>
                <c:pt idx="2951">
                  <c:v>0.24</c:v>
                </c:pt>
                <c:pt idx="2952">
                  <c:v>0.16</c:v>
                </c:pt>
                <c:pt idx="2953">
                  <c:v>0.08</c:v>
                </c:pt>
                <c:pt idx="2954">
                  <c:v>0.12</c:v>
                </c:pt>
                <c:pt idx="2955">
                  <c:v>0.24</c:v>
                </c:pt>
                <c:pt idx="2956">
                  <c:v>0.4</c:v>
                </c:pt>
                <c:pt idx="2957">
                  <c:v>0.24</c:v>
                </c:pt>
                <c:pt idx="2958">
                  <c:v>0.2</c:v>
                </c:pt>
                <c:pt idx="2959">
                  <c:v>0.12</c:v>
                </c:pt>
                <c:pt idx="2960">
                  <c:v>0.4</c:v>
                </c:pt>
                <c:pt idx="2961">
                  <c:v>0.2</c:v>
                </c:pt>
                <c:pt idx="2962">
                  <c:v>0.24</c:v>
                </c:pt>
                <c:pt idx="2963">
                  <c:v>0.12</c:v>
                </c:pt>
                <c:pt idx="2964">
                  <c:v>0.28000000000000003</c:v>
                </c:pt>
                <c:pt idx="2965">
                  <c:v>0.36</c:v>
                </c:pt>
                <c:pt idx="2966">
                  <c:v>0.16</c:v>
                </c:pt>
                <c:pt idx="2967">
                  <c:v>0.32</c:v>
                </c:pt>
                <c:pt idx="2968">
                  <c:v>0.2</c:v>
                </c:pt>
                <c:pt idx="2969">
                  <c:v>0.2</c:v>
                </c:pt>
                <c:pt idx="2970">
                  <c:v>0.16</c:v>
                </c:pt>
                <c:pt idx="2971">
                  <c:v>0.28000000000000003</c:v>
                </c:pt>
                <c:pt idx="2972">
                  <c:v>0.2</c:v>
                </c:pt>
                <c:pt idx="2973">
                  <c:v>0.2</c:v>
                </c:pt>
                <c:pt idx="2974">
                  <c:v>0.08</c:v>
                </c:pt>
                <c:pt idx="2975">
                  <c:v>0.44</c:v>
                </c:pt>
                <c:pt idx="2976">
                  <c:v>0.16</c:v>
                </c:pt>
                <c:pt idx="2977">
                  <c:v>0.08</c:v>
                </c:pt>
                <c:pt idx="2978">
                  <c:v>0.24</c:v>
                </c:pt>
                <c:pt idx="2979">
                  <c:v>0.28000000000000003</c:v>
                </c:pt>
                <c:pt idx="2980">
                  <c:v>0.24</c:v>
                </c:pt>
                <c:pt idx="2981">
                  <c:v>0.24</c:v>
                </c:pt>
                <c:pt idx="2982">
                  <c:v>0.2</c:v>
                </c:pt>
                <c:pt idx="2983">
                  <c:v>0.12</c:v>
                </c:pt>
                <c:pt idx="2984">
                  <c:v>0.16</c:v>
                </c:pt>
                <c:pt idx="2985">
                  <c:v>0.28000000000000003</c:v>
                </c:pt>
                <c:pt idx="2986">
                  <c:v>0.32</c:v>
                </c:pt>
                <c:pt idx="2987">
                  <c:v>0.28000000000000003</c:v>
                </c:pt>
                <c:pt idx="2988">
                  <c:v>0.36</c:v>
                </c:pt>
                <c:pt idx="2989">
                  <c:v>0.16</c:v>
                </c:pt>
                <c:pt idx="2990">
                  <c:v>0.28000000000000003</c:v>
                </c:pt>
                <c:pt idx="2991">
                  <c:v>0.24</c:v>
                </c:pt>
                <c:pt idx="2992">
                  <c:v>0.28000000000000003</c:v>
                </c:pt>
                <c:pt idx="2993">
                  <c:v>0.24</c:v>
                </c:pt>
                <c:pt idx="2994">
                  <c:v>0.2</c:v>
                </c:pt>
                <c:pt idx="2995">
                  <c:v>0.28000000000000003</c:v>
                </c:pt>
                <c:pt idx="2996">
                  <c:v>0.12</c:v>
                </c:pt>
                <c:pt idx="2997">
                  <c:v>0.16</c:v>
                </c:pt>
                <c:pt idx="2998">
                  <c:v>0.16</c:v>
                </c:pt>
                <c:pt idx="2999">
                  <c:v>0.2</c:v>
                </c:pt>
                <c:pt idx="3000">
                  <c:v>0.16</c:v>
                </c:pt>
                <c:pt idx="3001">
                  <c:v>0.28000000000000003</c:v>
                </c:pt>
                <c:pt idx="3002">
                  <c:v>0.44</c:v>
                </c:pt>
                <c:pt idx="3003">
                  <c:v>0.28000000000000003</c:v>
                </c:pt>
                <c:pt idx="3004">
                  <c:v>0.28000000000000003</c:v>
                </c:pt>
                <c:pt idx="3005">
                  <c:v>0.32</c:v>
                </c:pt>
                <c:pt idx="3006">
                  <c:v>0.36</c:v>
                </c:pt>
                <c:pt idx="3007">
                  <c:v>0.28000000000000003</c:v>
                </c:pt>
                <c:pt idx="3008">
                  <c:v>0.28000000000000003</c:v>
                </c:pt>
                <c:pt idx="3009">
                  <c:v>0.2</c:v>
                </c:pt>
                <c:pt idx="3010">
                  <c:v>0.2</c:v>
                </c:pt>
                <c:pt idx="3011">
                  <c:v>0.36</c:v>
                </c:pt>
                <c:pt idx="3012">
                  <c:v>0.12</c:v>
                </c:pt>
                <c:pt idx="3013">
                  <c:v>0.2</c:v>
                </c:pt>
                <c:pt idx="3014">
                  <c:v>0.28000000000000003</c:v>
                </c:pt>
                <c:pt idx="3015">
                  <c:v>0.2</c:v>
                </c:pt>
                <c:pt idx="3016">
                  <c:v>0.24</c:v>
                </c:pt>
                <c:pt idx="3017">
                  <c:v>0.24</c:v>
                </c:pt>
                <c:pt idx="3018">
                  <c:v>0.28000000000000003</c:v>
                </c:pt>
                <c:pt idx="3019">
                  <c:v>0.4</c:v>
                </c:pt>
                <c:pt idx="3020">
                  <c:v>0.24</c:v>
                </c:pt>
                <c:pt idx="3021">
                  <c:v>0.28000000000000003</c:v>
                </c:pt>
                <c:pt idx="3022">
                  <c:v>0.28000000000000003</c:v>
                </c:pt>
                <c:pt idx="3023">
                  <c:v>0.08</c:v>
                </c:pt>
                <c:pt idx="3024">
                  <c:v>0.16</c:v>
                </c:pt>
                <c:pt idx="3025">
                  <c:v>0.2</c:v>
                </c:pt>
                <c:pt idx="3026">
                  <c:v>0.24</c:v>
                </c:pt>
                <c:pt idx="3027">
                  <c:v>0.16</c:v>
                </c:pt>
                <c:pt idx="3028">
                  <c:v>0.28000000000000003</c:v>
                </c:pt>
                <c:pt idx="3029">
                  <c:v>0.16</c:v>
                </c:pt>
                <c:pt idx="3030">
                  <c:v>0.28000000000000003</c:v>
                </c:pt>
                <c:pt idx="3031">
                  <c:v>0.08</c:v>
                </c:pt>
                <c:pt idx="3032">
                  <c:v>0.2</c:v>
                </c:pt>
                <c:pt idx="3033">
                  <c:v>0.36</c:v>
                </c:pt>
                <c:pt idx="3034">
                  <c:v>0.28000000000000003</c:v>
                </c:pt>
                <c:pt idx="3035">
                  <c:v>0.08</c:v>
                </c:pt>
                <c:pt idx="3036">
                  <c:v>0.2</c:v>
                </c:pt>
                <c:pt idx="3037">
                  <c:v>0.16</c:v>
                </c:pt>
                <c:pt idx="3038">
                  <c:v>0.2</c:v>
                </c:pt>
                <c:pt idx="3039">
                  <c:v>0.24</c:v>
                </c:pt>
                <c:pt idx="3040">
                  <c:v>0.2</c:v>
                </c:pt>
                <c:pt idx="3041">
                  <c:v>0.16</c:v>
                </c:pt>
                <c:pt idx="3042">
                  <c:v>0.2</c:v>
                </c:pt>
                <c:pt idx="3043">
                  <c:v>0.2</c:v>
                </c:pt>
                <c:pt idx="3044">
                  <c:v>0.36</c:v>
                </c:pt>
                <c:pt idx="3045">
                  <c:v>0.04</c:v>
                </c:pt>
                <c:pt idx="3046">
                  <c:v>0.32</c:v>
                </c:pt>
                <c:pt idx="3047">
                  <c:v>0.16</c:v>
                </c:pt>
                <c:pt idx="3048">
                  <c:v>0.28000000000000003</c:v>
                </c:pt>
                <c:pt idx="3049">
                  <c:v>0.24</c:v>
                </c:pt>
                <c:pt idx="3050">
                  <c:v>0.24</c:v>
                </c:pt>
                <c:pt idx="3051">
                  <c:v>0.32</c:v>
                </c:pt>
                <c:pt idx="3052">
                  <c:v>0.32</c:v>
                </c:pt>
                <c:pt idx="3053">
                  <c:v>0.28000000000000003</c:v>
                </c:pt>
                <c:pt idx="3054">
                  <c:v>0.44</c:v>
                </c:pt>
                <c:pt idx="3055">
                  <c:v>0.24</c:v>
                </c:pt>
                <c:pt idx="3056">
                  <c:v>0.48</c:v>
                </c:pt>
                <c:pt idx="3057">
                  <c:v>0.24</c:v>
                </c:pt>
                <c:pt idx="3058">
                  <c:v>0.24</c:v>
                </c:pt>
                <c:pt idx="3059">
                  <c:v>0.28000000000000003</c:v>
                </c:pt>
                <c:pt idx="3060">
                  <c:v>0.32</c:v>
                </c:pt>
                <c:pt idx="3061">
                  <c:v>0.32</c:v>
                </c:pt>
                <c:pt idx="3062">
                  <c:v>0.28000000000000003</c:v>
                </c:pt>
                <c:pt idx="3063">
                  <c:v>0.36</c:v>
                </c:pt>
                <c:pt idx="3064">
                  <c:v>0.12</c:v>
                </c:pt>
                <c:pt idx="3065">
                  <c:v>0.24</c:v>
                </c:pt>
                <c:pt idx="3066">
                  <c:v>0.36</c:v>
                </c:pt>
                <c:pt idx="3067">
                  <c:v>0.32</c:v>
                </c:pt>
                <c:pt idx="3068">
                  <c:v>0.28000000000000003</c:v>
                </c:pt>
                <c:pt idx="3069">
                  <c:v>0.24</c:v>
                </c:pt>
                <c:pt idx="3070">
                  <c:v>0.28000000000000003</c:v>
                </c:pt>
                <c:pt idx="3071">
                  <c:v>0.24</c:v>
                </c:pt>
                <c:pt idx="3072">
                  <c:v>0.28000000000000003</c:v>
                </c:pt>
                <c:pt idx="3073">
                  <c:v>0.16</c:v>
                </c:pt>
                <c:pt idx="3074">
                  <c:v>0.36</c:v>
                </c:pt>
                <c:pt idx="3075">
                  <c:v>0.12</c:v>
                </c:pt>
                <c:pt idx="3076">
                  <c:v>0.36</c:v>
                </c:pt>
                <c:pt idx="3077">
                  <c:v>0.36</c:v>
                </c:pt>
                <c:pt idx="3078">
                  <c:v>0.32</c:v>
                </c:pt>
                <c:pt idx="3079">
                  <c:v>0.44</c:v>
                </c:pt>
                <c:pt idx="3080">
                  <c:v>0.28000000000000003</c:v>
                </c:pt>
                <c:pt idx="3081">
                  <c:v>0.24</c:v>
                </c:pt>
                <c:pt idx="3082">
                  <c:v>0.28000000000000003</c:v>
                </c:pt>
                <c:pt idx="3083">
                  <c:v>0.28000000000000003</c:v>
                </c:pt>
                <c:pt idx="3084">
                  <c:v>0.2</c:v>
                </c:pt>
                <c:pt idx="3085">
                  <c:v>0.32</c:v>
                </c:pt>
                <c:pt idx="3086">
                  <c:v>0.2</c:v>
                </c:pt>
                <c:pt idx="3087">
                  <c:v>0.24</c:v>
                </c:pt>
                <c:pt idx="3088">
                  <c:v>0.28000000000000003</c:v>
                </c:pt>
                <c:pt idx="3089">
                  <c:v>0.36</c:v>
                </c:pt>
                <c:pt idx="3090">
                  <c:v>0.24</c:v>
                </c:pt>
                <c:pt idx="3091">
                  <c:v>0.32</c:v>
                </c:pt>
                <c:pt idx="3092">
                  <c:v>0.4</c:v>
                </c:pt>
                <c:pt idx="3093">
                  <c:v>0.16</c:v>
                </c:pt>
                <c:pt idx="3094">
                  <c:v>0.56000000000000005</c:v>
                </c:pt>
                <c:pt idx="3095">
                  <c:v>0.32</c:v>
                </c:pt>
                <c:pt idx="3096">
                  <c:v>0.44</c:v>
                </c:pt>
                <c:pt idx="3097">
                  <c:v>0.24</c:v>
                </c:pt>
                <c:pt idx="3098">
                  <c:v>0.44</c:v>
                </c:pt>
                <c:pt idx="3099">
                  <c:v>0.56000000000000005</c:v>
                </c:pt>
                <c:pt idx="3100">
                  <c:v>0.56000000000000005</c:v>
                </c:pt>
                <c:pt idx="3101">
                  <c:v>0.56000000000000005</c:v>
                </c:pt>
                <c:pt idx="3102">
                  <c:v>0.36</c:v>
                </c:pt>
                <c:pt idx="3103">
                  <c:v>0.44</c:v>
                </c:pt>
                <c:pt idx="3104">
                  <c:v>0.36</c:v>
                </c:pt>
                <c:pt idx="3105">
                  <c:v>0.48</c:v>
                </c:pt>
                <c:pt idx="3106">
                  <c:v>0.52</c:v>
                </c:pt>
                <c:pt idx="3107">
                  <c:v>0.44</c:v>
                </c:pt>
                <c:pt idx="3108">
                  <c:v>0.52</c:v>
                </c:pt>
                <c:pt idx="3109">
                  <c:v>0.6</c:v>
                </c:pt>
                <c:pt idx="3110">
                  <c:v>0.72</c:v>
                </c:pt>
                <c:pt idx="3111">
                  <c:v>0.44</c:v>
                </c:pt>
                <c:pt idx="3112">
                  <c:v>0.52</c:v>
                </c:pt>
                <c:pt idx="3113">
                  <c:v>0.48</c:v>
                </c:pt>
                <c:pt idx="3114">
                  <c:v>0.48</c:v>
                </c:pt>
                <c:pt idx="3115">
                  <c:v>0.36</c:v>
                </c:pt>
                <c:pt idx="3116">
                  <c:v>0.56000000000000005</c:v>
                </c:pt>
                <c:pt idx="3117">
                  <c:v>0.6</c:v>
                </c:pt>
                <c:pt idx="3118">
                  <c:v>0.64</c:v>
                </c:pt>
                <c:pt idx="3119">
                  <c:v>0.72</c:v>
                </c:pt>
                <c:pt idx="3120">
                  <c:v>0.64</c:v>
                </c:pt>
                <c:pt idx="3121">
                  <c:v>0.56000000000000005</c:v>
                </c:pt>
                <c:pt idx="3122">
                  <c:v>0.8</c:v>
                </c:pt>
                <c:pt idx="3123">
                  <c:v>0.64</c:v>
                </c:pt>
                <c:pt idx="3124">
                  <c:v>0.52</c:v>
                </c:pt>
                <c:pt idx="3125">
                  <c:v>0.72</c:v>
                </c:pt>
                <c:pt idx="3126">
                  <c:v>0.68</c:v>
                </c:pt>
                <c:pt idx="3127">
                  <c:v>0.72</c:v>
                </c:pt>
                <c:pt idx="3128">
                  <c:v>0.68</c:v>
                </c:pt>
                <c:pt idx="3129">
                  <c:v>0.32</c:v>
                </c:pt>
                <c:pt idx="3130">
                  <c:v>0.44</c:v>
                </c:pt>
                <c:pt idx="3131">
                  <c:v>0.64</c:v>
                </c:pt>
                <c:pt idx="3132">
                  <c:v>0.64</c:v>
                </c:pt>
                <c:pt idx="3133">
                  <c:v>0.56000000000000005</c:v>
                </c:pt>
                <c:pt idx="3134">
                  <c:v>0.56000000000000005</c:v>
                </c:pt>
                <c:pt idx="3135">
                  <c:v>0.88</c:v>
                </c:pt>
                <c:pt idx="3136">
                  <c:v>0.6</c:v>
                </c:pt>
                <c:pt idx="3137">
                  <c:v>0.8</c:v>
                </c:pt>
                <c:pt idx="3138">
                  <c:v>0.6</c:v>
                </c:pt>
                <c:pt idx="3139">
                  <c:v>0.64</c:v>
                </c:pt>
                <c:pt idx="3140">
                  <c:v>0.64</c:v>
                </c:pt>
                <c:pt idx="3141">
                  <c:v>0.72</c:v>
                </c:pt>
                <c:pt idx="3142">
                  <c:v>0.52</c:v>
                </c:pt>
                <c:pt idx="3143">
                  <c:v>0.52</c:v>
                </c:pt>
                <c:pt idx="3144">
                  <c:v>0.68</c:v>
                </c:pt>
                <c:pt idx="3145">
                  <c:v>0.48</c:v>
                </c:pt>
                <c:pt idx="3146">
                  <c:v>0.52</c:v>
                </c:pt>
                <c:pt idx="3147">
                  <c:v>0.68</c:v>
                </c:pt>
                <c:pt idx="3148">
                  <c:v>0.48</c:v>
                </c:pt>
                <c:pt idx="3149">
                  <c:v>0.52</c:v>
                </c:pt>
                <c:pt idx="3150">
                  <c:v>0.6</c:v>
                </c:pt>
                <c:pt idx="3151">
                  <c:v>0.56000000000000005</c:v>
                </c:pt>
                <c:pt idx="3152">
                  <c:v>0.44</c:v>
                </c:pt>
                <c:pt idx="3153">
                  <c:v>0.72</c:v>
                </c:pt>
                <c:pt idx="3154">
                  <c:v>0.52</c:v>
                </c:pt>
                <c:pt idx="3155">
                  <c:v>0.44</c:v>
                </c:pt>
                <c:pt idx="3156">
                  <c:v>0.48</c:v>
                </c:pt>
                <c:pt idx="3157">
                  <c:v>0.48</c:v>
                </c:pt>
                <c:pt idx="3158">
                  <c:v>0.4</c:v>
                </c:pt>
                <c:pt idx="3159">
                  <c:v>0.4</c:v>
                </c:pt>
                <c:pt idx="3160">
                  <c:v>0.44</c:v>
                </c:pt>
                <c:pt idx="3161">
                  <c:v>0.52</c:v>
                </c:pt>
                <c:pt idx="3162">
                  <c:v>0.36</c:v>
                </c:pt>
                <c:pt idx="3163">
                  <c:v>0.36</c:v>
                </c:pt>
                <c:pt idx="3164">
                  <c:v>0.56000000000000005</c:v>
                </c:pt>
                <c:pt idx="3165">
                  <c:v>0.48</c:v>
                </c:pt>
                <c:pt idx="3166">
                  <c:v>0.44</c:v>
                </c:pt>
                <c:pt idx="3167">
                  <c:v>0.4</c:v>
                </c:pt>
                <c:pt idx="3168">
                  <c:v>0.52</c:v>
                </c:pt>
                <c:pt idx="3169">
                  <c:v>0.32</c:v>
                </c:pt>
                <c:pt idx="3170">
                  <c:v>0.2</c:v>
                </c:pt>
                <c:pt idx="3171">
                  <c:v>0.24</c:v>
                </c:pt>
                <c:pt idx="3172">
                  <c:v>0.32</c:v>
                </c:pt>
                <c:pt idx="3173">
                  <c:v>0.36</c:v>
                </c:pt>
                <c:pt idx="3174">
                  <c:v>0.2</c:v>
                </c:pt>
                <c:pt idx="3175">
                  <c:v>0.48</c:v>
                </c:pt>
                <c:pt idx="3176">
                  <c:v>0.08</c:v>
                </c:pt>
                <c:pt idx="3177">
                  <c:v>0.16</c:v>
                </c:pt>
                <c:pt idx="3178">
                  <c:v>0.32</c:v>
                </c:pt>
                <c:pt idx="3179">
                  <c:v>0.4</c:v>
                </c:pt>
                <c:pt idx="3180">
                  <c:v>0.36</c:v>
                </c:pt>
                <c:pt idx="3181">
                  <c:v>0.24</c:v>
                </c:pt>
                <c:pt idx="3182">
                  <c:v>0.32</c:v>
                </c:pt>
                <c:pt idx="3183">
                  <c:v>0.32</c:v>
                </c:pt>
                <c:pt idx="3184">
                  <c:v>0.28000000000000003</c:v>
                </c:pt>
                <c:pt idx="3185">
                  <c:v>0.2</c:v>
                </c:pt>
                <c:pt idx="3186">
                  <c:v>0</c:v>
                </c:pt>
                <c:pt idx="3187">
                  <c:v>0.12</c:v>
                </c:pt>
                <c:pt idx="3188">
                  <c:v>0.24</c:v>
                </c:pt>
                <c:pt idx="3189">
                  <c:v>0.24</c:v>
                </c:pt>
                <c:pt idx="3190">
                  <c:v>0.32</c:v>
                </c:pt>
                <c:pt idx="3191">
                  <c:v>0.16</c:v>
                </c:pt>
                <c:pt idx="3192">
                  <c:v>0.16</c:v>
                </c:pt>
                <c:pt idx="3193">
                  <c:v>0.16</c:v>
                </c:pt>
                <c:pt idx="3194">
                  <c:v>0.32</c:v>
                </c:pt>
                <c:pt idx="3195">
                  <c:v>0.2</c:v>
                </c:pt>
                <c:pt idx="3196">
                  <c:v>0.2</c:v>
                </c:pt>
                <c:pt idx="3197">
                  <c:v>0.2</c:v>
                </c:pt>
                <c:pt idx="3198">
                  <c:v>0.36</c:v>
                </c:pt>
                <c:pt idx="3199">
                  <c:v>0.32</c:v>
                </c:pt>
                <c:pt idx="3200">
                  <c:v>0.2</c:v>
                </c:pt>
                <c:pt idx="3201">
                  <c:v>0.08</c:v>
                </c:pt>
                <c:pt idx="3202">
                  <c:v>0.16</c:v>
                </c:pt>
                <c:pt idx="3203">
                  <c:v>0.24</c:v>
                </c:pt>
                <c:pt idx="3204">
                  <c:v>0.24</c:v>
                </c:pt>
                <c:pt idx="3205">
                  <c:v>0.36</c:v>
                </c:pt>
                <c:pt idx="3206">
                  <c:v>0.2</c:v>
                </c:pt>
                <c:pt idx="3207">
                  <c:v>0.2</c:v>
                </c:pt>
                <c:pt idx="3208">
                  <c:v>0.24</c:v>
                </c:pt>
                <c:pt idx="3209">
                  <c:v>0.16</c:v>
                </c:pt>
                <c:pt idx="3210">
                  <c:v>0.12</c:v>
                </c:pt>
                <c:pt idx="3211">
                  <c:v>0.16</c:v>
                </c:pt>
                <c:pt idx="3212">
                  <c:v>0.12</c:v>
                </c:pt>
                <c:pt idx="3213">
                  <c:v>0.04</c:v>
                </c:pt>
                <c:pt idx="3214">
                  <c:v>0.08</c:v>
                </c:pt>
                <c:pt idx="3215">
                  <c:v>0.16</c:v>
                </c:pt>
                <c:pt idx="3216">
                  <c:v>0.12</c:v>
                </c:pt>
                <c:pt idx="3217">
                  <c:v>0.32</c:v>
                </c:pt>
                <c:pt idx="3218">
                  <c:v>0.16</c:v>
                </c:pt>
                <c:pt idx="3219">
                  <c:v>0.16</c:v>
                </c:pt>
                <c:pt idx="3220">
                  <c:v>0.16</c:v>
                </c:pt>
                <c:pt idx="3221">
                  <c:v>0.24</c:v>
                </c:pt>
                <c:pt idx="3222">
                  <c:v>0.32</c:v>
                </c:pt>
                <c:pt idx="3223">
                  <c:v>0.08</c:v>
                </c:pt>
                <c:pt idx="3224">
                  <c:v>0.16</c:v>
                </c:pt>
                <c:pt idx="3225">
                  <c:v>0.04</c:v>
                </c:pt>
                <c:pt idx="3226">
                  <c:v>0.32</c:v>
                </c:pt>
                <c:pt idx="3227">
                  <c:v>0.28000000000000003</c:v>
                </c:pt>
                <c:pt idx="3228">
                  <c:v>0.04</c:v>
                </c:pt>
                <c:pt idx="3229">
                  <c:v>0.2</c:v>
                </c:pt>
                <c:pt idx="3230">
                  <c:v>0.16</c:v>
                </c:pt>
                <c:pt idx="3231">
                  <c:v>0.16</c:v>
                </c:pt>
                <c:pt idx="3232">
                  <c:v>0.04</c:v>
                </c:pt>
                <c:pt idx="3233">
                  <c:v>0.08</c:v>
                </c:pt>
                <c:pt idx="3234">
                  <c:v>0.32</c:v>
                </c:pt>
                <c:pt idx="3235">
                  <c:v>0.16</c:v>
                </c:pt>
                <c:pt idx="3236">
                  <c:v>0.28000000000000003</c:v>
                </c:pt>
                <c:pt idx="3237">
                  <c:v>0.12</c:v>
                </c:pt>
                <c:pt idx="3238">
                  <c:v>0.04</c:v>
                </c:pt>
                <c:pt idx="3239">
                  <c:v>0.04</c:v>
                </c:pt>
                <c:pt idx="3240">
                  <c:v>0.16</c:v>
                </c:pt>
                <c:pt idx="3241">
                  <c:v>0.2</c:v>
                </c:pt>
                <c:pt idx="3242">
                  <c:v>0.16</c:v>
                </c:pt>
                <c:pt idx="3243">
                  <c:v>0.16</c:v>
                </c:pt>
                <c:pt idx="3244">
                  <c:v>0.08</c:v>
                </c:pt>
                <c:pt idx="3245">
                  <c:v>0.12</c:v>
                </c:pt>
                <c:pt idx="3246">
                  <c:v>0.16</c:v>
                </c:pt>
                <c:pt idx="3247">
                  <c:v>0.16</c:v>
                </c:pt>
                <c:pt idx="3248">
                  <c:v>0.04</c:v>
                </c:pt>
                <c:pt idx="3249">
                  <c:v>0.04</c:v>
                </c:pt>
                <c:pt idx="3250">
                  <c:v>0.12</c:v>
                </c:pt>
                <c:pt idx="3251">
                  <c:v>0.08</c:v>
                </c:pt>
                <c:pt idx="3252">
                  <c:v>0.2</c:v>
                </c:pt>
                <c:pt idx="3253">
                  <c:v>0.12</c:v>
                </c:pt>
                <c:pt idx="3254">
                  <c:v>0.16</c:v>
                </c:pt>
                <c:pt idx="3255">
                  <c:v>0.08</c:v>
                </c:pt>
                <c:pt idx="3256">
                  <c:v>0.08</c:v>
                </c:pt>
                <c:pt idx="3257">
                  <c:v>0.12</c:v>
                </c:pt>
                <c:pt idx="3258">
                  <c:v>0.24</c:v>
                </c:pt>
                <c:pt idx="3259">
                  <c:v>0.04</c:v>
                </c:pt>
                <c:pt idx="3260">
                  <c:v>0.04</c:v>
                </c:pt>
                <c:pt idx="3261">
                  <c:v>0</c:v>
                </c:pt>
                <c:pt idx="3262">
                  <c:v>0.16</c:v>
                </c:pt>
                <c:pt idx="3263">
                  <c:v>0.24</c:v>
                </c:pt>
                <c:pt idx="3264">
                  <c:v>0.32</c:v>
                </c:pt>
                <c:pt idx="3265">
                  <c:v>0.28000000000000003</c:v>
                </c:pt>
                <c:pt idx="3266">
                  <c:v>0.04</c:v>
                </c:pt>
                <c:pt idx="3267">
                  <c:v>0.12</c:v>
                </c:pt>
                <c:pt idx="3268">
                  <c:v>0.12</c:v>
                </c:pt>
                <c:pt idx="3269">
                  <c:v>0.04</c:v>
                </c:pt>
                <c:pt idx="3270">
                  <c:v>0.24</c:v>
                </c:pt>
                <c:pt idx="3271">
                  <c:v>0.12</c:v>
                </c:pt>
                <c:pt idx="3272">
                  <c:v>0.12</c:v>
                </c:pt>
                <c:pt idx="3273">
                  <c:v>0.24</c:v>
                </c:pt>
                <c:pt idx="3274">
                  <c:v>0.12</c:v>
                </c:pt>
                <c:pt idx="3275">
                  <c:v>0</c:v>
                </c:pt>
                <c:pt idx="3276">
                  <c:v>0.12</c:v>
                </c:pt>
                <c:pt idx="3277">
                  <c:v>0.2</c:v>
                </c:pt>
                <c:pt idx="3278">
                  <c:v>0.2</c:v>
                </c:pt>
                <c:pt idx="3279">
                  <c:v>0.36</c:v>
                </c:pt>
                <c:pt idx="3280">
                  <c:v>0.2</c:v>
                </c:pt>
                <c:pt idx="3281">
                  <c:v>0</c:v>
                </c:pt>
                <c:pt idx="3282">
                  <c:v>0.08</c:v>
                </c:pt>
                <c:pt idx="3283">
                  <c:v>0.28000000000000003</c:v>
                </c:pt>
                <c:pt idx="3284">
                  <c:v>0.12</c:v>
                </c:pt>
                <c:pt idx="3285">
                  <c:v>0.24</c:v>
                </c:pt>
                <c:pt idx="3286">
                  <c:v>0.08</c:v>
                </c:pt>
                <c:pt idx="3287">
                  <c:v>0.16</c:v>
                </c:pt>
                <c:pt idx="3288">
                  <c:v>0.2</c:v>
                </c:pt>
                <c:pt idx="3289">
                  <c:v>0.16</c:v>
                </c:pt>
                <c:pt idx="3290">
                  <c:v>0.2</c:v>
                </c:pt>
                <c:pt idx="3291">
                  <c:v>0.12</c:v>
                </c:pt>
                <c:pt idx="3292">
                  <c:v>0.12</c:v>
                </c:pt>
                <c:pt idx="3293">
                  <c:v>0.04</c:v>
                </c:pt>
                <c:pt idx="3294">
                  <c:v>0.24</c:v>
                </c:pt>
                <c:pt idx="3295">
                  <c:v>0.16</c:v>
                </c:pt>
                <c:pt idx="3296">
                  <c:v>0.08</c:v>
                </c:pt>
                <c:pt idx="3297">
                  <c:v>0.12</c:v>
                </c:pt>
                <c:pt idx="3298">
                  <c:v>0.2</c:v>
                </c:pt>
                <c:pt idx="3299">
                  <c:v>0.2</c:v>
                </c:pt>
                <c:pt idx="3300">
                  <c:v>0.12</c:v>
                </c:pt>
                <c:pt idx="3301">
                  <c:v>0.16</c:v>
                </c:pt>
                <c:pt idx="3302">
                  <c:v>0.12</c:v>
                </c:pt>
                <c:pt idx="3303">
                  <c:v>0.12</c:v>
                </c:pt>
                <c:pt idx="3304">
                  <c:v>0.32</c:v>
                </c:pt>
                <c:pt idx="3305">
                  <c:v>0.24</c:v>
                </c:pt>
                <c:pt idx="3306">
                  <c:v>0.2</c:v>
                </c:pt>
                <c:pt idx="3307">
                  <c:v>0.16</c:v>
                </c:pt>
                <c:pt idx="3308">
                  <c:v>0.12</c:v>
                </c:pt>
                <c:pt idx="3309">
                  <c:v>0.04</c:v>
                </c:pt>
                <c:pt idx="3310">
                  <c:v>0.04</c:v>
                </c:pt>
                <c:pt idx="3311">
                  <c:v>0.16</c:v>
                </c:pt>
                <c:pt idx="3312">
                  <c:v>0.12</c:v>
                </c:pt>
                <c:pt idx="3313">
                  <c:v>0.16</c:v>
                </c:pt>
                <c:pt idx="3314">
                  <c:v>0.08</c:v>
                </c:pt>
                <c:pt idx="3315">
                  <c:v>0.16</c:v>
                </c:pt>
                <c:pt idx="3316">
                  <c:v>0.12</c:v>
                </c:pt>
                <c:pt idx="3317">
                  <c:v>0.2</c:v>
                </c:pt>
                <c:pt idx="3318">
                  <c:v>0.32</c:v>
                </c:pt>
                <c:pt idx="3319">
                  <c:v>0.12</c:v>
                </c:pt>
                <c:pt idx="3320">
                  <c:v>0.28000000000000003</c:v>
                </c:pt>
                <c:pt idx="3321">
                  <c:v>0.16</c:v>
                </c:pt>
                <c:pt idx="3322">
                  <c:v>0.2</c:v>
                </c:pt>
                <c:pt idx="3323">
                  <c:v>0.12</c:v>
                </c:pt>
                <c:pt idx="3324">
                  <c:v>0.04</c:v>
                </c:pt>
                <c:pt idx="3325">
                  <c:v>0.08</c:v>
                </c:pt>
                <c:pt idx="3326">
                  <c:v>0.16</c:v>
                </c:pt>
                <c:pt idx="3327">
                  <c:v>0.12</c:v>
                </c:pt>
                <c:pt idx="3328">
                  <c:v>0.2</c:v>
                </c:pt>
                <c:pt idx="3329">
                  <c:v>0.16</c:v>
                </c:pt>
                <c:pt idx="3330">
                  <c:v>0.04</c:v>
                </c:pt>
                <c:pt idx="3331">
                  <c:v>0.08</c:v>
                </c:pt>
                <c:pt idx="3332">
                  <c:v>0.08</c:v>
                </c:pt>
                <c:pt idx="3333">
                  <c:v>0.2</c:v>
                </c:pt>
                <c:pt idx="3334">
                  <c:v>0.12</c:v>
                </c:pt>
                <c:pt idx="3335">
                  <c:v>0.28000000000000003</c:v>
                </c:pt>
                <c:pt idx="3336">
                  <c:v>0.28000000000000003</c:v>
                </c:pt>
                <c:pt idx="3337">
                  <c:v>0.2</c:v>
                </c:pt>
                <c:pt idx="3338">
                  <c:v>0.08</c:v>
                </c:pt>
                <c:pt idx="3339">
                  <c:v>0.24</c:v>
                </c:pt>
                <c:pt idx="3340">
                  <c:v>0.24</c:v>
                </c:pt>
                <c:pt idx="3341">
                  <c:v>0.16</c:v>
                </c:pt>
                <c:pt idx="3342">
                  <c:v>0.2</c:v>
                </c:pt>
                <c:pt idx="3343">
                  <c:v>0.12</c:v>
                </c:pt>
                <c:pt idx="3344">
                  <c:v>0.2</c:v>
                </c:pt>
                <c:pt idx="3345">
                  <c:v>0.2</c:v>
                </c:pt>
                <c:pt idx="3346">
                  <c:v>0.04</c:v>
                </c:pt>
                <c:pt idx="3347">
                  <c:v>0.2</c:v>
                </c:pt>
                <c:pt idx="3348">
                  <c:v>0.28000000000000003</c:v>
                </c:pt>
                <c:pt idx="3349">
                  <c:v>0.2</c:v>
                </c:pt>
                <c:pt idx="3350">
                  <c:v>0.12</c:v>
                </c:pt>
                <c:pt idx="3351">
                  <c:v>0.2</c:v>
                </c:pt>
                <c:pt idx="3352">
                  <c:v>0.2</c:v>
                </c:pt>
                <c:pt idx="3353">
                  <c:v>0.2</c:v>
                </c:pt>
                <c:pt idx="3354">
                  <c:v>0.04</c:v>
                </c:pt>
                <c:pt idx="3355">
                  <c:v>0.32</c:v>
                </c:pt>
                <c:pt idx="3356">
                  <c:v>0.16</c:v>
                </c:pt>
                <c:pt idx="3357">
                  <c:v>0.2</c:v>
                </c:pt>
                <c:pt idx="3358">
                  <c:v>0.12</c:v>
                </c:pt>
                <c:pt idx="3359">
                  <c:v>0.16</c:v>
                </c:pt>
                <c:pt idx="3360">
                  <c:v>0.12</c:v>
                </c:pt>
                <c:pt idx="3361">
                  <c:v>0.16</c:v>
                </c:pt>
                <c:pt idx="3362">
                  <c:v>0.24</c:v>
                </c:pt>
                <c:pt idx="3363">
                  <c:v>0.4</c:v>
                </c:pt>
                <c:pt idx="3364">
                  <c:v>0.12</c:v>
                </c:pt>
                <c:pt idx="3365">
                  <c:v>0.08</c:v>
                </c:pt>
                <c:pt idx="3366">
                  <c:v>0.2</c:v>
                </c:pt>
                <c:pt idx="3367">
                  <c:v>0.32</c:v>
                </c:pt>
                <c:pt idx="3368">
                  <c:v>0.2</c:v>
                </c:pt>
                <c:pt idx="3369">
                  <c:v>0.08</c:v>
                </c:pt>
                <c:pt idx="3370">
                  <c:v>0.16</c:v>
                </c:pt>
                <c:pt idx="3371">
                  <c:v>0.16</c:v>
                </c:pt>
                <c:pt idx="3372">
                  <c:v>0.16</c:v>
                </c:pt>
                <c:pt idx="3373">
                  <c:v>0.04</c:v>
                </c:pt>
                <c:pt idx="3374">
                  <c:v>0.12</c:v>
                </c:pt>
                <c:pt idx="3375">
                  <c:v>0.12</c:v>
                </c:pt>
                <c:pt idx="3376">
                  <c:v>0.12</c:v>
                </c:pt>
                <c:pt idx="3377">
                  <c:v>0.2</c:v>
                </c:pt>
                <c:pt idx="3378">
                  <c:v>0.12</c:v>
                </c:pt>
                <c:pt idx="3379">
                  <c:v>0.2</c:v>
                </c:pt>
                <c:pt idx="3380">
                  <c:v>0.2</c:v>
                </c:pt>
                <c:pt idx="3381">
                  <c:v>0.12</c:v>
                </c:pt>
                <c:pt idx="3382">
                  <c:v>0.32</c:v>
                </c:pt>
                <c:pt idx="3383">
                  <c:v>0.04</c:v>
                </c:pt>
                <c:pt idx="3384">
                  <c:v>0.04</c:v>
                </c:pt>
                <c:pt idx="3385">
                  <c:v>0.28000000000000003</c:v>
                </c:pt>
                <c:pt idx="3386">
                  <c:v>0.12</c:v>
                </c:pt>
                <c:pt idx="3387">
                  <c:v>0.16</c:v>
                </c:pt>
                <c:pt idx="3388">
                  <c:v>0.2</c:v>
                </c:pt>
                <c:pt idx="3389">
                  <c:v>0.2</c:v>
                </c:pt>
                <c:pt idx="3390">
                  <c:v>0.32</c:v>
                </c:pt>
                <c:pt idx="3391">
                  <c:v>0.2</c:v>
                </c:pt>
                <c:pt idx="3392">
                  <c:v>0.08</c:v>
                </c:pt>
                <c:pt idx="3393">
                  <c:v>0.08</c:v>
                </c:pt>
                <c:pt idx="3394">
                  <c:v>0</c:v>
                </c:pt>
                <c:pt idx="3395">
                  <c:v>0.16</c:v>
                </c:pt>
                <c:pt idx="3396">
                  <c:v>0.2</c:v>
                </c:pt>
                <c:pt idx="3397">
                  <c:v>0.28000000000000003</c:v>
                </c:pt>
                <c:pt idx="3398">
                  <c:v>0.32</c:v>
                </c:pt>
                <c:pt idx="3399">
                  <c:v>0.2</c:v>
                </c:pt>
                <c:pt idx="3400">
                  <c:v>0.2</c:v>
                </c:pt>
                <c:pt idx="3401">
                  <c:v>0.08</c:v>
                </c:pt>
                <c:pt idx="3402">
                  <c:v>0.28000000000000003</c:v>
                </c:pt>
                <c:pt idx="3403">
                  <c:v>0.32</c:v>
                </c:pt>
                <c:pt idx="3404">
                  <c:v>0.08</c:v>
                </c:pt>
                <c:pt idx="3405">
                  <c:v>0.16</c:v>
                </c:pt>
                <c:pt idx="3406">
                  <c:v>0.12</c:v>
                </c:pt>
                <c:pt idx="3407">
                  <c:v>0.12</c:v>
                </c:pt>
                <c:pt idx="3408">
                  <c:v>0.16</c:v>
                </c:pt>
                <c:pt idx="3409">
                  <c:v>0.16</c:v>
                </c:pt>
                <c:pt idx="3410">
                  <c:v>0.28000000000000003</c:v>
                </c:pt>
                <c:pt idx="3411">
                  <c:v>0.12</c:v>
                </c:pt>
                <c:pt idx="3412">
                  <c:v>0.12</c:v>
                </c:pt>
                <c:pt idx="3413">
                  <c:v>0.2</c:v>
                </c:pt>
                <c:pt idx="3414">
                  <c:v>0.16</c:v>
                </c:pt>
                <c:pt idx="3415">
                  <c:v>0.2</c:v>
                </c:pt>
                <c:pt idx="3416">
                  <c:v>0.08</c:v>
                </c:pt>
                <c:pt idx="3417">
                  <c:v>0.2</c:v>
                </c:pt>
                <c:pt idx="3418">
                  <c:v>0.16</c:v>
                </c:pt>
                <c:pt idx="3419">
                  <c:v>0.28000000000000003</c:v>
                </c:pt>
                <c:pt idx="3420">
                  <c:v>0.2</c:v>
                </c:pt>
                <c:pt idx="3421">
                  <c:v>0.36</c:v>
                </c:pt>
                <c:pt idx="3422">
                  <c:v>0.2</c:v>
                </c:pt>
                <c:pt idx="3423">
                  <c:v>0.24</c:v>
                </c:pt>
                <c:pt idx="3424">
                  <c:v>0.2</c:v>
                </c:pt>
                <c:pt idx="3425">
                  <c:v>0.32</c:v>
                </c:pt>
                <c:pt idx="3426">
                  <c:v>0.12</c:v>
                </c:pt>
                <c:pt idx="3427">
                  <c:v>0.28000000000000003</c:v>
                </c:pt>
                <c:pt idx="3428">
                  <c:v>0.16</c:v>
                </c:pt>
                <c:pt idx="3429">
                  <c:v>0.2</c:v>
                </c:pt>
                <c:pt idx="3430">
                  <c:v>0.28000000000000003</c:v>
                </c:pt>
                <c:pt idx="3431">
                  <c:v>0.28000000000000003</c:v>
                </c:pt>
                <c:pt idx="3432">
                  <c:v>0.2</c:v>
                </c:pt>
                <c:pt idx="3433">
                  <c:v>0.04</c:v>
                </c:pt>
                <c:pt idx="3434">
                  <c:v>0.04</c:v>
                </c:pt>
                <c:pt idx="3435">
                  <c:v>0.36</c:v>
                </c:pt>
                <c:pt idx="3436">
                  <c:v>0.12</c:v>
                </c:pt>
                <c:pt idx="3437">
                  <c:v>0.4</c:v>
                </c:pt>
                <c:pt idx="3438">
                  <c:v>0.12</c:v>
                </c:pt>
                <c:pt idx="3439">
                  <c:v>0.16</c:v>
                </c:pt>
                <c:pt idx="3440">
                  <c:v>0.2</c:v>
                </c:pt>
                <c:pt idx="3441">
                  <c:v>0.2</c:v>
                </c:pt>
                <c:pt idx="3442">
                  <c:v>0.24</c:v>
                </c:pt>
                <c:pt idx="3443">
                  <c:v>0.16</c:v>
                </c:pt>
                <c:pt idx="3444">
                  <c:v>0.24</c:v>
                </c:pt>
                <c:pt idx="3445">
                  <c:v>0.32</c:v>
                </c:pt>
                <c:pt idx="3446">
                  <c:v>0.28000000000000003</c:v>
                </c:pt>
                <c:pt idx="3447">
                  <c:v>0.2</c:v>
                </c:pt>
                <c:pt idx="3448">
                  <c:v>0.32</c:v>
                </c:pt>
                <c:pt idx="3449">
                  <c:v>0.24</c:v>
                </c:pt>
                <c:pt idx="3450">
                  <c:v>0.12</c:v>
                </c:pt>
                <c:pt idx="3451">
                  <c:v>0.16</c:v>
                </c:pt>
                <c:pt idx="3452">
                  <c:v>0.4</c:v>
                </c:pt>
                <c:pt idx="3453">
                  <c:v>0.2</c:v>
                </c:pt>
                <c:pt idx="3454">
                  <c:v>0.24</c:v>
                </c:pt>
                <c:pt idx="3455">
                  <c:v>0.44</c:v>
                </c:pt>
                <c:pt idx="3456">
                  <c:v>0.32</c:v>
                </c:pt>
                <c:pt idx="3457">
                  <c:v>0.12</c:v>
                </c:pt>
                <c:pt idx="3458">
                  <c:v>0.24</c:v>
                </c:pt>
                <c:pt idx="3459">
                  <c:v>0.08</c:v>
                </c:pt>
                <c:pt idx="3460">
                  <c:v>0.24</c:v>
                </c:pt>
                <c:pt idx="3461">
                  <c:v>0.32</c:v>
                </c:pt>
                <c:pt idx="3462">
                  <c:v>0.16</c:v>
                </c:pt>
                <c:pt idx="3463">
                  <c:v>0.32</c:v>
                </c:pt>
                <c:pt idx="3464">
                  <c:v>0.28000000000000003</c:v>
                </c:pt>
                <c:pt idx="3465">
                  <c:v>0.4</c:v>
                </c:pt>
                <c:pt idx="3466">
                  <c:v>0.32</c:v>
                </c:pt>
                <c:pt idx="3467">
                  <c:v>0.32</c:v>
                </c:pt>
                <c:pt idx="3468">
                  <c:v>0.24</c:v>
                </c:pt>
                <c:pt idx="3469">
                  <c:v>0.24</c:v>
                </c:pt>
                <c:pt idx="3470">
                  <c:v>0.48</c:v>
                </c:pt>
                <c:pt idx="3471">
                  <c:v>0.28000000000000003</c:v>
                </c:pt>
                <c:pt idx="3472">
                  <c:v>0.24</c:v>
                </c:pt>
                <c:pt idx="3473">
                  <c:v>0.32</c:v>
                </c:pt>
                <c:pt idx="3474">
                  <c:v>0.16</c:v>
                </c:pt>
                <c:pt idx="3475">
                  <c:v>0.36</c:v>
                </c:pt>
                <c:pt idx="3476">
                  <c:v>0.28000000000000003</c:v>
                </c:pt>
                <c:pt idx="3477">
                  <c:v>0.28000000000000003</c:v>
                </c:pt>
                <c:pt idx="3478">
                  <c:v>0.36</c:v>
                </c:pt>
                <c:pt idx="3479">
                  <c:v>0.36</c:v>
                </c:pt>
                <c:pt idx="3480">
                  <c:v>0.32</c:v>
                </c:pt>
                <c:pt idx="3481">
                  <c:v>0.24</c:v>
                </c:pt>
                <c:pt idx="3482">
                  <c:v>0.4</c:v>
                </c:pt>
                <c:pt idx="3483">
                  <c:v>0.24</c:v>
                </c:pt>
                <c:pt idx="3484">
                  <c:v>0.32</c:v>
                </c:pt>
                <c:pt idx="3485">
                  <c:v>0.12</c:v>
                </c:pt>
                <c:pt idx="3486">
                  <c:v>0.32</c:v>
                </c:pt>
                <c:pt idx="3487">
                  <c:v>0.4</c:v>
                </c:pt>
                <c:pt idx="3488">
                  <c:v>0.36</c:v>
                </c:pt>
                <c:pt idx="3489">
                  <c:v>0.4</c:v>
                </c:pt>
                <c:pt idx="3490">
                  <c:v>0.32</c:v>
                </c:pt>
                <c:pt idx="3491">
                  <c:v>0.32</c:v>
                </c:pt>
                <c:pt idx="3492">
                  <c:v>0.24</c:v>
                </c:pt>
                <c:pt idx="3493">
                  <c:v>0.24</c:v>
                </c:pt>
                <c:pt idx="3494">
                  <c:v>0.36</c:v>
                </c:pt>
                <c:pt idx="3495">
                  <c:v>0.2</c:v>
                </c:pt>
                <c:pt idx="3496">
                  <c:v>0.24</c:v>
                </c:pt>
                <c:pt idx="3497">
                  <c:v>0.36</c:v>
                </c:pt>
                <c:pt idx="3498">
                  <c:v>0.32</c:v>
                </c:pt>
                <c:pt idx="3499">
                  <c:v>0.12</c:v>
                </c:pt>
                <c:pt idx="3500">
                  <c:v>0.28000000000000003</c:v>
                </c:pt>
                <c:pt idx="3501">
                  <c:v>0.36</c:v>
                </c:pt>
                <c:pt idx="3502">
                  <c:v>0.52</c:v>
                </c:pt>
                <c:pt idx="3503">
                  <c:v>0.16</c:v>
                </c:pt>
                <c:pt idx="3504">
                  <c:v>0.24</c:v>
                </c:pt>
                <c:pt idx="3505">
                  <c:v>0.24</c:v>
                </c:pt>
                <c:pt idx="3506">
                  <c:v>0.24</c:v>
                </c:pt>
                <c:pt idx="3507">
                  <c:v>0.24</c:v>
                </c:pt>
                <c:pt idx="3508">
                  <c:v>0.32</c:v>
                </c:pt>
                <c:pt idx="3509">
                  <c:v>0.24</c:v>
                </c:pt>
                <c:pt idx="3510">
                  <c:v>0.16</c:v>
                </c:pt>
                <c:pt idx="3511">
                  <c:v>0.48</c:v>
                </c:pt>
                <c:pt idx="3512">
                  <c:v>0.32</c:v>
                </c:pt>
                <c:pt idx="3513">
                  <c:v>0.28000000000000003</c:v>
                </c:pt>
                <c:pt idx="3514">
                  <c:v>0.24</c:v>
                </c:pt>
                <c:pt idx="3515">
                  <c:v>0.16</c:v>
                </c:pt>
                <c:pt idx="3516">
                  <c:v>0.24</c:v>
                </c:pt>
                <c:pt idx="3517">
                  <c:v>0.24</c:v>
                </c:pt>
                <c:pt idx="3518">
                  <c:v>0.16</c:v>
                </c:pt>
                <c:pt idx="3519">
                  <c:v>0.04</c:v>
                </c:pt>
                <c:pt idx="3520">
                  <c:v>0.12</c:v>
                </c:pt>
                <c:pt idx="3521">
                  <c:v>0.16</c:v>
                </c:pt>
                <c:pt idx="3522">
                  <c:v>0.2</c:v>
                </c:pt>
                <c:pt idx="3523">
                  <c:v>0.12</c:v>
                </c:pt>
                <c:pt idx="3524">
                  <c:v>0.24</c:v>
                </c:pt>
                <c:pt idx="3525">
                  <c:v>0.12</c:v>
                </c:pt>
                <c:pt idx="3526">
                  <c:v>0.08</c:v>
                </c:pt>
                <c:pt idx="3527">
                  <c:v>0.16</c:v>
                </c:pt>
                <c:pt idx="3528">
                  <c:v>0.04</c:v>
                </c:pt>
                <c:pt idx="3529">
                  <c:v>0.12</c:v>
                </c:pt>
                <c:pt idx="3530">
                  <c:v>0.12</c:v>
                </c:pt>
                <c:pt idx="3531">
                  <c:v>0.32</c:v>
                </c:pt>
                <c:pt idx="3532">
                  <c:v>0.2</c:v>
                </c:pt>
                <c:pt idx="3533">
                  <c:v>0.24</c:v>
                </c:pt>
                <c:pt idx="3534">
                  <c:v>0.08</c:v>
                </c:pt>
                <c:pt idx="3535">
                  <c:v>0.12</c:v>
                </c:pt>
                <c:pt idx="3536">
                  <c:v>0.16</c:v>
                </c:pt>
                <c:pt idx="3537">
                  <c:v>0.16</c:v>
                </c:pt>
                <c:pt idx="3538">
                  <c:v>0.24</c:v>
                </c:pt>
                <c:pt idx="3539">
                  <c:v>0.2</c:v>
                </c:pt>
                <c:pt idx="3540">
                  <c:v>0.08</c:v>
                </c:pt>
                <c:pt idx="3541">
                  <c:v>0.08</c:v>
                </c:pt>
                <c:pt idx="3542">
                  <c:v>0.12</c:v>
                </c:pt>
                <c:pt idx="3543">
                  <c:v>0.2</c:v>
                </c:pt>
                <c:pt idx="3544">
                  <c:v>0.2</c:v>
                </c:pt>
                <c:pt idx="3545">
                  <c:v>0.24</c:v>
                </c:pt>
                <c:pt idx="3546">
                  <c:v>0.04</c:v>
                </c:pt>
                <c:pt idx="3547">
                  <c:v>0.08</c:v>
                </c:pt>
                <c:pt idx="3548">
                  <c:v>0.08</c:v>
                </c:pt>
                <c:pt idx="3549">
                  <c:v>0.12</c:v>
                </c:pt>
                <c:pt idx="3550">
                  <c:v>0.2</c:v>
                </c:pt>
                <c:pt idx="3551">
                  <c:v>0.12</c:v>
                </c:pt>
                <c:pt idx="3552">
                  <c:v>0.16</c:v>
                </c:pt>
                <c:pt idx="3553">
                  <c:v>0.08</c:v>
                </c:pt>
                <c:pt idx="3554">
                  <c:v>0.08</c:v>
                </c:pt>
                <c:pt idx="3555">
                  <c:v>0.12</c:v>
                </c:pt>
                <c:pt idx="3556">
                  <c:v>0.16</c:v>
                </c:pt>
                <c:pt idx="3557">
                  <c:v>0.28000000000000003</c:v>
                </c:pt>
                <c:pt idx="3558">
                  <c:v>0.2</c:v>
                </c:pt>
                <c:pt idx="3559">
                  <c:v>0.04</c:v>
                </c:pt>
                <c:pt idx="3560">
                  <c:v>0.08</c:v>
                </c:pt>
                <c:pt idx="3561">
                  <c:v>0.12</c:v>
                </c:pt>
                <c:pt idx="3562">
                  <c:v>0.2</c:v>
                </c:pt>
                <c:pt idx="3563">
                  <c:v>0.08</c:v>
                </c:pt>
                <c:pt idx="3564">
                  <c:v>0.16</c:v>
                </c:pt>
                <c:pt idx="3565">
                  <c:v>0.16</c:v>
                </c:pt>
                <c:pt idx="3566">
                  <c:v>0.08</c:v>
                </c:pt>
                <c:pt idx="3567">
                  <c:v>0.4</c:v>
                </c:pt>
                <c:pt idx="3568">
                  <c:v>0.16</c:v>
                </c:pt>
                <c:pt idx="3569">
                  <c:v>0.08</c:v>
                </c:pt>
                <c:pt idx="3570">
                  <c:v>0.12</c:v>
                </c:pt>
                <c:pt idx="3571">
                  <c:v>0.04</c:v>
                </c:pt>
                <c:pt idx="3572">
                  <c:v>0.16</c:v>
                </c:pt>
                <c:pt idx="3573">
                  <c:v>0.16</c:v>
                </c:pt>
                <c:pt idx="3574">
                  <c:v>0.08</c:v>
                </c:pt>
                <c:pt idx="3575">
                  <c:v>0.04</c:v>
                </c:pt>
                <c:pt idx="3576">
                  <c:v>0.24</c:v>
                </c:pt>
                <c:pt idx="3577">
                  <c:v>0.16</c:v>
                </c:pt>
                <c:pt idx="3578">
                  <c:v>0.08</c:v>
                </c:pt>
                <c:pt idx="3579">
                  <c:v>0.08</c:v>
                </c:pt>
                <c:pt idx="3580">
                  <c:v>0.28000000000000003</c:v>
                </c:pt>
                <c:pt idx="3581">
                  <c:v>0.04</c:v>
                </c:pt>
                <c:pt idx="3582">
                  <c:v>0.2</c:v>
                </c:pt>
                <c:pt idx="3583">
                  <c:v>0.16</c:v>
                </c:pt>
                <c:pt idx="3584">
                  <c:v>0.16</c:v>
                </c:pt>
                <c:pt idx="3585">
                  <c:v>0</c:v>
                </c:pt>
                <c:pt idx="3586">
                  <c:v>0.2</c:v>
                </c:pt>
                <c:pt idx="3587">
                  <c:v>0.04</c:v>
                </c:pt>
                <c:pt idx="3588">
                  <c:v>0.12</c:v>
                </c:pt>
                <c:pt idx="3589">
                  <c:v>0.08</c:v>
                </c:pt>
                <c:pt idx="3590">
                  <c:v>0.16</c:v>
                </c:pt>
                <c:pt idx="3591">
                  <c:v>0.04</c:v>
                </c:pt>
                <c:pt idx="3592">
                  <c:v>0.28000000000000003</c:v>
                </c:pt>
                <c:pt idx="3593">
                  <c:v>0.12</c:v>
                </c:pt>
                <c:pt idx="3594">
                  <c:v>0.08</c:v>
                </c:pt>
                <c:pt idx="3595">
                  <c:v>0.12</c:v>
                </c:pt>
                <c:pt idx="3596">
                  <c:v>0.2</c:v>
                </c:pt>
                <c:pt idx="3597">
                  <c:v>0.12</c:v>
                </c:pt>
                <c:pt idx="3598">
                  <c:v>0.2</c:v>
                </c:pt>
                <c:pt idx="3599">
                  <c:v>0.04</c:v>
                </c:pt>
                <c:pt idx="3600">
                  <c:v>0.08</c:v>
                </c:pt>
                <c:pt idx="3601">
                  <c:v>0.12</c:v>
                </c:pt>
                <c:pt idx="3602">
                  <c:v>0.12</c:v>
                </c:pt>
                <c:pt idx="3603">
                  <c:v>0.16</c:v>
                </c:pt>
                <c:pt idx="3604">
                  <c:v>0.08</c:v>
                </c:pt>
                <c:pt idx="3605">
                  <c:v>0.16</c:v>
                </c:pt>
                <c:pt idx="3606">
                  <c:v>0.08</c:v>
                </c:pt>
                <c:pt idx="3607">
                  <c:v>0.04</c:v>
                </c:pt>
                <c:pt idx="3608">
                  <c:v>0.2</c:v>
                </c:pt>
                <c:pt idx="3609">
                  <c:v>0.08</c:v>
                </c:pt>
                <c:pt idx="3610">
                  <c:v>0.04</c:v>
                </c:pt>
                <c:pt idx="3611">
                  <c:v>0.24</c:v>
                </c:pt>
                <c:pt idx="3612">
                  <c:v>0</c:v>
                </c:pt>
                <c:pt idx="3613">
                  <c:v>0.2</c:v>
                </c:pt>
                <c:pt idx="3614">
                  <c:v>0</c:v>
                </c:pt>
                <c:pt idx="3615">
                  <c:v>0.12</c:v>
                </c:pt>
                <c:pt idx="3616">
                  <c:v>0</c:v>
                </c:pt>
                <c:pt idx="3617">
                  <c:v>0.36</c:v>
                </c:pt>
                <c:pt idx="3618">
                  <c:v>0.12</c:v>
                </c:pt>
                <c:pt idx="3619">
                  <c:v>0.2</c:v>
                </c:pt>
                <c:pt idx="3620">
                  <c:v>0.24</c:v>
                </c:pt>
                <c:pt idx="3621">
                  <c:v>0.04</c:v>
                </c:pt>
                <c:pt idx="3622">
                  <c:v>0</c:v>
                </c:pt>
                <c:pt idx="3623">
                  <c:v>0.04</c:v>
                </c:pt>
                <c:pt idx="3624">
                  <c:v>0.2</c:v>
                </c:pt>
                <c:pt idx="3625">
                  <c:v>0.08</c:v>
                </c:pt>
                <c:pt idx="3626">
                  <c:v>0.04</c:v>
                </c:pt>
                <c:pt idx="3627">
                  <c:v>0.08</c:v>
                </c:pt>
                <c:pt idx="3628">
                  <c:v>0.08</c:v>
                </c:pt>
                <c:pt idx="3629">
                  <c:v>0.16</c:v>
                </c:pt>
                <c:pt idx="3630">
                  <c:v>0.08</c:v>
                </c:pt>
                <c:pt idx="3631">
                  <c:v>0.12</c:v>
                </c:pt>
                <c:pt idx="3632">
                  <c:v>0.12</c:v>
                </c:pt>
                <c:pt idx="3633">
                  <c:v>0.12</c:v>
                </c:pt>
                <c:pt idx="3634">
                  <c:v>0.12</c:v>
                </c:pt>
                <c:pt idx="3635">
                  <c:v>0.24</c:v>
                </c:pt>
                <c:pt idx="3636">
                  <c:v>0.04</c:v>
                </c:pt>
                <c:pt idx="3637">
                  <c:v>0.16</c:v>
                </c:pt>
                <c:pt idx="3638">
                  <c:v>0.2</c:v>
                </c:pt>
                <c:pt idx="3639">
                  <c:v>0.08</c:v>
                </c:pt>
                <c:pt idx="3640">
                  <c:v>0.2</c:v>
                </c:pt>
                <c:pt idx="3641">
                  <c:v>0.08</c:v>
                </c:pt>
                <c:pt idx="3642">
                  <c:v>0.08</c:v>
                </c:pt>
                <c:pt idx="3643">
                  <c:v>0.2</c:v>
                </c:pt>
                <c:pt idx="3644">
                  <c:v>0.08</c:v>
                </c:pt>
                <c:pt idx="3645">
                  <c:v>0.2</c:v>
                </c:pt>
                <c:pt idx="3646">
                  <c:v>0</c:v>
                </c:pt>
                <c:pt idx="3647">
                  <c:v>0.12</c:v>
                </c:pt>
                <c:pt idx="3648">
                  <c:v>0.12</c:v>
                </c:pt>
                <c:pt idx="3649">
                  <c:v>0.04</c:v>
                </c:pt>
                <c:pt idx="3650">
                  <c:v>0.04</c:v>
                </c:pt>
                <c:pt idx="3651">
                  <c:v>0.04</c:v>
                </c:pt>
                <c:pt idx="3652">
                  <c:v>0.04</c:v>
                </c:pt>
                <c:pt idx="3653">
                  <c:v>0.04</c:v>
                </c:pt>
                <c:pt idx="3654">
                  <c:v>0.2</c:v>
                </c:pt>
                <c:pt idx="3655">
                  <c:v>0.2</c:v>
                </c:pt>
                <c:pt idx="3656">
                  <c:v>0.08</c:v>
                </c:pt>
                <c:pt idx="3657">
                  <c:v>0.08</c:v>
                </c:pt>
                <c:pt idx="3658">
                  <c:v>0.24</c:v>
                </c:pt>
                <c:pt idx="3659">
                  <c:v>0.12</c:v>
                </c:pt>
                <c:pt idx="3660">
                  <c:v>0.08</c:v>
                </c:pt>
                <c:pt idx="3661">
                  <c:v>0.08</c:v>
                </c:pt>
                <c:pt idx="3662">
                  <c:v>0.16</c:v>
                </c:pt>
                <c:pt idx="3663">
                  <c:v>0.12</c:v>
                </c:pt>
                <c:pt idx="3664">
                  <c:v>0.16</c:v>
                </c:pt>
                <c:pt idx="3665">
                  <c:v>0.2</c:v>
                </c:pt>
                <c:pt idx="3666">
                  <c:v>0.16</c:v>
                </c:pt>
                <c:pt idx="3667">
                  <c:v>0.04</c:v>
                </c:pt>
                <c:pt idx="3668">
                  <c:v>0.04</c:v>
                </c:pt>
                <c:pt idx="3669">
                  <c:v>0.12</c:v>
                </c:pt>
                <c:pt idx="3670">
                  <c:v>0.08</c:v>
                </c:pt>
                <c:pt idx="3671">
                  <c:v>0.16</c:v>
                </c:pt>
                <c:pt idx="3672">
                  <c:v>0.12</c:v>
                </c:pt>
                <c:pt idx="3673">
                  <c:v>0.08</c:v>
                </c:pt>
                <c:pt idx="3674">
                  <c:v>0.08</c:v>
                </c:pt>
                <c:pt idx="3675">
                  <c:v>0.04</c:v>
                </c:pt>
                <c:pt idx="3676">
                  <c:v>0.16</c:v>
                </c:pt>
                <c:pt idx="3677">
                  <c:v>0.08</c:v>
                </c:pt>
                <c:pt idx="3678">
                  <c:v>0.08</c:v>
                </c:pt>
                <c:pt idx="3679">
                  <c:v>0.12</c:v>
                </c:pt>
                <c:pt idx="3680">
                  <c:v>0.12</c:v>
                </c:pt>
                <c:pt idx="3681">
                  <c:v>0.04</c:v>
                </c:pt>
                <c:pt idx="3682">
                  <c:v>0.16</c:v>
                </c:pt>
                <c:pt idx="3683">
                  <c:v>0</c:v>
                </c:pt>
                <c:pt idx="3684">
                  <c:v>0</c:v>
                </c:pt>
                <c:pt idx="3685">
                  <c:v>0.12</c:v>
                </c:pt>
                <c:pt idx="3686">
                  <c:v>0</c:v>
                </c:pt>
                <c:pt idx="3687">
                  <c:v>0.04</c:v>
                </c:pt>
                <c:pt idx="3688">
                  <c:v>0.08</c:v>
                </c:pt>
                <c:pt idx="3689">
                  <c:v>0.08</c:v>
                </c:pt>
                <c:pt idx="3690">
                  <c:v>0.2</c:v>
                </c:pt>
                <c:pt idx="3691">
                  <c:v>0.04</c:v>
                </c:pt>
                <c:pt idx="3692">
                  <c:v>0.08</c:v>
                </c:pt>
                <c:pt idx="3693">
                  <c:v>0.16</c:v>
                </c:pt>
                <c:pt idx="3694">
                  <c:v>0.16</c:v>
                </c:pt>
                <c:pt idx="3695">
                  <c:v>0.04</c:v>
                </c:pt>
                <c:pt idx="3696">
                  <c:v>0.16</c:v>
                </c:pt>
                <c:pt idx="3697">
                  <c:v>0.2</c:v>
                </c:pt>
                <c:pt idx="3698">
                  <c:v>0.04</c:v>
                </c:pt>
                <c:pt idx="3699">
                  <c:v>0.04</c:v>
                </c:pt>
                <c:pt idx="3700">
                  <c:v>0.16</c:v>
                </c:pt>
                <c:pt idx="3701">
                  <c:v>0.12</c:v>
                </c:pt>
                <c:pt idx="3702">
                  <c:v>0.12</c:v>
                </c:pt>
                <c:pt idx="3703">
                  <c:v>0.2</c:v>
                </c:pt>
                <c:pt idx="3704">
                  <c:v>0.2</c:v>
                </c:pt>
                <c:pt idx="3705">
                  <c:v>0.08</c:v>
                </c:pt>
                <c:pt idx="3706">
                  <c:v>0.04</c:v>
                </c:pt>
                <c:pt idx="3707">
                  <c:v>0.2</c:v>
                </c:pt>
                <c:pt idx="3708">
                  <c:v>0</c:v>
                </c:pt>
                <c:pt idx="3709">
                  <c:v>0.12</c:v>
                </c:pt>
                <c:pt idx="3710">
                  <c:v>0.08</c:v>
                </c:pt>
                <c:pt idx="3711">
                  <c:v>0.24</c:v>
                </c:pt>
                <c:pt idx="3712">
                  <c:v>0.16</c:v>
                </c:pt>
                <c:pt idx="3713">
                  <c:v>0.16</c:v>
                </c:pt>
                <c:pt idx="3714">
                  <c:v>0.04</c:v>
                </c:pt>
                <c:pt idx="3715">
                  <c:v>0</c:v>
                </c:pt>
                <c:pt idx="3716">
                  <c:v>0.12</c:v>
                </c:pt>
                <c:pt idx="3717">
                  <c:v>0.2</c:v>
                </c:pt>
                <c:pt idx="3718">
                  <c:v>0.2</c:v>
                </c:pt>
                <c:pt idx="3719">
                  <c:v>0.08</c:v>
                </c:pt>
                <c:pt idx="3720">
                  <c:v>0.04</c:v>
                </c:pt>
                <c:pt idx="3721">
                  <c:v>0.08</c:v>
                </c:pt>
                <c:pt idx="3722">
                  <c:v>0.08</c:v>
                </c:pt>
                <c:pt idx="3723">
                  <c:v>0.08</c:v>
                </c:pt>
                <c:pt idx="3724">
                  <c:v>0.16</c:v>
                </c:pt>
                <c:pt idx="3725">
                  <c:v>0.04</c:v>
                </c:pt>
                <c:pt idx="3726">
                  <c:v>0.08</c:v>
                </c:pt>
                <c:pt idx="3727">
                  <c:v>0.16</c:v>
                </c:pt>
                <c:pt idx="3728">
                  <c:v>0</c:v>
                </c:pt>
                <c:pt idx="3729">
                  <c:v>0.08</c:v>
                </c:pt>
                <c:pt idx="3730">
                  <c:v>0.16</c:v>
                </c:pt>
                <c:pt idx="3731">
                  <c:v>0.04</c:v>
                </c:pt>
                <c:pt idx="3732">
                  <c:v>0.04</c:v>
                </c:pt>
                <c:pt idx="3733">
                  <c:v>0.08</c:v>
                </c:pt>
                <c:pt idx="3734">
                  <c:v>0.08</c:v>
                </c:pt>
                <c:pt idx="3735">
                  <c:v>0.12</c:v>
                </c:pt>
                <c:pt idx="3736">
                  <c:v>0.08</c:v>
                </c:pt>
                <c:pt idx="3737">
                  <c:v>0</c:v>
                </c:pt>
                <c:pt idx="3738">
                  <c:v>0.12</c:v>
                </c:pt>
                <c:pt idx="3739">
                  <c:v>0</c:v>
                </c:pt>
                <c:pt idx="3740">
                  <c:v>0.12</c:v>
                </c:pt>
                <c:pt idx="3741">
                  <c:v>0.08</c:v>
                </c:pt>
                <c:pt idx="3742">
                  <c:v>0.12</c:v>
                </c:pt>
                <c:pt idx="3743">
                  <c:v>0.08</c:v>
                </c:pt>
                <c:pt idx="3744">
                  <c:v>0.2</c:v>
                </c:pt>
                <c:pt idx="3745">
                  <c:v>0.08</c:v>
                </c:pt>
                <c:pt idx="3746">
                  <c:v>0.04</c:v>
                </c:pt>
                <c:pt idx="3747">
                  <c:v>0.04</c:v>
                </c:pt>
                <c:pt idx="3748">
                  <c:v>0.08</c:v>
                </c:pt>
                <c:pt idx="3749">
                  <c:v>0.08</c:v>
                </c:pt>
                <c:pt idx="3750">
                  <c:v>0.04</c:v>
                </c:pt>
                <c:pt idx="3751">
                  <c:v>0.04</c:v>
                </c:pt>
                <c:pt idx="3752">
                  <c:v>0.04</c:v>
                </c:pt>
                <c:pt idx="3753">
                  <c:v>0.04</c:v>
                </c:pt>
                <c:pt idx="3754">
                  <c:v>0.04</c:v>
                </c:pt>
                <c:pt idx="3755">
                  <c:v>0.04</c:v>
                </c:pt>
                <c:pt idx="3756">
                  <c:v>0.12</c:v>
                </c:pt>
                <c:pt idx="3757">
                  <c:v>0.08</c:v>
                </c:pt>
                <c:pt idx="3758">
                  <c:v>0.16</c:v>
                </c:pt>
                <c:pt idx="3759">
                  <c:v>0</c:v>
                </c:pt>
                <c:pt idx="3760">
                  <c:v>0.04</c:v>
                </c:pt>
                <c:pt idx="3761">
                  <c:v>0.04</c:v>
                </c:pt>
                <c:pt idx="3762">
                  <c:v>0</c:v>
                </c:pt>
                <c:pt idx="3763">
                  <c:v>0.04</c:v>
                </c:pt>
                <c:pt idx="3764">
                  <c:v>0.04</c:v>
                </c:pt>
                <c:pt idx="3765">
                  <c:v>0.08</c:v>
                </c:pt>
                <c:pt idx="3766">
                  <c:v>0.12</c:v>
                </c:pt>
                <c:pt idx="3767">
                  <c:v>0.08</c:v>
                </c:pt>
                <c:pt idx="3768">
                  <c:v>0.12</c:v>
                </c:pt>
                <c:pt idx="3769">
                  <c:v>0.08</c:v>
                </c:pt>
                <c:pt idx="3770">
                  <c:v>0.04</c:v>
                </c:pt>
                <c:pt idx="3771">
                  <c:v>0.08</c:v>
                </c:pt>
                <c:pt idx="3772">
                  <c:v>0.04</c:v>
                </c:pt>
                <c:pt idx="3773">
                  <c:v>0.08</c:v>
                </c:pt>
                <c:pt idx="3774">
                  <c:v>0.2</c:v>
                </c:pt>
                <c:pt idx="3775">
                  <c:v>0.04</c:v>
                </c:pt>
                <c:pt idx="3776">
                  <c:v>0.04</c:v>
                </c:pt>
                <c:pt idx="3777">
                  <c:v>0.16</c:v>
                </c:pt>
                <c:pt idx="3778">
                  <c:v>0.08</c:v>
                </c:pt>
                <c:pt idx="3779">
                  <c:v>0</c:v>
                </c:pt>
                <c:pt idx="3780">
                  <c:v>0.08</c:v>
                </c:pt>
                <c:pt idx="3781">
                  <c:v>0</c:v>
                </c:pt>
                <c:pt idx="3782">
                  <c:v>0.12</c:v>
                </c:pt>
                <c:pt idx="3783">
                  <c:v>0.08</c:v>
                </c:pt>
                <c:pt idx="3784">
                  <c:v>0.04</c:v>
                </c:pt>
                <c:pt idx="3785">
                  <c:v>0.16</c:v>
                </c:pt>
                <c:pt idx="3786">
                  <c:v>0.04</c:v>
                </c:pt>
                <c:pt idx="3787">
                  <c:v>0</c:v>
                </c:pt>
                <c:pt idx="3788">
                  <c:v>0</c:v>
                </c:pt>
                <c:pt idx="3789">
                  <c:v>0.16</c:v>
                </c:pt>
                <c:pt idx="3790">
                  <c:v>0.04</c:v>
                </c:pt>
                <c:pt idx="3791">
                  <c:v>0.2</c:v>
                </c:pt>
                <c:pt idx="3792">
                  <c:v>0.04</c:v>
                </c:pt>
                <c:pt idx="3793">
                  <c:v>0.16</c:v>
                </c:pt>
                <c:pt idx="3794">
                  <c:v>0.08</c:v>
                </c:pt>
                <c:pt idx="3795">
                  <c:v>0.16</c:v>
                </c:pt>
                <c:pt idx="3796">
                  <c:v>0.2</c:v>
                </c:pt>
                <c:pt idx="3797">
                  <c:v>0.04</c:v>
                </c:pt>
                <c:pt idx="3798">
                  <c:v>0.16</c:v>
                </c:pt>
                <c:pt idx="3799">
                  <c:v>0</c:v>
                </c:pt>
                <c:pt idx="3800">
                  <c:v>0.04</c:v>
                </c:pt>
                <c:pt idx="3801">
                  <c:v>0.16</c:v>
                </c:pt>
                <c:pt idx="3802">
                  <c:v>0.04</c:v>
                </c:pt>
                <c:pt idx="3803">
                  <c:v>0.04</c:v>
                </c:pt>
                <c:pt idx="3804">
                  <c:v>0.08</c:v>
                </c:pt>
                <c:pt idx="3805">
                  <c:v>0.08</c:v>
                </c:pt>
                <c:pt idx="3806">
                  <c:v>0.16</c:v>
                </c:pt>
                <c:pt idx="3807">
                  <c:v>0.12</c:v>
                </c:pt>
                <c:pt idx="3808">
                  <c:v>0.16</c:v>
                </c:pt>
                <c:pt idx="3809">
                  <c:v>0.04</c:v>
                </c:pt>
                <c:pt idx="3810">
                  <c:v>0.16</c:v>
                </c:pt>
                <c:pt idx="3811">
                  <c:v>0.08</c:v>
                </c:pt>
                <c:pt idx="3812">
                  <c:v>0.04</c:v>
                </c:pt>
                <c:pt idx="3813">
                  <c:v>0.08</c:v>
                </c:pt>
                <c:pt idx="3814">
                  <c:v>0.2</c:v>
                </c:pt>
                <c:pt idx="3815">
                  <c:v>0.04</c:v>
                </c:pt>
                <c:pt idx="3816">
                  <c:v>0.12</c:v>
                </c:pt>
                <c:pt idx="3817">
                  <c:v>0.12</c:v>
                </c:pt>
                <c:pt idx="3818">
                  <c:v>0.08</c:v>
                </c:pt>
                <c:pt idx="3819">
                  <c:v>0.08</c:v>
                </c:pt>
                <c:pt idx="3820">
                  <c:v>0.12</c:v>
                </c:pt>
                <c:pt idx="3821">
                  <c:v>0.12</c:v>
                </c:pt>
                <c:pt idx="3822">
                  <c:v>0.12</c:v>
                </c:pt>
                <c:pt idx="3823">
                  <c:v>0.04</c:v>
                </c:pt>
                <c:pt idx="3824">
                  <c:v>0.04</c:v>
                </c:pt>
                <c:pt idx="3825">
                  <c:v>0.12</c:v>
                </c:pt>
                <c:pt idx="3826">
                  <c:v>0.08</c:v>
                </c:pt>
                <c:pt idx="3827">
                  <c:v>0.08</c:v>
                </c:pt>
                <c:pt idx="3828">
                  <c:v>0</c:v>
                </c:pt>
                <c:pt idx="3829">
                  <c:v>0.12</c:v>
                </c:pt>
                <c:pt idx="3830">
                  <c:v>0.08</c:v>
                </c:pt>
                <c:pt idx="3831">
                  <c:v>0.08</c:v>
                </c:pt>
                <c:pt idx="3832">
                  <c:v>0.04</c:v>
                </c:pt>
                <c:pt idx="3833">
                  <c:v>0.2</c:v>
                </c:pt>
                <c:pt idx="3834">
                  <c:v>0.04</c:v>
                </c:pt>
                <c:pt idx="3835">
                  <c:v>0.12</c:v>
                </c:pt>
                <c:pt idx="3836">
                  <c:v>0.12</c:v>
                </c:pt>
                <c:pt idx="3837">
                  <c:v>0.08</c:v>
                </c:pt>
                <c:pt idx="3838">
                  <c:v>0.08</c:v>
                </c:pt>
                <c:pt idx="3839">
                  <c:v>0.16</c:v>
                </c:pt>
                <c:pt idx="3840">
                  <c:v>0</c:v>
                </c:pt>
                <c:pt idx="3841">
                  <c:v>0.16</c:v>
                </c:pt>
                <c:pt idx="3842">
                  <c:v>0.08</c:v>
                </c:pt>
                <c:pt idx="3843">
                  <c:v>0.12</c:v>
                </c:pt>
                <c:pt idx="3844">
                  <c:v>0.16</c:v>
                </c:pt>
                <c:pt idx="3845">
                  <c:v>0.16</c:v>
                </c:pt>
                <c:pt idx="3846">
                  <c:v>0.12</c:v>
                </c:pt>
                <c:pt idx="3847">
                  <c:v>0.16</c:v>
                </c:pt>
                <c:pt idx="3848">
                  <c:v>0.16</c:v>
                </c:pt>
                <c:pt idx="3849">
                  <c:v>0.04</c:v>
                </c:pt>
                <c:pt idx="3850">
                  <c:v>0.08</c:v>
                </c:pt>
                <c:pt idx="3851">
                  <c:v>0.08</c:v>
                </c:pt>
                <c:pt idx="3852">
                  <c:v>0</c:v>
                </c:pt>
                <c:pt idx="3853">
                  <c:v>0.08</c:v>
                </c:pt>
                <c:pt idx="3854">
                  <c:v>0</c:v>
                </c:pt>
                <c:pt idx="3855">
                  <c:v>0.12</c:v>
                </c:pt>
                <c:pt idx="3856">
                  <c:v>0.04</c:v>
                </c:pt>
                <c:pt idx="3857">
                  <c:v>0.08</c:v>
                </c:pt>
                <c:pt idx="3858">
                  <c:v>0.08</c:v>
                </c:pt>
                <c:pt idx="3859">
                  <c:v>0.08</c:v>
                </c:pt>
                <c:pt idx="3860">
                  <c:v>0.2</c:v>
                </c:pt>
                <c:pt idx="3861">
                  <c:v>0.04</c:v>
                </c:pt>
                <c:pt idx="3862">
                  <c:v>0.04</c:v>
                </c:pt>
                <c:pt idx="3863">
                  <c:v>0.04</c:v>
                </c:pt>
                <c:pt idx="3864">
                  <c:v>0</c:v>
                </c:pt>
                <c:pt idx="3865">
                  <c:v>0</c:v>
                </c:pt>
                <c:pt idx="3866">
                  <c:v>0.12</c:v>
                </c:pt>
                <c:pt idx="3867">
                  <c:v>0</c:v>
                </c:pt>
                <c:pt idx="3868">
                  <c:v>0.04</c:v>
                </c:pt>
                <c:pt idx="3869">
                  <c:v>0.12</c:v>
                </c:pt>
                <c:pt idx="3870">
                  <c:v>0.12</c:v>
                </c:pt>
                <c:pt idx="3871">
                  <c:v>0.08</c:v>
                </c:pt>
                <c:pt idx="3872">
                  <c:v>0.08</c:v>
                </c:pt>
                <c:pt idx="3873">
                  <c:v>0.04</c:v>
                </c:pt>
                <c:pt idx="3874">
                  <c:v>0.04</c:v>
                </c:pt>
                <c:pt idx="3875">
                  <c:v>0.12</c:v>
                </c:pt>
                <c:pt idx="3876">
                  <c:v>0.04</c:v>
                </c:pt>
                <c:pt idx="3877">
                  <c:v>0.16</c:v>
                </c:pt>
                <c:pt idx="3878">
                  <c:v>0.12</c:v>
                </c:pt>
                <c:pt idx="3879">
                  <c:v>0.12</c:v>
                </c:pt>
                <c:pt idx="3880">
                  <c:v>0.04</c:v>
                </c:pt>
                <c:pt idx="3881">
                  <c:v>0.08</c:v>
                </c:pt>
                <c:pt idx="3882">
                  <c:v>0.08</c:v>
                </c:pt>
                <c:pt idx="3883">
                  <c:v>0</c:v>
                </c:pt>
                <c:pt idx="3884">
                  <c:v>0</c:v>
                </c:pt>
                <c:pt idx="3885">
                  <c:v>0.16</c:v>
                </c:pt>
                <c:pt idx="3886">
                  <c:v>0.04</c:v>
                </c:pt>
                <c:pt idx="3887">
                  <c:v>0.12</c:v>
                </c:pt>
                <c:pt idx="3888">
                  <c:v>0.08</c:v>
                </c:pt>
                <c:pt idx="3889">
                  <c:v>0.04</c:v>
                </c:pt>
                <c:pt idx="3890">
                  <c:v>0.04</c:v>
                </c:pt>
                <c:pt idx="3891">
                  <c:v>0.2</c:v>
                </c:pt>
                <c:pt idx="3892">
                  <c:v>0.16</c:v>
                </c:pt>
                <c:pt idx="3893">
                  <c:v>0.08</c:v>
                </c:pt>
                <c:pt idx="3894">
                  <c:v>0.12</c:v>
                </c:pt>
                <c:pt idx="3895">
                  <c:v>0.24</c:v>
                </c:pt>
                <c:pt idx="3896">
                  <c:v>0.16</c:v>
                </c:pt>
                <c:pt idx="3897">
                  <c:v>0.04</c:v>
                </c:pt>
                <c:pt idx="3898">
                  <c:v>0.08</c:v>
                </c:pt>
                <c:pt idx="3899">
                  <c:v>0.28000000000000003</c:v>
                </c:pt>
                <c:pt idx="3900">
                  <c:v>0.16</c:v>
                </c:pt>
                <c:pt idx="3901">
                  <c:v>0.08</c:v>
                </c:pt>
                <c:pt idx="3902">
                  <c:v>0.12</c:v>
                </c:pt>
                <c:pt idx="3903">
                  <c:v>0.08</c:v>
                </c:pt>
                <c:pt idx="3904">
                  <c:v>0.12</c:v>
                </c:pt>
                <c:pt idx="3905">
                  <c:v>0.04</c:v>
                </c:pt>
                <c:pt idx="3906">
                  <c:v>0.12</c:v>
                </c:pt>
                <c:pt idx="3907">
                  <c:v>0.08</c:v>
                </c:pt>
                <c:pt idx="3908">
                  <c:v>0.16</c:v>
                </c:pt>
                <c:pt idx="3909">
                  <c:v>0.04</c:v>
                </c:pt>
                <c:pt idx="3910">
                  <c:v>0.08</c:v>
                </c:pt>
                <c:pt idx="3911">
                  <c:v>0.12</c:v>
                </c:pt>
                <c:pt idx="3912">
                  <c:v>0.08</c:v>
                </c:pt>
                <c:pt idx="3913">
                  <c:v>0.08</c:v>
                </c:pt>
                <c:pt idx="3914">
                  <c:v>0.08</c:v>
                </c:pt>
                <c:pt idx="3915">
                  <c:v>0.04</c:v>
                </c:pt>
                <c:pt idx="3916">
                  <c:v>0.08</c:v>
                </c:pt>
                <c:pt idx="3917">
                  <c:v>0.12</c:v>
                </c:pt>
                <c:pt idx="3918">
                  <c:v>0.12</c:v>
                </c:pt>
                <c:pt idx="3919">
                  <c:v>0.12</c:v>
                </c:pt>
                <c:pt idx="3920">
                  <c:v>0.12</c:v>
                </c:pt>
                <c:pt idx="3921">
                  <c:v>0.16</c:v>
                </c:pt>
                <c:pt idx="3922">
                  <c:v>0.24</c:v>
                </c:pt>
                <c:pt idx="3923">
                  <c:v>0.04</c:v>
                </c:pt>
                <c:pt idx="3924">
                  <c:v>0.08</c:v>
                </c:pt>
                <c:pt idx="3925">
                  <c:v>0.04</c:v>
                </c:pt>
                <c:pt idx="3926">
                  <c:v>0.04</c:v>
                </c:pt>
                <c:pt idx="3927">
                  <c:v>0.04</c:v>
                </c:pt>
                <c:pt idx="3928">
                  <c:v>0.08</c:v>
                </c:pt>
                <c:pt idx="3929">
                  <c:v>0.16</c:v>
                </c:pt>
                <c:pt idx="3930">
                  <c:v>0</c:v>
                </c:pt>
                <c:pt idx="3931">
                  <c:v>0.04</c:v>
                </c:pt>
                <c:pt idx="3932">
                  <c:v>0.12</c:v>
                </c:pt>
                <c:pt idx="3933">
                  <c:v>0.04</c:v>
                </c:pt>
                <c:pt idx="3934">
                  <c:v>0.08</c:v>
                </c:pt>
                <c:pt idx="3935">
                  <c:v>0.08</c:v>
                </c:pt>
                <c:pt idx="3936">
                  <c:v>0.16</c:v>
                </c:pt>
                <c:pt idx="3937">
                  <c:v>0.2</c:v>
                </c:pt>
                <c:pt idx="3938">
                  <c:v>0</c:v>
                </c:pt>
                <c:pt idx="3939">
                  <c:v>0.24</c:v>
                </c:pt>
                <c:pt idx="3940">
                  <c:v>0.08</c:v>
                </c:pt>
                <c:pt idx="3941">
                  <c:v>0.12</c:v>
                </c:pt>
                <c:pt idx="3942">
                  <c:v>0.04</c:v>
                </c:pt>
                <c:pt idx="3943">
                  <c:v>0.04</c:v>
                </c:pt>
                <c:pt idx="3944">
                  <c:v>0</c:v>
                </c:pt>
                <c:pt idx="3945">
                  <c:v>0.2</c:v>
                </c:pt>
                <c:pt idx="3946">
                  <c:v>0.12</c:v>
                </c:pt>
                <c:pt idx="3947">
                  <c:v>0.04</c:v>
                </c:pt>
                <c:pt idx="3948">
                  <c:v>0.08</c:v>
                </c:pt>
                <c:pt idx="3949">
                  <c:v>0</c:v>
                </c:pt>
                <c:pt idx="3950">
                  <c:v>0.08</c:v>
                </c:pt>
                <c:pt idx="3951">
                  <c:v>0.04</c:v>
                </c:pt>
                <c:pt idx="3952">
                  <c:v>0</c:v>
                </c:pt>
                <c:pt idx="3953">
                  <c:v>0.12</c:v>
                </c:pt>
                <c:pt idx="3954">
                  <c:v>0.04</c:v>
                </c:pt>
                <c:pt idx="3955">
                  <c:v>0.08</c:v>
                </c:pt>
                <c:pt idx="3956">
                  <c:v>0.04</c:v>
                </c:pt>
                <c:pt idx="3957">
                  <c:v>0.08</c:v>
                </c:pt>
                <c:pt idx="3958">
                  <c:v>0</c:v>
                </c:pt>
                <c:pt idx="3959">
                  <c:v>0.04</c:v>
                </c:pt>
                <c:pt idx="3960">
                  <c:v>0.12</c:v>
                </c:pt>
                <c:pt idx="3961">
                  <c:v>0.08</c:v>
                </c:pt>
                <c:pt idx="3962">
                  <c:v>0.2</c:v>
                </c:pt>
                <c:pt idx="3963">
                  <c:v>0.16</c:v>
                </c:pt>
                <c:pt idx="3964">
                  <c:v>0.04</c:v>
                </c:pt>
                <c:pt idx="3965">
                  <c:v>0.12</c:v>
                </c:pt>
                <c:pt idx="3966">
                  <c:v>0.08</c:v>
                </c:pt>
                <c:pt idx="3967">
                  <c:v>0.04</c:v>
                </c:pt>
                <c:pt idx="3968">
                  <c:v>0.12</c:v>
                </c:pt>
                <c:pt idx="3969">
                  <c:v>0</c:v>
                </c:pt>
                <c:pt idx="3970">
                  <c:v>0.04</c:v>
                </c:pt>
                <c:pt idx="3971">
                  <c:v>0.04</c:v>
                </c:pt>
                <c:pt idx="3972">
                  <c:v>0.08</c:v>
                </c:pt>
                <c:pt idx="3973">
                  <c:v>0.04</c:v>
                </c:pt>
                <c:pt idx="3974">
                  <c:v>0.04</c:v>
                </c:pt>
                <c:pt idx="3975">
                  <c:v>0.12</c:v>
                </c:pt>
                <c:pt idx="3976">
                  <c:v>0.04</c:v>
                </c:pt>
                <c:pt idx="3977">
                  <c:v>0.08</c:v>
                </c:pt>
                <c:pt idx="3978">
                  <c:v>0.04</c:v>
                </c:pt>
                <c:pt idx="3979">
                  <c:v>0.04</c:v>
                </c:pt>
                <c:pt idx="3980">
                  <c:v>0.12</c:v>
                </c:pt>
                <c:pt idx="3981">
                  <c:v>0.08</c:v>
                </c:pt>
                <c:pt idx="3982">
                  <c:v>0.08</c:v>
                </c:pt>
                <c:pt idx="3983">
                  <c:v>0</c:v>
                </c:pt>
                <c:pt idx="3984">
                  <c:v>0</c:v>
                </c:pt>
                <c:pt idx="3985">
                  <c:v>0.04</c:v>
                </c:pt>
                <c:pt idx="3986">
                  <c:v>0.24</c:v>
                </c:pt>
                <c:pt idx="3987">
                  <c:v>0.08</c:v>
                </c:pt>
                <c:pt idx="3988">
                  <c:v>0.08</c:v>
                </c:pt>
                <c:pt idx="3989">
                  <c:v>0.04</c:v>
                </c:pt>
                <c:pt idx="3990">
                  <c:v>0.2</c:v>
                </c:pt>
                <c:pt idx="3991">
                  <c:v>0.04</c:v>
                </c:pt>
                <c:pt idx="3992">
                  <c:v>0.04</c:v>
                </c:pt>
                <c:pt idx="3993">
                  <c:v>0.16</c:v>
                </c:pt>
                <c:pt idx="3994">
                  <c:v>0.08</c:v>
                </c:pt>
                <c:pt idx="3995">
                  <c:v>0.32</c:v>
                </c:pt>
                <c:pt idx="3996">
                  <c:v>0.12</c:v>
                </c:pt>
                <c:pt idx="3997">
                  <c:v>0.04</c:v>
                </c:pt>
                <c:pt idx="3998">
                  <c:v>0.08</c:v>
                </c:pt>
                <c:pt idx="3999">
                  <c:v>0.04</c:v>
                </c:pt>
                <c:pt idx="4000">
                  <c:v>0</c:v>
                </c:pt>
                <c:pt idx="4001">
                  <c:v>0.04</c:v>
                </c:pt>
                <c:pt idx="4002">
                  <c:v>0</c:v>
                </c:pt>
                <c:pt idx="4003">
                  <c:v>0</c:v>
                </c:pt>
                <c:pt idx="4004">
                  <c:v>0.08</c:v>
                </c:pt>
                <c:pt idx="4005">
                  <c:v>0</c:v>
                </c:pt>
                <c:pt idx="4006">
                  <c:v>0.2</c:v>
                </c:pt>
                <c:pt idx="4007">
                  <c:v>0.08</c:v>
                </c:pt>
                <c:pt idx="4008">
                  <c:v>0</c:v>
                </c:pt>
                <c:pt idx="4009">
                  <c:v>0.08</c:v>
                </c:pt>
                <c:pt idx="4010">
                  <c:v>0.12</c:v>
                </c:pt>
                <c:pt idx="4011">
                  <c:v>0.04</c:v>
                </c:pt>
                <c:pt idx="4012">
                  <c:v>0.04</c:v>
                </c:pt>
                <c:pt idx="4013">
                  <c:v>0</c:v>
                </c:pt>
                <c:pt idx="4014">
                  <c:v>0.04</c:v>
                </c:pt>
                <c:pt idx="4015">
                  <c:v>0.12</c:v>
                </c:pt>
                <c:pt idx="4016">
                  <c:v>0</c:v>
                </c:pt>
                <c:pt idx="4017">
                  <c:v>0</c:v>
                </c:pt>
                <c:pt idx="4018">
                  <c:v>0.08</c:v>
                </c:pt>
                <c:pt idx="4019">
                  <c:v>0</c:v>
                </c:pt>
                <c:pt idx="4020">
                  <c:v>0</c:v>
                </c:pt>
                <c:pt idx="4021">
                  <c:v>0.04</c:v>
                </c:pt>
                <c:pt idx="4022">
                  <c:v>0</c:v>
                </c:pt>
                <c:pt idx="4023">
                  <c:v>0.24</c:v>
                </c:pt>
                <c:pt idx="4024">
                  <c:v>0</c:v>
                </c:pt>
                <c:pt idx="4025">
                  <c:v>0.08</c:v>
                </c:pt>
                <c:pt idx="4026">
                  <c:v>0.04</c:v>
                </c:pt>
                <c:pt idx="4027">
                  <c:v>0.08</c:v>
                </c:pt>
                <c:pt idx="4028">
                  <c:v>0</c:v>
                </c:pt>
                <c:pt idx="4029">
                  <c:v>0.08</c:v>
                </c:pt>
                <c:pt idx="4030">
                  <c:v>0.04</c:v>
                </c:pt>
                <c:pt idx="4031">
                  <c:v>0.12</c:v>
                </c:pt>
                <c:pt idx="4032">
                  <c:v>0.08</c:v>
                </c:pt>
                <c:pt idx="4033">
                  <c:v>0</c:v>
                </c:pt>
                <c:pt idx="4034">
                  <c:v>0.08</c:v>
                </c:pt>
                <c:pt idx="4035">
                  <c:v>0.08</c:v>
                </c:pt>
                <c:pt idx="4036">
                  <c:v>0.08</c:v>
                </c:pt>
                <c:pt idx="4037">
                  <c:v>0.08</c:v>
                </c:pt>
                <c:pt idx="4038">
                  <c:v>0</c:v>
                </c:pt>
                <c:pt idx="4039">
                  <c:v>0.08</c:v>
                </c:pt>
                <c:pt idx="4040">
                  <c:v>0</c:v>
                </c:pt>
                <c:pt idx="4041">
                  <c:v>0.16</c:v>
                </c:pt>
                <c:pt idx="4042">
                  <c:v>0.08</c:v>
                </c:pt>
                <c:pt idx="4043">
                  <c:v>0</c:v>
                </c:pt>
                <c:pt idx="4044">
                  <c:v>0.08</c:v>
                </c:pt>
                <c:pt idx="4045">
                  <c:v>0.12</c:v>
                </c:pt>
                <c:pt idx="4046">
                  <c:v>0.04</c:v>
                </c:pt>
                <c:pt idx="4047">
                  <c:v>0</c:v>
                </c:pt>
                <c:pt idx="4048">
                  <c:v>0.16</c:v>
                </c:pt>
                <c:pt idx="4049">
                  <c:v>0.08</c:v>
                </c:pt>
                <c:pt idx="4050">
                  <c:v>0.12</c:v>
                </c:pt>
                <c:pt idx="4051">
                  <c:v>0.04</c:v>
                </c:pt>
                <c:pt idx="4052">
                  <c:v>0.08</c:v>
                </c:pt>
                <c:pt idx="4053">
                  <c:v>0</c:v>
                </c:pt>
                <c:pt idx="4054">
                  <c:v>0.04</c:v>
                </c:pt>
                <c:pt idx="4055">
                  <c:v>0</c:v>
                </c:pt>
                <c:pt idx="4056">
                  <c:v>0.08</c:v>
                </c:pt>
                <c:pt idx="4057">
                  <c:v>0.2</c:v>
                </c:pt>
                <c:pt idx="4058">
                  <c:v>0.08</c:v>
                </c:pt>
                <c:pt idx="4059">
                  <c:v>0.04</c:v>
                </c:pt>
                <c:pt idx="4060">
                  <c:v>0.04</c:v>
                </c:pt>
                <c:pt idx="4061">
                  <c:v>0</c:v>
                </c:pt>
                <c:pt idx="4062">
                  <c:v>0.12</c:v>
                </c:pt>
                <c:pt idx="4063">
                  <c:v>0.04</c:v>
                </c:pt>
                <c:pt idx="4064">
                  <c:v>0.04</c:v>
                </c:pt>
                <c:pt idx="4065">
                  <c:v>0.04</c:v>
                </c:pt>
                <c:pt idx="4066">
                  <c:v>0</c:v>
                </c:pt>
                <c:pt idx="4067">
                  <c:v>0.04</c:v>
                </c:pt>
                <c:pt idx="4068">
                  <c:v>0.08</c:v>
                </c:pt>
                <c:pt idx="4069">
                  <c:v>0.12</c:v>
                </c:pt>
                <c:pt idx="4070">
                  <c:v>0.12</c:v>
                </c:pt>
                <c:pt idx="4071">
                  <c:v>0.04</c:v>
                </c:pt>
                <c:pt idx="4072">
                  <c:v>0.12</c:v>
                </c:pt>
                <c:pt idx="4073">
                  <c:v>0.12</c:v>
                </c:pt>
                <c:pt idx="4074">
                  <c:v>0.04</c:v>
                </c:pt>
                <c:pt idx="4075">
                  <c:v>0.04</c:v>
                </c:pt>
                <c:pt idx="4076">
                  <c:v>0.08</c:v>
                </c:pt>
                <c:pt idx="4077">
                  <c:v>0.08</c:v>
                </c:pt>
                <c:pt idx="4078">
                  <c:v>0.12</c:v>
                </c:pt>
                <c:pt idx="4079">
                  <c:v>0.04</c:v>
                </c:pt>
                <c:pt idx="4080">
                  <c:v>0.08</c:v>
                </c:pt>
                <c:pt idx="4081">
                  <c:v>0</c:v>
                </c:pt>
                <c:pt idx="4082">
                  <c:v>0.08</c:v>
                </c:pt>
                <c:pt idx="4083">
                  <c:v>0.08</c:v>
                </c:pt>
                <c:pt idx="4084">
                  <c:v>0.16</c:v>
                </c:pt>
                <c:pt idx="4085">
                  <c:v>0.04</c:v>
                </c:pt>
                <c:pt idx="4086">
                  <c:v>0.28000000000000003</c:v>
                </c:pt>
                <c:pt idx="4087">
                  <c:v>0.04</c:v>
                </c:pt>
                <c:pt idx="4088">
                  <c:v>0.08</c:v>
                </c:pt>
                <c:pt idx="4089">
                  <c:v>0.04</c:v>
                </c:pt>
                <c:pt idx="4090">
                  <c:v>0.04</c:v>
                </c:pt>
                <c:pt idx="4091">
                  <c:v>0.04</c:v>
                </c:pt>
                <c:pt idx="4092">
                  <c:v>0.04</c:v>
                </c:pt>
                <c:pt idx="4093">
                  <c:v>0</c:v>
                </c:pt>
                <c:pt idx="4094">
                  <c:v>0.08</c:v>
                </c:pt>
                <c:pt idx="4095">
                  <c:v>0.12</c:v>
                </c:pt>
                <c:pt idx="4096">
                  <c:v>0</c:v>
                </c:pt>
                <c:pt idx="4097">
                  <c:v>0.04</c:v>
                </c:pt>
                <c:pt idx="4098">
                  <c:v>0.04</c:v>
                </c:pt>
                <c:pt idx="4099">
                  <c:v>0.08</c:v>
                </c:pt>
                <c:pt idx="4100">
                  <c:v>0</c:v>
                </c:pt>
                <c:pt idx="4101">
                  <c:v>0.08</c:v>
                </c:pt>
                <c:pt idx="4102">
                  <c:v>0.04</c:v>
                </c:pt>
                <c:pt idx="4103">
                  <c:v>0</c:v>
                </c:pt>
                <c:pt idx="4104">
                  <c:v>0.12</c:v>
                </c:pt>
                <c:pt idx="4105">
                  <c:v>0</c:v>
                </c:pt>
                <c:pt idx="4106">
                  <c:v>0.04</c:v>
                </c:pt>
                <c:pt idx="4107">
                  <c:v>0.04</c:v>
                </c:pt>
                <c:pt idx="4108">
                  <c:v>0.16</c:v>
                </c:pt>
                <c:pt idx="4109">
                  <c:v>0.04</c:v>
                </c:pt>
                <c:pt idx="4110">
                  <c:v>0.08</c:v>
                </c:pt>
                <c:pt idx="4111">
                  <c:v>0.08</c:v>
                </c:pt>
                <c:pt idx="4112">
                  <c:v>0.04</c:v>
                </c:pt>
                <c:pt idx="4113">
                  <c:v>0.2</c:v>
                </c:pt>
                <c:pt idx="4114">
                  <c:v>0.04</c:v>
                </c:pt>
                <c:pt idx="4115">
                  <c:v>0</c:v>
                </c:pt>
                <c:pt idx="4116">
                  <c:v>0</c:v>
                </c:pt>
                <c:pt idx="4117">
                  <c:v>0.08</c:v>
                </c:pt>
                <c:pt idx="4118">
                  <c:v>0.16</c:v>
                </c:pt>
                <c:pt idx="4119">
                  <c:v>0.08</c:v>
                </c:pt>
                <c:pt idx="4120">
                  <c:v>0.08</c:v>
                </c:pt>
                <c:pt idx="4121">
                  <c:v>0</c:v>
                </c:pt>
                <c:pt idx="4122">
                  <c:v>0.12</c:v>
                </c:pt>
                <c:pt idx="4123">
                  <c:v>0.04</c:v>
                </c:pt>
                <c:pt idx="4124">
                  <c:v>0</c:v>
                </c:pt>
                <c:pt idx="4125">
                  <c:v>0.12</c:v>
                </c:pt>
                <c:pt idx="4126">
                  <c:v>0.08</c:v>
                </c:pt>
                <c:pt idx="4127">
                  <c:v>0.12</c:v>
                </c:pt>
                <c:pt idx="4128">
                  <c:v>0.04</c:v>
                </c:pt>
                <c:pt idx="4129">
                  <c:v>0.12</c:v>
                </c:pt>
                <c:pt idx="4130">
                  <c:v>0</c:v>
                </c:pt>
                <c:pt idx="4131">
                  <c:v>0.12</c:v>
                </c:pt>
                <c:pt idx="4132">
                  <c:v>0.08</c:v>
                </c:pt>
                <c:pt idx="4133">
                  <c:v>0.08</c:v>
                </c:pt>
                <c:pt idx="4134">
                  <c:v>0.12</c:v>
                </c:pt>
                <c:pt idx="4135">
                  <c:v>0.08</c:v>
                </c:pt>
                <c:pt idx="4136">
                  <c:v>0</c:v>
                </c:pt>
                <c:pt idx="4137">
                  <c:v>0</c:v>
                </c:pt>
                <c:pt idx="4138">
                  <c:v>0</c:v>
                </c:pt>
                <c:pt idx="4139">
                  <c:v>0.16</c:v>
                </c:pt>
                <c:pt idx="4140">
                  <c:v>0.08</c:v>
                </c:pt>
                <c:pt idx="4141">
                  <c:v>0.08</c:v>
                </c:pt>
                <c:pt idx="4142">
                  <c:v>0.08</c:v>
                </c:pt>
                <c:pt idx="4143">
                  <c:v>0.04</c:v>
                </c:pt>
                <c:pt idx="4144">
                  <c:v>0.12</c:v>
                </c:pt>
                <c:pt idx="4145">
                  <c:v>0.04</c:v>
                </c:pt>
                <c:pt idx="4146">
                  <c:v>0.04</c:v>
                </c:pt>
                <c:pt idx="4147">
                  <c:v>0.08</c:v>
                </c:pt>
                <c:pt idx="4148">
                  <c:v>0.04</c:v>
                </c:pt>
                <c:pt idx="4149">
                  <c:v>0.16</c:v>
                </c:pt>
                <c:pt idx="4150">
                  <c:v>0.04</c:v>
                </c:pt>
                <c:pt idx="4151">
                  <c:v>0.04</c:v>
                </c:pt>
                <c:pt idx="4152">
                  <c:v>0.04</c:v>
                </c:pt>
                <c:pt idx="4153">
                  <c:v>0.08</c:v>
                </c:pt>
                <c:pt idx="4154">
                  <c:v>0.04</c:v>
                </c:pt>
                <c:pt idx="4155">
                  <c:v>0.12</c:v>
                </c:pt>
                <c:pt idx="4156">
                  <c:v>0.08</c:v>
                </c:pt>
                <c:pt idx="4157">
                  <c:v>0.04</c:v>
                </c:pt>
                <c:pt idx="4158">
                  <c:v>0.04</c:v>
                </c:pt>
                <c:pt idx="4159">
                  <c:v>0.04</c:v>
                </c:pt>
                <c:pt idx="4160">
                  <c:v>0.04</c:v>
                </c:pt>
                <c:pt idx="4161">
                  <c:v>0.04</c:v>
                </c:pt>
                <c:pt idx="4162">
                  <c:v>0.12</c:v>
                </c:pt>
                <c:pt idx="4163">
                  <c:v>0.12</c:v>
                </c:pt>
                <c:pt idx="4164">
                  <c:v>0.08</c:v>
                </c:pt>
                <c:pt idx="4165">
                  <c:v>0.08</c:v>
                </c:pt>
                <c:pt idx="4166">
                  <c:v>0.04</c:v>
                </c:pt>
                <c:pt idx="4167">
                  <c:v>0.08</c:v>
                </c:pt>
                <c:pt idx="4168">
                  <c:v>0</c:v>
                </c:pt>
                <c:pt idx="4169">
                  <c:v>0</c:v>
                </c:pt>
                <c:pt idx="4170">
                  <c:v>0.08</c:v>
                </c:pt>
                <c:pt idx="4171">
                  <c:v>0</c:v>
                </c:pt>
                <c:pt idx="4172">
                  <c:v>0</c:v>
                </c:pt>
                <c:pt idx="4173">
                  <c:v>0</c:v>
                </c:pt>
                <c:pt idx="4174">
                  <c:v>0.04</c:v>
                </c:pt>
                <c:pt idx="4175">
                  <c:v>0.04</c:v>
                </c:pt>
                <c:pt idx="4176">
                  <c:v>0.08</c:v>
                </c:pt>
                <c:pt idx="4177">
                  <c:v>0.04</c:v>
                </c:pt>
                <c:pt idx="4178">
                  <c:v>0.2</c:v>
                </c:pt>
                <c:pt idx="4179">
                  <c:v>0.08</c:v>
                </c:pt>
                <c:pt idx="4180">
                  <c:v>0.08</c:v>
                </c:pt>
                <c:pt idx="4181">
                  <c:v>0</c:v>
                </c:pt>
                <c:pt idx="4182">
                  <c:v>0.12</c:v>
                </c:pt>
                <c:pt idx="4183">
                  <c:v>0.08</c:v>
                </c:pt>
                <c:pt idx="4184">
                  <c:v>0.12</c:v>
                </c:pt>
                <c:pt idx="4185">
                  <c:v>0.12</c:v>
                </c:pt>
                <c:pt idx="4186">
                  <c:v>0.04</c:v>
                </c:pt>
                <c:pt idx="4187">
                  <c:v>0.08</c:v>
                </c:pt>
                <c:pt idx="4188">
                  <c:v>0.04</c:v>
                </c:pt>
                <c:pt idx="4189">
                  <c:v>0.04</c:v>
                </c:pt>
                <c:pt idx="4190">
                  <c:v>0.16</c:v>
                </c:pt>
                <c:pt idx="4191">
                  <c:v>0.04</c:v>
                </c:pt>
                <c:pt idx="4192">
                  <c:v>0.08</c:v>
                </c:pt>
                <c:pt idx="4193">
                  <c:v>0.12</c:v>
                </c:pt>
                <c:pt idx="4194">
                  <c:v>0.04</c:v>
                </c:pt>
                <c:pt idx="4195">
                  <c:v>0.12</c:v>
                </c:pt>
                <c:pt idx="4196">
                  <c:v>0.04</c:v>
                </c:pt>
                <c:pt idx="4197">
                  <c:v>0.16</c:v>
                </c:pt>
                <c:pt idx="4198">
                  <c:v>0</c:v>
                </c:pt>
                <c:pt idx="4199">
                  <c:v>0.04</c:v>
                </c:pt>
                <c:pt idx="4200">
                  <c:v>0</c:v>
                </c:pt>
                <c:pt idx="4201">
                  <c:v>0.04</c:v>
                </c:pt>
                <c:pt idx="4202">
                  <c:v>0.08</c:v>
                </c:pt>
                <c:pt idx="4203">
                  <c:v>0.08</c:v>
                </c:pt>
                <c:pt idx="4204">
                  <c:v>0.04</c:v>
                </c:pt>
                <c:pt idx="4205">
                  <c:v>0.04</c:v>
                </c:pt>
                <c:pt idx="4206">
                  <c:v>0</c:v>
                </c:pt>
                <c:pt idx="4207">
                  <c:v>0.04</c:v>
                </c:pt>
                <c:pt idx="4208">
                  <c:v>0.12</c:v>
                </c:pt>
                <c:pt idx="4209">
                  <c:v>0.04</c:v>
                </c:pt>
                <c:pt idx="4210">
                  <c:v>0.08</c:v>
                </c:pt>
                <c:pt idx="4211">
                  <c:v>0</c:v>
                </c:pt>
                <c:pt idx="4212">
                  <c:v>0.2</c:v>
                </c:pt>
                <c:pt idx="4213">
                  <c:v>0.08</c:v>
                </c:pt>
                <c:pt idx="4214">
                  <c:v>0.04</c:v>
                </c:pt>
                <c:pt idx="4215">
                  <c:v>0.2</c:v>
                </c:pt>
                <c:pt idx="4216">
                  <c:v>0</c:v>
                </c:pt>
                <c:pt idx="4217">
                  <c:v>0</c:v>
                </c:pt>
                <c:pt idx="4218">
                  <c:v>0.08</c:v>
                </c:pt>
                <c:pt idx="4219">
                  <c:v>0.08</c:v>
                </c:pt>
                <c:pt idx="4220">
                  <c:v>0.04</c:v>
                </c:pt>
                <c:pt idx="4221">
                  <c:v>0</c:v>
                </c:pt>
                <c:pt idx="4222">
                  <c:v>0.08</c:v>
                </c:pt>
                <c:pt idx="4223">
                  <c:v>0.04</c:v>
                </c:pt>
                <c:pt idx="4224">
                  <c:v>0.08</c:v>
                </c:pt>
                <c:pt idx="4225">
                  <c:v>0.04</c:v>
                </c:pt>
                <c:pt idx="4226">
                  <c:v>0.08</c:v>
                </c:pt>
                <c:pt idx="4227">
                  <c:v>0.04</c:v>
                </c:pt>
                <c:pt idx="4228">
                  <c:v>0.08</c:v>
                </c:pt>
                <c:pt idx="4229">
                  <c:v>0.04</c:v>
                </c:pt>
                <c:pt idx="4230">
                  <c:v>0.08</c:v>
                </c:pt>
                <c:pt idx="4231">
                  <c:v>0</c:v>
                </c:pt>
                <c:pt idx="4232">
                  <c:v>0.12</c:v>
                </c:pt>
                <c:pt idx="4233">
                  <c:v>0</c:v>
                </c:pt>
                <c:pt idx="4234">
                  <c:v>0.04</c:v>
                </c:pt>
                <c:pt idx="4235">
                  <c:v>0.16</c:v>
                </c:pt>
                <c:pt idx="4236">
                  <c:v>0.08</c:v>
                </c:pt>
                <c:pt idx="4237">
                  <c:v>0.04</c:v>
                </c:pt>
                <c:pt idx="4238">
                  <c:v>0.04</c:v>
                </c:pt>
                <c:pt idx="4239">
                  <c:v>0.04</c:v>
                </c:pt>
                <c:pt idx="4240">
                  <c:v>0</c:v>
                </c:pt>
                <c:pt idx="4241">
                  <c:v>0.12</c:v>
                </c:pt>
                <c:pt idx="4242">
                  <c:v>0</c:v>
                </c:pt>
                <c:pt idx="4243">
                  <c:v>0</c:v>
                </c:pt>
                <c:pt idx="4244">
                  <c:v>0</c:v>
                </c:pt>
                <c:pt idx="4245">
                  <c:v>0.04</c:v>
                </c:pt>
                <c:pt idx="4246">
                  <c:v>0.08</c:v>
                </c:pt>
                <c:pt idx="4247">
                  <c:v>0</c:v>
                </c:pt>
                <c:pt idx="4248">
                  <c:v>0.08</c:v>
                </c:pt>
                <c:pt idx="4249">
                  <c:v>0</c:v>
                </c:pt>
                <c:pt idx="4250">
                  <c:v>0.16</c:v>
                </c:pt>
                <c:pt idx="4251">
                  <c:v>0.04</c:v>
                </c:pt>
                <c:pt idx="4252">
                  <c:v>0.04</c:v>
                </c:pt>
                <c:pt idx="4253">
                  <c:v>0.08</c:v>
                </c:pt>
                <c:pt idx="4254">
                  <c:v>0</c:v>
                </c:pt>
                <c:pt idx="4255">
                  <c:v>0.04</c:v>
                </c:pt>
                <c:pt idx="4256">
                  <c:v>0</c:v>
                </c:pt>
                <c:pt idx="4257">
                  <c:v>0.08</c:v>
                </c:pt>
                <c:pt idx="4258">
                  <c:v>0.08</c:v>
                </c:pt>
                <c:pt idx="4259">
                  <c:v>0</c:v>
                </c:pt>
                <c:pt idx="4260">
                  <c:v>0</c:v>
                </c:pt>
                <c:pt idx="4261">
                  <c:v>0.16</c:v>
                </c:pt>
                <c:pt idx="4262">
                  <c:v>0.08</c:v>
                </c:pt>
                <c:pt idx="4263">
                  <c:v>0</c:v>
                </c:pt>
                <c:pt idx="4264">
                  <c:v>0.04</c:v>
                </c:pt>
                <c:pt idx="4265">
                  <c:v>0.04</c:v>
                </c:pt>
                <c:pt idx="4266">
                  <c:v>0</c:v>
                </c:pt>
                <c:pt idx="4267">
                  <c:v>0</c:v>
                </c:pt>
                <c:pt idx="4268">
                  <c:v>0.04</c:v>
                </c:pt>
                <c:pt idx="4269">
                  <c:v>0.04</c:v>
                </c:pt>
                <c:pt idx="4270">
                  <c:v>0.08</c:v>
                </c:pt>
                <c:pt idx="4271">
                  <c:v>0.12</c:v>
                </c:pt>
                <c:pt idx="4272">
                  <c:v>0.08</c:v>
                </c:pt>
                <c:pt idx="4273">
                  <c:v>0.08</c:v>
                </c:pt>
                <c:pt idx="4274">
                  <c:v>0.08</c:v>
                </c:pt>
                <c:pt idx="4275">
                  <c:v>0.12</c:v>
                </c:pt>
                <c:pt idx="4276">
                  <c:v>0.08</c:v>
                </c:pt>
                <c:pt idx="4277">
                  <c:v>0.04</c:v>
                </c:pt>
                <c:pt idx="4278">
                  <c:v>0.16</c:v>
                </c:pt>
                <c:pt idx="4279">
                  <c:v>0</c:v>
                </c:pt>
                <c:pt idx="4280">
                  <c:v>0.04</c:v>
                </c:pt>
                <c:pt idx="4281">
                  <c:v>0</c:v>
                </c:pt>
                <c:pt idx="4282">
                  <c:v>0.04</c:v>
                </c:pt>
                <c:pt idx="4283">
                  <c:v>0.08</c:v>
                </c:pt>
                <c:pt idx="4284">
                  <c:v>0.04</c:v>
                </c:pt>
                <c:pt idx="4285">
                  <c:v>0</c:v>
                </c:pt>
                <c:pt idx="4286">
                  <c:v>0.12</c:v>
                </c:pt>
                <c:pt idx="4287">
                  <c:v>0.12</c:v>
                </c:pt>
                <c:pt idx="4288">
                  <c:v>0.04</c:v>
                </c:pt>
                <c:pt idx="4289">
                  <c:v>0</c:v>
                </c:pt>
                <c:pt idx="4290">
                  <c:v>0</c:v>
                </c:pt>
                <c:pt idx="4291">
                  <c:v>0.04</c:v>
                </c:pt>
                <c:pt idx="4292">
                  <c:v>0.12</c:v>
                </c:pt>
                <c:pt idx="4293">
                  <c:v>0.08</c:v>
                </c:pt>
                <c:pt idx="4294">
                  <c:v>0.12</c:v>
                </c:pt>
                <c:pt idx="4295">
                  <c:v>0.04</c:v>
                </c:pt>
                <c:pt idx="4296">
                  <c:v>0.04</c:v>
                </c:pt>
                <c:pt idx="4297">
                  <c:v>0.04</c:v>
                </c:pt>
                <c:pt idx="4298">
                  <c:v>0</c:v>
                </c:pt>
                <c:pt idx="4299">
                  <c:v>0.04</c:v>
                </c:pt>
                <c:pt idx="4300">
                  <c:v>0</c:v>
                </c:pt>
                <c:pt idx="4301">
                  <c:v>0.04</c:v>
                </c:pt>
                <c:pt idx="4302">
                  <c:v>0.04</c:v>
                </c:pt>
                <c:pt idx="4303">
                  <c:v>0.04</c:v>
                </c:pt>
                <c:pt idx="4304">
                  <c:v>0.08</c:v>
                </c:pt>
                <c:pt idx="4305">
                  <c:v>0.04</c:v>
                </c:pt>
                <c:pt idx="4306">
                  <c:v>0.04</c:v>
                </c:pt>
                <c:pt idx="4307">
                  <c:v>0.12</c:v>
                </c:pt>
                <c:pt idx="4308">
                  <c:v>0.12</c:v>
                </c:pt>
                <c:pt idx="4309">
                  <c:v>0</c:v>
                </c:pt>
                <c:pt idx="4310">
                  <c:v>0</c:v>
                </c:pt>
                <c:pt idx="4311">
                  <c:v>0.04</c:v>
                </c:pt>
                <c:pt idx="4312">
                  <c:v>0.04</c:v>
                </c:pt>
                <c:pt idx="4313">
                  <c:v>0.04</c:v>
                </c:pt>
                <c:pt idx="4314">
                  <c:v>0.12</c:v>
                </c:pt>
                <c:pt idx="4315">
                  <c:v>0.04</c:v>
                </c:pt>
                <c:pt idx="4316">
                  <c:v>0</c:v>
                </c:pt>
                <c:pt idx="4317">
                  <c:v>0.04</c:v>
                </c:pt>
                <c:pt idx="4318">
                  <c:v>0</c:v>
                </c:pt>
                <c:pt idx="4319">
                  <c:v>0.12</c:v>
                </c:pt>
                <c:pt idx="4320">
                  <c:v>0</c:v>
                </c:pt>
                <c:pt idx="4321">
                  <c:v>0.08</c:v>
                </c:pt>
                <c:pt idx="4322">
                  <c:v>0.16</c:v>
                </c:pt>
                <c:pt idx="4323">
                  <c:v>0.04</c:v>
                </c:pt>
                <c:pt idx="4324">
                  <c:v>0.04</c:v>
                </c:pt>
                <c:pt idx="4325">
                  <c:v>0.08</c:v>
                </c:pt>
                <c:pt idx="4326">
                  <c:v>0</c:v>
                </c:pt>
                <c:pt idx="4327">
                  <c:v>0.04</c:v>
                </c:pt>
                <c:pt idx="4328">
                  <c:v>0</c:v>
                </c:pt>
                <c:pt idx="4329">
                  <c:v>0</c:v>
                </c:pt>
                <c:pt idx="4330">
                  <c:v>0.08</c:v>
                </c:pt>
                <c:pt idx="4331">
                  <c:v>0</c:v>
                </c:pt>
                <c:pt idx="4332">
                  <c:v>0.12</c:v>
                </c:pt>
                <c:pt idx="4333">
                  <c:v>0.08</c:v>
                </c:pt>
                <c:pt idx="4334">
                  <c:v>0.08</c:v>
                </c:pt>
                <c:pt idx="4335">
                  <c:v>0.16</c:v>
                </c:pt>
                <c:pt idx="4336">
                  <c:v>0.04</c:v>
                </c:pt>
                <c:pt idx="4337">
                  <c:v>0</c:v>
                </c:pt>
                <c:pt idx="4338">
                  <c:v>0</c:v>
                </c:pt>
                <c:pt idx="4339">
                  <c:v>0</c:v>
                </c:pt>
                <c:pt idx="4340">
                  <c:v>0.04</c:v>
                </c:pt>
                <c:pt idx="4341">
                  <c:v>0</c:v>
                </c:pt>
                <c:pt idx="4342">
                  <c:v>0.04</c:v>
                </c:pt>
                <c:pt idx="4343">
                  <c:v>0.04</c:v>
                </c:pt>
                <c:pt idx="4344">
                  <c:v>0.04</c:v>
                </c:pt>
                <c:pt idx="4345">
                  <c:v>0.04</c:v>
                </c:pt>
                <c:pt idx="4346">
                  <c:v>0.04</c:v>
                </c:pt>
                <c:pt idx="4347">
                  <c:v>0.04</c:v>
                </c:pt>
                <c:pt idx="4348">
                  <c:v>0</c:v>
                </c:pt>
                <c:pt idx="4349">
                  <c:v>0.08</c:v>
                </c:pt>
                <c:pt idx="4350">
                  <c:v>0.04</c:v>
                </c:pt>
                <c:pt idx="4351">
                  <c:v>0.04</c:v>
                </c:pt>
                <c:pt idx="4352">
                  <c:v>0.08</c:v>
                </c:pt>
                <c:pt idx="4353">
                  <c:v>0.2</c:v>
                </c:pt>
                <c:pt idx="4354">
                  <c:v>0.04</c:v>
                </c:pt>
                <c:pt idx="4355">
                  <c:v>0.08</c:v>
                </c:pt>
                <c:pt idx="4356">
                  <c:v>0</c:v>
                </c:pt>
                <c:pt idx="4357">
                  <c:v>0.04</c:v>
                </c:pt>
                <c:pt idx="4358">
                  <c:v>0.04</c:v>
                </c:pt>
                <c:pt idx="4359">
                  <c:v>0.04</c:v>
                </c:pt>
                <c:pt idx="4360">
                  <c:v>0</c:v>
                </c:pt>
                <c:pt idx="4361">
                  <c:v>0.04</c:v>
                </c:pt>
                <c:pt idx="4362">
                  <c:v>0.04</c:v>
                </c:pt>
                <c:pt idx="4363">
                  <c:v>0.04</c:v>
                </c:pt>
                <c:pt idx="4364">
                  <c:v>0.12</c:v>
                </c:pt>
                <c:pt idx="4365">
                  <c:v>0</c:v>
                </c:pt>
                <c:pt idx="4366">
                  <c:v>0.08</c:v>
                </c:pt>
                <c:pt idx="4367">
                  <c:v>0</c:v>
                </c:pt>
                <c:pt idx="4368">
                  <c:v>0.08</c:v>
                </c:pt>
                <c:pt idx="4369">
                  <c:v>0.04</c:v>
                </c:pt>
                <c:pt idx="4370">
                  <c:v>0</c:v>
                </c:pt>
                <c:pt idx="4371">
                  <c:v>0</c:v>
                </c:pt>
                <c:pt idx="4372">
                  <c:v>0</c:v>
                </c:pt>
                <c:pt idx="4373">
                  <c:v>0.08</c:v>
                </c:pt>
                <c:pt idx="4374">
                  <c:v>0.04</c:v>
                </c:pt>
                <c:pt idx="4375">
                  <c:v>0.04</c:v>
                </c:pt>
                <c:pt idx="4376">
                  <c:v>0.04</c:v>
                </c:pt>
                <c:pt idx="4377">
                  <c:v>0.2</c:v>
                </c:pt>
                <c:pt idx="4378">
                  <c:v>0.04</c:v>
                </c:pt>
                <c:pt idx="4379">
                  <c:v>0.08</c:v>
                </c:pt>
                <c:pt idx="4380">
                  <c:v>0.04</c:v>
                </c:pt>
                <c:pt idx="4381">
                  <c:v>0.08</c:v>
                </c:pt>
                <c:pt idx="4382">
                  <c:v>0</c:v>
                </c:pt>
                <c:pt idx="4383">
                  <c:v>0.04</c:v>
                </c:pt>
                <c:pt idx="4384">
                  <c:v>0.04</c:v>
                </c:pt>
                <c:pt idx="4385">
                  <c:v>0.04</c:v>
                </c:pt>
                <c:pt idx="4386">
                  <c:v>0.08</c:v>
                </c:pt>
                <c:pt idx="4387">
                  <c:v>0.08</c:v>
                </c:pt>
                <c:pt idx="4388">
                  <c:v>0.04</c:v>
                </c:pt>
                <c:pt idx="4389">
                  <c:v>0.12</c:v>
                </c:pt>
                <c:pt idx="4390">
                  <c:v>0</c:v>
                </c:pt>
                <c:pt idx="4391">
                  <c:v>0.04</c:v>
                </c:pt>
                <c:pt idx="4392">
                  <c:v>0.12</c:v>
                </c:pt>
                <c:pt idx="4393">
                  <c:v>0.04</c:v>
                </c:pt>
                <c:pt idx="4394">
                  <c:v>0.08</c:v>
                </c:pt>
                <c:pt idx="4395">
                  <c:v>0.08</c:v>
                </c:pt>
                <c:pt idx="4396">
                  <c:v>0.16</c:v>
                </c:pt>
                <c:pt idx="4397">
                  <c:v>0.24</c:v>
                </c:pt>
                <c:pt idx="4398">
                  <c:v>0</c:v>
                </c:pt>
                <c:pt idx="4399">
                  <c:v>0.04</c:v>
                </c:pt>
                <c:pt idx="4400">
                  <c:v>0.16</c:v>
                </c:pt>
                <c:pt idx="4401">
                  <c:v>0.04</c:v>
                </c:pt>
                <c:pt idx="4402">
                  <c:v>0</c:v>
                </c:pt>
                <c:pt idx="4403">
                  <c:v>0.04</c:v>
                </c:pt>
                <c:pt idx="4404">
                  <c:v>0.04</c:v>
                </c:pt>
                <c:pt idx="4405">
                  <c:v>0.04</c:v>
                </c:pt>
                <c:pt idx="4406">
                  <c:v>0.04</c:v>
                </c:pt>
                <c:pt idx="4407">
                  <c:v>0.08</c:v>
                </c:pt>
                <c:pt idx="4408">
                  <c:v>0</c:v>
                </c:pt>
                <c:pt idx="4409">
                  <c:v>0.04</c:v>
                </c:pt>
                <c:pt idx="4410">
                  <c:v>0</c:v>
                </c:pt>
                <c:pt idx="4411">
                  <c:v>0.04</c:v>
                </c:pt>
                <c:pt idx="4412">
                  <c:v>0</c:v>
                </c:pt>
                <c:pt idx="4413">
                  <c:v>0.04</c:v>
                </c:pt>
                <c:pt idx="4414">
                  <c:v>0.04</c:v>
                </c:pt>
                <c:pt idx="4415">
                  <c:v>0.08</c:v>
                </c:pt>
                <c:pt idx="4416">
                  <c:v>0.08</c:v>
                </c:pt>
                <c:pt idx="4417">
                  <c:v>0.08</c:v>
                </c:pt>
                <c:pt idx="4418">
                  <c:v>0.04</c:v>
                </c:pt>
                <c:pt idx="4419">
                  <c:v>0.04</c:v>
                </c:pt>
                <c:pt idx="4420">
                  <c:v>0</c:v>
                </c:pt>
                <c:pt idx="4421">
                  <c:v>0.08</c:v>
                </c:pt>
                <c:pt idx="4422">
                  <c:v>0.08</c:v>
                </c:pt>
                <c:pt idx="4423">
                  <c:v>0</c:v>
                </c:pt>
                <c:pt idx="4424">
                  <c:v>0.08</c:v>
                </c:pt>
                <c:pt idx="4425">
                  <c:v>0.04</c:v>
                </c:pt>
                <c:pt idx="4426">
                  <c:v>0.04</c:v>
                </c:pt>
                <c:pt idx="4427">
                  <c:v>0.08</c:v>
                </c:pt>
                <c:pt idx="4428">
                  <c:v>0.12</c:v>
                </c:pt>
                <c:pt idx="4429">
                  <c:v>0.16</c:v>
                </c:pt>
                <c:pt idx="4430">
                  <c:v>0.04</c:v>
                </c:pt>
                <c:pt idx="4431">
                  <c:v>0.04</c:v>
                </c:pt>
                <c:pt idx="4432">
                  <c:v>0.04</c:v>
                </c:pt>
                <c:pt idx="4433">
                  <c:v>0</c:v>
                </c:pt>
                <c:pt idx="4434">
                  <c:v>0.04</c:v>
                </c:pt>
                <c:pt idx="4435">
                  <c:v>0.04</c:v>
                </c:pt>
                <c:pt idx="4436">
                  <c:v>0</c:v>
                </c:pt>
                <c:pt idx="4437">
                  <c:v>0.08</c:v>
                </c:pt>
                <c:pt idx="4438">
                  <c:v>0.04</c:v>
                </c:pt>
                <c:pt idx="4439">
                  <c:v>0.04</c:v>
                </c:pt>
                <c:pt idx="4440">
                  <c:v>0.08</c:v>
                </c:pt>
                <c:pt idx="4441">
                  <c:v>0.12</c:v>
                </c:pt>
                <c:pt idx="4442">
                  <c:v>0</c:v>
                </c:pt>
                <c:pt idx="4443">
                  <c:v>0.12</c:v>
                </c:pt>
                <c:pt idx="4444">
                  <c:v>0.04</c:v>
                </c:pt>
                <c:pt idx="4445">
                  <c:v>0.08</c:v>
                </c:pt>
                <c:pt idx="4446">
                  <c:v>0</c:v>
                </c:pt>
                <c:pt idx="4447">
                  <c:v>0.08</c:v>
                </c:pt>
                <c:pt idx="4448">
                  <c:v>0.04</c:v>
                </c:pt>
                <c:pt idx="4449">
                  <c:v>0.08</c:v>
                </c:pt>
                <c:pt idx="4450">
                  <c:v>0.12</c:v>
                </c:pt>
                <c:pt idx="4451">
                  <c:v>0.08</c:v>
                </c:pt>
                <c:pt idx="4452">
                  <c:v>0.12</c:v>
                </c:pt>
                <c:pt idx="4453">
                  <c:v>0</c:v>
                </c:pt>
                <c:pt idx="4454">
                  <c:v>0</c:v>
                </c:pt>
                <c:pt idx="4455">
                  <c:v>0.04</c:v>
                </c:pt>
                <c:pt idx="4456">
                  <c:v>0.08</c:v>
                </c:pt>
                <c:pt idx="4457">
                  <c:v>0.08</c:v>
                </c:pt>
                <c:pt idx="4458">
                  <c:v>0</c:v>
                </c:pt>
                <c:pt idx="4459">
                  <c:v>0.04</c:v>
                </c:pt>
                <c:pt idx="4460">
                  <c:v>0.04</c:v>
                </c:pt>
                <c:pt idx="4461">
                  <c:v>0.04</c:v>
                </c:pt>
                <c:pt idx="4462">
                  <c:v>0</c:v>
                </c:pt>
                <c:pt idx="4463">
                  <c:v>0</c:v>
                </c:pt>
                <c:pt idx="4464">
                  <c:v>0</c:v>
                </c:pt>
                <c:pt idx="4465">
                  <c:v>0.04</c:v>
                </c:pt>
                <c:pt idx="4466">
                  <c:v>0</c:v>
                </c:pt>
                <c:pt idx="4467">
                  <c:v>0</c:v>
                </c:pt>
                <c:pt idx="4468">
                  <c:v>0</c:v>
                </c:pt>
                <c:pt idx="4469">
                  <c:v>0</c:v>
                </c:pt>
                <c:pt idx="4470">
                  <c:v>0.04</c:v>
                </c:pt>
                <c:pt idx="4471">
                  <c:v>0.04</c:v>
                </c:pt>
                <c:pt idx="4472">
                  <c:v>0.04</c:v>
                </c:pt>
                <c:pt idx="4473">
                  <c:v>0</c:v>
                </c:pt>
                <c:pt idx="4474">
                  <c:v>0.08</c:v>
                </c:pt>
                <c:pt idx="4475">
                  <c:v>0</c:v>
                </c:pt>
                <c:pt idx="4476">
                  <c:v>0.04</c:v>
                </c:pt>
                <c:pt idx="4477">
                  <c:v>0.08</c:v>
                </c:pt>
                <c:pt idx="4478">
                  <c:v>0.08</c:v>
                </c:pt>
                <c:pt idx="4479">
                  <c:v>0</c:v>
                </c:pt>
                <c:pt idx="4480">
                  <c:v>0</c:v>
                </c:pt>
                <c:pt idx="4481">
                  <c:v>0.04</c:v>
                </c:pt>
                <c:pt idx="4482">
                  <c:v>0</c:v>
                </c:pt>
                <c:pt idx="4483">
                  <c:v>0.04</c:v>
                </c:pt>
                <c:pt idx="4484">
                  <c:v>0</c:v>
                </c:pt>
                <c:pt idx="4485">
                  <c:v>0.04</c:v>
                </c:pt>
                <c:pt idx="4486">
                  <c:v>0</c:v>
                </c:pt>
                <c:pt idx="4487">
                  <c:v>0.08</c:v>
                </c:pt>
                <c:pt idx="4488">
                  <c:v>0.04</c:v>
                </c:pt>
                <c:pt idx="4489">
                  <c:v>0.04</c:v>
                </c:pt>
                <c:pt idx="4490">
                  <c:v>0</c:v>
                </c:pt>
                <c:pt idx="4491">
                  <c:v>0.04</c:v>
                </c:pt>
                <c:pt idx="4492">
                  <c:v>0.04</c:v>
                </c:pt>
                <c:pt idx="4493">
                  <c:v>0.16</c:v>
                </c:pt>
                <c:pt idx="4494">
                  <c:v>0</c:v>
                </c:pt>
                <c:pt idx="4495">
                  <c:v>0</c:v>
                </c:pt>
                <c:pt idx="4496">
                  <c:v>0.08</c:v>
                </c:pt>
                <c:pt idx="4497">
                  <c:v>0.04</c:v>
                </c:pt>
                <c:pt idx="4498">
                  <c:v>0.04</c:v>
                </c:pt>
                <c:pt idx="4499">
                  <c:v>0</c:v>
                </c:pt>
                <c:pt idx="4500">
                  <c:v>0.04</c:v>
                </c:pt>
                <c:pt idx="4501">
                  <c:v>0</c:v>
                </c:pt>
                <c:pt idx="4502">
                  <c:v>0.12</c:v>
                </c:pt>
                <c:pt idx="4503">
                  <c:v>0</c:v>
                </c:pt>
                <c:pt idx="4504">
                  <c:v>0.04</c:v>
                </c:pt>
                <c:pt idx="4505">
                  <c:v>0</c:v>
                </c:pt>
                <c:pt idx="4506">
                  <c:v>0.04</c:v>
                </c:pt>
                <c:pt idx="4507">
                  <c:v>0.08</c:v>
                </c:pt>
                <c:pt idx="4508">
                  <c:v>0</c:v>
                </c:pt>
                <c:pt idx="4509">
                  <c:v>0.04</c:v>
                </c:pt>
                <c:pt idx="4510">
                  <c:v>0.04</c:v>
                </c:pt>
                <c:pt idx="4511">
                  <c:v>0</c:v>
                </c:pt>
                <c:pt idx="4512">
                  <c:v>0.08</c:v>
                </c:pt>
                <c:pt idx="4513">
                  <c:v>0.08</c:v>
                </c:pt>
                <c:pt idx="4514">
                  <c:v>0.12</c:v>
                </c:pt>
                <c:pt idx="4515">
                  <c:v>0.04</c:v>
                </c:pt>
                <c:pt idx="4516">
                  <c:v>0.04</c:v>
                </c:pt>
                <c:pt idx="4517">
                  <c:v>0.04</c:v>
                </c:pt>
                <c:pt idx="4518">
                  <c:v>0.08</c:v>
                </c:pt>
                <c:pt idx="4519">
                  <c:v>0.04</c:v>
                </c:pt>
                <c:pt idx="4520">
                  <c:v>0.04</c:v>
                </c:pt>
                <c:pt idx="4521">
                  <c:v>0.04</c:v>
                </c:pt>
                <c:pt idx="4522">
                  <c:v>0.12</c:v>
                </c:pt>
                <c:pt idx="4523">
                  <c:v>0.08</c:v>
                </c:pt>
                <c:pt idx="4524">
                  <c:v>0.04</c:v>
                </c:pt>
                <c:pt idx="4525">
                  <c:v>0.12</c:v>
                </c:pt>
                <c:pt idx="4526">
                  <c:v>0</c:v>
                </c:pt>
                <c:pt idx="4527">
                  <c:v>0</c:v>
                </c:pt>
                <c:pt idx="4528">
                  <c:v>0.12</c:v>
                </c:pt>
                <c:pt idx="4529">
                  <c:v>0.04</c:v>
                </c:pt>
                <c:pt idx="4530">
                  <c:v>0</c:v>
                </c:pt>
                <c:pt idx="4531">
                  <c:v>0.04</c:v>
                </c:pt>
                <c:pt idx="4532">
                  <c:v>0</c:v>
                </c:pt>
                <c:pt idx="4533">
                  <c:v>0</c:v>
                </c:pt>
                <c:pt idx="4534">
                  <c:v>0</c:v>
                </c:pt>
                <c:pt idx="4535">
                  <c:v>0</c:v>
                </c:pt>
                <c:pt idx="4536">
                  <c:v>0.12</c:v>
                </c:pt>
                <c:pt idx="4537">
                  <c:v>0</c:v>
                </c:pt>
                <c:pt idx="4538">
                  <c:v>0</c:v>
                </c:pt>
                <c:pt idx="4539">
                  <c:v>0.04</c:v>
                </c:pt>
                <c:pt idx="4540">
                  <c:v>0</c:v>
                </c:pt>
                <c:pt idx="4541">
                  <c:v>0</c:v>
                </c:pt>
                <c:pt idx="4542">
                  <c:v>0.04</c:v>
                </c:pt>
                <c:pt idx="4543">
                  <c:v>0</c:v>
                </c:pt>
                <c:pt idx="4544">
                  <c:v>0</c:v>
                </c:pt>
                <c:pt idx="4545">
                  <c:v>0</c:v>
                </c:pt>
                <c:pt idx="4546">
                  <c:v>0.04</c:v>
                </c:pt>
                <c:pt idx="4547">
                  <c:v>0.04</c:v>
                </c:pt>
                <c:pt idx="4548">
                  <c:v>0.04</c:v>
                </c:pt>
                <c:pt idx="4549">
                  <c:v>0.08</c:v>
                </c:pt>
                <c:pt idx="4550">
                  <c:v>0.04</c:v>
                </c:pt>
                <c:pt idx="4551">
                  <c:v>0</c:v>
                </c:pt>
                <c:pt idx="4552">
                  <c:v>0</c:v>
                </c:pt>
                <c:pt idx="4553">
                  <c:v>0.08</c:v>
                </c:pt>
                <c:pt idx="4554">
                  <c:v>0.08</c:v>
                </c:pt>
                <c:pt idx="4555">
                  <c:v>0.04</c:v>
                </c:pt>
                <c:pt idx="4556">
                  <c:v>0.04</c:v>
                </c:pt>
                <c:pt idx="4557">
                  <c:v>0.04</c:v>
                </c:pt>
                <c:pt idx="4558">
                  <c:v>0.08</c:v>
                </c:pt>
                <c:pt idx="4559">
                  <c:v>0.08</c:v>
                </c:pt>
                <c:pt idx="4560">
                  <c:v>0.04</c:v>
                </c:pt>
                <c:pt idx="4561">
                  <c:v>0</c:v>
                </c:pt>
                <c:pt idx="4562">
                  <c:v>0.08</c:v>
                </c:pt>
                <c:pt idx="4563">
                  <c:v>0.04</c:v>
                </c:pt>
                <c:pt idx="4564">
                  <c:v>0</c:v>
                </c:pt>
                <c:pt idx="4565">
                  <c:v>0.04</c:v>
                </c:pt>
                <c:pt idx="4566">
                  <c:v>0.04</c:v>
                </c:pt>
                <c:pt idx="4567">
                  <c:v>0.08</c:v>
                </c:pt>
                <c:pt idx="4568">
                  <c:v>0</c:v>
                </c:pt>
                <c:pt idx="4569">
                  <c:v>0.04</c:v>
                </c:pt>
                <c:pt idx="4570">
                  <c:v>0.08</c:v>
                </c:pt>
                <c:pt idx="4571">
                  <c:v>0</c:v>
                </c:pt>
                <c:pt idx="4572">
                  <c:v>0</c:v>
                </c:pt>
                <c:pt idx="4573">
                  <c:v>0</c:v>
                </c:pt>
                <c:pt idx="4574">
                  <c:v>0.04</c:v>
                </c:pt>
                <c:pt idx="4575">
                  <c:v>0.04</c:v>
                </c:pt>
                <c:pt idx="4576">
                  <c:v>0</c:v>
                </c:pt>
                <c:pt idx="4577">
                  <c:v>0.04</c:v>
                </c:pt>
                <c:pt idx="4578">
                  <c:v>0.04</c:v>
                </c:pt>
                <c:pt idx="4579">
                  <c:v>0</c:v>
                </c:pt>
                <c:pt idx="4580">
                  <c:v>0</c:v>
                </c:pt>
                <c:pt idx="4581">
                  <c:v>0.08</c:v>
                </c:pt>
                <c:pt idx="4582">
                  <c:v>0.12</c:v>
                </c:pt>
                <c:pt idx="4583">
                  <c:v>0.08</c:v>
                </c:pt>
                <c:pt idx="4584">
                  <c:v>0.04</c:v>
                </c:pt>
                <c:pt idx="4585">
                  <c:v>0.04</c:v>
                </c:pt>
                <c:pt idx="4586">
                  <c:v>0.04</c:v>
                </c:pt>
                <c:pt idx="4587">
                  <c:v>0</c:v>
                </c:pt>
                <c:pt idx="4588">
                  <c:v>0.04</c:v>
                </c:pt>
                <c:pt idx="4589">
                  <c:v>0.08</c:v>
                </c:pt>
                <c:pt idx="4590">
                  <c:v>0.04</c:v>
                </c:pt>
                <c:pt idx="4591">
                  <c:v>0.04</c:v>
                </c:pt>
                <c:pt idx="4592">
                  <c:v>0</c:v>
                </c:pt>
                <c:pt idx="4593">
                  <c:v>0</c:v>
                </c:pt>
                <c:pt idx="4594">
                  <c:v>0.04</c:v>
                </c:pt>
                <c:pt idx="4595">
                  <c:v>0.04</c:v>
                </c:pt>
                <c:pt idx="4596">
                  <c:v>0.12</c:v>
                </c:pt>
                <c:pt idx="4597">
                  <c:v>0</c:v>
                </c:pt>
                <c:pt idx="4598">
                  <c:v>0</c:v>
                </c:pt>
                <c:pt idx="4599">
                  <c:v>0</c:v>
                </c:pt>
                <c:pt idx="4600">
                  <c:v>0.08</c:v>
                </c:pt>
                <c:pt idx="4601">
                  <c:v>0.04</c:v>
                </c:pt>
                <c:pt idx="4602">
                  <c:v>0.04</c:v>
                </c:pt>
                <c:pt idx="4603">
                  <c:v>0</c:v>
                </c:pt>
                <c:pt idx="4604">
                  <c:v>0</c:v>
                </c:pt>
                <c:pt idx="4605">
                  <c:v>0.08</c:v>
                </c:pt>
                <c:pt idx="4606">
                  <c:v>0.08</c:v>
                </c:pt>
                <c:pt idx="4607">
                  <c:v>0</c:v>
                </c:pt>
                <c:pt idx="4608">
                  <c:v>0.12</c:v>
                </c:pt>
                <c:pt idx="4609">
                  <c:v>0</c:v>
                </c:pt>
                <c:pt idx="4610">
                  <c:v>0.04</c:v>
                </c:pt>
                <c:pt idx="4611">
                  <c:v>0</c:v>
                </c:pt>
                <c:pt idx="4612">
                  <c:v>0</c:v>
                </c:pt>
                <c:pt idx="4613">
                  <c:v>0.04</c:v>
                </c:pt>
                <c:pt idx="4614">
                  <c:v>0.08</c:v>
                </c:pt>
                <c:pt idx="4615">
                  <c:v>0</c:v>
                </c:pt>
                <c:pt idx="4616">
                  <c:v>0</c:v>
                </c:pt>
                <c:pt idx="4617">
                  <c:v>0.08</c:v>
                </c:pt>
                <c:pt idx="4618">
                  <c:v>0.04</c:v>
                </c:pt>
                <c:pt idx="4619">
                  <c:v>0</c:v>
                </c:pt>
                <c:pt idx="4620">
                  <c:v>0</c:v>
                </c:pt>
                <c:pt idx="4621">
                  <c:v>0.04</c:v>
                </c:pt>
                <c:pt idx="4622">
                  <c:v>0</c:v>
                </c:pt>
                <c:pt idx="4623">
                  <c:v>0</c:v>
                </c:pt>
                <c:pt idx="4624">
                  <c:v>0</c:v>
                </c:pt>
                <c:pt idx="4625">
                  <c:v>0.04</c:v>
                </c:pt>
                <c:pt idx="4626">
                  <c:v>0.04</c:v>
                </c:pt>
                <c:pt idx="4627">
                  <c:v>0.08</c:v>
                </c:pt>
                <c:pt idx="4628">
                  <c:v>0.04</c:v>
                </c:pt>
                <c:pt idx="4629">
                  <c:v>0</c:v>
                </c:pt>
                <c:pt idx="4630">
                  <c:v>0.12</c:v>
                </c:pt>
                <c:pt idx="4631">
                  <c:v>0.08</c:v>
                </c:pt>
                <c:pt idx="4632">
                  <c:v>0</c:v>
                </c:pt>
                <c:pt idx="4633">
                  <c:v>0.04</c:v>
                </c:pt>
                <c:pt idx="4634">
                  <c:v>0</c:v>
                </c:pt>
                <c:pt idx="4635">
                  <c:v>0.04</c:v>
                </c:pt>
                <c:pt idx="4636">
                  <c:v>0.04</c:v>
                </c:pt>
                <c:pt idx="4637">
                  <c:v>0.08</c:v>
                </c:pt>
                <c:pt idx="4638">
                  <c:v>0.04</c:v>
                </c:pt>
                <c:pt idx="4639">
                  <c:v>0</c:v>
                </c:pt>
                <c:pt idx="4640">
                  <c:v>0.04</c:v>
                </c:pt>
                <c:pt idx="4641">
                  <c:v>0</c:v>
                </c:pt>
                <c:pt idx="4642">
                  <c:v>0</c:v>
                </c:pt>
                <c:pt idx="4643">
                  <c:v>0.08</c:v>
                </c:pt>
                <c:pt idx="4644">
                  <c:v>0</c:v>
                </c:pt>
                <c:pt idx="4645">
                  <c:v>0.04</c:v>
                </c:pt>
                <c:pt idx="4646">
                  <c:v>0</c:v>
                </c:pt>
                <c:pt idx="4647">
                  <c:v>0.08</c:v>
                </c:pt>
                <c:pt idx="4648">
                  <c:v>0.04</c:v>
                </c:pt>
                <c:pt idx="4649">
                  <c:v>0</c:v>
                </c:pt>
                <c:pt idx="4650">
                  <c:v>0.08</c:v>
                </c:pt>
                <c:pt idx="4651">
                  <c:v>0.04</c:v>
                </c:pt>
                <c:pt idx="4652">
                  <c:v>0</c:v>
                </c:pt>
                <c:pt idx="4653">
                  <c:v>0.08</c:v>
                </c:pt>
                <c:pt idx="4654">
                  <c:v>0</c:v>
                </c:pt>
                <c:pt idx="4655">
                  <c:v>0.08</c:v>
                </c:pt>
                <c:pt idx="4656">
                  <c:v>0.04</c:v>
                </c:pt>
                <c:pt idx="4657">
                  <c:v>0</c:v>
                </c:pt>
                <c:pt idx="4658">
                  <c:v>0</c:v>
                </c:pt>
                <c:pt idx="4659">
                  <c:v>0</c:v>
                </c:pt>
                <c:pt idx="4660">
                  <c:v>0.08</c:v>
                </c:pt>
                <c:pt idx="4661">
                  <c:v>0</c:v>
                </c:pt>
                <c:pt idx="4662">
                  <c:v>0.08</c:v>
                </c:pt>
                <c:pt idx="4663">
                  <c:v>0</c:v>
                </c:pt>
                <c:pt idx="4664">
                  <c:v>0</c:v>
                </c:pt>
                <c:pt idx="4665">
                  <c:v>0.04</c:v>
                </c:pt>
                <c:pt idx="4666">
                  <c:v>0.04</c:v>
                </c:pt>
                <c:pt idx="4667">
                  <c:v>0.04</c:v>
                </c:pt>
                <c:pt idx="4668">
                  <c:v>0</c:v>
                </c:pt>
                <c:pt idx="4669">
                  <c:v>0.04</c:v>
                </c:pt>
                <c:pt idx="4670">
                  <c:v>0</c:v>
                </c:pt>
                <c:pt idx="4671">
                  <c:v>0</c:v>
                </c:pt>
                <c:pt idx="4672">
                  <c:v>0.08</c:v>
                </c:pt>
                <c:pt idx="4673">
                  <c:v>0.08</c:v>
                </c:pt>
                <c:pt idx="4674">
                  <c:v>0</c:v>
                </c:pt>
                <c:pt idx="4675">
                  <c:v>0.04</c:v>
                </c:pt>
                <c:pt idx="4676">
                  <c:v>0.04</c:v>
                </c:pt>
                <c:pt idx="4677">
                  <c:v>0</c:v>
                </c:pt>
                <c:pt idx="4678">
                  <c:v>0.08</c:v>
                </c:pt>
                <c:pt idx="4679">
                  <c:v>0.04</c:v>
                </c:pt>
                <c:pt idx="4680">
                  <c:v>0</c:v>
                </c:pt>
                <c:pt idx="4681">
                  <c:v>0.04</c:v>
                </c:pt>
                <c:pt idx="4682">
                  <c:v>0</c:v>
                </c:pt>
                <c:pt idx="4683">
                  <c:v>0.08</c:v>
                </c:pt>
                <c:pt idx="4684">
                  <c:v>0</c:v>
                </c:pt>
                <c:pt idx="4685">
                  <c:v>0</c:v>
                </c:pt>
                <c:pt idx="4686">
                  <c:v>0.12</c:v>
                </c:pt>
                <c:pt idx="4687">
                  <c:v>0</c:v>
                </c:pt>
                <c:pt idx="4688">
                  <c:v>0.04</c:v>
                </c:pt>
                <c:pt idx="4689">
                  <c:v>0</c:v>
                </c:pt>
                <c:pt idx="4690">
                  <c:v>0.04</c:v>
                </c:pt>
                <c:pt idx="4691">
                  <c:v>0</c:v>
                </c:pt>
                <c:pt idx="4692">
                  <c:v>0</c:v>
                </c:pt>
                <c:pt idx="4693">
                  <c:v>0.04</c:v>
                </c:pt>
                <c:pt idx="4694">
                  <c:v>0.04</c:v>
                </c:pt>
                <c:pt idx="4695">
                  <c:v>0.04</c:v>
                </c:pt>
                <c:pt idx="4696">
                  <c:v>0</c:v>
                </c:pt>
                <c:pt idx="4697">
                  <c:v>0.04</c:v>
                </c:pt>
                <c:pt idx="4698">
                  <c:v>0</c:v>
                </c:pt>
                <c:pt idx="4699">
                  <c:v>0</c:v>
                </c:pt>
                <c:pt idx="4700">
                  <c:v>0</c:v>
                </c:pt>
                <c:pt idx="4701">
                  <c:v>0</c:v>
                </c:pt>
                <c:pt idx="4702">
                  <c:v>0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</c:v>
                </c:pt>
                <c:pt idx="4708">
                  <c:v>0.04</c:v>
                </c:pt>
                <c:pt idx="4709">
                  <c:v>0</c:v>
                </c:pt>
                <c:pt idx="4710">
                  <c:v>0</c:v>
                </c:pt>
                <c:pt idx="4711">
                  <c:v>0</c:v>
                </c:pt>
                <c:pt idx="4712">
                  <c:v>0.04</c:v>
                </c:pt>
                <c:pt idx="4713">
                  <c:v>0.08</c:v>
                </c:pt>
                <c:pt idx="4714">
                  <c:v>0</c:v>
                </c:pt>
                <c:pt idx="4715">
                  <c:v>0.08</c:v>
                </c:pt>
                <c:pt idx="4716">
                  <c:v>0.04</c:v>
                </c:pt>
                <c:pt idx="4717">
                  <c:v>0.04</c:v>
                </c:pt>
                <c:pt idx="4718">
                  <c:v>0.04</c:v>
                </c:pt>
                <c:pt idx="4719">
                  <c:v>0</c:v>
                </c:pt>
                <c:pt idx="4720">
                  <c:v>0</c:v>
                </c:pt>
                <c:pt idx="4721">
                  <c:v>0.08</c:v>
                </c:pt>
                <c:pt idx="4722">
                  <c:v>0</c:v>
                </c:pt>
                <c:pt idx="4723">
                  <c:v>0.04</c:v>
                </c:pt>
                <c:pt idx="4724">
                  <c:v>0</c:v>
                </c:pt>
                <c:pt idx="4725">
                  <c:v>0.04</c:v>
                </c:pt>
                <c:pt idx="4726">
                  <c:v>0</c:v>
                </c:pt>
                <c:pt idx="4727">
                  <c:v>0.08</c:v>
                </c:pt>
                <c:pt idx="4728">
                  <c:v>0</c:v>
                </c:pt>
                <c:pt idx="4729">
                  <c:v>0</c:v>
                </c:pt>
                <c:pt idx="4730">
                  <c:v>0</c:v>
                </c:pt>
                <c:pt idx="4731">
                  <c:v>0.08</c:v>
                </c:pt>
                <c:pt idx="4732">
                  <c:v>0</c:v>
                </c:pt>
                <c:pt idx="4733">
                  <c:v>0</c:v>
                </c:pt>
                <c:pt idx="4734">
                  <c:v>0.08</c:v>
                </c:pt>
                <c:pt idx="4735">
                  <c:v>0</c:v>
                </c:pt>
                <c:pt idx="4736">
                  <c:v>0</c:v>
                </c:pt>
                <c:pt idx="4737">
                  <c:v>0.04</c:v>
                </c:pt>
                <c:pt idx="4738">
                  <c:v>0</c:v>
                </c:pt>
                <c:pt idx="4739">
                  <c:v>0</c:v>
                </c:pt>
                <c:pt idx="4740">
                  <c:v>0</c:v>
                </c:pt>
                <c:pt idx="4741">
                  <c:v>0.08</c:v>
                </c:pt>
                <c:pt idx="4742">
                  <c:v>0.08</c:v>
                </c:pt>
                <c:pt idx="4743">
                  <c:v>0</c:v>
                </c:pt>
                <c:pt idx="4744">
                  <c:v>0</c:v>
                </c:pt>
                <c:pt idx="4745">
                  <c:v>0.04</c:v>
                </c:pt>
                <c:pt idx="4746">
                  <c:v>0</c:v>
                </c:pt>
                <c:pt idx="4747">
                  <c:v>0.08</c:v>
                </c:pt>
                <c:pt idx="4748">
                  <c:v>0.04</c:v>
                </c:pt>
                <c:pt idx="4749">
                  <c:v>0.08</c:v>
                </c:pt>
                <c:pt idx="4750">
                  <c:v>0.04</c:v>
                </c:pt>
                <c:pt idx="4751">
                  <c:v>0.04</c:v>
                </c:pt>
                <c:pt idx="4752">
                  <c:v>0.04</c:v>
                </c:pt>
                <c:pt idx="4753">
                  <c:v>0.04</c:v>
                </c:pt>
                <c:pt idx="4754">
                  <c:v>0</c:v>
                </c:pt>
                <c:pt idx="4755">
                  <c:v>0</c:v>
                </c:pt>
                <c:pt idx="4756">
                  <c:v>0.04</c:v>
                </c:pt>
                <c:pt idx="4757">
                  <c:v>0.08</c:v>
                </c:pt>
                <c:pt idx="4758">
                  <c:v>0</c:v>
                </c:pt>
                <c:pt idx="4759">
                  <c:v>0.04</c:v>
                </c:pt>
                <c:pt idx="4760">
                  <c:v>0.04</c:v>
                </c:pt>
                <c:pt idx="4761">
                  <c:v>0</c:v>
                </c:pt>
                <c:pt idx="4762">
                  <c:v>0</c:v>
                </c:pt>
                <c:pt idx="4763">
                  <c:v>0</c:v>
                </c:pt>
                <c:pt idx="4764">
                  <c:v>0.04</c:v>
                </c:pt>
                <c:pt idx="4765">
                  <c:v>0.04</c:v>
                </c:pt>
                <c:pt idx="4766">
                  <c:v>0.04</c:v>
                </c:pt>
                <c:pt idx="4767">
                  <c:v>0.08</c:v>
                </c:pt>
                <c:pt idx="4768">
                  <c:v>0.04</c:v>
                </c:pt>
                <c:pt idx="4769">
                  <c:v>0</c:v>
                </c:pt>
                <c:pt idx="4770">
                  <c:v>0</c:v>
                </c:pt>
                <c:pt idx="4771">
                  <c:v>0.04</c:v>
                </c:pt>
                <c:pt idx="4772">
                  <c:v>0.04</c:v>
                </c:pt>
                <c:pt idx="4773">
                  <c:v>0.04</c:v>
                </c:pt>
                <c:pt idx="4774">
                  <c:v>0</c:v>
                </c:pt>
                <c:pt idx="4775">
                  <c:v>0.04</c:v>
                </c:pt>
                <c:pt idx="4776">
                  <c:v>0</c:v>
                </c:pt>
                <c:pt idx="4777">
                  <c:v>0</c:v>
                </c:pt>
                <c:pt idx="4778">
                  <c:v>0.12</c:v>
                </c:pt>
                <c:pt idx="4779">
                  <c:v>0</c:v>
                </c:pt>
                <c:pt idx="4780">
                  <c:v>0.04</c:v>
                </c:pt>
                <c:pt idx="4781">
                  <c:v>0.04</c:v>
                </c:pt>
                <c:pt idx="4782">
                  <c:v>0</c:v>
                </c:pt>
                <c:pt idx="4783">
                  <c:v>0</c:v>
                </c:pt>
                <c:pt idx="4784">
                  <c:v>0.04</c:v>
                </c:pt>
                <c:pt idx="4785">
                  <c:v>0.08</c:v>
                </c:pt>
                <c:pt idx="4786">
                  <c:v>0</c:v>
                </c:pt>
                <c:pt idx="4787">
                  <c:v>0</c:v>
                </c:pt>
                <c:pt idx="4788">
                  <c:v>0</c:v>
                </c:pt>
                <c:pt idx="4789">
                  <c:v>0.08</c:v>
                </c:pt>
                <c:pt idx="4790">
                  <c:v>0.04</c:v>
                </c:pt>
                <c:pt idx="4791">
                  <c:v>0.04</c:v>
                </c:pt>
                <c:pt idx="4792">
                  <c:v>0.04</c:v>
                </c:pt>
                <c:pt idx="4793">
                  <c:v>0.04</c:v>
                </c:pt>
                <c:pt idx="4794">
                  <c:v>0</c:v>
                </c:pt>
                <c:pt idx="4795">
                  <c:v>0</c:v>
                </c:pt>
                <c:pt idx="4796">
                  <c:v>0</c:v>
                </c:pt>
                <c:pt idx="4797">
                  <c:v>0.04</c:v>
                </c:pt>
                <c:pt idx="4798">
                  <c:v>0</c:v>
                </c:pt>
                <c:pt idx="4799">
                  <c:v>0.04</c:v>
                </c:pt>
                <c:pt idx="4800">
                  <c:v>0</c:v>
                </c:pt>
                <c:pt idx="4801">
                  <c:v>0</c:v>
                </c:pt>
                <c:pt idx="4802">
                  <c:v>0</c:v>
                </c:pt>
                <c:pt idx="4803">
                  <c:v>0.04</c:v>
                </c:pt>
                <c:pt idx="4804">
                  <c:v>0</c:v>
                </c:pt>
                <c:pt idx="4805">
                  <c:v>0.12</c:v>
                </c:pt>
                <c:pt idx="4806">
                  <c:v>0</c:v>
                </c:pt>
                <c:pt idx="4807">
                  <c:v>0.04</c:v>
                </c:pt>
                <c:pt idx="4808">
                  <c:v>0</c:v>
                </c:pt>
                <c:pt idx="4809">
                  <c:v>0</c:v>
                </c:pt>
                <c:pt idx="4810">
                  <c:v>0</c:v>
                </c:pt>
                <c:pt idx="4811">
                  <c:v>0</c:v>
                </c:pt>
                <c:pt idx="4812">
                  <c:v>0.08</c:v>
                </c:pt>
                <c:pt idx="4813">
                  <c:v>0</c:v>
                </c:pt>
                <c:pt idx="4814">
                  <c:v>0</c:v>
                </c:pt>
                <c:pt idx="4815">
                  <c:v>0</c:v>
                </c:pt>
                <c:pt idx="4816">
                  <c:v>0.04</c:v>
                </c:pt>
                <c:pt idx="4817">
                  <c:v>0</c:v>
                </c:pt>
                <c:pt idx="4818">
                  <c:v>0</c:v>
                </c:pt>
                <c:pt idx="4819">
                  <c:v>0</c:v>
                </c:pt>
                <c:pt idx="4820">
                  <c:v>0.12</c:v>
                </c:pt>
                <c:pt idx="4821">
                  <c:v>0</c:v>
                </c:pt>
                <c:pt idx="4822">
                  <c:v>0.08</c:v>
                </c:pt>
                <c:pt idx="4823">
                  <c:v>0.04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0</c:v>
                </c:pt>
                <c:pt idx="4828">
                  <c:v>0</c:v>
                </c:pt>
                <c:pt idx="4829">
                  <c:v>0.04</c:v>
                </c:pt>
                <c:pt idx="4830">
                  <c:v>0</c:v>
                </c:pt>
                <c:pt idx="4831">
                  <c:v>0.04</c:v>
                </c:pt>
                <c:pt idx="4832">
                  <c:v>0</c:v>
                </c:pt>
                <c:pt idx="4833">
                  <c:v>0</c:v>
                </c:pt>
                <c:pt idx="4834">
                  <c:v>0</c:v>
                </c:pt>
                <c:pt idx="4835">
                  <c:v>0</c:v>
                </c:pt>
                <c:pt idx="4836">
                  <c:v>0.04</c:v>
                </c:pt>
                <c:pt idx="4837">
                  <c:v>0.08</c:v>
                </c:pt>
                <c:pt idx="4838">
                  <c:v>0.04</c:v>
                </c:pt>
                <c:pt idx="4839">
                  <c:v>0.04</c:v>
                </c:pt>
                <c:pt idx="4840">
                  <c:v>0</c:v>
                </c:pt>
                <c:pt idx="4841">
                  <c:v>0.04</c:v>
                </c:pt>
                <c:pt idx="4842">
                  <c:v>0</c:v>
                </c:pt>
                <c:pt idx="4843">
                  <c:v>0</c:v>
                </c:pt>
                <c:pt idx="4844">
                  <c:v>0.08</c:v>
                </c:pt>
                <c:pt idx="4845">
                  <c:v>0.04</c:v>
                </c:pt>
                <c:pt idx="4846">
                  <c:v>0</c:v>
                </c:pt>
                <c:pt idx="4847">
                  <c:v>0</c:v>
                </c:pt>
                <c:pt idx="4848">
                  <c:v>0</c:v>
                </c:pt>
                <c:pt idx="4849">
                  <c:v>0</c:v>
                </c:pt>
                <c:pt idx="4850">
                  <c:v>0.08</c:v>
                </c:pt>
                <c:pt idx="4851">
                  <c:v>0</c:v>
                </c:pt>
                <c:pt idx="4852">
                  <c:v>0.08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0.08</c:v>
                </c:pt>
                <c:pt idx="4857">
                  <c:v>0</c:v>
                </c:pt>
                <c:pt idx="4858">
                  <c:v>0</c:v>
                </c:pt>
                <c:pt idx="4859">
                  <c:v>0.04</c:v>
                </c:pt>
                <c:pt idx="4860">
                  <c:v>0</c:v>
                </c:pt>
                <c:pt idx="4861">
                  <c:v>0.04</c:v>
                </c:pt>
                <c:pt idx="4862">
                  <c:v>0</c:v>
                </c:pt>
                <c:pt idx="4863">
                  <c:v>0</c:v>
                </c:pt>
                <c:pt idx="4864">
                  <c:v>0</c:v>
                </c:pt>
                <c:pt idx="4865">
                  <c:v>0</c:v>
                </c:pt>
                <c:pt idx="4866">
                  <c:v>0.04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0.04</c:v>
                </c:pt>
                <c:pt idx="4871">
                  <c:v>0.04</c:v>
                </c:pt>
                <c:pt idx="4872">
                  <c:v>0.04</c:v>
                </c:pt>
                <c:pt idx="4873">
                  <c:v>0.08</c:v>
                </c:pt>
                <c:pt idx="4874">
                  <c:v>0</c:v>
                </c:pt>
                <c:pt idx="4875">
                  <c:v>0</c:v>
                </c:pt>
                <c:pt idx="4876">
                  <c:v>0.08</c:v>
                </c:pt>
                <c:pt idx="4877">
                  <c:v>0</c:v>
                </c:pt>
                <c:pt idx="4878">
                  <c:v>0.04</c:v>
                </c:pt>
                <c:pt idx="4879">
                  <c:v>0</c:v>
                </c:pt>
                <c:pt idx="4880">
                  <c:v>0</c:v>
                </c:pt>
                <c:pt idx="4881">
                  <c:v>0.04</c:v>
                </c:pt>
                <c:pt idx="4882">
                  <c:v>0</c:v>
                </c:pt>
                <c:pt idx="4883">
                  <c:v>0</c:v>
                </c:pt>
                <c:pt idx="4884">
                  <c:v>0</c:v>
                </c:pt>
                <c:pt idx="4885">
                  <c:v>0</c:v>
                </c:pt>
                <c:pt idx="4886">
                  <c:v>0</c:v>
                </c:pt>
                <c:pt idx="4887">
                  <c:v>0.04</c:v>
                </c:pt>
                <c:pt idx="4888">
                  <c:v>0.04</c:v>
                </c:pt>
                <c:pt idx="4889">
                  <c:v>0</c:v>
                </c:pt>
                <c:pt idx="4890">
                  <c:v>0</c:v>
                </c:pt>
                <c:pt idx="4891">
                  <c:v>0.04</c:v>
                </c:pt>
                <c:pt idx="4892">
                  <c:v>0.04</c:v>
                </c:pt>
                <c:pt idx="4893">
                  <c:v>0</c:v>
                </c:pt>
                <c:pt idx="4894">
                  <c:v>0</c:v>
                </c:pt>
                <c:pt idx="4895">
                  <c:v>0</c:v>
                </c:pt>
                <c:pt idx="4896">
                  <c:v>0</c:v>
                </c:pt>
                <c:pt idx="4897">
                  <c:v>0.04</c:v>
                </c:pt>
                <c:pt idx="4898">
                  <c:v>0</c:v>
                </c:pt>
                <c:pt idx="4899">
                  <c:v>0.04</c:v>
                </c:pt>
                <c:pt idx="4900">
                  <c:v>0</c:v>
                </c:pt>
                <c:pt idx="4901">
                  <c:v>0</c:v>
                </c:pt>
                <c:pt idx="4902">
                  <c:v>0.04</c:v>
                </c:pt>
                <c:pt idx="4903">
                  <c:v>0</c:v>
                </c:pt>
                <c:pt idx="4904">
                  <c:v>0.04</c:v>
                </c:pt>
                <c:pt idx="4905">
                  <c:v>0.04</c:v>
                </c:pt>
                <c:pt idx="4906">
                  <c:v>0</c:v>
                </c:pt>
                <c:pt idx="4907">
                  <c:v>0.08</c:v>
                </c:pt>
                <c:pt idx="4908">
                  <c:v>0.04</c:v>
                </c:pt>
                <c:pt idx="4909">
                  <c:v>0</c:v>
                </c:pt>
                <c:pt idx="4910">
                  <c:v>0.04</c:v>
                </c:pt>
                <c:pt idx="4911">
                  <c:v>0</c:v>
                </c:pt>
                <c:pt idx="4912">
                  <c:v>0.12</c:v>
                </c:pt>
                <c:pt idx="4913">
                  <c:v>0.08</c:v>
                </c:pt>
                <c:pt idx="4914">
                  <c:v>0</c:v>
                </c:pt>
                <c:pt idx="4915">
                  <c:v>0</c:v>
                </c:pt>
                <c:pt idx="4916">
                  <c:v>0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0</c:v>
                </c:pt>
                <c:pt idx="4923">
                  <c:v>0.04</c:v>
                </c:pt>
                <c:pt idx="4924">
                  <c:v>0.04</c:v>
                </c:pt>
                <c:pt idx="4925">
                  <c:v>0</c:v>
                </c:pt>
                <c:pt idx="4926">
                  <c:v>0.08</c:v>
                </c:pt>
                <c:pt idx="4927">
                  <c:v>0</c:v>
                </c:pt>
                <c:pt idx="4928">
                  <c:v>0.12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</c:v>
                </c:pt>
                <c:pt idx="4938">
                  <c:v>0</c:v>
                </c:pt>
                <c:pt idx="4939">
                  <c:v>0</c:v>
                </c:pt>
                <c:pt idx="4940">
                  <c:v>0.04</c:v>
                </c:pt>
                <c:pt idx="4941">
                  <c:v>0.04</c:v>
                </c:pt>
                <c:pt idx="4942">
                  <c:v>0</c:v>
                </c:pt>
                <c:pt idx="4943">
                  <c:v>0</c:v>
                </c:pt>
                <c:pt idx="4944">
                  <c:v>0</c:v>
                </c:pt>
                <c:pt idx="4945">
                  <c:v>0.04</c:v>
                </c:pt>
                <c:pt idx="4946">
                  <c:v>0.04</c:v>
                </c:pt>
                <c:pt idx="4947">
                  <c:v>0.04</c:v>
                </c:pt>
                <c:pt idx="4948">
                  <c:v>0.08</c:v>
                </c:pt>
                <c:pt idx="4949">
                  <c:v>0.04</c:v>
                </c:pt>
                <c:pt idx="4950">
                  <c:v>0.04</c:v>
                </c:pt>
                <c:pt idx="4951">
                  <c:v>0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0</c:v>
                </c:pt>
                <c:pt idx="4956">
                  <c:v>0.12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</c:v>
                </c:pt>
                <c:pt idx="4962">
                  <c:v>0.04</c:v>
                </c:pt>
                <c:pt idx="4963">
                  <c:v>0</c:v>
                </c:pt>
                <c:pt idx="4964">
                  <c:v>0</c:v>
                </c:pt>
                <c:pt idx="4965">
                  <c:v>0.08</c:v>
                </c:pt>
                <c:pt idx="4966">
                  <c:v>0.04</c:v>
                </c:pt>
                <c:pt idx="4967">
                  <c:v>0</c:v>
                </c:pt>
                <c:pt idx="4968">
                  <c:v>0</c:v>
                </c:pt>
                <c:pt idx="4969">
                  <c:v>0</c:v>
                </c:pt>
                <c:pt idx="4970">
                  <c:v>0</c:v>
                </c:pt>
                <c:pt idx="4971">
                  <c:v>0.04</c:v>
                </c:pt>
                <c:pt idx="4972">
                  <c:v>0</c:v>
                </c:pt>
                <c:pt idx="4973">
                  <c:v>0</c:v>
                </c:pt>
                <c:pt idx="4974">
                  <c:v>0.04</c:v>
                </c:pt>
                <c:pt idx="4975">
                  <c:v>0</c:v>
                </c:pt>
                <c:pt idx="4976">
                  <c:v>0</c:v>
                </c:pt>
                <c:pt idx="4977">
                  <c:v>0</c:v>
                </c:pt>
                <c:pt idx="4978">
                  <c:v>0</c:v>
                </c:pt>
                <c:pt idx="4979">
                  <c:v>0.04</c:v>
                </c:pt>
                <c:pt idx="4980">
                  <c:v>0</c:v>
                </c:pt>
                <c:pt idx="4981">
                  <c:v>0</c:v>
                </c:pt>
                <c:pt idx="4982">
                  <c:v>0</c:v>
                </c:pt>
                <c:pt idx="4983">
                  <c:v>0</c:v>
                </c:pt>
                <c:pt idx="4984">
                  <c:v>0</c:v>
                </c:pt>
                <c:pt idx="4985">
                  <c:v>0.08</c:v>
                </c:pt>
                <c:pt idx="4986">
                  <c:v>0</c:v>
                </c:pt>
                <c:pt idx="4987">
                  <c:v>0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0</c:v>
                </c:pt>
                <c:pt idx="4993">
                  <c:v>0</c:v>
                </c:pt>
                <c:pt idx="4994">
                  <c:v>0</c:v>
                </c:pt>
                <c:pt idx="4995">
                  <c:v>0.04</c:v>
                </c:pt>
                <c:pt idx="4996">
                  <c:v>0.04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98496"/>
        <c:axId val="35899072"/>
      </c:scatterChart>
      <c:valAx>
        <c:axId val="35898496"/>
        <c:scaling>
          <c:orientation val="minMax"/>
          <c:max val="12"/>
          <c:min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Energy (keV)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5899072"/>
        <c:crosses val="autoZero"/>
        <c:crossBetween val="midCat"/>
      </c:valAx>
      <c:valAx>
        <c:axId val="35899072"/>
        <c:scaling>
          <c:orientation val="minMax"/>
          <c:max val="15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Intensity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5898496"/>
        <c:crosses val="autoZero"/>
        <c:crossBetween val="midCat"/>
      </c:valAx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X-Ray</a:t>
            </a:r>
            <a:r>
              <a:rPr lang="en-US" sz="1400" baseline="0" dirty="0"/>
              <a:t> Fluorescence Spectrum for </a:t>
            </a:r>
            <a:r>
              <a:rPr lang="en-US" sz="1400" baseline="0" dirty="0" smtClean="0"/>
              <a:t>RD26-17</a:t>
            </a:r>
            <a:endParaRPr lang="en-US" sz="14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7176520550638842E-2"/>
          <c:y val="0.17938528461275263"/>
          <c:w val="0.85763223234107133"/>
          <c:h val="0.6622561409271992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'489-xrf'!$B$8:$B$5007</c:f>
              <c:numCache>
                <c:formatCode>General</c:formatCode>
                <c:ptCount val="5000"/>
                <c:pt idx="11">
                  <c:v>0</c:v>
                </c:pt>
                <c:pt idx="12">
                  <c:v>5.1834899999999998E-3</c:v>
                </c:pt>
                <c:pt idx="13">
                  <c:v>1.0366999999999999E-2</c:v>
                </c:pt>
                <c:pt idx="14">
                  <c:v>1.55505E-2</c:v>
                </c:pt>
                <c:pt idx="15">
                  <c:v>2.07339E-2</c:v>
                </c:pt>
                <c:pt idx="16">
                  <c:v>2.59174E-2</c:v>
                </c:pt>
                <c:pt idx="17">
                  <c:v>3.1100900000000001E-2</c:v>
                </c:pt>
                <c:pt idx="18">
                  <c:v>3.6284400000000001E-2</c:v>
                </c:pt>
                <c:pt idx="19">
                  <c:v>4.1467900000000002E-2</c:v>
                </c:pt>
                <c:pt idx="20">
                  <c:v>4.6651400000000003E-2</c:v>
                </c:pt>
                <c:pt idx="21">
                  <c:v>5.1834900000000003E-2</c:v>
                </c:pt>
                <c:pt idx="22">
                  <c:v>5.7018300000000001E-2</c:v>
                </c:pt>
                <c:pt idx="23">
                  <c:v>6.2201800000000002E-2</c:v>
                </c:pt>
                <c:pt idx="24">
                  <c:v>6.7385299999999995E-2</c:v>
                </c:pt>
                <c:pt idx="25">
                  <c:v>7.2568800000000003E-2</c:v>
                </c:pt>
                <c:pt idx="26">
                  <c:v>7.7752299999999996E-2</c:v>
                </c:pt>
                <c:pt idx="27">
                  <c:v>8.2935800000000004E-2</c:v>
                </c:pt>
                <c:pt idx="28">
                  <c:v>8.8119299999999998E-2</c:v>
                </c:pt>
                <c:pt idx="29">
                  <c:v>9.3302700000000002E-2</c:v>
                </c:pt>
                <c:pt idx="30">
                  <c:v>9.8486199999999996E-2</c:v>
                </c:pt>
                <c:pt idx="31">
                  <c:v>0.10367</c:v>
                </c:pt>
                <c:pt idx="32">
                  <c:v>0.10885300000000001</c:v>
                </c:pt>
                <c:pt idx="33">
                  <c:v>0.114037</c:v>
                </c:pt>
                <c:pt idx="34">
                  <c:v>0.11922000000000001</c:v>
                </c:pt>
                <c:pt idx="35">
                  <c:v>0.124404</c:v>
                </c:pt>
                <c:pt idx="36">
                  <c:v>0.12958700000000001</c:v>
                </c:pt>
                <c:pt idx="37">
                  <c:v>0.134771</c:v>
                </c:pt>
                <c:pt idx="38">
                  <c:v>0.139954</c:v>
                </c:pt>
                <c:pt idx="39">
                  <c:v>0.14513799999999999</c:v>
                </c:pt>
                <c:pt idx="40">
                  <c:v>0.15032100000000001</c:v>
                </c:pt>
                <c:pt idx="41">
                  <c:v>0.155505</c:v>
                </c:pt>
                <c:pt idx="42">
                  <c:v>0.160688</c:v>
                </c:pt>
                <c:pt idx="43">
                  <c:v>0.16587199999999999</c:v>
                </c:pt>
                <c:pt idx="44">
                  <c:v>0.17105500000000001</c:v>
                </c:pt>
                <c:pt idx="45">
                  <c:v>0.17623900000000001</c:v>
                </c:pt>
                <c:pt idx="46">
                  <c:v>0.181422</c:v>
                </c:pt>
                <c:pt idx="47">
                  <c:v>0.18660499999999999</c:v>
                </c:pt>
                <c:pt idx="48">
                  <c:v>0.19178899999999999</c:v>
                </c:pt>
                <c:pt idx="49">
                  <c:v>0.19697200000000001</c:v>
                </c:pt>
                <c:pt idx="50">
                  <c:v>0.202156</c:v>
                </c:pt>
                <c:pt idx="51">
                  <c:v>0.207339</c:v>
                </c:pt>
                <c:pt idx="52">
                  <c:v>0.21252299999999999</c:v>
                </c:pt>
                <c:pt idx="53">
                  <c:v>0.21770600000000001</c:v>
                </c:pt>
                <c:pt idx="54">
                  <c:v>0.22289</c:v>
                </c:pt>
                <c:pt idx="55">
                  <c:v>0.228073</c:v>
                </c:pt>
                <c:pt idx="56">
                  <c:v>0.23325699999999999</c:v>
                </c:pt>
                <c:pt idx="57">
                  <c:v>0.23844000000000001</c:v>
                </c:pt>
                <c:pt idx="58">
                  <c:v>0.24362400000000001</c:v>
                </c:pt>
                <c:pt idx="59">
                  <c:v>0.248807</c:v>
                </c:pt>
                <c:pt idx="60">
                  <c:v>0.25399100000000002</c:v>
                </c:pt>
                <c:pt idx="61">
                  <c:v>0.25917400000000002</c:v>
                </c:pt>
                <c:pt idx="62">
                  <c:v>0.26435799999999998</c:v>
                </c:pt>
                <c:pt idx="63">
                  <c:v>0.26954099999999998</c:v>
                </c:pt>
                <c:pt idx="64">
                  <c:v>0.274725</c:v>
                </c:pt>
                <c:pt idx="65">
                  <c:v>0.27990799999999999</c:v>
                </c:pt>
                <c:pt idx="66">
                  <c:v>0.28509200000000001</c:v>
                </c:pt>
                <c:pt idx="67">
                  <c:v>0.29027500000000001</c:v>
                </c:pt>
                <c:pt idx="68">
                  <c:v>0.29545900000000003</c:v>
                </c:pt>
                <c:pt idx="69">
                  <c:v>0.30064200000000002</c:v>
                </c:pt>
                <c:pt idx="70">
                  <c:v>0.30582599999999999</c:v>
                </c:pt>
                <c:pt idx="71">
                  <c:v>0.31100899999999998</c:v>
                </c:pt>
                <c:pt idx="72">
                  <c:v>0.316193</c:v>
                </c:pt>
                <c:pt idx="73">
                  <c:v>0.321376</c:v>
                </c:pt>
                <c:pt idx="74">
                  <c:v>0.32656000000000002</c:v>
                </c:pt>
                <c:pt idx="75">
                  <c:v>0.33174300000000001</c:v>
                </c:pt>
                <c:pt idx="76">
                  <c:v>0.33692699999999998</c:v>
                </c:pt>
                <c:pt idx="77">
                  <c:v>0.34211000000000003</c:v>
                </c:pt>
                <c:pt idx="78">
                  <c:v>0.34729399999999999</c:v>
                </c:pt>
                <c:pt idx="79">
                  <c:v>0.35247699999999998</c:v>
                </c:pt>
                <c:pt idx="80">
                  <c:v>0.35766100000000001</c:v>
                </c:pt>
                <c:pt idx="81">
                  <c:v>0.362844</c:v>
                </c:pt>
                <c:pt idx="82">
                  <c:v>0.36802699999999999</c:v>
                </c:pt>
                <c:pt idx="83">
                  <c:v>0.37321100000000001</c:v>
                </c:pt>
                <c:pt idx="84">
                  <c:v>0.37839400000000001</c:v>
                </c:pt>
                <c:pt idx="85">
                  <c:v>0.38357799999999997</c:v>
                </c:pt>
                <c:pt idx="86">
                  <c:v>0.38876100000000002</c:v>
                </c:pt>
                <c:pt idx="87">
                  <c:v>0.39394499999999999</c:v>
                </c:pt>
                <c:pt idx="88">
                  <c:v>0.39912799999999998</c:v>
                </c:pt>
                <c:pt idx="89">
                  <c:v>0.404312</c:v>
                </c:pt>
                <c:pt idx="90">
                  <c:v>0.409495</c:v>
                </c:pt>
                <c:pt idx="91">
                  <c:v>0.41467900000000002</c:v>
                </c:pt>
                <c:pt idx="92">
                  <c:v>0.41986200000000001</c:v>
                </c:pt>
                <c:pt idx="93">
                  <c:v>0.42504599999999998</c:v>
                </c:pt>
                <c:pt idx="94">
                  <c:v>0.43022899999999997</c:v>
                </c:pt>
                <c:pt idx="95">
                  <c:v>0.43541299999999999</c:v>
                </c:pt>
                <c:pt idx="96">
                  <c:v>0.44059599999999999</c:v>
                </c:pt>
                <c:pt idx="97">
                  <c:v>0.44578000000000001</c:v>
                </c:pt>
                <c:pt idx="98">
                  <c:v>0.450963</c:v>
                </c:pt>
                <c:pt idx="99">
                  <c:v>0.45614700000000002</c:v>
                </c:pt>
                <c:pt idx="100">
                  <c:v>0.46133000000000002</c:v>
                </c:pt>
                <c:pt idx="101">
                  <c:v>0.46651399999999998</c:v>
                </c:pt>
                <c:pt idx="102">
                  <c:v>0.47169699999999998</c:v>
                </c:pt>
                <c:pt idx="103">
                  <c:v>0.476881</c:v>
                </c:pt>
                <c:pt idx="104">
                  <c:v>0.48206399999999999</c:v>
                </c:pt>
                <c:pt idx="105">
                  <c:v>0.48724800000000001</c:v>
                </c:pt>
                <c:pt idx="106">
                  <c:v>0.49243100000000001</c:v>
                </c:pt>
                <c:pt idx="107">
                  <c:v>0.49761499999999997</c:v>
                </c:pt>
                <c:pt idx="108">
                  <c:v>0.50279799999999997</c:v>
                </c:pt>
                <c:pt idx="109">
                  <c:v>0.50798200000000004</c:v>
                </c:pt>
                <c:pt idx="110">
                  <c:v>0.51316499999999998</c:v>
                </c:pt>
                <c:pt idx="111">
                  <c:v>0.51834899999999995</c:v>
                </c:pt>
                <c:pt idx="112">
                  <c:v>0.523532</c:v>
                </c:pt>
                <c:pt idx="113">
                  <c:v>0.52871599999999996</c:v>
                </c:pt>
                <c:pt idx="114">
                  <c:v>0.53389900000000001</c:v>
                </c:pt>
                <c:pt idx="115">
                  <c:v>0.53908199999999995</c:v>
                </c:pt>
                <c:pt idx="116">
                  <c:v>0.54426600000000003</c:v>
                </c:pt>
                <c:pt idx="117">
                  <c:v>0.54944899999999997</c:v>
                </c:pt>
                <c:pt idx="118">
                  <c:v>0.55463300000000004</c:v>
                </c:pt>
                <c:pt idx="119">
                  <c:v>0.55981599999999998</c:v>
                </c:pt>
                <c:pt idx="120">
                  <c:v>0.56499999999999995</c:v>
                </c:pt>
                <c:pt idx="121">
                  <c:v>0.570183</c:v>
                </c:pt>
                <c:pt idx="122">
                  <c:v>0.57536699999999996</c:v>
                </c:pt>
                <c:pt idx="123">
                  <c:v>0.58055000000000001</c:v>
                </c:pt>
                <c:pt idx="124">
                  <c:v>0.58573399999999998</c:v>
                </c:pt>
                <c:pt idx="125">
                  <c:v>0.59091700000000003</c:v>
                </c:pt>
                <c:pt idx="126">
                  <c:v>0.59610099999999999</c:v>
                </c:pt>
                <c:pt idx="127">
                  <c:v>0.60128400000000004</c:v>
                </c:pt>
                <c:pt idx="128">
                  <c:v>0.60646800000000001</c:v>
                </c:pt>
                <c:pt idx="129">
                  <c:v>0.61165099999999994</c:v>
                </c:pt>
                <c:pt idx="130">
                  <c:v>0.61683500000000002</c:v>
                </c:pt>
                <c:pt idx="131">
                  <c:v>0.62201799999999996</c:v>
                </c:pt>
                <c:pt idx="132">
                  <c:v>0.62720200000000004</c:v>
                </c:pt>
                <c:pt idx="133">
                  <c:v>0.63238499999999997</c:v>
                </c:pt>
                <c:pt idx="134">
                  <c:v>0.63756900000000005</c:v>
                </c:pt>
                <c:pt idx="135">
                  <c:v>0.64275199999999999</c:v>
                </c:pt>
                <c:pt idx="136">
                  <c:v>0.64793599999999996</c:v>
                </c:pt>
                <c:pt idx="137">
                  <c:v>0.65311900000000001</c:v>
                </c:pt>
                <c:pt idx="138">
                  <c:v>0.65830299999999997</c:v>
                </c:pt>
                <c:pt idx="139">
                  <c:v>0.66348600000000002</c:v>
                </c:pt>
                <c:pt idx="140">
                  <c:v>0.66866999999999999</c:v>
                </c:pt>
                <c:pt idx="141">
                  <c:v>0.67385300000000004</c:v>
                </c:pt>
                <c:pt idx="142">
                  <c:v>0.679037</c:v>
                </c:pt>
                <c:pt idx="143">
                  <c:v>0.68422000000000005</c:v>
                </c:pt>
                <c:pt idx="144">
                  <c:v>0.68940400000000002</c:v>
                </c:pt>
                <c:pt idx="145">
                  <c:v>0.69458699999999995</c:v>
                </c:pt>
                <c:pt idx="146">
                  <c:v>0.69977100000000003</c:v>
                </c:pt>
                <c:pt idx="147">
                  <c:v>0.70495399999999997</c:v>
                </c:pt>
                <c:pt idx="148">
                  <c:v>0.71013800000000005</c:v>
                </c:pt>
                <c:pt idx="149">
                  <c:v>0.71532099999999998</c:v>
                </c:pt>
                <c:pt idx="150">
                  <c:v>0.72050400000000003</c:v>
                </c:pt>
                <c:pt idx="151">
                  <c:v>0.725688</c:v>
                </c:pt>
                <c:pt idx="152">
                  <c:v>0.73087100000000005</c:v>
                </c:pt>
                <c:pt idx="153">
                  <c:v>0.73605500000000001</c:v>
                </c:pt>
                <c:pt idx="154">
                  <c:v>0.74123799999999995</c:v>
                </c:pt>
                <c:pt idx="155">
                  <c:v>0.74642200000000003</c:v>
                </c:pt>
                <c:pt idx="156">
                  <c:v>0.75160499999999997</c:v>
                </c:pt>
                <c:pt idx="157">
                  <c:v>0.75678900000000004</c:v>
                </c:pt>
                <c:pt idx="158">
                  <c:v>0.76197199999999998</c:v>
                </c:pt>
                <c:pt idx="159">
                  <c:v>0.76715599999999995</c:v>
                </c:pt>
                <c:pt idx="160">
                  <c:v>0.772339</c:v>
                </c:pt>
                <c:pt idx="161">
                  <c:v>0.77752299999999996</c:v>
                </c:pt>
                <c:pt idx="162">
                  <c:v>0.78270600000000001</c:v>
                </c:pt>
                <c:pt idx="163">
                  <c:v>0.78788999999999998</c:v>
                </c:pt>
                <c:pt idx="164">
                  <c:v>0.79307300000000003</c:v>
                </c:pt>
                <c:pt idx="165">
                  <c:v>0.79825699999999999</c:v>
                </c:pt>
                <c:pt idx="166">
                  <c:v>0.80344000000000004</c:v>
                </c:pt>
                <c:pt idx="167">
                  <c:v>0.80862400000000001</c:v>
                </c:pt>
                <c:pt idx="168">
                  <c:v>0.81380699999999995</c:v>
                </c:pt>
                <c:pt idx="169">
                  <c:v>0.81899100000000002</c:v>
                </c:pt>
                <c:pt idx="170">
                  <c:v>0.82417399999999996</c:v>
                </c:pt>
                <c:pt idx="171">
                  <c:v>0.82935800000000004</c:v>
                </c:pt>
                <c:pt idx="172">
                  <c:v>0.83454099999999998</c:v>
                </c:pt>
                <c:pt idx="173">
                  <c:v>0.83972500000000005</c:v>
                </c:pt>
                <c:pt idx="174">
                  <c:v>0.84490799999999999</c:v>
                </c:pt>
                <c:pt idx="175">
                  <c:v>0.85009199999999996</c:v>
                </c:pt>
                <c:pt idx="176">
                  <c:v>0.85527500000000001</c:v>
                </c:pt>
                <c:pt idx="177">
                  <c:v>0.86045899999999997</c:v>
                </c:pt>
                <c:pt idx="178">
                  <c:v>0.86564200000000002</c:v>
                </c:pt>
                <c:pt idx="179">
                  <c:v>0.87082599999999999</c:v>
                </c:pt>
                <c:pt idx="180">
                  <c:v>0.87600900000000004</c:v>
                </c:pt>
                <c:pt idx="181">
                  <c:v>0.881193</c:v>
                </c:pt>
                <c:pt idx="182">
                  <c:v>0.88637600000000005</c:v>
                </c:pt>
                <c:pt idx="183">
                  <c:v>0.89156000000000002</c:v>
                </c:pt>
                <c:pt idx="184">
                  <c:v>0.89674299999999996</c:v>
                </c:pt>
                <c:pt idx="185">
                  <c:v>0.90192600000000001</c:v>
                </c:pt>
                <c:pt idx="186">
                  <c:v>0.90710999999999997</c:v>
                </c:pt>
                <c:pt idx="187">
                  <c:v>0.91229300000000002</c:v>
                </c:pt>
                <c:pt idx="188">
                  <c:v>0.91747699999999999</c:v>
                </c:pt>
                <c:pt idx="189">
                  <c:v>0.92266000000000004</c:v>
                </c:pt>
                <c:pt idx="190">
                  <c:v>0.927844</c:v>
                </c:pt>
                <c:pt idx="191">
                  <c:v>0.93302700000000005</c:v>
                </c:pt>
                <c:pt idx="192">
                  <c:v>0.93821100000000002</c:v>
                </c:pt>
                <c:pt idx="193">
                  <c:v>0.94339399999999995</c:v>
                </c:pt>
                <c:pt idx="194">
                  <c:v>0.94857800000000003</c:v>
                </c:pt>
                <c:pt idx="195">
                  <c:v>0.95376099999999997</c:v>
                </c:pt>
                <c:pt idx="196">
                  <c:v>0.95894500000000005</c:v>
                </c:pt>
                <c:pt idx="197">
                  <c:v>0.96412799999999999</c:v>
                </c:pt>
                <c:pt idx="198">
                  <c:v>0.96931199999999995</c:v>
                </c:pt>
                <c:pt idx="199">
                  <c:v>0.974495</c:v>
                </c:pt>
                <c:pt idx="200">
                  <c:v>0.97967899999999997</c:v>
                </c:pt>
                <c:pt idx="201">
                  <c:v>0.98486200000000002</c:v>
                </c:pt>
                <c:pt idx="202">
                  <c:v>0.99004599999999998</c:v>
                </c:pt>
                <c:pt idx="203">
                  <c:v>0.99522900000000003</c:v>
                </c:pt>
                <c:pt idx="204">
                  <c:v>1.00041</c:v>
                </c:pt>
                <c:pt idx="205">
                  <c:v>1.0056</c:v>
                </c:pt>
                <c:pt idx="206">
                  <c:v>1.01078</c:v>
                </c:pt>
                <c:pt idx="207">
                  <c:v>1.01596</c:v>
                </c:pt>
                <c:pt idx="208">
                  <c:v>1.02115</c:v>
                </c:pt>
                <c:pt idx="209">
                  <c:v>1.02633</c:v>
                </c:pt>
                <c:pt idx="210">
                  <c:v>1.0315099999999999</c:v>
                </c:pt>
                <c:pt idx="211">
                  <c:v>1.0367</c:v>
                </c:pt>
                <c:pt idx="212">
                  <c:v>1.0418799999999999</c:v>
                </c:pt>
                <c:pt idx="213">
                  <c:v>1.0470600000000001</c:v>
                </c:pt>
                <c:pt idx="214">
                  <c:v>1.0522499999999999</c:v>
                </c:pt>
                <c:pt idx="215">
                  <c:v>1.0574300000000001</c:v>
                </c:pt>
                <c:pt idx="216">
                  <c:v>1.0626100000000001</c:v>
                </c:pt>
                <c:pt idx="217">
                  <c:v>1.0678000000000001</c:v>
                </c:pt>
                <c:pt idx="218">
                  <c:v>1.07298</c:v>
                </c:pt>
                <c:pt idx="219">
                  <c:v>1.07816</c:v>
                </c:pt>
                <c:pt idx="220">
                  <c:v>1.08335</c:v>
                </c:pt>
                <c:pt idx="221">
                  <c:v>1.08853</c:v>
                </c:pt>
                <c:pt idx="222">
                  <c:v>1.09372</c:v>
                </c:pt>
                <c:pt idx="223">
                  <c:v>1.0989</c:v>
                </c:pt>
                <c:pt idx="224">
                  <c:v>1.10408</c:v>
                </c:pt>
                <c:pt idx="225">
                  <c:v>1.10927</c:v>
                </c:pt>
                <c:pt idx="226">
                  <c:v>1.1144499999999999</c:v>
                </c:pt>
                <c:pt idx="227">
                  <c:v>1.1196299999999999</c:v>
                </c:pt>
                <c:pt idx="228">
                  <c:v>1.1248199999999999</c:v>
                </c:pt>
                <c:pt idx="229">
                  <c:v>1.1299999999999999</c:v>
                </c:pt>
                <c:pt idx="230">
                  <c:v>1.1351800000000001</c:v>
                </c:pt>
                <c:pt idx="231">
                  <c:v>1.1403700000000001</c:v>
                </c:pt>
                <c:pt idx="232">
                  <c:v>1.1455500000000001</c:v>
                </c:pt>
                <c:pt idx="233">
                  <c:v>1.15073</c:v>
                </c:pt>
                <c:pt idx="234">
                  <c:v>1.1559200000000001</c:v>
                </c:pt>
                <c:pt idx="235">
                  <c:v>1.1611</c:v>
                </c:pt>
                <c:pt idx="236">
                  <c:v>1.16628</c:v>
                </c:pt>
                <c:pt idx="237">
                  <c:v>1.17147</c:v>
                </c:pt>
                <c:pt idx="238">
                  <c:v>1.17665</c:v>
                </c:pt>
                <c:pt idx="239">
                  <c:v>1.1818299999999999</c:v>
                </c:pt>
                <c:pt idx="240">
                  <c:v>1.18702</c:v>
                </c:pt>
                <c:pt idx="241">
                  <c:v>1.1921999999999999</c:v>
                </c:pt>
                <c:pt idx="242">
                  <c:v>1.19739</c:v>
                </c:pt>
                <c:pt idx="243">
                  <c:v>1.2025699999999999</c:v>
                </c:pt>
                <c:pt idx="244">
                  <c:v>1.2077500000000001</c:v>
                </c:pt>
                <c:pt idx="245">
                  <c:v>1.2129399999999999</c:v>
                </c:pt>
                <c:pt idx="246">
                  <c:v>1.2181200000000001</c:v>
                </c:pt>
                <c:pt idx="247">
                  <c:v>1.2233000000000001</c:v>
                </c:pt>
                <c:pt idx="248">
                  <c:v>1.2284900000000001</c:v>
                </c:pt>
                <c:pt idx="249">
                  <c:v>1.23367</c:v>
                </c:pt>
                <c:pt idx="250">
                  <c:v>1.23885</c:v>
                </c:pt>
                <c:pt idx="251">
                  <c:v>1.24404</c:v>
                </c:pt>
                <c:pt idx="252">
                  <c:v>1.24922</c:v>
                </c:pt>
                <c:pt idx="253">
                  <c:v>1.2544</c:v>
                </c:pt>
                <c:pt idx="254">
                  <c:v>1.25959</c:v>
                </c:pt>
                <c:pt idx="255">
                  <c:v>1.2647699999999999</c:v>
                </c:pt>
                <c:pt idx="256">
                  <c:v>1.2699499999999999</c:v>
                </c:pt>
                <c:pt idx="257">
                  <c:v>1.2751399999999999</c:v>
                </c:pt>
                <c:pt idx="258">
                  <c:v>1.2803199999999999</c:v>
                </c:pt>
                <c:pt idx="259">
                  <c:v>1.2855000000000001</c:v>
                </c:pt>
                <c:pt idx="260">
                  <c:v>1.2906899999999999</c:v>
                </c:pt>
                <c:pt idx="261">
                  <c:v>1.2958700000000001</c:v>
                </c:pt>
                <c:pt idx="262">
                  <c:v>1.30105</c:v>
                </c:pt>
                <c:pt idx="263">
                  <c:v>1.3062400000000001</c:v>
                </c:pt>
                <c:pt idx="264">
                  <c:v>1.31142</c:v>
                </c:pt>
                <c:pt idx="265">
                  <c:v>1.3166100000000001</c:v>
                </c:pt>
                <c:pt idx="266">
                  <c:v>1.32179</c:v>
                </c:pt>
                <c:pt idx="267">
                  <c:v>1.32697</c:v>
                </c:pt>
                <c:pt idx="268">
                  <c:v>1.33216</c:v>
                </c:pt>
                <c:pt idx="269">
                  <c:v>1.33734</c:v>
                </c:pt>
                <c:pt idx="270">
                  <c:v>1.3425199999999999</c:v>
                </c:pt>
                <c:pt idx="271">
                  <c:v>1.34771</c:v>
                </c:pt>
                <c:pt idx="272">
                  <c:v>1.3528899999999999</c:v>
                </c:pt>
                <c:pt idx="273">
                  <c:v>1.3580700000000001</c:v>
                </c:pt>
                <c:pt idx="274">
                  <c:v>1.3632599999999999</c:v>
                </c:pt>
                <c:pt idx="275">
                  <c:v>1.3684400000000001</c:v>
                </c:pt>
                <c:pt idx="276">
                  <c:v>1.3736200000000001</c:v>
                </c:pt>
                <c:pt idx="277">
                  <c:v>1.3788100000000001</c:v>
                </c:pt>
                <c:pt idx="278">
                  <c:v>1.3839900000000001</c:v>
                </c:pt>
                <c:pt idx="279">
                  <c:v>1.38917</c:v>
                </c:pt>
                <c:pt idx="280">
                  <c:v>1.39436</c:v>
                </c:pt>
                <c:pt idx="281">
                  <c:v>1.39954</c:v>
                </c:pt>
                <c:pt idx="282">
                  <c:v>1.40472</c:v>
                </c:pt>
                <c:pt idx="283">
                  <c:v>1.40991</c:v>
                </c:pt>
                <c:pt idx="284">
                  <c:v>1.41509</c:v>
                </c:pt>
                <c:pt idx="285">
                  <c:v>1.42028</c:v>
                </c:pt>
                <c:pt idx="286">
                  <c:v>1.4254599999999999</c:v>
                </c:pt>
                <c:pt idx="287">
                  <c:v>1.4306399999999999</c:v>
                </c:pt>
                <c:pt idx="288">
                  <c:v>1.4358299999999999</c:v>
                </c:pt>
                <c:pt idx="289">
                  <c:v>1.4410099999999999</c:v>
                </c:pt>
                <c:pt idx="290">
                  <c:v>1.4461900000000001</c:v>
                </c:pt>
                <c:pt idx="291">
                  <c:v>1.4513799999999999</c:v>
                </c:pt>
                <c:pt idx="292">
                  <c:v>1.4565600000000001</c:v>
                </c:pt>
                <c:pt idx="293">
                  <c:v>1.46174</c:v>
                </c:pt>
                <c:pt idx="294">
                  <c:v>1.4669300000000001</c:v>
                </c:pt>
                <c:pt idx="295">
                  <c:v>1.47211</c:v>
                </c:pt>
                <c:pt idx="296">
                  <c:v>1.47729</c:v>
                </c:pt>
                <c:pt idx="297">
                  <c:v>1.48248</c:v>
                </c:pt>
                <c:pt idx="298">
                  <c:v>1.48766</c:v>
                </c:pt>
                <c:pt idx="299">
                  <c:v>1.4928399999999999</c:v>
                </c:pt>
                <c:pt idx="300">
                  <c:v>1.49803</c:v>
                </c:pt>
                <c:pt idx="301">
                  <c:v>1.5032099999999999</c:v>
                </c:pt>
                <c:pt idx="302">
                  <c:v>1.5083899999999999</c:v>
                </c:pt>
                <c:pt idx="303">
                  <c:v>1.5135799999999999</c:v>
                </c:pt>
                <c:pt idx="304">
                  <c:v>1.5187600000000001</c:v>
                </c:pt>
                <c:pt idx="305">
                  <c:v>1.5239400000000001</c:v>
                </c:pt>
                <c:pt idx="306">
                  <c:v>1.5291300000000001</c:v>
                </c:pt>
                <c:pt idx="307">
                  <c:v>1.5343100000000001</c:v>
                </c:pt>
                <c:pt idx="308">
                  <c:v>1.5395000000000001</c:v>
                </c:pt>
                <c:pt idx="309">
                  <c:v>1.5446800000000001</c:v>
                </c:pt>
                <c:pt idx="310">
                  <c:v>1.54986</c:v>
                </c:pt>
                <c:pt idx="311">
                  <c:v>1.55505</c:v>
                </c:pt>
                <c:pt idx="312">
                  <c:v>1.56023</c:v>
                </c:pt>
                <c:pt idx="313">
                  <c:v>1.56541</c:v>
                </c:pt>
                <c:pt idx="314">
                  <c:v>1.5706</c:v>
                </c:pt>
                <c:pt idx="315">
                  <c:v>1.57578</c:v>
                </c:pt>
                <c:pt idx="316">
                  <c:v>1.5809599999999999</c:v>
                </c:pt>
                <c:pt idx="317">
                  <c:v>1.5861499999999999</c:v>
                </c:pt>
                <c:pt idx="318">
                  <c:v>1.5913299999999999</c:v>
                </c:pt>
                <c:pt idx="319">
                  <c:v>1.5965100000000001</c:v>
                </c:pt>
                <c:pt idx="320">
                  <c:v>1.6016999999999999</c:v>
                </c:pt>
                <c:pt idx="321">
                  <c:v>1.6068800000000001</c:v>
                </c:pt>
                <c:pt idx="322">
                  <c:v>1.61206</c:v>
                </c:pt>
                <c:pt idx="323">
                  <c:v>1.6172500000000001</c:v>
                </c:pt>
                <c:pt idx="324">
                  <c:v>1.62243</c:v>
                </c:pt>
                <c:pt idx="325">
                  <c:v>1.62761</c:v>
                </c:pt>
                <c:pt idx="326">
                  <c:v>1.6328</c:v>
                </c:pt>
                <c:pt idx="327">
                  <c:v>1.63798</c:v>
                </c:pt>
                <c:pt idx="328">
                  <c:v>1.64316</c:v>
                </c:pt>
                <c:pt idx="329">
                  <c:v>1.64835</c:v>
                </c:pt>
                <c:pt idx="330">
                  <c:v>1.6535299999999999</c:v>
                </c:pt>
                <c:pt idx="331">
                  <c:v>1.65872</c:v>
                </c:pt>
                <c:pt idx="332">
                  <c:v>1.6638999999999999</c:v>
                </c:pt>
                <c:pt idx="333">
                  <c:v>1.6690799999999999</c:v>
                </c:pt>
                <c:pt idx="334">
                  <c:v>1.6742699999999999</c:v>
                </c:pt>
                <c:pt idx="335">
                  <c:v>1.6794500000000001</c:v>
                </c:pt>
                <c:pt idx="336">
                  <c:v>1.6846300000000001</c:v>
                </c:pt>
                <c:pt idx="337">
                  <c:v>1.6898200000000001</c:v>
                </c:pt>
                <c:pt idx="338">
                  <c:v>1.6950000000000001</c:v>
                </c:pt>
                <c:pt idx="339">
                  <c:v>1.70018</c:v>
                </c:pt>
                <c:pt idx="340">
                  <c:v>1.7053700000000001</c:v>
                </c:pt>
                <c:pt idx="341">
                  <c:v>1.71055</c:v>
                </c:pt>
                <c:pt idx="342">
                  <c:v>1.71573</c:v>
                </c:pt>
                <c:pt idx="343">
                  <c:v>1.72092</c:v>
                </c:pt>
                <c:pt idx="344">
                  <c:v>1.7261</c:v>
                </c:pt>
                <c:pt idx="345">
                  <c:v>1.7312799999999999</c:v>
                </c:pt>
                <c:pt idx="346">
                  <c:v>1.73647</c:v>
                </c:pt>
                <c:pt idx="347">
                  <c:v>1.7416499999999999</c:v>
                </c:pt>
                <c:pt idx="348">
                  <c:v>1.7468300000000001</c:v>
                </c:pt>
                <c:pt idx="349">
                  <c:v>1.7520199999999999</c:v>
                </c:pt>
                <c:pt idx="350">
                  <c:v>1.7572000000000001</c:v>
                </c:pt>
                <c:pt idx="351">
                  <c:v>1.7623899999999999</c:v>
                </c:pt>
                <c:pt idx="352">
                  <c:v>1.7675700000000001</c:v>
                </c:pt>
                <c:pt idx="353">
                  <c:v>1.77275</c:v>
                </c:pt>
                <c:pt idx="354">
                  <c:v>1.7779400000000001</c:v>
                </c:pt>
                <c:pt idx="355">
                  <c:v>1.78312</c:v>
                </c:pt>
                <c:pt idx="356">
                  <c:v>1.7883</c:v>
                </c:pt>
                <c:pt idx="357">
                  <c:v>1.79349</c:v>
                </c:pt>
                <c:pt idx="358">
                  <c:v>1.79867</c:v>
                </c:pt>
                <c:pt idx="359">
                  <c:v>1.80385</c:v>
                </c:pt>
                <c:pt idx="360">
                  <c:v>1.80904</c:v>
                </c:pt>
                <c:pt idx="361">
                  <c:v>1.8142199999999999</c:v>
                </c:pt>
                <c:pt idx="362">
                  <c:v>1.8193999999999999</c:v>
                </c:pt>
                <c:pt idx="363">
                  <c:v>1.8245899999999999</c:v>
                </c:pt>
                <c:pt idx="364">
                  <c:v>1.8297699999999999</c:v>
                </c:pt>
                <c:pt idx="365">
                  <c:v>1.8349500000000001</c:v>
                </c:pt>
                <c:pt idx="366">
                  <c:v>1.8401400000000001</c:v>
                </c:pt>
                <c:pt idx="367">
                  <c:v>1.8453200000000001</c:v>
                </c:pt>
                <c:pt idx="368">
                  <c:v>1.8505</c:v>
                </c:pt>
                <c:pt idx="369">
                  <c:v>1.8556900000000001</c:v>
                </c:pt>
                <c:pt idx="370">
                  <c:v>1.86087</c:v>
                </c:pt>
                <c:pt idx="371">
                  <c:v>1.86605</c:v>
                </c:pt>
                <c:pt idx="372">
                  <c:v>1.87124</c:v>
                </c:pt>
                <c:pt idx="373">
                  <c:v>1.87642</c:v>
                </c:pt>
                <c:pt idx="374">
                  <c:v>1.88161</c:v>
                </c:pt>
                <c:pt idx="375">
                  <c:v>1.88679</c:v>
                </c:pt>
                <c:pt idx="376">
                  <c:v>1.8919699999999999</c:v>
                </c:pt>
                <c:pt idx="377">
                  <c:v>1.89716</c:v>
                </c:pt>
                <c:pt idx="378">
                  <c:v>1.9023399999999999</c:v>
                </c:pt>
                <c:pt idx="379">
                  <c:v>1.9075200000000001</c:v>
                </c:pt>
                <c:pt idx="380">
                  <c:v>1.9127099999999999</c:v>
                </c:pt>
                <c:pt idx="381">
                  <c:v>1.9178900000000001</c:v>
                </c:pt>
                <c:pt idx="382">
                  <c:v>1.9230700000000001</c:v>
                </c:pt>
                <c:pt idx="383">
                  <c:v>1.9282600000000001</c:v>
                </c:pt>
                <c:pt idx="384">
                  <c:v>1.93344</c:v>
                </c:pt>
                <c:pt idx="385">
                  <c:v>1.93862</c:v>
                </c:pt>
                <c:pt idx="386">
                  <c:v>1.94381</c:v>
                </c:pt>
                <c:pt idx="387">
                  <c:v>1.94899</c:v>
                </c:pt>
                <c:pt idx="388">
                  <c:v>1.95417</c:v>
                </c:pt>
                <c:pt idx="389">
                  <c:v>1.95936</c:v>
                </c:pt>
                <c:pt idx="390">
                  <c:v>1.96454</c:v>
                </c:pt>
                <c:pt idx="391">
                  <c:v>1.9697199999999999</c:v>
                </c:pt>
                <c:pt idx="392">
                  <c:v>1.9749099999999999</c:v>
                </c:pt>
                <c:pt idx="393">
                  <c:v>1.9800899999999999</c:v>
                </c:pt>
                <c:pt idx="394">
                  <c:v>1.9852700000000001</c:v>
                </c:pt>
                <c:pt idx="395">
                  <c:v>1.9904599999999999</c:v>
                </c:pt>
                <c:pt idx="396">
                  <c:v>1.9956400000000001</c:v>
                </c:pt>
                <c:pt idx="397">
                  <c:v>2.0008300000000001</c:v>
                </c:pt>
                <c:pt idx="398">
                  <c:v>2.0060099999999998</c:v>
                </c:pt>
                <c:pt idx="399">
                  <c:v>2.01119</c:v>
                </c:pt>
                <c:pt idx="400">
                  <c:v>2.0163799999999998</c:v>
                </c:pt>
                <c:pt idx="401">
                  <c:v>2.02156</c:v>
                </c:pt>
                <c:pt idx="402">
                  <c:v>2.0267400000000002</c:v>
                </c:pt>
                <c:pt idx="403">
                  <c:v>2.03193</c:v>
                </c:pt>
                <c:pt idx="404">
                  <c:v>2.0371100000000002</c:v>
                </c:pt>
                <c:pt idx="405">
                  <c:v>2.0422899999999999</c:v>
                </c:pt>
                <c:pt idx="406">
                  <c:v>2.0474800000000002</c:v>
                </c:pt>
                <c:pt idx="407">
                  <c:v>2.0526599999999999</c:v>
                </c:pt>
                <c:pt idx="408">
                  <c:v>2.0578400000000001</c:v>
                </c:pt>
                <c:pt idx="409">
                  <c:v>2.0630299999999999</c:v>
                </c:pt>
                <c:pt idx="410">
                  <c:v>2.0682100000000001</c:v>
                </c:pt>
                <c:pt idx="411">
                  <c:v>2.0733899999999998</c:v>
                </c:pt>
                <c:pt idx="412">
                  <c:v>2.0785800000000001</c:v>
                </c:pt>
                <c:pt idx="413">
                  <c:v>2.0837599999999998</c:v>
                </c:pt>
                <c:pt idx="414">
                  <c:v>2.08894</c:v>
                </c:pt>
                <c:pt idx="415">
                  <c:v>2.0941299999999998</c:v>
                </c:pt>
                <c:pt idx="416">
                  <c:v>2.09931</c:v>
                </c:pt>
                <c:pt idx="417">
                  <c:v>2.1044999999999998</c:v>
                </c:pt>
                <c:pt idx="418">
                  <c:v>2.10968</c:v>
                </c:pt>
                <c:pt idx="419">
                  <c:v>2.1148600000000002</c:v>
                </c:pt>
                <c:pt idx="420">
                  <c:v>2.12005</c:v>
                </c:pt>
                <c:pt idx="421">
                  <c:v>2.1252300000000002</c:v>
                </c:pt>
                <c:pt idx="422">
                  <c:v>2.1304099999999999</c:v>
                </c:pt>
                <c:pt idx="423">
                  <c:v>2.1356000000000002</c:v>
                </c:pt>
                <c:pt idx="424">
                  <c:v>2.1407799999999999</c:v>
                </c:pt>
                <c:pt idx="425">
                  <c:v>2.1459600000000001</c:v>
                </c:pt>
                <c:pt idx="426">
                  <c:v>2.1511499999999999</c:v>
                </c:pt>
                <c:pt idx="427">
                  <c:v>2.1563300000000001</c:v>
                </c:pt>
                <c:pt idx="428">
                  <c:v>2.1615099999999998</c:v>
                </c:pt>
                <c:pt idx="429">
                  <c:v>2.1667000000000001</c:v>
                </c:pt>
                <c:pt idx="430">
                  <c:v>2.1718799999999998</c:v>
                </c:pt>
                <c:pt idx="431">
                  <c:v>2.17706</c:v>
                </c:pt>
                <c:pt idx="432">
                  <c:v>2.1822499999999998</c:v>
                </c:pt>
                <c:pt idx="433">
                  <c:v>2.18743</c:v>
                </c:pt>
                <c:pt idx="434">
                  <c:v>2.1926100000000002</c:v>
                </c:pt>
                <c:pt idx="435">
                  <c:v>2.1978</c:v>
                </c:pt>
                <c:pt idx="436">
                  <c:v>2.2029800000000002</c:v>
                </c:pt>
                <c:pt idx="437">
                  <c:v>2.2081599999999999</c:v>
                </c:pt>
                <c:pt idx="438">
                  <c:v>2.2133500000000002</c:v>
                </c:pt>
                <c:pt idx="439">
                  <c:v>2.2185299999999999</c:v>
                </c:pt>
                <c:pt idx="440">
                  <c:v>2.2237200000000001</c:v>
                </c:pt>
                <c:pt idx="441">
                  <c:v>2.2288999999999999</c:v>
                </c:pt>
                <c:pt idx="442">
                  <c:v>2.2340800000000001</c:v>
                </c:pt>
                <c:pt idx="443">
                  <c:v>2.2392699999999999</c:v>
                </c:pt>
                <c:pt idx="444">
                  <c:v>2.2444500000000001</c:v>
                </c:pt>
                <c:pt idx="445">
                  <c:v>2.2496299999999998</c:v>
                </c:pt>
                <c:pt idx="446">
                  <c:v>2.25482</c:v>
                </c:pt>
                <c:pt idx="447">
                  <c:v>2.2599999999999998</c:v>
                </c:pt>
                <c:pt idx="448">
                  <c:v>2.26518</c:v>
                </c:pt>
                <c:pt idx="449">
                  <c:v>2.2703700000000002</c:v>
                </c:pt>
                <c:pt idx="450">
                  <c:v>2.27555</c:v>
                </c:pt>
                <c:pt idx="451">
                  <c:v>2.2807300000000001</c:v>
                </c:pt>
                <c:pt idx="452">
                  <c:v>2.28592</c:v>
                </c:pt>
                <c:pt idx="453">
                  <c:v>2.2911000000000001</c:v>
                </c:pt>
                <c:pt idx="454">
                  <c:v>2.2962799999999999</c:v>
                </c:pt>
                <c:pt idx="455">
                  <c:v>2.3014700000000001</c:v>
                </c:pt>
                <c:pt idx="456">
                  <c:v>2.3066499999999999</c:v>
                </c:pt>
                <c:pt idx="457">
                  <c:v>2.3118300000000001</c:v>
                </c:pt>
                <c:pt idx="458">
                  <c:v>2.3170199999999999</c:v>
                </c:pt>
                <c:pt idx="459">
                  <c:v>2.3222</c:v>
                </c:pt>
                <c:pt idx="460">
                  <c:v>2.3273799999999998</c:v>
                </c:pt>
                <c:pt idx="461">
                  <c:v>2.33257</c:v>
                </c:pt>
                <c:pt idx="462">
                  <c:v>2.3377500000000002</c:v>
                </c:pt>
                <c:pt idx="463">
                  <c:v>2.34294</c:v>
                </c:pt>
                <c:pt idx="464">
                  <c:v>2.3481200000000002</c:v>
                </c:pt>
                <c:pt idx="465">
                  <c:v>2.3532999999999999</c:v>
                </c:pt>
                <c:pt idx="466">
                  <c:v>2.3584900000000002</c:v>
                </c:pt>
                <c:pt idx="467">
                  <c:v>2.3636699999999999</c:v>
                </c:pt>
                <c:pt idx="468">
                  <c:v>2.3688500000000001</c:v>
                </c:pt>
                <c:pt idx="469">
                  <c:v>2.3740399999999999</c:v>
                </c:pt>
                <c:pt idx="470">
                  <c:v>2.3792200000000001</c:v>
                </c:pt>
                <c:pt idx="471">
                  <c:v>2.3843999999999999</c:v>
                </c:pt>
                <c:pt idx="472">
                  <c:v>2.3895900000000001</c:v>
                </c:pt>
                <c:pt idx="473">
                  <c:v>2.3947699999999998</c:v>
                </c:pt>
                <c:pt idx="474">
                  <c:v>2.39995</c:v>
                </c:pt>
                <c:pt idx="475">
                  <c:v>2.4051399999999998</c:v>
                </c:pt>
                <c:pt idx="476">
                  <c:v>2.41032</c:v>
                </c:pt>
                <c:pt idx="477">
                  <c:v>2.4155000000000002</c:v>
                </c:pt>
                <c:pt idx="478">
                  <c:v>2.42069</c:v>
                </c:pt>
                <c:pt idx="479">
                  <c:v>2.4258700000000002</c:v>
                </c:pt>
                <c:pt idx="480">
                  <c:v>2.4310499999999999</c:v>
                </c:pt>
                <c:pt idx="481">
                  <c:v>2.4362400000000002</c:v>
                </c:pt>
                <c:pt idx="482">
                  <c:v>2.4414199999999999</c:v>
                </c:pt>
                <c:pt idx="483">
                  <c:v>2.4466100000000002</c:v>
                </c:pt>
                <c:pt idx="484">
                  <c:v>2.4517899999999999</c:v>
                </c:pt>
                <c:pt idx="485">
                  <c:v>2.4569700000000001</c:v>
                </c:pt>
                <c:pt idx="486">
                  <c:v>2.4621599999999999</c:v>
                </c:pt>
                <c:pt idx="487">
                  <c:v>2.4673400000000001</c:v>
                </c:pt>
                <c:pt idx="488">
                  <c:v>2.4725199999999998</c:v>
                </c:pt>
                <c:pt idx="489">
                  <c:v>2.4777100000000001</c:v>
                </c:pt>
                <c:pt idx="490">
                  <c:v>2.4828899999999998</c:v>
                </c:pt>
                <c:pt idx="491">
                  <c:v>2.48807</c:v>
                </c:pt>
                <c:pt idx="492">
                  <c:v>2.4932599999999998</c:v>
                </c:pt>
                <c:pt idx="493">
                  <c:v>2.49844</c:v>
                </c:pt>
                <c:pt idx="494">
                  <c:v>2.5036200000000002</c:v>
                </c:pt>
                <c:pt idx="495">
                  <c:v>2.50881</c:v>
                </c:pt>
                <c:pt idx="496">
                  <c:v>2.5139900000000002</c:v>
                </c:pt>
                <c:pt idx="497">
                  <c:v>2.5191699999999999</c:v>
                </c:pt>
                <c:pt idx="498">
                  <c:v>2.5243600000000002</c:v>
                </c:pt>
                <c:pt idx="499">
                  <c:v>2.5295399999999999</c:v>
                </c:pt>
                <c:pt idx="500">
                  <c:v>2.5347200000000001</c:v>
                </c:pt>
                <c:pt idx="501">
                  <c:v>2.5399099999999999</c:v>
                </c:pt>
                <c:pt idx="502">
                  <c:v>2.5450900000000001</c:v>
                </c:pt>
                <c:pt idx="503">
                  <c:v>2.5502699999999998</c:v>
                </c:pt>
                <c:pt idx="504">
                  <c:v>2.5554600000000001</c:v>
                </c:pt>
                <c:pt idx="505">
                  <c:v>2.5606399999999998</c:v>
                </c:pt>
                <c:pt idx="506">
                  <c:v>2.5658300000000001</c:v>
                </c:pt>
                <c:pt idx="507">
                  <c:v>2.5710099999999998</c:v>
                </c:pt>
                <c:pt idx="508">
                  <c:v>2.57619</c:v>
                </c:pt>
                <c:pt idx="509">
                  <c:v>2.5813799999999998</c:v>
                </c:pt>
                <c:pt idx="510">
                  <c:v>2.58656</c:v>
                </c:pt>
                <c:pt idx="511">
                  <c:v>2.5917400000000002</c:v>
                </c:pt>
                <c:pt idx="512">
                  <c:v>2.59693</c:v>
                </c:pt>
                <c:pt idx="513">
                  <c:v>2.6021100000000001</c:v>
                </c:pt>
                <c:pt idx="514">
                  <c:v>2.6072899999999999</c:v>
                </c:pt>
                <c:pt idx="515">
                  <c:v>2.6124800000000001</c:v>
                </c:pt>
                <c:pt idx="516">
                  <c:v>2.6176599999999999</c:v>
                </c:pt>
                <c:pt idx="517">
                  <c:v>2.6228400000000001</c:v>
                </c:pt>
                <c:pt idx="518">
                  <c:v>2.6280299999999999</c:v>
                </c:pt>
                <c:pt idx="519">
                  <c:v>2.6332100000000001</c:v>
                </c:pt>
                <c:pt idx="520">
                  <c:v>2.6383899999999998</c:v>
                </c:pt>
                <c:pt idx="521">
                  <c:v>2.64358</c:v>
                </c:pt>
                <c:pt idx="522">
                  <c:v>2.6487599999999998</c:v>
                </c:pt>
                <c:pt idx="523">
                  <c:v>2.65394</c:v>
                </c:pt>
                <c:pt idx="524">
                  <c:v>2.6591300000000002</c:v>
                </c:pt>
                <c:pt idx="525">
                  <c:v>2.66431</c:v>
                </c:pt>
                <c:pt idx="526">
                  <c:v>2.6695000000000002</c:v>
                </c:pt>
                <c:pt idx="527">
                  <c:v>2.6746799999999999</c:v>
                </c:pt>
                <c:pt idx="528">
                  <c:v>2.6798600000000001</c:v>
                </c:pt>
                <c:pt idx="529">
                  <c:v>2.6850499999999999</c:v>
                </c:pt>
                <c:pt idx="530">
                  <c:v>2.6902300000000001</c:v>
                </c:pt>
                <c:pt idx="531">
                  <c:v>2.6954099999999999</c:v>
                </c:pt>
                <c:pt idx="532">
                  <c:v>2.7006000000000001</c:v>
                </c:pt>
                <c:pt idx="533">
                  <c:v>2.7057799999999999</c:v>
                </c:pt>
                <c:pt idx="534">
                  <c:v>2.71096</c:v>
                </c:pt>
                <c:pt idx="535">
                  <c:v>2.7161499999999998</c:v>
                </c:pt>
                <c:pt idx="536">
                  <c:v>2.72133</c:v>
                </c:pt>
                <c:pt idx="537">
                  <c:v>2.7265100000000002</c:v>
                </c:pt>
                <c:pt idx="538">
                  <c:v>2.7317</c:v>
                </c:pt>
                <c:pt idx="539">
                  <c:v>2.7368800000000002</c:v>
                </c:pt>
                <c:pt idx="540">
                  <c:v>2.7420599999999999</c:v>
                </c:pt>
                <c:pt idx="541">
                  <c:v>2.7472500000000002</c:v>
                </c:pt>
                <c:pt idx="542">
                  <c:v>2.7524299999999999</c:v>
                </c:pt>
                <c:pt idx="543">
                  <c:v>2.7576100000000001</c:v>
                </c:pt>
                <c:pt idx="544">
                  <c:v>2.7627999999999999</c:v>
                </c:pt>
                <c:pt idx="545">
                  <c:v>2.7679800000000001</c:v>
                </c:pt>
                <c:pt idx="546">
                  <c:v>2.7731599999999998</c:v>
                </c:pt>
                <c:pt idx="547">
                  <c:v>2.7783500000000001</c:v>
                </c:pt>
                <c:pt idx="548">
                  <c:v>2.7835299999999998</c:v>
                </c:pt>
                <c:pt idx="549">
                  <c:v>2.7887200000000001</c:v>
                </c:pt>
                <c:pt idx="550">
                  <c:v>2.7938999999999998</c:v>
                </c:pt>
                <c:pt idx="551">
                  <c:v>2.79908</c:v>
                </c:pt>
                <c:pt idx="552">
                  <c:v>2.8042699999999998</c:v>
                </c:pt>
                <c:pt idx="553">
                  <c:v>2.80945</c:v>
                </c:pt>
                <c:pt idx="554">
                  <c:v>2.8146300000000002</c:v>
                </c:pt>
                <c:pt idx="555">
                  <c:v>2.81982</c:v>
                </c:pt>
                <c:pt idx="556">
                  <c:v>2.8250000000000002</c:v>
                </c:pt>
                <c:pt idx="557">
                  <c:v>2.8301799999999999</c:v>
                </c:pt>
                <c:pt idx="558">
                  <c:v>2.8353700000000002</c:v>
                </c:pt>
                <c:pt idx="559">
                  <c:v>2.8405499999999999</c:v>
                </c:pt>
                <c:pt idx="560">
                  <c:v>2.8457300000000001</c:v>
                </c:pt>
                <c:pt idx="561">
                  <c:v>2.8509199999999999</c:v>
                </c:pt>
                <c:pt idx="562">
                  <c:v>2.8561000000000001</c:v>
                </c:pt>
                <c:pt idx="563">
                  <c:v>2.8612799999999998</c:v>
                </c:pt>
                <c:pt idx="564">
                  <c:v>2.8664700000000001</c:v>
                </c:pt>
                <c:pt idx="565">
                  <c:v>2.8716499999999998</c:v>
                </c:pt>
                <c:pt idx="566">
                  <c:v>2.87683</c:v>
                </c:pt>
                <c:pt idx="567">
                  <c:v>2.8820199999999998</c:v>
                </c:pt>
                <c:pt idx="568">
                  <c:v>2.8872</c:v>
                </c:pt>
                <c:pt idx="569">
                  <c:v>2.8923899999999998</c:v>
                </c:pt>
                <c:pt idx="570">
                  <c:v>2.89757</c:v>
                </c:pt>
                <c:pt idx="571">
                  <c:v>2.9027500000000002</c:v>
                </c:pt>
                <c:pt idx="572">
                  <c:v>2.90794</c:v>
                </c:pt>
                <c:pt idx="573">
                  <c:v>2.9131200000000002</c:v>
                </c:pt>
                <c:pt idx="574">
                  <c:v>2.9182999999999999</c:v>
                </c:pt>
                <c:pt idx="575">
                  <c:v>2.9234900000000001</c:v>
                </c:pt>
                <c:pt idx="576">
                  <c:v>2.9286699999999999</c:v>
                </c:pt>
                <c:pt idx="577">
                  <c:v>2.9338500000000001</c:v>
                </c:pt>
                <c:pt idx="578">
                  <c:v>2.9390399999999999</c:v>
                </c:pt>
                <c:pt idx="579">
                  <c:v>2.9442200000000001</c:v>
                </c:pt>
                <c:pt idx="580">
                  <c:v>2.9493999999999998</c:v>
                </c:pt>
                <c:pt idx="581">
                  <c:v>2.95459</c:v>
                </c:pt>
                <c:pt idx="582">
                  <c:v>2.9597699999999998</c:v>
                </c:pt>
                <c:pt idx="583">
                  <c:v>2.96495</c:v>
                </c:pt>
                <c:pt idx="584">
                  <c:v>2.9701399999999998</c:v>
                </c:pt>
                <c:pt idx="585">
                  <c:v>2.97532</c:v>
                </c:pt>
                <c:pt idx="586">
                  <c:v>2.9805000000000001</c:v>
                </c:pt>
                <c:pt idx="587">
                  <c:v>2.98569</c:v>
                </c:pt>
                <c:pt idx="588">
                  <c:v>2.9908700000000001</c:v>
                </c:pt>
                <c:pt idx="589">
                  <c:v>2.9960499999999999</c:v>
                </c:pt>
                <c:pt idx="590">
                  <c:v>3.0012400000000001</c:v>
                </c:pt>
                <c:pt idx="591">
                  <c:v>3.0064199999999999</c:v>
                </c:pt>
                <c:pt idx="592">
                  <c:v>3.0116100000000001</c:v>
                </c:pt>
                <c:pt idx="593">
                  <c:v>3.0167899999999999</c:v>
                </c:pt>
                <c:pt idx="594">
                  <c:v>3.02197</c:v>
                </c:pt>
                <c:pt idx="595">
                  <c:v>3.0271599999999999</c:v>
                </c:pt>
                <c:pt idx="596">
                  <c:v>3.03234</c:v>
                </c:pt>
                <c:pt idx="597">
                  <c:v>3.0375200000000002</c:v>
                </c:pt>
                <c:pt idx="598">
                  <c:v>3.04271</c:v>
                </c:pt>
                <c:pt idx="599">
                  <c:v>3.0478900000000002</c:v>
                </c:pt>
                <c:pt idx="600">
                  <c:v>3.05307</c:v>
                </c:pt>
                <c:pt idx="601">
                  <c:v>3.0582600000000002</c:v>
                </c:pt>
                <c:pt idx="602">
                  <c:v>3.0634399999999999</c:v>
                </c:pt>
                <c:pt idx="603">
                  <c:v>3.0686200000000001</c:v>
                </c:pt>
                <c:pt idx="604">
                  <c:v>3.0738099999999999</c:v>
                </c:pt>
                <c:pt idx="605">
                  <c:v>3.0789900000000001</c:v>
                </c:pt>
                <c:pt idx="606">
                  <c:v>3.0841699999999999</c:v>
                </c:pt>
                <c:pt idx="607">
                  <c:v>3.0893600000000001</c:v>
                </c:pt>
                <c:pt idx="608">
                  <c:v>3.0945399999999998</c:v>
                </c:pt>
                <c:pt idx="609">
                  <c:v>3.09972</c:v>
                </c:pt>
                <c:pt idx="610">
                  <c:v>3.1049099999999998</c:v>
                </c:pt>
                <c:pt idx="611">
                  <c:v>3.11009</c:v>
                </c:pt>
                <c:pt idx="612">
                  <c:v>3.1152700000000002</c:v>
                </c:pt>
                <c:pt idx="613">
                  <c:v>3.12046</c:v>
                </c:pt>
                <c:pt idx="614">
                  <c:v>3.1256400000000002</c:v>
                </c:pt>
                <c:pt idx="615">
                  <c:v>3.13083</c:v>
                </c:pt>
                <c:pt idx="616">
                  <c:v>3.1360100000000002</c:v>
                </c:pt>
                <c:pt idx="617">
                  <c:v>3.1411899999999999</c:v>
                </c:pt>
                <c:pt idx="618">
                  <c:v>3.1463800000000002</c:v>
                </c:pt>
                <c:pt idx="619">
                  <c:v>3.1515599999999999</c:v>
                </c:pt>
                <c:pt idx="620">
                  <c:v>3.1567400000000001</c:v>
                </c:pt>
                <c:pt idx="621">
                  <c:v>3.1619299999999999</c:v>
                </c:pt>
                <c:pt idx="622">
                  <c:v>3.1671100000000001</c:v>
                </c:pt>
                <c:pt idx="623">
                  <c:v>3.1722899999999998</c:v>
                </c:pt>
                <c:pt idx="624">
                  <c:v>3.1774800000000001</c:v>
                </c:pt>
                <c:pt idx="625">
                  <c:v>3.1826599999999998</c:v>
                </c:pt>
                <c:pt idx="626">
                  <c:v>3.18784</c:v>
                </c:pt>
                <c:pt idx="627">
                  <c:v>3.1930299999999998</c:v>
                </c:pt>
                <c:pt idx="628">
                  <c:v>3.19821</c:v>
                </c:pt>
                <c:pt idx="629">
                  <c:v>3.2033900000000002</c:v>
                </c:pt>
                <c:pt idx="630">
                  <c:v>3.20858</c:v>
                </c:pt>
                <c:pt idx="631">
                  <c:v>3.2137600000000002</c:v>
                </c:pt>
                <c:pt idx="632">
                  <c:v>3.2189399999999999</c:v>
                </c:pt>
                <c:pt idx="633">
                  <c:v>3.2241300000000002</c:v>
                </c:pt>
                <c:pt idx="634">
                  <c:v>3.2293099999999999</c:v>
                </c:pt>
                <c:pt idx="635">
                  <c:v>3.2344900000000001</c:v>
                </c:pt>
                <c:pt idx="636">
                  <c:v>3.2396799999999999</c:v>
                </c:pt>
                <c:pt idx="637">
                  <c:v>3.2448600000000001</c:v>
                </c:pt>
                <c:pt idx="638">
                  <c:v>3.2500499999999999</c:v>
                </c:pt>
                <c:pt idx="639">
                  <c:v>3.2552300000000001</c:v>
                </c:pt>
                <c:pt idx="640">
                  <c:v>3.2604099999999998</c:v>
                </c:pt>
                <c:pt idx="641">
                  <c:v>3.2656000000000001</c:v>
                </c:pt>
                <c:pt idx="642">
                  <c:v>3.2707799999999998</c:v>
                </c:pt>
                <c:pt idx="643">
                  <c:v>3.27596</c:v>
                </c:pt>
                <c:pt idx="644">
                  <c:v>3.2811499999999998</c:v>
                </c:pt>
                <c:pt idx="645">
                  <c:v>3.28633</c:v>
                </c:pt>
                <c:pt idx="646">
                  <c:v>3.2915100000000002</c:v>
                </c:pt>
                <c:pt idx="647">
                  <c:v>3.2967</c:v>
                </c:pt>
                <c:pt idx="648">
                  <c:v>3.3018800000000001</c:v>
                </c:pt>
                <c:pt idx="649">
                  <c:v>3.3070599999999999</c:v>
                </c:pt>
                <c:pt idx="650">
                  <c:v>3.3122500000000001</c:v>
                </c:pt>
                <c:pt idx="651">
                  <c:v>3.3174299999999999</c:v>
                </c:pt>
                <c:pt idx="652">
                  <c:v>3.3226100000000001</c:v>
                </c:pt>
                <c:pt idx="653">
                  <c:v>3.3277999999999999</c:v>
                </c:pt>
                <c:pt idx="654">
                  <c:v>3.3329800000000001</c:v>
                </c:pt>
                <c:pt idx="655">
                  <c:v>3.3381599999999998</c:v>
                </c:pt>
                <c:pt idx="656">
                  <c:v>3.34335</c:v>
                </c:pt>
                <c:pt idx="657">
                  <c:v>3.3485299999999998</c:v>
                </c:pt>
                <c:pt idx="658">
                  <c:v>3.35372</c:v>
                </c:pt>
                <c:pt idx="659">
                  <c:v>3.3589000000000002</c:v>
                </c:pt>
                <c:pt idx="660">
                  <c:v>3.36408</c:v>
                </c:pt>
                <c:pt idx="661">
                  <c:v>3.3692700000000002</c:v>
                </c:pt>
                <c:pt idx="662">
                  <c:v>3.3744499999999999</c:v>
                </c:pt>
                <c:pt idx="663">
                  <c:v>3.3796300000000001</c:v>
                </c:pt>
                <c:pt idx="664">
                  <c:v>3.3848199999999999</c:v>
                </c:pt>
                <c:pt idx="665">
                  <c:v>3.39</c:v>
                </c:pt>
                <c:pt idx="666">
                  <c:v>3.3951799999999999</c:v>
                </c:pt>
                <c:pt idx="667">
                  <c:v>3.4003700000000001</c:v>
                </c:pt>
                <c:pt idx="668">
                  <c:v>3.4055499999999999</c:v>
                </c:pt>
                <c:pt idx="669">
                  <c:v>3.41073</c:v>
                </c:pt>
                <c:pt idx="670">
                  <c:v>3.4159199999999998</c:v>
                </c:pt>
                <c:pt idx="671">
                  <c:v>3.4211</c:v>
                </c:pt>
                <c:pt idx="672">
                  <c:v>3.4262800000000002</c:v>
                </c:pt>
                <c:pt idx="673">
                  <c:v>3.43147</c:v>
                </c:pt>
                <c:pt idx="674">
                  <c:v>3.4366500000000002</c:v>
                </c:pt>
                <c:pt idx="675">
                  <c:v>3.4418299999999999</c:v>
                </c:pt>
                <c:pt idx="676">
                  <c:v>3.4470200000000002</c:v>
                </c:pt>
                <c:pt idx="677">
                  <c:v>3.4521999999999999</c:v>
                </c:pt>
                <c:pt idx="678">
                  <c:v>3.4573800000000001</c:v>
                </c:pt>
                <c:pt idx="679">
                  <c:v>3.4625699999999999</c:v>
                </c:pt>
                <c:pt idx="680">
                  <c:v>3.4677500000000001</c:v>
                </c:pt>
                <c:pt idx="681">
                  <c:v>3.4729399999999999</c:v>
                </c:pt>
                <c:pt idx="682">
                  <c:v>3.4781200000000001</c:v>
                </c:pt>
                <c:pt idx="683">
                  <c:v>3.4832999999999998</c:v>
                </c:pt>
                <c:pt idx="684">
                  <c:v>3.4884900000000001</c:v>
                </c:pt>
                <c:pt idx="685">
                  <c:v>3.4936699999999998</c:v>
                </c:pt>
                <c:pt idx="686">
                  <c:v>3.49885</c:v>
                </c:pt>
                <c:pt idx="687">
                  <c:v>3.5040399999999998</c:v>
                </c:pt>
                <c:pt idx="688">
                  <c:v>3.50922</c:v>
                </c:pt>
                <c:pt idx="689">
                  <c:v>3.5144000000000002</c:v>
                </c:pt>
                <c:pt idx="690">
                  <c:v>3.51959</c:v>
                </c:pt>
                <c:pt idx="691">
                  <c:v>3.5247700000000002</c:v>
                </c:pt>
                <c:pt idx="692">
                  <c:v>3.5299499999999999</c:v>
                </c:pt>
                <c:pt idx="693">
                  <c:v>3.5351400000000002</c:v>
                </c:pt>
                <c:pt idx="694">
                  <c:v>3.5403199999999999</c:v>
                </c:pt>
                <c:pt idx="695">
                  <c:v>3.5455000000000001</c:v>
                </c:pt>
                <c:pt idx="696">
                  <c:v>3.5506899999999999</c:v>
                </c:pt>
                <c:pt idx="697">
                  <c:v>3.5558700000000001</c:v>
                </c:pt>
                <c:pt idx="698">
                  <c:v>3.5610499999999998</c:v>
                </c:pt>
                <c:pt idx="699">
                  <c:v>3.5662400000000001</c:v>
                </c:pt>
                <c:pt idx="700">
                  <c:v>3.5714199999999998</c:v>
                </c:pt>
                <c:pt idx="701">
                  <c:v>3.5766100000000001</c:v>
                </c:pt>
                <c:pt idx="702">
                  <c:v>3.5817899999999998</c:v>
                </c:pt>
                <c:pt idx="703">
                  <c:v>3.58697</c:v>
                </c:pt>
                <c:pt idx="704">
                  <c:v>3.5921599999999998</c:v>
                </c:pt>
                <c:pt idx="705">
                  <c:v>3.59734</c:v>
                </c:pt>
                <c:pt idx="706">
                  <c:v>3.6025200000000002</c:v>
                </c:pt>
                <c:pt idx="707">
                  <c:v>3.60771</c:v>
                </c:pt>
                <c:pt idx="708">
                  <c:v>3.6128900000000002</c:v>
                </c:pt>
                <c:pt idx="709">
                  <c:v>3.6180699999999999</c:v>
                </c:pt>
                <c:pt idx="710">
                  <c:v>3.6232600000000001</c:v>
                </c:pt>
                <c:pt idx="711">
                  <c:v>3.6284399999999999</c:v>
                </c:pt>
                <c:pt idx="712">
                  <c:v>3.6336200000000001</c:v>
                </c:pt>
                <c:pt idx="713">
                  <c:v>3.6388099999999999</c:v>
                </c:pt>
                <c:pt idx="714">
                  <c:v>3.6439900000000001</c:v>
                </c:pt>
                <c:pt idx="715">
                  <c:v>3.6491699999999998</c:v>
                </c:pt>
                <c:pt idx="716">
                  <c:v>3.6543600000000001</c:v>
                </c:pt>
                <c:pt idx="717">
                  <c:v>3.6595399999999998</c:v>
                </c:pt>
                <c:pt idx="718">
                  <c:v>3.66472</c:v>
                </c:pt>
                <c:pt idx="719">
                  <c:v>3.6699099999999998</c:v>
                </c:pt>
                <c:pt idx="720">
                  <c:v>3.67509</c:v>
                </c:pt>
                <c:pt idx="721">
                  <c:v>3.6802700000000002</c:v>
                </c:pt>
                <c:pt idx="722">
                  <c:v>3.68546</c:v>
                </c:pt>
                <c:pt idx="723">
                  <c:v>3.6906400000000001</c:v>
                </c:pt>
                <c:pt idx="724">
                  <c:v>3.6958299999999999</c:v>
                </c:pt>
                <c:pt idx="725">
                  <c:v>3.7010100000000001</c:v>
                </c:pt>
                <c:pt idx="726">
                  <c:v>3.7061899999999999</c:v>
                </c:pt>
                <c:pt idx="727">
                  <c:v>3.7113800000000001</c:v>
                </c:pt>
                <c:pt idx="728">
                  <c:v>3.7165599999999999</c:v>
                </c:pt>
                <c:pt idx="729">
                  <c:v>3.72174</c:v>
                </c:pt>
                <c:pt idx="730">
                  <c:v>3.7269299999999999</c:v>
                </c:pt>
                <c:pt idx="731">
                  <c:v>3.73211</c:v>
                </c:pt>
                <c:pt idx="732">
                  <c:v>3.7372899999999998</c:v>
                </c:pt>
                <c:pt idx="733">
                  <c:v>3.74248</c:v>
                </c:pt>
                <c:pt idx="734">
                  <c:v>3.7476600000000002</c:v>
                </c:pt>
                <c:pt idx="735">
                  <c:v>3.75284</c:v>
                </c:pt>
                <c:pt idx="736">
                  <c:v>3.7580300000000002</c:v>
                </c:pt>
                <c:pt idx="737">
                  <c:v>3.7632099999999999</c:v>
                </c:pt>
                <c:pt idx="738">
                  <c:v>3.7683900000000001</c:v>
                </c:pt>
                <c:pt idx="739">
                  <c:v>3.7735799999999999</c:v>
                </c:pt>
                <c:pt idx="740">
                  <c:v>3.7787600000000001</c:v>
                </c:pt>
                <c:pt idx="741">
                  <c:v>3.7839399999999999</c:v>
                </c:pt>
                <c:pt idx="742">
                  <c:v>3.7891300000000001</c:v>
                </c:pt>
                <c:pt idx="743">
                  <c:v>3.7943099999999998</c:v>
                </c:pt>
                <c:pt idx="744">
                  <c:v>3.79949</c:v>
                </c:pt>
                <c:pt idx="745">
                  <c:v>3.8046799999999998</c:v>
                </c:pt>
                <c:pt idx="746">
                  <c:v>3.80986</c:v>
                </c:pt>
                <c:pt idx="747">
                  <c:v>3.8150499999999998</c:v>
                </c:pt>
                <c:pt idx="748">
                  <c:v>3.82023</c:v>
                </c:pt>
                <c:pt idx="749">
                  <c:v>3.8254100000000002</c:v>
                </c:pt>
                <c:pt idx="750">
                  <c:v>3.8306</c:v>
                </c:pt>
                <c:pt idx="751">
                  <c:v>3.8357800000000002</c:v>
                </c:pt>
                <c:pt idx="752">
                  <c:v>3.8409599999999999</c:v>
                </c:pt>
                <c:pt idx="753">
                  <c:v>3.8461500000000002</c:v>
                </c:pt>
                <c:pt idx="754">
                  <c:v>3.8513299999999999</c:v>
                </c:pt>
                <c:pt idx="755">
                  <c:v>3.8565100000000001</c:v>
                </c:pt>
                <c:pt idx="756">
                  <c:v>3.8616999999999999</c:v>
                </c:pt>
                <c:pt idx="757">
                  <c:v>3.8668800000000001</c:v>
                </c:pt>
                <c:pt idx="758">
                  <c:v>3.8720599999999998</c:v>
                </c:pt>
                <c:pt idx="759">
                  <c:v>3.8772500000000001</c:v>
                </c:pt>
                <c:pt idx="760">
                  <c:v>3.8824299999999998</c:v>
                </c:pt>
                <c:pt idx="761">
                  <c:v>3.88761</c:v>
                </c:pt>
                <c:pt idx="762">
                  <c:v>3.8927999999999998</c:v>
                </c:pt>
                <c:pt idx="763">
                  <c:v>3.89798</c:v>
                </c:pt>
                <c:pt idx="764">
                  <c:v>3.9031600000000002</c:v>
                </c:pt>
                <c:pt idx="765">
                  <c:v>3.90835</c:v>
                </c:pt>
                <c:pt idx="766">
                  <c:v>3.9135300000000002</c:v>
                </c:pt>
                <c:pt idx="767">
                  <c:v>3.91872</c:v>
                </c:pt>
                <c:pt idx="768">
                  <c:v>3.9239000000000002</c:v>
                </c:pt>
                <c:pt idx="769">
                  <c:v>3.9290799999999999</c:v>
                </c:pt>
                <c:pt idx="770">
                  <c:v>3.9342700000000002</c:v>
                </c:pt>
                <c:pt idx="771">
                  <c:v>3.9394499999999999</c:v>
                </c:pt>
                <c:pt idx="772">
                  <c:v>3.9446300000000001</c:v>
                </c:pt>
                <c:pt idx="773">
                  <c:v>3.9498199999999999</c:v>
                </c:pt>
                <c:pt idx="774">
                  <c:v>3.9550000000000001</c:v>
                </c:pt>
                <c:pt idx="775">
                  <c:v>3.9601799999999998</c:v>
                </c:pt>
                <c:pt idx="776">
                  <c:v>3.9653700000000001</c:v>
                </c:pt>
                <c:pt idx="777">
                  <c:v>3.9705499999999998</c:v>
                </c:pt>
                <c:pt idx="778">
                  <c:v>3.97573</c:v>
                </c:pt>
                <c:pt idx="779">
                  <c:v>3.9809199999999998</c:v>
                </c:pt>
                <c:pt idx="780">
                  <c:v>3.9861</c:v>
                </c:pt>
                <c:pt idx="781">
                  <c:v>3.9912800000000002</c:v>
                </c:pt>
                <c:pt idx="782">
                  <c:v>3.99647</c:v>
                </c:pt>
                <c:pt idx="783">
                  <c:v>4.0016499999999997</c:v>
                </c:pt>
                <c:pt idx="784">
                  <c:v>4.0068299999999999</c:v>
                </c:pt>
                <c:pt idx="785">
                  <c:v>4.0120199999999997</c:v>
                </c:pt>
                <c:pt idx="786">
                  <c:v>4.0171999999999999</c:v>
                </c:pt>
                <c:pt idx="787">
                  <c:v>4.0223800000000001</c:v>
                </c:pt>
                <c:pt idx="788">
                  <c:v>4.0275699999999999</c:v>
                </c:pt>
                <c:pt idx="789">
                  <c:v>4.0327500000000001</c:v>
                </c:pt>
                <c:pt idx="790">
                  <c:v>4.0379399999999999</c:v>
                </c:pt>
                <c:pt idx="791">
                  <c:v>4.04312</c:v>
                </c:pt>
                <c:pt idx="792">
                  <c:v>4.0483000000000002</c:v>
                </c:pt>
                <c:pt idx="793">
                  <c:v>4.05349</c:v>
                </c:pt>
                <c:pt idx="794">
                  <c:v>4.0586700000000002</c:v>
                </c:pt>
                <c:pt idx="795">
                  <c:v>4.0638500000000004</c:v>
                </c:pt>
                <c:pt idx="796">
                  <c:v>4.0690400000000002</c:v>
                </c:pt>
                <c:pt idx="797">
                  <c:v>4.0742200000000004</c:v>
                </c:pt>
                <c:pt idx="798">
                  <c:v>4.0793999999999997</c:v>
                </c:pt>
                <c:pt idx="799">
                  <c:v>4.0845900000000004</c:v>
                </c:pt>
                <c:pt idx="800">
                  <c:v>4.0897699999999997</c:v>
                </c:pt>
                <c:pt idx="801">
                  <c:v>4.0949499999999999</c:v>
                </c:pt>
                <c:pt idx="802">
                  <c:v>4.1001399999999997</c:v>
                </c:pt>
                <c:pt idx="803">
                  <c:v>4.1053199999999999</c:v>
                </c:pt>
                <c:pt idx="804">
                  <c:v>4.1105</c:v>
                </c:pt>
                <c:pt idx="805">
                  <c:v>4.1156899999999998</c:v>
                </c:pt>
                <c:pt idx="806">
                  <c:v>4.12087</c:v>
                </c:pt>
                <c:pt idx="807">
                  <c:v>4.1260500000000002</c:v>
                </c:pt>
                <c:pt idx="808">
                  <c:v>4.13124</c:v>
                </c:pt>
                <c:pt idx="809">
                  <c:v>4.1364200000000002</c:v>
                </c:pt>
                <c:pt idx="810">
                  <c:v>4.1416000000000004</c:v>
                </c:pt>
                <c:pt idx="811">
                  <c:v>4.1467900000000002</c:v>
                </c:pt>
                <c:pt idx="812">
                  <c:v>4.1519700000000004</c:v>
                </c:pt>
                <c:pt idx="813">
                  <c:v>4.1571600000000002</c:v>
                </c:pt>
                <c:pt idx="814">
                  <c:v>4.1623400000000004</c:v>
                </c:pt>
                <c:pt idx="815">
                  <c:v>4.1675199999999997</c:v>
                </c:pt>
                <c:pt idx="816">
                  <c:v>4.1727100000000004</c:v>
                </c:pt>
                <c:pt idx="817">
                  <c:v>4.1778899999999997</c:v>
                </c:pt>
                <c:pt idx="818">
                  <c:v>4.1830699999999998</c:v>
                </c:pt>
                <c:pt idx="819">
                  <c:v>4.1882599999999996</c:v>
                </c:pt>
                <c:pt idx="820">
                  <c:v>4.1934399999999998</c:v>
                </c:pt>
                <c:pt idx="821">
                  <c:v>4.19862</c:v>
                </c:pt>
                <c:pt idx="822">
                  <c:v>4.2038099999999998</c:v>
                </c:pt>
                <c:pt idx="823">
                  <c:v>4.20899</c:v>
                </c:pt>
                <c:pt idx="824">
                  <c:v>4.2141700000000002</c:v>
                </c:pt>
                <c:pt idx="825">
                  <c:v>4.21936</c:v>
                </c:pt>
                <c:pt idx="826">
                  <c:v>4.2245400000000002</c:v>
                </c:pt>
                <c:pt idx="827">
                  <c:v>4.2297200000000004</c:v>
                </c:pt>
                <c:pt idx="828">
                  <c:v>4.2349100000000002</c:v>
                </c:pt>
                <c:pt idx="829">
                  <c:v>4.2400900000000004</c:v>
                </c:pt>
                <c:pt idx="830">
                  <c:v>4.2452699999999997</c:v>
                </c:pt>
                <c:pt idx="831">
                  <c:v>4.2504600000000003</c:v>
                </c:pt>
                <c:pt idx="832">
                  <c:v>4.2556399999999996</c:v>
                </c:pt>
                <c:pt idx="833">
                  <c:v>4.2608300000000003</c:v>
                </c:pt>
                <c:pt idx="834">
                  <c:v>4.2660099999999996</c:v>
                </c:pt>
                <c:pt idx="835">
                  <c:v>4.2711899999999998</c:v>
                </c:pt>
                <c:pt idx="836">
                  <c:v>4.2763799999999996</c:v>
                </c:pt>
                <c:pt idx="837">
                  <c:v>4.2815599999999998</c:v>
                </c:pt>
                <c:pt idx="838">
                  <c:v>4.28674</c:v>
                </c:pt>
                <c:pt idx="839">
                  <c:v>4.2919299999999998</c:v>
                </c:pt>
                <c:pt idx="840">
                  <c:v>4.29711</c:v>
                </c:pt>
                <c:pt idx="841">
                  <c:v>4.3022900000000002</c:v>
                </c:pt>
                <c:pt idx="842">
                  <c:v>4.30748</c:v>
                </c:pt>
                <c:pt idx="843">
                  <c:v>4.3126600000000002</c:v>
                </c:pt>
                <c:pt idx="844">
                  <c:v>4.3178400000000003</c:v>
                </c:pt>
                <c:pt idx="845">
                  <c:v>4.3230300000000002</c:v>
                </c:pt>
                <c:pt idx="846">
                  <c:v>4.3282100000000003</c:v>
                </c:pt>
                <c:pt idx="847">
                  <c:v>4.3333899999999996</c:v>
                </c:pt>
                <c:pt idx="848">
                  <c:v>4.3385800000000003</c:v>
                </c:pt>
                <c:pt idx="849">
                  <c:v>4.3437599999999996</c:v>
                </c:pt>
                <c:pt idx="850">
                  <c:v>4.3489399999999998</c:v>
                </c:pt>
                <c:pt idx="851">
                  <c:v>4.3541299999999996</c:v>
                </c:pt>
                <c:pt idx="852">
                  <c:v>4.3593099999999998</c:v>
                </c:pt>
                <c:pt idx="853">
                  <c:v>4.36449</c:v>
                </c:pt>
                <c:pt idx="854">
                  <c:v>4.3696799999999998</c:v>
                </c:pt>
                <c:pt idx="855">
                  <c:v>4.37486</c:v>
                </c:pt>
                <c:pt idx="856">
                  <c:v>4.3800499999999998</c:v>
                </c:pt>
                <c:pt idx="857">
                  <c:v>4.38523</c:v>
                </c:pt>
                <c:pt idx="858">
                  <c:v>4.3904100000000001</c:v>
                </c:pt>
                <c:pt idx="859">
                  <c:v>4.3956</c:v>
                </c:pt>
                <c:pt idx="860">
                  <c:v>4.4007800000000001</c:v>
                </c:pt>
                <c:pt idx="861">
                  <c:v>4.4059600000000003</c:v>
                </c:pt>
                <c:pt idx="862">
                  <c:v>4.4111500000000001</c:v>
                </c:pt>
                <c:pt idx="863">
                  <c:v>4.4163300000000003</c:v>
                </c:pt>
                <c:pt idx="864">
                  <c:v>4.4215099999999996</c:v>
                </c:pt>
                <c:pt idx="865">
                  <c:v>4.4267000000000003</c:v>
                </c:pt>
                <c:pt idx="866">
                  <c:v>4.4318799999999996</c:v>
                </c:pt>
                <c:pt idx="867">
                  <c:v>4.4370599999999998</c:v>
                </c:pt>
                <c:pt idx="868">
                  <c:v>4.4422499999999996</c:v>
                </c:pt>
                <c:pt idx="869">
                  <c:v>4.4474299999999998</c:v>
                </c:pt>
                <c:pt idx="870">
                  <c:v>4.45261</c:v>
                </c:pt>
                <c:pt idx="871">
                  <c:v>4.4577999999999998</c:v>
                </c:pt>
                <c:pt idx="872">
                  <c:v>4.4629799999999999</c:v>
                </c:pt>
                <c:pt idx="873">
                  <c:v>4.4681600000000001</c:v>
                </c:pt>
                <c:pt idx="874">
                  <c:v>4.4733499999999999</c:v>
                </c:pt>
                <c:pt idx="875">
                  <c:v>4.4785300000000001</c:v>
                </c:pt>
                <c:pt idx="876">
                  <c:v>4.4837199999999999</c:v>
                </c:pt>
                <c:pt idx="877">
                  <c:v>4.4889000000000001</c:v>
                </c:pt>
                <c:pt idx="878">
                  <c:v>4.4940800000000003</c:v>
                </c:pt>
                <c:pt idx="879">
                  <c:v>4.4992700000000001</c:v>
                </c:pt>
                <c:pt idx="880">
                  <c:v>4.5044500000000003</c:v>
                </c:pt>
                <c:pt idx="881">
                  <c:v>4.5096299999999996</c:v>
                </c:pt>
                <c:pt idx="882">
                  <c:v>4.5148200000000003</c:v>
                </c:pt>
                <c:pt idx="883">
                  <c:v>4.5199999999999996</c:v>
                </c:pt>
                <c:pt idx="884">
                  <c:v>4.5251799999999998</c:v>
                </c:pt>
                <c:pt idx="885">
                  <c:v>4.5303699999999996</c:v>
                </c:pt>
                <c:pt idx="886">
                  <c:v>4.5355499999999997</c:v>
                </c:pt>
                <c:pt idx="887">
                  <c:v>4.5407299999999999</c:v>
                </c:pt>
                <c:pt idx="888">
                  <c:v>4.5459199999999997</c:v>
                </c:pt>
                <c:pt idx="889">
                  <c:v>4.5510999999999999</c:v>
                </c:pt>
                <c:pt idx="890">
                  <c:v>4.5562800000000001</c:v>
                </c:pt>
                <c:pt idx="891">
                  <c:v>4.5614699999999999</c:v>
                </c:pt>
                <c:pt idx="892">
                  <c:v>4.5666500000000001</c:v>
                </c:pt>
                <c:pt idx="893">
                  <c:v>4.5718300000000003</c:v>
                </c:pt>
                <c:pt idx="894">
                  <c:v>4.5770200000000001</c:v>
                </c:pt>
                <c:pt idx="895">
                  <c:v>4.5822000000000003</c:v>
                </c:pt>
                <c:pt idx="896">
                  <c:v>4.5873799999999996</c:v>
                </c:pt>
                <c:pt idx="897">
                  <c:v>4.5925700000000003</c:v>
                </c:pt>
                <c:pt idx="898">
                  <c:v>4.5977499999999996</c:v>
                </c:pt>
                <c:pt idx="899">
                  <c:v>4.6029400000000003</c:v>
                </c:pt>
                <c:pt idx="900">
                  <c:v>4.6081200000000004</c:v>
                </c:pt>
                <c:pt idx="901">
                  <c:v>4.6132999999999997</c:v>
                </c:pt>
                <c:pt idx="902">
                  <c:v>4.6184900000000004</c:v>
                </c:pt>
                <c:pt idx="903">
                  <c:v>4.6236699999999997</c:v>
                </c:pt>
                <c:pt idx="904">
                  <c:v>4.6288499999999999</c:v>
                </c:pt>
                <c:pt idx="905">
                  <c:v>4.6340399999999997</c:v>
                </c:pt>
                <c:pt idx="906">
                  <c:v>4.6392199999999999</c:v>
                </c:pt>
                <c:pt idx="907">
                  <c:v>4.6444000000000001</c:v>
                </c:pt>
                <c:pt idx="908">
                  <c:v>4.6495899999999999</c:v>
                </c:pt>
                <c:pt idx="909">
                  <c:v>4.6547700000000001</c:v>
                </c:pt>
                <c:pt idx="910">
                  <c:v>4.6599500000000003</c:v>
                </c:pt>
                <c:pt idx="911">
                  <c:v>4.6651400000000001</c:v>
                </c:pt>
                <c:pt idx="912">
                  <c:v>4.6703200000000002</c:v>
                </c:pt>
                <c:pt idx="913">
                  <c:v>4.6755000000000004</c:v>
                </c:pt>
                <c:pt idx="914">
                  <c:v>4.6806900000000002</c:v>
                </c:pt>
                <c:pt idx="915">
                  <c:v>4.6858700000000004</c:v>
                </c:pt>
                <c:pt idx="916">
                  <c:v>4.6910499999999997</c:v>
                </c:pt>
                <c:pt idx="917">
                  <c:v>4.6962400000000004</c:v>
                </c:pt>
                <c:pt idx="918">
                  <c:v>4.7014199999999997</c:v>
                </c:pt>
                <c:pt idx="919">
                  <c:v>4.7065999999999999</c:v>
                </c:pt>
                <c:pt idx="920">
                  <c:v>4.7117899999999997</c:v>
                </c:pt>
                <c:pt idx="921">
                  <c:v>4.7169699999999999</c:v>
                </c:pt>
                <c:pt idx="922">
                  <c:v>4.7221599999999997</c:v>
                </c:pt>
                <c:pt idx="923">
                  <c:v>4.7273399999999999</c:v>
                </c:pt>
                <c:pt idx="924">
                  <c:v>4.7325200000000001</c:v>
                </c:pt>
                <c:pt idx="925">
                  <c:v>4.7377099999999999</c:v>
                </c:pt>
                <c:pt idx="926">
                  <c:v>4.7428900000000001</c:v>
                </c:pt>
                <c:pt idx="927">
                  <c:v>4.7480700000000002</c:v>
                </c:pt>
                <c:pt idx="928">
                  <c:v>4.75326</c:v>
                </c:pt>
                <c:pt idx="929">
                  <c:v>4.7584400000000002</c:v>
                </c:pt>
                <c:pt idx="930">
                  <c:v>4.7636200000000004</c:v>
                </c:pt>
                <c:pt idx="931">
                  <c:v>4.7688100000000002</c:v>
                </c:pt>
                <c:pt idx="932">
                  <c:v>4.7739900000000004</c:v>
                </c:pt>
                <c:pt idx="933">
                  <c:v>4.7791699999999997</c:v>
                </c:pt>
                <c:pt idx="934">
                  <c:v>4.7843600000000004</c:v>
                </c:pt>
                <c:pt idx="935">
                  <c:v>4.7895399999999997</c:v>
                </c:pt>
                <c:pt idx="936">
                  <c:v>4.7947199999999999</c:v>
                </c:pt>
                <c:pt idx="937">
                  <c:v>4.7999099999999997</c:v>
                </c:pt>
                <c:pt idx="938">
                  <c:v>4.8050899999999999</c:v>
                </c:pt>
                <c:pt idx="939">
                  <c:v>4.81027</c:v>
                </c:pt>
                <c:pt idx="940">
                  <c:v>4.8154599999999999</c:v>
                </c:pt>
                <c:pt idx="941">
                  <c:v>4.82064</c:v>
                </c:pt>
                <c:pt idx="942">
                  <c:v>4.8258299999999998</c:v>
                </c:pt>
                <c:pt idx="943">
                  <c:v>4.83101</c:v>
                </c:pt>
                <c:pt idx="944">
                  <c:v>4.8361900000000002</c:v>
                </c:pt>
                <c:pt idx="945">
                  <c:v>4.84138</c:v>
                </c:pt>
                <c:pt idx="946">
                  <c:v>4.8465600000000002</c:v>
                </c:pt>
                <c:pt idx="947">
                  <c:v>4.8517400000000004</c:v>
                </c:pt>
                <c:pt idx="948">
                  <c:v>4.8569300000000002</c:v>
                </c:pt>
                <c:pt idx="949">
                  <c:v>4.8621100000000004</c:v>
                </c:pt>
                <c:pt idx="950">
                  <c:v>4.8672899999999997</c:v>
                </c:pt>
                <c:pt idx="951">
                  <c:v>4.8724800000000004</c:v>
                </c:pt>
                <c:pt idx="952">
                  <c:v>4.8776599999999997</c:v>
                </c:pt>
                <c:pt idx="953">
                  <c:v>4.8828399999999998</c:v>
                </c:pt>
                <c:pt idx="954">
                  <c:v>4.8880299999999997</c:v>
                </c:pt>
                <c:pt idx="955">
                  <c:v>4.8932099999999998</c:v>
                </c:pt>
                <c:pt idx="956">
                  <c:v>4.89839</c:v>
                </c:pt>
                <c:pt idx="957">
                  <c:v>4.9035799999999998</c:v>
                </c:pt>
                <c:pt idx="958">
                  <c:v>4.90876</c:v>
                </c:pt>
                <c:pt idx="959">
                  <c:v>4.9139400000000002</c:v>
                </c:pt>
                <c:pt idx="960">
                  <c:v>4.91913</c:v>
                </c:pt>
                <c:pt idx="961">
                  <c:v>4.9243100000000002</c:v>
                </c:pt>
                <c:pt idx="962">
                  <c:v>4.9294900000000004</c:v>
                </c:pt>
                <c:pt idx="963">
                  <c:v>4.9346800000000002</c:v>
                </c:pt>
                <c:pt idx="964">
                  <c:v>4.9398600000000004</c:v>
                </c:pt>
                <c:pt idx="965">
                  <c:v>4.9450399999999997</c:v>
                </c:pt>
                <c:pt idx="966">
                  <c:v>4.9502300000000004</c:v>
                </c:pt>
                <c:pt idx="967">
                  <c:v>4.9554099999999996</c:v>
                </c:pt>
                <c:pt idx="968">
                  <c:v>4.9606000000000003</c:v>
                </c:pt>
                <c:pt idx="969">
                  <c:v>4.9657799999999996</c:v>
                </c:pt>
                <c:pt idx="970">
                  <c:v>4.9709599999999998</c:v>
                </c:pt>
                <c:pt idx="971">
                  <c:v>4.9761499999999996</c:v>
                </c:pt>
                <c:pt idx="972">
                  <c:v>4.9813299999999998</c:v>
                </c:pt>
                <c:pt idx="973">
                  <c:v>4.98651</c:v>
                </c:pt>
                <c:pt idx="974">
                  <c:v>4.9916999999999998</c:v>
                </c:pt>
                <c:pt idx="975">
                  <c:v>4.99688</c:v>
                </c:pt>
                <c:pt idx="976">
                  <c:v>5.0020600000000002</c:v>
                </c:pt>
                <c:pt idx="977">
                  <c:v>5.00725</c:v>
                </c:pt>
                <c:pt idx="978">
                  <c:v>5.0124300000000002</c:v>
                </c:pt>
                <c:pt idx="979">
                  <c:v>5.0176100000000003</c:v>
                </c:pt>
                <c:pt idx="980">
                  <c:v>5.0228000000000002</c:v>
                </c:pt>
                <c:pt idx="981">
                  <c:v>5.0279800000000003</c:v>
                </c:pt>
                <c:pt idx="982">
                  <c:v>5.0331599999999996</c:v>
                </c:pt>
                <c:pt idx="983">
                  <c:v>5.0383500000000003</c:v>
                </c:pt>
                <c:pt idx="984">
                  <c:v>5.0435299999999996</c:v>
                </c:pt>
                <c:pt idx="985">
                  <c:v>5.0487200000000003</c:v>
                </c:pt>
                <c:pt idx="986">
                  <c:v>5.0538999999999996</c:v>
                </c:pt>
                <c:pt idx="987">
                  <c:v>5.0590799999999998</c:v>
                </c:pt>
                <c:pt idx="988">
                  <c:v>5.0642699999999996</c:v>
                </c:pt>
                <c:pt idx="989">
                  <c:v>5.0694499999999998</c:v>
                </c:pt>
                <c:pt idx="990">
                  <c:v>5.07463</c:v>
                </c:pt>
                <c:pt idx="991">
                  <c:v>5.0798199999999998</c:v>
                </c:pt>
                <c:pt idx="992">
                  <c:v>5.085</c:v>
                </c:pt>
                <c:pt idx="993">
                  <c:v>5.0901800000000001</c:v>
                </c:pt>
                <c:pt idx="994">
                  <c:v>5.09537</c:v>
                </c:pt>
                <c:pt idx="995">
                  <c:v>5.1005500000000001</c:v>
                </c:pt>
                <c:pt idx="996">
                  <c:v>5.1057300000000003</c:v>
                </c:pt>
                <c:pt idx="997">
                  <c:v>5.1109200000000001</c:v>
                </c:pt>
                <c:pt idx="998">
                  <c:v>5.1161000000000003</c:v>
                </c:pt>
                <c:pt idx="999">
                  <c:v>5.1212799999999996</c:v>
                </c:pt>
                <c:pt idx="1000">
                  <c:v>5.1264700000000003</c:v>
                </c:pt>
                <c:pt idx="1001">
                  <c:v>5.1316499999999996</c:v>
                </c:pt>
                <c:pt idx="1002">
                  <c:v>5.1368299999999998</c:v>
                </c:pt>
                <c:pt idx="1003">
                  <c:v>5.1420199999999996</c:v>
                </c:pt>
                <c:pt idx="1004">
                  <c:v>5.1471999999999998</c:v>
                </c:pt>
                <c:pt idx="1005">
                  <c:v>5.15238</c:v>
                </c:pt>
                <c:pt idx="1006">
                  <c:v>5.1575699999999998</c:v>
                </c:pt>
                <c:pt idx="1007">
                  <c:v>5.16275</c:v>
                </c:pt>
                <c:pt idx="1008">
                  <c:v>5.1679300000000001</c:v>
                </c:pt>
                <c:pt idx="1009">
                  <c:v>5.1731199999999999</c:v>
                </c:pt>
                <c:pt idx="1010">
                  <c:v>5.1783000000000001</c:v>
                </c:pt>
                <c:pt idx="1011">
                  <c:v>5.1834899999999999</c:v>
                </c:pt>
                <c:pt idx="1012">
                  <c:v>5.1886700000000001</c:v>
                </c:pt>
                <c:pt idx="1013">
                  <c:v>5.1938500000000003</c:v>
                </c:pt>
                <c:pt idx="1014">
                  <c:v>5.1990400000000001</c:v>
                </c:pt>
                <c:pt idx="1015">
                  <c:v>5.2042200000000003</c:v>
                </c:pt>
                <c:pt idx="1016">
                  <c:v>5.2093999999999996</c:v>
                </c:pt>
                <c:pt idx="1017">
                  <c:v>5.2145900000000003</c:v>
                </c:pt>
                <c:pt idx="1018">
                  <c:v>5.2197699999999996</c:v>
                </c:pt>
                <c:pt idx="1019">
                  <c:v>5.2249499999999998</c:v>
                </c:pt>
                <c:pt idx="1020">
                  <c:v>5.2301399999999996</c:v>
                </c:pt>
                <c:pt idx="1021">
                  <c:v>5.2353199999999998</c:v>
                </c:pt>
                <c:pt idx="1022">
                  <c:v>5.2404999999999999</c:v>
                </c:pt>
                <c:pt idx="1023">
                  <c:v>5.2456899999999997</c:v>
                </c:pt>
                <c:pt idx="1024">
                  <c:v>5.2508699999999999</c:v>
                </c:pt>
                <c:pt idx="1025">
                  <c:v>5.2560500000000001</c:v>
                </c:pt>
                <c:pt idx="1026">
                  <c:v>5.2612399999999999</c:v>
                </c:pt>
                <c:pt idx="1027">
                  <c:v>5.2664200000000001</c:v>
                </c:pt>
                <c:pt idx="1028">
                  <c:v>5.2716099999999999</c:v>
                </c:pt>
                <c:pt idx="1029">
                  <c:v>5.2767900000000001</c:v>
                </c:pt>
                <c:pt idx="1030">
                  <c:v>5.2819700000000003</c:v>
                </c:pt>
                <c:pt idx="1031">
                  <c:v>5.2871600000000001</c:v>
                </c:pt>
                <c:pt idx="1032">
                  <c:v>5.2923400000000003</c:v>
                </c:pt>
                <c:pt idx="1033">
                  <c:v>5.2975199999999996</c:v>
                </c:pt>
                <c:pt idx="1034">
                  <c:v>5.3027100000000003</c:v>
                </c:pt>
                <c:pt idx="1035">
                  <c:v>5.3078900000000004</c:v>
                </c:pt>
                <c:pt idx="1036">
                  <c:v>5.3130699999999997</c:v>
                </c:pt>
                <c:pt idx="1037">
                  <c:v>5.3182600000000004</c:v>
                </c:pt>
                <c:pt idx="1038">
                  <c:v>5.3234399999999997</c:v>
                </c:pt>
                <c:pt idx="1039">
                  <c:v>5.3286199999999999</c:v>
                </c:pt>
                <c:pt idx="1040">
                  <c:v>5.3338099999999997</c:v>
                </c:pt>
                <c:pt idx="1041">
                  <c:v>5.3389899999999999</c:v>
                </c:pt>
                <c:pt idx="1042">
                  <c:v>5.3441700000000001</c:v>
                </c:pt>
                <c:pt idx="1043">
                  <c:v>5.3493599999999999</c:v>
                </c:pt>
                <c:pt idx="1044">
                  <c:v>5.3545400000000001</c:v>
                </c:pt>
                <c:pt idx="1045">
                  <c:v>5.3597200000000003</c:v>
                </c:pt>
                <c:pt idx="1046">
                  <c:v>5.3649100000000001</c:v>
                </c:pt>
                <c:pt idx="1047">
                  <c:v>5.3700900000000003</c:v>
                </c:pt>
                <c:pt idx="1048">
                  <c:v>5.3752700000000004</c:v>
                </c:pt>
                <c:pt idx="1049">
                  <c:v>5.3804600000000002</c:v>
                </c:pt>
                <c:pt idx="1050">
                  <c:v>5.3856400000000004</c:v>
                </c:pt>
                <c:pt idx="1051">
                  <c:v>5.3908199999999997</c:v>
                </c:pt>
                <c:pt idx="1052">
                  <c:v>5.3960100000000004</c:v>
                </c:pt>
                <c:pt idx="1053">
                  <c:v>5.4011899999999997</c:v>
                </c:pt>
                <c:pt idx="1054">
                  <c:v>5.4063800000000004</c:v>
                </c:pt>
                <c:pt idx="1055">
                  <c:v>5.4115599999999997</c:v>
                </c:pt>
                <c:pt idx="1056">
                  <c:v>5.4167399999999999</c:v>
                </c:pt>
                <c:pt idx="1057">
                  <c:v>5.4219299999999997</c:v>
                </c:pt>
                <c:pt idx="1058">
                  <c:v>5.4271099999999999</c:v>
                </c:pt>
                <c:pt idx="1059">
                  <c:v>5.4322900000000001</c:v>
                </c:pt>
                <c:pt idx="1060">
                  <c:v>5.4374799999999999</c:v>
                </c:pt>
                <c:pt idx="1061">
                  <c:v>5.4426600000000001</c:v>
                </c:pt>
                <c:pt idx="1062">
                  <c:v>5.4478400000000002</c:v>
                </c:pt>
                <c:pt idx="1063">
                  <c:v>5.45303</c:v>
                </c:pt>
                <c:pt idx="1064">
                  <c:v>5.4582100000000002</c:v>
                </c:pt>
                <c:pt idx="1065">
                  <c:v>5.4633900000000004</c:v>
                </c:pt>
                <c:pt idx="1066">
                  <c:v>5.4685800000000002</c:v>
                </c:pt>
                <c:pt idx="1067">
                  <c:v>5.4737600000000004</c:v>
                </c:pt>
                <c:pt idx="1068">
                  <c:v>5.4789399999999997</c:v>
                </c:pt>
                <c:pt idx="1069">
                  <c:v>5.4841300000000004</c:v>
                </c:pt>
                <c:pt idx="1070">
                  <c:v>5.4893099999999997</c:v>
                </c:pt>
                <c:pt idx="1071">
                  <c:v>5.4944899999999999</c:v>
                </c:pt>
                <c:pt idx="1072">
                  <c:v>5.4996799999999997</c:v>
                </c:pt>
                <c:pt idx="1073">
                  <c:v>5.5048599999999999</c:v>
                </c:pt>
                <c:pt idx="1074">
                  <c:v>5.5100499999999997</c:v>
                </c:pt>
                <c:pt idx="1075">
                  <c:v>5.5152299999999999</c:v>
                </c:pt>
                <c:pt idx="1076">
                  <c:v>5.52041</c:v>
                </c:pt>
                <c:pt idx="1077">
                  <c:v>5.5255999999999998</c:v>
                </c:pt>
                <c:pt idx="1078">
                  <c:v>5.53078</c:v>
                </c:pt>
                <c:pt idx="1079">
                  <c:v>5.5359600000000002</c:v>
                </c:pt>
                <c:pt idx="1080">
                  <c:v>5.54115</c:v>
                </c:pt>
                <c:pt idx="1081">
                  <c:v>5.5463300000000002</c:v>
                </c:pt>
                <c:pt idx="1082">
                  <c:v>5.5515100000000004</c:v>
                </c:pt>
                <c:pt idx="1083">
                  <c:v>5.5567000000000002</c:v>
                </c:pt>
                <c:pt idx="1084">
                  <c:v>5.5618800000000004</c:v>
                </c:pt>
                <c:pt idx="1085">
                  <c:v>5.5670599999999997</c:v>
                </c:pt>
                <c:pt idx="1086">
                  <c:v>5.5722500000000004</c:v>
                </c:pt>
                <c:pt idx="1087">
                  <c:v>5.5774299999999997</c:v>
                </c:pt>
                <c:pt idx="1088">
                  <c:v>5.5826099999999999</c:v>
                </c:pt>
                <c:pt idx="1089">
                  <c:v>5.5877999999999997</c:v>
                </c:pt>
                <c:pt idx="1090">
                  <c:v>5.5929799999999998</c:v>
                </c:pt>
                <c:pt idx="1091">
                  <c:v>5.59816</c:v>
                </c:pt>
                <c:pt idx="1092">
                  <c:v>5.6033499999999998</c:v>
                </c:pt>
                <c:pt idx="1093">
                  <c:v>5.60853</c:v>
                </c:pt>
                <c:pt idx="1094">
                  <c:v>5.6137100000000002</c:v>
                </c:pt>
                <c:pt idx="1095">
                  <c:v>5.6189</c:v>
                </c:pt>
                <c:pt idx="1096">
                  <c:v>5.6240800000000002</c:v>
                </c:pt>
                <c:pt idx="1097">
                  <c:v>5.62927</c:v>
                </c:pt>
                <c:pt idx="1098">
                  <c:v>5.6344500000000002</c:v>
                </c:pt>
                <c:pt idx="1099">
                  <c:v>5.6396300000000004</c:v>
                </c:pt>
                <c:pt idx="1100">
                  <c:v>5.6448200000000002</c:v>
                </c:pt>
                <c:pt idx="1101">
                  <c:v>5.65</c:v>
                </c:pt>
                <c:pt idx="1102">
                  <c:v>5.6551799999999997</c:v>
                </c:pt>
                <c:pt idx="1103">
                  <c:v>5.6603700000000003</c:v>
                </c:pt>
                <c:pt idx="1104">
                  <c:v>5.6655499999999996</c:v>
                </c:pt>
                <c:pt idx="1105">
                  <c:v>5.6707299999999998</c:v>
                </c:pt>
                <c:pt idx="1106">
                  <c:v>5.6759199999999996</c:v>
                </c:pt>
                <c:pt idx="1107">
                  <c:v>5.6810999999999998</c:v>
                </c:pt>
                <c:pt idx="1108">
                  <c:v>5.68628</c:v>
                </c:pt>
                <c:pt idx="1109">
                  <c:v>5.6914699999999998</c:v>
                </c:pt>
                <c:pt idx="1110">
                  <c:v>5.69665</c:v>
                </c:pt>
                <c:pt idx="1111">
                  <c:v>5.7018300000000002</c:v>
                </c:pt>
                <c:pt idx="1112">
                  <c:v>5.70702</c:v>
                </c:pt>
                <c:pt idx="1113">
                  <c:v>5.7122000000000002</c:v>
                </c:pt>
                <c:pt idx="1114">
                  <c:v>5.7173800000000004</c:v>
                </c:pt>
                <c:pt idx="1115">
                  <c:v>5.7225700000000002</c:v>
                </c:pt>
                <c:pt idx="1116">
                  <c:v>5.7277500000000003</c:v>
                </c:pt>
                <c:pt idx="1117">
                  <c:v>5.7329299999999996</c:v>
                </c:pt>
                <c:pt idx="1118">
                  <c:v>5.7381200000000003</c:v>
                </c:pt>
                <c:pt idx="1119">
                  <c:v>5.7432999999999996</c:v>
                </c:pt>
                <c:pt idx="1120">
                  <c:v>5.7484900000000003</c:v>
                </c:pt>
                <c:pt idx="1121">
                  <c:v>5.7536699999999996</c:v>
                </c:pt>
                <c:pt idx="1122">
                  <c:v>5.7588499999999998</c:v>
                </c:pt>
                <c:pt idx="1123">
                  <c:v>5.7640399999999996</c:v>
                </c:pt>
                <c:pt idx="1124">
                  <c:v>5.7692199999999998</c:v>
                </c:pt>
                <c:pt idx="1125">
                  <c:v>5.7744</c:v>
                </c:pt>
                <c:pt idx="1126">
                  <c:v>5.7795899999999998</c:v>
                </c:pt>
                <c:pt idx="1127">
                  <c:v>5.78477</c:v>
                </c:pt>
                <c:pt idx="1128">
                  <c:v>5.7899500000000002</c:v>
                </c:pt>
                <c:pt idx="1129">
                  <c:v>5.79514</c:v>
                </c:pt>
                <c:pt idx="1130">
                  <c:v>5.8003200000000001</c:v>
                </c:pt>
                <c:pt idx="1131">
                  <c:v>5.8055000000000003</c:v>
                </c:pt>
                <c:pt idx="1132">
                  <c:v>5.8106900000000001</c:v>
                </c:pt>
                <c:pt idx="1133">
                  <c:v>5.8158700000000003</c:v>
                </c:pt>
                <c:pt idx="1134">
                  <c:v>5.8210499999999996</c:v>
                </c:pt>
                <c:pt idx="1135">
                  <c:v>5.8262400000000003</c:v>
                </c:pt>
                <c:pt idx="1136">
                  <c:v>5.8314199999999996</c:v>
                </c:pt>
                <c:pt idx="1137">
                  <c:v>5.8365999999999998</c:v>
                </c:pt>
                <c:pt idx="1138">
                  <c:v>5.8417899999999996</c:v>
                </c:pt>
                <c:pt idx="1139">
                  <c:v>5.8469699999999998</c:v>
                </c:pt>
                <c:pt idx="1140">
                  <c:v>5.8521599999999996</c:v>
                </c:pt>
                <c:pt idx="1141">
                  <c:v>5.8573399999999998</c:v>
                </c:pt>
                <c:pt idx="1142">
                  <c:v>5.86252</c:v>
                </c:pt>
                <c:pt idx="1143">
                  <c:v>5.8677099999999998</c:v>
                </c:pt>
                <c:pt idx="1144">
                  <c:v>5.8728899999999999</c:v>
                </c:pt>
                <c:pt idx="1145">
                  <c:v>5.8780700000000001</c:v>
                </c:pt>
                <c:pt idx="1146">
                  <c:v>5.8832599999999999</c:v>
                </c:pt>
                <c:pt idx="1147">
                  <c:v>5.8884400000000001</c:v>
                </c:pt>
                <c:pt idx="1148">
                  <c:v>5.8936200000000003</c:v>
                </c:pt>
                <c:pt idx="1149">
                  <c:v>5.8988100000000001</c:v>
                </c:pt>
                <c:pt idx="1150">
                  <c:v>5.9039900000000003</c:v>
                </c:pt>
                <c:pt idx="1151">
                  <c:v>5.9091699999999996</c:v>
                </c:pt>
                <c:pt idx="1152">
                  <c:v>5.9143600000000003</c:v>
                </c:pt>
                <c:pt idx="1153">
                  <c:v>5.9195399999999996</c:v>
                </c:pt>
                <c:pt idx="1154">
                  <c:v>5.9247199999999998</c:v>
                </c:pt>
                <c:pt idx="1155">
                  <c:v>5.9299099999999996</c:v>
                </c:pt>
                <c:pt idx="1156">
                  <c:v>5.9350899999999998</c:v>
                </c:pt>
                <c:pt idx="1157">
                  <c:v>5.9402699999999999</c:v>
                </c:pt>
                <c:pt idx="1158">
                  <c:v>5.9454599999999997</c:v>
                </c:pt>
                <c:pt idx="1159">
                  <c:v>5.9506399999999999</c:v>
                </c:pt>
                <c:pt idx="1160">
                  <c:v>5.9558200000000001</c:v>
                </c:pt>
                <c:pt idx="1161">
                  <c:v>5.9610099999999999</c:v>
                </c:pt>
                <c:pt idx="1162">
                  <c:v>5.9661900000000001</c:v>
                </c:pt>
                <c:pt idx="1163">
                  <c:v>5.9713799999999999</c:v>
                </c:pt>
                <c:pt idx="1164">
                  <c:v>5.9765600000000001</c:v>
                </c:pt>
                <c:pt idx="1165">
                  <c:v>5.9817400000000003</c:v>
                </c:pt>
                <c:pt idx="1166">
                  <c:v>5.9869300000000001</c:v>
                </c:pt>
                <c:pt idx="1167">
                  <c:v>5.9921100000000003</c:v>
                </c:pt>
                <c:pt idx="1168">
                  <c:v>5.9972899999999996</c:v>
                </c:pt>
                <c:pt idx="1169">
                  <c:v>6.0024800000000003</c:v>
                </c:pt>
                <c:pt idx="1170">
                  <c:v>6.0076599999999996</c:v>
                </c:pt>
                <c:pt idx="1171">
                  <c:v>6.0128399999999997</c:v>
                </c:pt>
                <c:pt idx="1172">
                  <c:v>6.0180300000000004</c:v>
                </c:pt>
                <c:pt idx="1173">
                  <c:v>6.0232099999999997</c:v>
                </c:pt>
                <c:pt idx="1174">
                  <c:v>6.0283899999999999</c:v>
                </c:pt>
                <c:pt idx="1175">
                  <c:v>6.0335799999999997</c:v>
                </c:pt>
                <c:pt idx="1176">
                  <c:v>6.0387599999999999</c:v>
                </c:pt>
                <c:pt idx="1177">
                  <c:v>6.0439400000000001</c:v>
                </c:pt>
                <c:pt idx="1178">
                  <c:v>6.0491299999999999</c:v>
                </c:pt>
                <c:pt idx="1179">
                  <c:v>6.0543100000000001</c:v>
                </c:pt>
                <c:pt idx="1180">
                  <c:v>6.0594900000000003</c:v>
                </c:pt>
                <c:pt idx="1181">
                  <c:v>6.0646800000000001</c:v>
                </c:pt>
                <c:pt idx="1182">
                  <c:v>6.0698600000000003</c:v>
                </c:pt>
                <c:pt idx="1183">
                  <c:v>6.0750500000000001</c:v>
                </c:pt>
                <c:pt idx="1184">
                  <c:v>6.0802300000000002</c:v>
                </c:pt>
                <c:pt idx="1185">
                  <c:v>6.0854100000000004</c:v>
                </c:pt>
                <c:pt idx="1186">
                  <c:v>6.0906000000000002</c:v>
                </c:pt>
                <c:pt idx="1187">
                  <c:v>6.0957800000000004</c:v>
                </c:pt>
                <c:pt idx="1188">
                  <c:v>6.1009599999999997</c:v>
                </c:pt>
                <c:pt idx="1189">
                  <c:v>6.1061500000000004</c:v>
                </c:pt>
                <c:pt idx="1190">
                  <c:v>6.1113299999999997</c:v>
                </c:pt>
                <c:pt idx="1191">
                  <c:v>6.1165099999999999</c:v>
                </c:pt>
                <c:pt idx="1192">
                  <c:v>6.1216999999999997</c:v>
                </c:pt>
                <c:pt idx="1193">
                  <c:v>6.1268799999999999</c:v>
                </c:pt>
                <c:pt idx="1194">
                  <c:v>6.1320600000000001</c:v>
                </c:pt>
                <c:pt idx="1195">
                  <c:v>6.1372499999999999</c:v>
                </c:pt>
                <c:pt idx="1196">
                  <c:v>6.1424300000000001</c:v>
                </c:pt>
                <c:pt idx="1197">
                  <c:v>6.1476100000000002</c:v>
                </c:pt>
                <c:pt idx="1198">
                  <c:v>6.1528</c:v>
                </c:pt>
                <c:pt idx="1199">
                  <c:v>6.1579800000000002</c:v>
                </c:pt>
                <c:pt idx="1200">
                  <c:v>6.1631600000000004</c:v>
                </c:pt>
                <c:pt idx="1201">
                  <c:v>6.1683500000000002</c:v>
                </c:pt>
                <c:pt idx="1202">
                  <c:v>6.1735300000000004</c:v>
                </c:pt>
                <c:pt idx="1203">
                  <c:v>6.1787099999999997</c:v>
                </c:pt>
                <c:pt idx="1204">
                  <c:v>6.1839000000000004</c:v>
                </c:pt>
                <c:pt idx="1205">
                  <c:v>6.1890799999999997</c:v>
                </c:pt>
                <c:pt idx="1206">
                  <c:v>6.1942700000000004</c:v>
                </c:pt>
                <c:pt idx="1207">
                  <c:v>6.1994499999999997</c:v>
                </c:pt>
                <c:pt idx="1208">
                  <c:v>6.2046299999999999</c:v>
                </c:pt>
                <c:pt idx="1209">
                  <c:v>6.2098199999999997</c:v>
                </c:pt>
                <c:pt idx="1210">
                  <c:v>6.2149999999999999</c:v>
                </c:pt>
                <c:pt idx="1211">
                  <c:v>6.22018</c:v>
                </c:pt>
                <c:pt idx="1212">
                  <c:v>6.2253699999999998</c:v>
                </c:pt>
                <c:pt idx="1213">
                  <c:v>6.23055</c:v>
                </c:pt>
                <c:pt idx="1214">
                  <c:v>6.2357300000000002</c:v>
                </c:pt>
                <c:pt idx="1215">
                  <c:v>6.24092</c:v>
                </c:pt>
                <c:pt idx="1216">
                  <c:v>6.2461000000000002</c:v>
                </c:pt>
                <c:pt idx="1217">
                  <c:v>6.2512800000000004</c:v>
                </c:pt>
                <c:pt idx="1218">
                  <c:v>6.2564700000000002</c:v>
                </c:pt>
                <c:pt idx="1219">
                  <c:v>6.2616500000000004</c:v>
                </c:pt>
                <c:pt idx="1220">
                  <c:v>6.2668299999999997</c:v>
                </c:pt>
                <c:pt idx="1221">
                  <c:v>6.2720200000000004</c:v>
                </c:pt>
                <c:pt idx="1222">
                  <c:v>6.2771999999999997</c:v>
                </c:pt>
                <c:pt idx="1223">
                  <c:v>6.2823799999999999</c:v>
                </c:pt>
                <c:pt idx="1224">
                  <c:v>6.2875699999999997</c:v>
                </c:pt>
                <c:pt idx="1225">
                  <c:v>6.2927499999999998</c:v>
                </c:pt>
                <c:pt idx="1226">
                  <c:v>6.2979399999999996</c:v>
                </c:pt>
                <c:pt idx="1227">
                  <c:v>6.3031199999999998</c:v>
                </c:pt>
                <c:pt idx="1228">
                  <c:v>6.3083</c:v>
                </c:pt>
                <c:pt idx="1229">
                  <c:v>6.3134899999999998</c:v>
                </c:pt>
                <c:pt idx="1230">
                  <c:v>6.31867</c:v>
                </c:pt>
                <c:pt idx="1231">
                  <c:v>6.3238500000000002</c:v>
                </c:pt>
                <c:pt idx="1232">
                  <c:v>6.32904</c:v>
                </c:pt>
                <c:pt idx="1233">
                  <c:v>6.3342200000000002</c:v>
                </c:pt>
                <c:pt idx="1234">
                  <c:v>6.3394000000000004</c:v>
                </c:pt>
                <c:pt idx="1235">
                  <c:v>6.3445900000000002</c:v>
                </c:pt>
                <c:pt idx="1236">
                  <c:v>6.3497700000000004</c:v>
                </c:pt>
                <c:pt idx="1237">
                  <c:v>6.3549499999999997</c:v>
                </c:pt>
                <c:pt idx="1238">
                  <c:v>6.3601400000000003</c:v>
                </c:pt>
                <c:pt idx="1239">
                  <c:v>6.3653199999999996</c:v>
                </c:pt>
                <c:pt idx="1240">
                  <c:v>6.3704999999999998</c:v>
                </c:pt>
                <c:pt idx="1241">
                  <c:v>6.3756899999999996</c:v>
                </c:pt>
                <c:pt idx="1242">
                  <c:v>6.3808699999999998</c:v>
                </c:pt>
                <c:pt idx="1243">
                  <c:v>6.38605</c:v>
                </c:pt>
                <c:pt idx="1244">
                  <c:v>6.3912399999999998</c:v>
                </c:pt>
                <c:pt idx="1245">
                  <c:v>6.39642</c:v>
                </c:pt>
                <c:pt idx="1246">
                  <c:v>6.4016000000000002</c:v>
                </c:pt>
                <c:pt idx="1247">
                  <c:v>6.40679</c:v>
                </c:pt>
                <c:pt idx="1248">
                  <c:v>6.4119700000000002</c:v>
                </c:pt>
                <c:pt idx="1249">
                  <c:v>6.41716</c:v>
                </c:pt>
                <c:pt idx="1250">
                  <c:v>6.4223400000000002</c:v>
                </c:pt>
                <c:pt idx="1251">
                  <c:v>6.4275200000000003</c:v>
                </c:pt>
                <c:pt idx="1252">
                  <c:v>6.4327100000000002</c:v>
                </c:pt>
                <c:pt idx="1253">
                  <c:v>6.4378900000000003</c:v>
                </c:pt>
                <c:pt idx="1254">
                  <c:v>6.4430699999999996</c:v>
                </c:pt>
                <c:pt idx="1255">
                  <c:v>6.4482600000000003</c:v>
                </c:pt>
                <c:pt idx="1256">
                  <c:v>6.4534399999999996</c:v>
                </c:pt>
                <c:pt idx="1257">
                  <c:v>6.4586199999999998</c:v>
                </c:pt>
                <c:pt idx="1258">
                  <c:v>6.4638099999999996</c:v>
                </c:pt>
                <c:pt idx="1259">
                  <c:v>6.4689899999999998</c:v>
                </c:pt>
                <c:pt idx="1260">
                  <c:v>6.47417</c:v>
                </c:pt>
                <c:pt idx="1261">
                  <c:v>6.4793599999999998</c:v>
                </c:pt>
                <c:pt idx="1262">
                  <c:v>6.48454</c:v>
                </c:pt>
                <c:pt idx="1263">
                  <c:v>6.4897200000000002</c:v>
                </c:pt>
                <c:pt idx="1264">
                  <c:v>6.49491</c:v>
                </c:pt>
                <c:pt idx="1265">
                  <c:v>6.5000900000000001</c:v>
                </c:pt>
                <c:pt idx="1266">
                  <c:v>6.5052700000000003</c:v>
                </c:pt>
                <c:pt idx="1267">
                  <c:v>6.5104600000000001</c:v>
                </c:pt>
                <c:pt idx="1268">
                  <c:v>6.5156400000000003</c:v>
                </c:pt>
                <c:pt idx="1269">
                  <c:v>6.5208199999999996</c:v>
                </c:pt>
                <c:pt idx="1270">
                  <c:v>6.5260100000000003</c:v>
                </c:pt>
                <c:pt idx="1271">
                  <c:v>6.5311899999999996</c:v>
                </c:pt>
                <c:pt idx="1272">
                  <c:v>6.5363800000000003</c:v>
                </c:pt>
                <c:pt idx="1273">
                  <c:v>6.5415599999999996</c:v>
                </c:pt>
                <c:pt idx="1274">
                  <c:v>6.5467399999999998</c:v>
                </c:pt>
                <c:pt idx="1275">
                  <c:v>6.5519299999999996</c:v>
                </c:pt>
                <c:pt idx="1276">
                  <c:v>6.5571099999999998</c:v>
                </c:pt>
                <c:pt idx="1277">
                  <c:v>6.56229</c:v>
                </c:pt>
                <c:pt idx="1278">
                  <c:v>6.5674799999999998</c:v>
                </c:pt>
                <c:pt idx="1279">
                  <c:v>6.5726599999999999</c:v>
                </c:pt>
                <c:pt idx="1280">
                  <c:v>6.5778400000000001</c:v>
                </c:pt>
                <c:pt idx="1281">
                  <c:v>6.5830299999999999</c:v>
                </c:pt>
                <c:pt idx="1282">
                  <c:v>6.5882100000000001</c:v>
                </c:pt>
                <c:pt idx="1283">
                  <c:v>6.5933900000000003</c:v>
                </c:pt>
                <c:pt idx="1284">
                  <c:v>6.5985800000000001</c:v>
                </c:pt>
                <c:pt idx="1285">
                  <c:v>6.6037600000000003</c:v>
                </c:pt>
                <c:pt idx="1286">
                  <c:v>6.6089399999999996</c:v>
                </c:pt>
                <c:pt idx="1287">
                  <c:v>6.6141300000000003</c:v>
                </c:pt>
                <c:pt idx="1288">
                  <c:v>6.6193099999999996</c:v>
                </c:pt>
                <c:pt idx="1289">
                  <c:v>6.6244899999999998</c:v>
                </c:pt>
                <c:pt idx="1290">
                  <c:v>6.6296799999999996</c:v>
                </c:pt>
                <c:pt idx="1291">
                  <c:v>6.6348599999999998</c:v>
                </c:pt>
                <c:pt idx="1292">
                  <c:v>6.6400499999999996</c:v>
                </c:pt>
                <c:pt idx="1293">
                  <c:v>6.6452299999999997</c:v>
                </c:pt>
                <c:pt idx="1294">
                  <c:v>6.6504099999999999</c:v>
                </c:pt>
                <c:pt idx="1295">
                  <c:v>6.6555999999999997</c:v>
                </c:pt>
                <c:pt idx="1296">
                  <c:v>6.6607799999999999</c:v>
                </c:pt>
                <c:pt idx="1297">
                  <c:v>6.6659600000000001</c:v>
                </c:pt>
                <c:pt idx="1298">
                  <c:v>6.6711499999999999</c:v>
                </c:pt>
                <c:pt idx="1299">
                  <c:v>6.6763300000000001</c:v>
                </c:pt>
                <c:pt idx="1300">
                  <c:v>6.6815100000000003</c:v>
                </c:pt>
                <c:pt idx="1301">
                  <c:v>6.6867000000000001</c:v>
                </c:pt>
                <c:pt idx="1302">
                  <c:v>6.6918800000000003</c:v>
                </c:pt>
                <c:pt idx="1303">
                  <c:v>6.6970599999999996</c:v>
                </c:pt>
                <c:pt idx="1304">
                  <c:v>6.7022500000000003</c:v>
                </c:pt>
                <c:pt idx="1305">
                  <c:v>6.7074299999999996</c:v>
                </c:pt>
                <c:pt idx="1306">
                  <c:v>6.7126099999999997</c:v>
                </c:pt>
                <c:pt idx="1307">
                  <c:v>6.7178000000000004</c:v>
                </c:pt>
                <c:pt idx="1308">
                  <c:v>6.7229799999999997</c:v>
                </c:pt>
                <c:pt idx="1309">
                  <c:v>6.7281599999999999</c:v>
                </c:pt>
                <c:pt idx="1310">
                  <c:v>6.7333499999999997</c:v>
                </c:pt>
                <c:pt idx="1311">
                  <c:v>6.7385299999999999</c:v>
                </c:pt>
                <c:pt idx="1312">
                  <c:v>6.7437100000000001</c:v>
                </c:pt>
                <c:pt idx="1313">
                  <c:v>6.7488999999999999</c:v>
                </c:pt>
                <c:pt idx="1314">
                  <c:v>6.7540800000000001</c:v>
                </c:pt>
                <c:pt idx="1315">
                  <c:v>6.7592600000000003</c:v>
                </c:pt>
                <c:pt idx="1316">
                  <c:v>6.7644500000000001</c:v>
                </c:pt>
                <c:pt idx="1317">
                  <c:v>6.7696300000000003</c:v>
                </c:pt>
                <c:pt idx="1318">
                  <c:v>6.7748200000000001</c:v>
                </c:pt>
                <c:pt idx="1319">
                  <c:v>6.78</c:v>
                </c:pt>
                <c:pt idx="1320">
                  <c:v>6.7851800000000004</c:v>
                </c:pt>
                <c:pt idx="1321">
                  <c:v>6.7903700000000002</c:v>
                </c:pt>
                <c:pt idx="1322">
                  <c:v>6.7955500000000004</c:v>
                </c:pt>
                <c:pt idx="1323">
                  <c:v>6.8007299999999997</c:v>
                </c:pt>
                <c:pt idx="1324">
                  <c:v>6.8059200000000004</c:v>
                </c:pt>
                <c:pt idx="1325">
                  <c:v>6.8110999999999997</c:v>
                </c:pt>
                <c:pt idx="1326">
                  <c:v>6.8162799999999999</c:v>
                </c:pt>
                <c:pt idx="1327">
                  <c:v>6.8214699999999997</c:v>
                </c:pt>
                <c:pt idx="1328">
                  <c:v>6.8266499999999999</c:v>
                </c:pt>
                <c:pt idx="1329">
                  <c:v>6.8318300000000001</c:v>
                </c:pt>
                <c:pt idx="1330">
                  <c:v>6.8370199999999999</c:v>
                </c:pt>
                <c:pt idx="1331">
                  <c:v>6.8422000000000001</c:v>
                </c:pt>
                <c:pt idx="1332">
                  <c:v>6.8473800000000002</c:v>
                </c:pt>
                <c:pt idx="1333">
                  <c:v>6.8525700000000001</c:v>
                </c:pt>
                <c:pt idx="1334">
                  <c:v>6.8577500000000002</c:v>
                </c:pt>
                <c:pt idx="1335">
                  <c:v>6.86294</c:v>
                </c:pt>
                <c:pt idx="1336">
                  <c:v>6.8681200000000002</c:v>
                </c:pt>
                <c:pt idx="1337">
                  <c:v>6.8733000000000004</c:v>
                </c:pt>
                <c:pt idx="1338">
                  <c:v>6.8784900000000002</c:v>
                </c:pt>
                <c:pt idx="1339">
                  <c:v>6.8836700000000004</c:v>
                </c:pt>
                <c:pt idx="1340">
                  <c:v>6.8888499999999997</c:v>
                </c:pt>
                <c:pt idx="1341">
                  <c:v>6.8940400000000004</c:v>
                </c:pt>
                <c:pt idx="1342">
                  <c:v>6.8992199999999997</c:v>
                </c:pt>
                <c:pt idx="1343">
                  <c:v>6.9043999999999999</c:v>
                </c:pt>
                <c:pt idx="1344">
                  <c:v>6.9095899999999997</c:v>
                </c:pt>
                <c:pt idx="1345">
                  <c:v>6.9147699999999999</c:v>
                </c:pt>
                <c:pt idx="1346">
                  <c:v>6.91995</c:v>
                </c:pt>
                <c:pt idx="1347">
                  <c:v>6.9251399999999999</c:v>
                </c:pt>
                <c:pt idx="1348">
                  <c:v>6.93032</c:v>
                </c:pt>
                <c:pt idx="1349">
                  <c:v>6.9355000000000002</c:v>
                </c:pt>
                <c:pt idx="1350">
                  <c:v>6.94069</c:v>
                </c:pt>
                <c:pt idx="1351">
                  <c:v>6.9458700000000002</c:v>
                </c:pt>
                <c:pt idx="1352">
                  <c:v>6.9510500000000004</c:v>
                </c:pt>
                <c:pt idx="1353">
                  <c:v>6.9562400000000002</c:v>
                </c:pt>
                <c:pt idx="1354">
                  <c:v>6.9614200000000004</c:v>
                </c:pt>
                <c:pt idx="1355">
                  <c:v>6.9665999999999997</c:v>
                </c:pt>
                <c:pt idx="1356">
                  <c:v>6.9717900000000004</c:v>
                </c:pt>
                <c:pt idx="1357">
                  <c:v>6.9769699999999997</c:v>
                </c:pt>
                <c:pt idx="1358">
                  <c:v>6.9821499999999999</c:v>
                </c:pt>
                <c:pt idx="1359">
                  <c:v>6.9873399999999997</c:v>
                </c:pt>
                <c:pt idx="1360">
                  <c:v>6.9925199999999998</c:v>
                </c:pt>
                <c:pt idx="1361">
                  <c:v>6.9977099999999997</c:v>
                </c:pt>
                <c:pt idx="1362">
                  <c:v>7.0028899999999998</c:v>
                </c:pt>
                <c:pt idx="1363">
                  <c:v>7.00807</c:v>
                </c:pt>
                <c:pt idx="1364">
                  <c:v>7.0132599999999998</c:v>
                </c:pt>
                <c:pt idx="1365">
                  <c:v>7.01844</c:v>
                </c:pt>
                <c:pt idx="1366">
                  <c:v>7.0236200000000002</c:v>
                </c:pt>
                <c:pt idx="1367">
                  <c:v>7.02881</c:v>
                </c:pt>
                <c:pt idx="1368">
                  <c:v>7.0339900000000002</c:v>
                </c:pt>
                <c:pt idx="1369">
                  <c:v>7.0391700000000004</c:v>
                </c:pt>
                <c:pt idx="1370">
                  <c:v>7.0443600000000002</c:v>
                </c:pt>
                <c:pt idx="1371">
                  <c:v>7.0495400000000004</c:v>
                </c:pt>
                <c:pt idx="1372">
                  <c:v>7.0547199999999997</c:v>
                </c:pt>
                <c:pt idx="1373">
                  <c:v>7.0599100000000004</c:v>
                </c:pt>
                <c:pt idx="1374">
                  <c:v>7.0650899999999996</c:v>
                </c:pt>
                <c:pt idx="1375">
                  <c:v>7.0702699999999998</c:v>
                </c:pt>
                <c:pt idx="1376">
                  <c:v>7.0754599999999996</c:v>
                </c:pt>
                <c:pt idx="1377">
                  <c:v>7.0806399999999998</c:v>
                </c:pt>
                <c:pt idx="1378">
                  <c:v>7.08582</c:v>
                </c:pt>
                <c:pt idx="1379">
                  <c:v>7.0910099999999998</c:v>
                </c:pt>
                <c:pt idx="1380">
                  <c:v>7.09619</c:v>
                </c:pt>
                <c:pt idx="1381">
                  <c:v>7.1013799999999998</c:v>
                </c:pt>
                <c:pt idx="1382">
                  <c:v>7.10656</c:v>
                </c:pt>
                <c:pt idx="1383">
                  <c:v>7.1117400000000002</c:v>
                </c:pt>
                <c:pt idx="1384">
                  <c:v>7.11693</c:v>
                </c:pt>
                <c:pt idx="1385">
                  <c:v>7.1221100000000002</c:v>
                </c:pt>
                <c:pt idx="1386">
                  <c:v>7.1272900000000003</c:v>
                </c:pt>
                <c:pt idx="1387">
                  <c:v>7.1324800000000002</c:v>
                </c:pt>
                <c:pt idx="1388">
                  <c:v>7.1376600000000003</c:v>
                </c:pt>
                <c:pt idx="1389">
                  <c:v>7.1428399999999996</c:v>
                </c:pt>
                <c:pt idx="1390">
                  <c:v>7.1480300000000003</c:v>
                </c:pt>
                <c:pt idx="1391">
                  <c:v>7.1532099999999996</c:v>
                </c:pt>
                <c:pt idx="1392">
                  <c:v>7.1583899999999998</c:v>
                </c:pt>
                <c:pt idx="1393">
                  <c:v>7.1635799999999996</c:v>
                </c:pt>
                <c:pt idx="1394">
                  <c:v>7.1687599999999998</c:v>
                </c:pt>
                <c:pt idx="1395">
                  <c:v>7.17394</c:v>
                </c:pt>
                <c:pt idx="1396">
                  <c:v>7.1791299999999998</c:v>
                </c:pt>
                <c:pt idx="1397">
                  <c:v>7.18431</c:v>
                </c:pt>
                <c:pt idx="1398">
                  <c:v>7.1894900000000002</c:v>
                </c:pt>
                <c:pt idx="1399">
                  <c:v>7.19468</c:v>
                </c:pt>
                <c:pt idx="1400">
                  <c:v>7.1998600000000001</c:v>
                </c:pt>
                <c:pt idx="1401">
                  <c:v>7.2050400000000003</c:v>
                </c:pt>
                <c:pt idx="1402">
                  <c:v>7.2102300000000001</c:v>
                </c:pt>
                <c:pt idx="1403">
                  <c:v>7.2154100000000003</c:v>
                </c:pt>
                <c:pt idx="1404">
                  <c:v>7.2206000000000001</c:v>
                </c:pt>
                <c:pt idx="1405">
                  <c:v>7.2257800000000003</c:v>
                </c:pt>
                <c:pt idx="1406">
                  <c:v>7.2309599999999996</c:v>
                </c:pt>
                <c:pt idx="1407">
                  <c:v>7.2361500000000003</c:v>
                </c:pt>
                <c:pt idx="1408">
                  <c:v>7.2413299999999996</c:v>
                </c:pt>
                <c:pt idx="1409">
                  <c:v>7.2465099999999998</c:v>
                </c:pt>
                <c:pt idx="1410">
                  <c:v>7.2516999999999996</c:v>
                </c:pt>
                <c:pt idx="1411">
                  <c:v>7.2568799999999998</c:v>
                </c:pt>
                <c:pt idx="1412">
                  <c:v>7.26206</c:v>
                </c:pt>
                <c:pt idx="1413">
                  <c:v>7.2672499999999998</c:v>
                </c:pt>
                <c:pt idx="1414">
                  <c:v>7.2724299999999999</c:v>
                </c:pt>
                <c:pt idx="1415">
                  <c:v>7.2776100000000001</c:v>
                </c:pt>
                <c:pt idx="1416">
                  <c:v>7.2827999999999999</c:v>
                </c:pt>
                <c:pt idx="1417">
                  <c:v>7.2879800000000001</c:v>
                </c:pt>
                <c:pt idx="1418">
                  <c:v>7.2931600000000003</c:v>
                </c:pt>
                <c:pt idx="1419">
                  <c:v>7.2983500000000001</c:v>
                </c:pt>
                <c:pt idx="1420">
                  <c:v>7.3035300000000003</c:v>
                </c:pt>
                <c:pt idx="1421">
                  <c:v>7.3087099999999996</c:v>
                </c:pt>
                <c:pt idx="1422">
                  <c:v>7.3139000000000003</c:v>
                </c:pt>
                <c:pt idx="1423">
                  <c:v>7.3190799999999996</c:v>
                </c:pt>
                <c:pt idx="1424">
                  <c:v>7.3242700000000003</c:v>
                </c:pt>
                <c:pt idx="1425">
                  <c:v>7.3294499999999996</c:v>
                </c:pt>
                <c:pt idx="1426">
                  <c:v>7.3346299999999998</c:v>
                </c:pt>
                <c:pt idx="1427">
                  <c:v>7.3398199999999996</c:v>
                </c:pt>
                <c:pt idx="1428">
                  <c:v>7.3449999999999998</c:v>
                </c:pt>
                <c:pt idx="1429">
                  <c:v>7.3501799999999999</c:v>
                </c:pt>
                <c:pt idx="1430">
                  <c:v>7.3553699999999997</c:v>
                </c:pt>
                <c:pt idx="1431">
                  <c:v>7.3605499999999999</c:v>
                </c:pt>
                <c:pt idx="1432">
                  <c:v>7.3657300000000001</c:v>
                </c:pt>
                <c:pt idx="1433">
                  <c:v>7.3709199999999999</c:v>
                </c:pt>
                <c:pt idx="1434">
                  <c:v>7.3761000000000001</c:v>
                </c:pt>
                <c:pt idx="1435">
                  <c:v>7.3812800000000003</c:v>
                </c:pt>
                <c:pt idx="1436">
                  <c:v>7.3864700000000001</c:v>
                </c:pt>
                <c:pt idx="1437">
                  <c:v>7.3916500000000003</c:v>
                </c:pt>
                <c:pt idx="1438">
                  <c:v>7.3968299999999996</c:v>
                </c:pt>
                <c:pt idx="1439">
                  <c:v>7.4020200000000003</c:v>
                </c:pt>
                <c:pt idx="1440">
                  <c:v>7.4071999999999996</c:v>
                </c:pt>
                <c:pt idx="1441">
                  <c:v>7.4123799999999997</c:v>
                </c:pt>
                <c:pt idx="1442">
                  <c:v>7.4175700000000004</c:v>
                </c:pt>
                <c:pt idx="1443">
                  <c:v>7.4227499999999997</c:v>
                </c:pt>
                <c:pt idx="1444">
                  <c:v>7.4279299999999999</c:v>
                </c:pt>
                <c:pt idx="1445">
                  <c:v>7.4331199999999997</c:v>
                </c:pt>
                <c:pt idx="1446">
                  <c:v>7.4382999999999999</c:v>
                </c:pt>
                <c:pt idx="1447">
                  <c:v>7.4434899999999997</c:v>
                </c:pt>
                <c:pt idx="1448">
                  <c:v>7.4486699999999999</c:v>
                </c:pt>
                <c:pt idx="1449">
                  <c:v>7.4538500000000001</c:v>
                </c:pt>
                <c:pt idx="1450">
                  <c:v>7.4590399999999999</c:v>
                </c:pt>
                <c:pt idx="1451">
                  <c:v>7.4642200000000001</c:v>
                </c:pt>
                <c:pt idx="1452">
                  <c:v>7.4694000000000003</c:v>
                </c:pt>
                <c:pt idx="1453">
                  <c:v>7.4745900000000001</c:v>
                </c:pt>
                <c:pt idx="1454">
                  <c:v>7.4797700000000003</c:v>
                </c:pt>
                <c:pt idx="1455">
                  <c:v>7.4849500000000004</c:v>
                </c:pt>
                <c:pt idx="1456">
                  <c:v>7.4901400000000002</c:v>
                </c:pt>
                <c:pt idx="1457">
                  <c:v>7.4953200000000004</c:v>
                </c:pt>
                <c:pt idx="1458">
                  <c:v>7.5004999999999997</c:v>
                </c:pt>
                <c:pt idx="1459">
                  <c:v>7.5056900000000004</c:v>
                </c:pt>
                <c:pt idx="1460">
                  <c:v>7.5108699999999997</c:v>
                </c:pt>
                <c:pt idx="1461">
                  <c:v>7.5160499999999999</c:v>
                </c:pt>
                <c:pt idx="1462">
                  <c:v>7.5212399999999997</c:v>
                </c:pt>
                <c:pt idx="1463">
                  <c:v>7.5264199999999999</c:v>
                </c:pt>
                <c:pt idx="1464">
                  <c:v>7.5316000000000001</c:v>
                </c:pt>
                <c:pt idx="1465">
                  <c:v>7.5367899999999999</c:v>
                </c:pt>
                <c:pt idx="1466">
                  <c:v>7.5419700000000001</c:v>
                </c:pt>
                <c:pt idx="1467">
                  <c:v>7.5471500000000002</c:v>
                </c:pt>
                <c:pt idx="1468">
                  <c:v>7.5523400000000001</c:v>
                </c:pt>
                <c:pt idx="1469">
                  <c:v>7.5575200000000002</c:v>
                </c:pt>
                <c:pt idx="1470">
                  <c:v>7.56271</c:v>
                </c:pt>
                <c:pt idx="1471">
                  <c:v>7.5678900000000002</c:v>
                </c:pt>
                <c:pt idx="1472">
                  <c:v>7.5730700000000004</c:v>
                </c:pt>
                <c:pt idx="1473">
                  <c:v>7.5782600000000002</c:v>
                </c:pt>
                <c:pt idx="1474">
                  <c:v>7.5834400000000004</c:v>
                </c:pt>
                <c:pt idx="1475">
                  <c:v>7.5886199999999997</c:v>
                </c:pt>
                <c:pt idx="1476">
                  <c:v>7.5938100000000004</c:v>
                </c:pt>
                <c:pt idx="1477">
                  <c:v>7.5989899999999997</c:v>
                </c:pt>
                <c:pt idx="1478">
                  <c:v>7.6041699999999999</c:v>
                </c:pt>
                <c:pt idx="1479">
                  <c:v>7.6093599999999997</c:v>
                </c:pt>
                <c:pt idx="1480">
                  <c:v>7.6145399999999999</c:v>
                </c:pt>
                <c:pt idx="1481">
                  <c:v>7.61972</c:v>
                </c:pt>
                <c:pt idx="1482">
                  <c:v>7.6249099999999999</c:v>
                </c:pt>
                <c:pt idx="1483">
                  <c:v>7.63009</c:v>
                </c:pt>
                <c:pt idx="1484">
                  <c:v>7.6352700000000002</c:v>
                </c:pt>
                <c:pt idx="1485">
                  <c:v>7.64046</c:v>
                </c:pt>
                <c:pt idx="1486">
                  <c:v>7.6456400000000002</c:v>
                </c:pt>
                <c:pt idx="1487">
                  <c:v>7.6508200000000004</c:v>
                </c:pt>
                <c:pt idx="1488">
                  <c:v>7.6560100000000002</c:v>
                </c:pt>
                <c:pt idx="1489">
                  <c:v>7.6611900000000004</c:v>
                </c:pt>
                <c:pt idx="1490">
                  <c:v>7.6663800000000002</c:v>
                </c:pt>
                <c:pt idx="1491">
                  <c:v>7.6715600000000004</c:v>
                </c:pt>
                <c:pt idx="1492">
                  <c:v>7.6767399999999997</c:v>
                </c:pt>
                <c:pt idx="1493">
                  <c:v>7.6819300000000004</c:v>
                </c:pt>
                <c:pt idx="1494">
                  <c:v>7.6871099999999997</c:v>
                </c:pt>
                <c:pt idx="1495">
                  <c:v>7.6922899999999998</c:v>
                </c:pt>
                <c:pt idx="1496">
                  <c:v>7.6974799999999997</c:v>
                </c:pt>
                <c:pt idx="1497">
                  <c:v>7.7026599999999998</c:v>
                </c:pt>
                <c:pt idx="1498">
                  <c:v>7.70784</c:v>
                </c:pt>
                <c:pt idx="1499">
                  <c:v>7.7130299999999998</c:v>
                </c:pt>
                <c:pt idx="1500">
                  <c:v>7.71821</c:v>
                </c:pt>
                <c:pt idx="1501">
                  <c:v>7.7233900000000002</c:v>
                </c:pt>
                <c:pt idx="1502">
                  <c:v>7.72858</c:v>
                </c:pt>
                <c:pt idx="1503">
                  <c:v>7.7337600000000002</c:v>
                </c:pt>
                <c:pt idx="1504">
                  <c:v>7.7389400000000004</c:v>
                </c:pt>
                <c:pt idx="1505">
                  <c:v>7.7441300000000002</c:v>
                </c:pt>
                <c:pt idx="1506">
                  <c:v>7.7493100000000004</c:v>
                </c:pt>
                <c:pt idx="1507">
                  <c:v>7.7544899999999997</c:v>
                </c:pt>
                <c:pt idx="1508">
                  <c:v>7.7596800000000004</c:v>
                </c:pt>
                <c:pt idx="1509">
                  <c:v>7.7648599999999997</c:v>
                </c:pt>
                <c:pt idx="1510">
                  <c:v>7.7700399999999998</c:v>
                </c:pt>
                <c:pt idx="1511">
                  <c:v>7.7752299999999996</c:v>
                </c:pt>
                <c:pt idx="1512">
                  <c:v>7.7804099999999998</c:v>
                </c:pt>
                <c:pt idx="1513">
                  <c:v>7.7855999999999996</c:v>
                </c:pt>
                <c:pt idx="1514">
                  <c:v>7.7907799999999998</c:v>
                </c:pt>
                <c:pt idx="1515">
                  <c:v>7.79596</c:v>
                </c:pt>
                <c:pt idx="1516">
                  <c:v>7.8011499999999998</c:v>
                </c:pt>
                <c:pt idx="1517">
                  <c:v>7.80633</c:v>
                </c:pt>
                <c:pt idx="1518">
                  <c:v>7.8115100000000002</c:v>
                </c:pt>
                <c:pt idx="1519">
                  <c:v>7.8167</c:v>
                </c:pt>
                <c:pt idx="1520">
                  <c:v>7.8218800000000002</c:v>
                </c:pt>
                <c:pt idx="1521">
                  <c:v>7.8270600000000004</c:v>
                </c:pt>
                <c:pt idx="1522">
                  <c:v>7.8322500000000002</c:v>
                </c:pt>
                <c:pt idx="1523">
                  <c:v>7.8374300000000003</c:v>
                </c:pt>
                <c:pt idx="1524">
                  <c:v>7.8426099999999996</c:v>
                </c:pt>
                <c:pt idx="1525">
                  <c:v>7.8478000000000003</c:v>
                </c:pt>
                <c:pt idx="1526">
                  <c:v>7.8529799999999996</c:v>
                </c:pt>
                <c:pt idx="1527">
                  <c:v>7.8581599999999998</c:v>
                </c:pt>
                <c:pt idx="1528">
                  <c:v>7.8633499999999996</c:v>
                </c:pt>
                <c:pt idx="1529">
                  <c:v>7.8685299999999998</c:v>
                </c:pt>
                <c:pt idx="1530">
                  <c:v>7.87371</c:v>
                </c:pt>
                <c:pt idx="1531">
                  <c:v>7.8788999999999998</c:v>
                </c:pt>
                <c:pt idx="1532">
                  <c:v>7.88408</c:v>
                </c:pt>
                <c:pt idx="1533">
                  <c:v>7.8892699999999998</c:v>
                </c:pt>
                <c:pt idx="1534">
                  <c:v>7.89445</c:v>
                </c:pt>
                <c:pt idx="1535">
                  <c:v>7.8996300000000002</c:v>
                </c:pt>
                <c:pt idx="1536">
                  <c:v>7.90482</c:v>
                </c:pt>
                <c:pt idx="1537">
                  <c:v>7.91</c:v>
                </c:pt>
                <c:pt idx="1538">
                  <c:v>7.9151800000000003</c:v>
                </c:pt>
                <c:pt idx="1539">
                  <c:v>7.9203700000000001</c:v>
                </c:pt>
                <c:pt idx="1540">
                  <c:v>7.9255500000000003</c:v>
                </c:pt>
                <c:pt idx="1541">
                  <c:v>7.9307299999999996</c:v>
                </c:pt>
                <c:pt idx="1542">
                  <c:v>7.9359200000000003</c:v>
                </c:pt>
                <c:pt idx="1543">
                  <c:v>7.9410999999999996</c:v>
                </c:pt>
                <c:pt idx="1544">
                  <c:v>7.9462799999999998</c:v>
                </c:pt>
                <c:pt idx="1545">
                  <c:v>7.9514699999999996</c:v>
                </c:pt>
                <c:pt idx="1546">
                  <c:v>7.9566499999999998</c:v>
                </c:pt>
                <c:pt idx="1547">
                  <c:v>7.96183</c:v>
                </c:pt>
                <c:pt idx="1548">
                  <c:v>7.9670199999999998</c:v>
                </c:pt>
                <c:pt idx="1549">
                  <c:v>7.9722</c:v>
                </c:pt>
                <c:pt idx="1550">
                  <c:v>7.9773800000000001</c:v>
                </c:pt>
                <c:pt idx="1551">
                  <c:v>7.9825699999999999</c:v>
                </c:pt>
                <c:pt idx="1552">
                  <c:v>7.9877500000000001</c:v>
                </c:pt>
                <c:pt idx="1553">
                  <c:v>7.9929300000000003</c:v>
                </c:pt>
                <c:pt idx="1554">
                  <c:v>7.9981200000000001</c:v>
                </c:pt>
                <c:pt idx="1555">
                  <c:v>8.0032999999999994</c:v>
                </c:pt>
                <c:pt idx="1556">
                  <c:v>8.0084800000000005</c:v>
                </c:pt>
                <c:pt idx="1557">
                  <c:v>8.0136699999999994</c:v>
                </c:pt>
                <c:pt idx="1558">
                  <c:v>8.0188500000000005</c:v>
                </c:pt>
                <c:pt idx="1559">
                  <c:v>8.0240399999999994</c:v>
                </c:pt>
                <c:pt idx="1560">
                  <c:v>8.0292200000000005</c:v>
                </c:pt>
                <c:pt idx="1561">
                  <c:v>8.0343999999999998</c:v>
                </c:pt>
                <c:pt idx="1562">
                  <c:v>8.0395900000000005</c:v>
                </c:pt>
                <c:pt idx="1563">
                  <c:v>8.0447699999999998</c:v>
                </c:pt>
                <c:pt idx="1564">
                  <c:v>8.0499500000000008</c:v>
                </c:pt>
                <c:pt idx="1565">
                  <c:v>8.0551399999999997</c:v>
                </c:pt>
                <c:pt idx="1566">
                  <c:v>8.0603200000000008</c:v>
                </c:pt>
                <c:pt idx="1567">
                  <c:v>8.0655000000000001</c:v>
                </c:pt>
                <c:pt idx="1568">
                  <c:v>8.0706900000000008</c:v>
                </c:pt>
                <c:pt idx="1569">
                  <c:v>8.0758700000000001</c:v>
                </c:pt>
                <c:pt idx="1570">
                  <c:v>8.0810499999999994</c:v>
                </c:pt>
                <c:pt idx="1571">
                  <c:v>8.0862400000000001</c:v>
                </c:pt>
                <c:pt idx="1572">
                  <c:v>8.0914199999999994</c:v>
                </c:pt>
                <c:pt idx="1573">
                  <c:v>8.0966000000000005</c:v>
                </c:pt>
                <c:pt idx="1574">
                  <c:v>8.1017899999999994</c:v>
                </c:pt>
                <c:pt idx="1575">
                  <c:v>8.1069700000000005</c:v>
                </c:pt>
                <c:pt idx="1576">
                  <c:v>8.1121499999999997</c:v>
                </c:pt>
                <c:pt idx="1577">
                  <c:v>8.1173400000000004</c:v>
                </c:pt>
                <c:pt idx="1578">
                  <c:v>8.1225199999999997</c:v>
                </c:pt>
                <c:pt idx="1579">
                  <c:v>8.1277100000000004</c:v>
                </c:pt>
                <c:pt idx="1580">
                  <c:v>8.1328899999999997</c:v>
                </c:pt>
                <c:pt idx="1581">
                  <c:v>8.1380700000000008</c:v>
                </c:pt>
                <c:pt idx="1582">
                  <c:v>8.1432599999999997</c:v>
                </c:pt>
                <c:pt idx="1583">
                  <c:v>8.1484400000000008</c:v>
                </c:pt>
                <c:pt idx="1584">
                  <c:v>8.1536200000000001</c:v>
                </c:pt>
                <c:pt idx="1585">
                  <c:v>8.1588100000000008</c:v>
                </c:pt>
                <c:pt idx="1586">
                  <c:v>8.1639900000000001</c:v>
                </c:pt>
                <c:pt idx="1587">
                  <c:v>8.1691699999999994</c:v>
                </c:pt>
                <c:pt idx="1588">
                  <c:v>8.1743600000000001</c:v>
                </c:pt>
                <c:pt idx="1589">
                  <c:v>8.1795399999999994</c:v>
                </c:pt>
                <c:pt idx="1590">
                  <c:v>8.1847200000000004</c:v>
                </c:pt>
                <c:pt idx="1591">
                  <c:v>8.1899099999999994</c:v>
                </c:pt>
                <c:pt idx="1592">
                  <c:v>8.1950900000000004</c:v>
                </c:pt>
                <c:pt idx="1593">
                  <c:v>8.2002699999999997</c:v>
                </c:pt>
                <c:pt idx="1594">
                  <c:v>8.2054600000000004</c:v>
                </c:pt>
                <c:pt idx="1595">
                  <c:v>8.2106399999999997</c:v>
                </c:pt>
                <c:pt idx="1596">
                  <c:v>8.2158200000000008</c:v>
                </c:pt>
                <c:pt idx="1597">
                  <c:v>8.2210099999999997</c:v>
                </c:pt>
                <c:pt idx="1598">
                  <c:v>8.2261900000000008</c:v>
                </c:pt>
                <c:pt idx="1599">
                  <c:v>8.2313700000000001</c:v>
                </c:pt>
                <c:pt idx="1600">
                  <c:v>8.2365600000000008</c:v>
                </c:pt>
                <c:pt idx="1601">
                  <c:v>8.2417400000000001</c:v>
                </c:pt>
                <c:pt idx="1602">
                  <c:v>8.2469300000000008</c:v>
                </c:pt>
                <c:pt idx="1603">
                  <c:v>8.2521100000000001</c:v>
                </c:pt>
                <c:pt idx="1604">
                  <c:v>8.2572899999999994</c:v>
                </c:pt>
                <c:pt idx="1605">
                  <c:v>8.26248</c:v>
                </c:pt>
                <c:pt idx="1606">
                  <c:v>8.2676599999999993</c:v>
                </c:pt>
                <c:pt idx="1607">
                  <c:v>8.2728400000000004</c:v>
                </c:pt>
                <c:pt idx="1608">
                  <c:v>8.2780299999999993</c:v>
                </c:pt>
                <c:pt idx="1609">
                  <c:v>8.2832100000000004</c:v>
                </c:pt>
                <c:pt idx="1610">
                  <c:v>8.2883899999999997</c:v>
                </c:pt>
                <c:pt idx="1611">
                  <c:v>8.2935800000000004</c:v>
                </c:pt>
                <c:pt idx="1612">
                  <c:v>8.2987599999999997</c:v>
                </c:pt>
                <c:pt idx="1613">
                  <c:v>8.3039400000000008</c:v>
                </c:pt>
                <c:pt idx="1614">
                  <c:v>8.3091299999999997</c:v>
                </c:pt>
                <c:pt idx="1615">
                  <c:v>8.3143100000000008</c:v>
                </c:pt>
                <c:pt idx="1616">
                  <c:v>8.3194900000000001</c:v>
                </c:pt>
                <c:pt idx="1617">
                  <c:v>8.3246800000000007</c:v>
                </c:pt>
                <c:pt idx="1618">
                  <c:v>8.32986</c:v>
                </c:pt>
                <c:pt idx="1619">
                  <c:v>8.3350399999999993</c:v>
                </c:pt>
                <c:pt idx="1620">
                  <c:v>8.34023</c:v>
                </c:pt>
                <c:pt idx="1621">
                  <c:v>8.3454099999999993</c:v>
                </c:pt>
                <c:pt idx="1622">
                  <c:v>8.3506</c:v>
                </c:pt>
                <c:pt idx="1623">
                  <c:v>8.3557799999999993</c:v>
                </c:pt>
                <c:pt idx="1624">
                  <c:v>8.3609600000000004</c:v>
                </c:pt>
                <c:pt idx="1625">
                  <c:v>8.3661499999999993</c:v>
                </c:pt>
                <c:pt idx="1626">
                  <c:v>8.3713300000000004</c:v>
                </c:pt>
                <c:pt idx="1627">
                  <c:v>8.3765099999999997</c:v>
                </c:pt>
                <c:pt idx="1628">
                  <c:v>8.3817000000000004</c:v>
                </c:pt>
                <c:pt idx="1629">
                  <c:v>8.3868799999999997</c:v>
                </c:pt>
                <c:pt idx="1630">
                  <c:v>8.3920600000000007</c:v>
                </c:pt>
                <c:pt idx="1631">
                  <c:v>8.3972499999999997</c:v>
                </c:pt>
                <c:pt idx="1632">
                  <c:v>8.4024300000000007</c:v>
                </c:pt>
                <c:pt idx="1633">
                  <c:v>8.40761</c:v>
                </c:pt>
                <c:pt idx="1634">
                  <c:v>8.4128000000000007</c:v>
                </c:pt>
                <c:pt idx="1635">
                  <c:v>8.41798</c:v>
                </c:pt>
                <c:pt idx="1636">
                  <c:v>8.4231599999999993</c:v>
                </c:pt>
                <c:pt idx="1637">
                  <c:v>8.42835</c:v>
                </c:pt>
                <c:pt idx="1638">
                  <c:v>8.4335299999999993</c:v>
                </c:pt>
                <c:pt idx="1639">
                  <c:v>8.4387100000000004</c:v>
                </c:pt>
                <c:pt idx="1640">
                  <c:v>8.4438999999999993</c:v>
                </c:pt>
                <c:pt idx="1641">
                  <c:v>8.4490800000000004</c:v>
                </c:pt>
                <c:pt idx="1642">
                  <c:v>8.4542599999999997</c:v>
                </c:pt>
                <c:pt idx="1643">
                  <c:v>8.4594500000000004</c:v>
                </c:pt>
                <c:pt idx="1644">
                  <c:v>8.4646299999999997</c:v>
                </c:pt>
                <c:pt idx="1645">
                  <c:v>8.4698200000000003</c:v>
                </c:pt>
                <c:pt idx="1646">
                  <c:v>8.4749999999999996</c:v>
                </c:pt>
                <c:pt idx="1647">
                  <c:v>8.4801800000000007</c:v>
                </c:pt>
                <c:pt idx="1648">
                  <c:v>8.4853699999999996</c:v>
                </c:pt>
                <c:pt idx="1649">
                  <c:v>8.4905500000000007</c:v>
                </c:pt>
                <c:pt idx="1650">
                  <c:v>8.49573</c:v>
                </c:pt>
                <c:pt idx="1651">
                  <c:v>8.5009200000000007</c:v>
                </c:pt>
                <c:pt idx="1652">
                  <c:v>8.5061</c:v>
                </c:pt>
                <c:pt idx="1653">
                  <c:v>8.5112799999999993</c:v>
                </c:pt>
                <c:pt idx="1654">
                  <c:v>8.51647</c:v>
                </c:pt>
                <c:pt idx="1655">
                  <c:v>8.5216499999999993</c:v>
                </c:pt>
                <c:pt idx="1656">
                  <c:v>8.5268300000000004</c:v>
                </c:pt>
                <c:pt idx="1657">
                  <c:v>8.5320199999999993</c:v>
                </c:pt>
                <c:pt idx="1658">
                  <c:v>8.5372000000000003</c:v>
                </c:pt>
                <c:pt idx="1659">
                  <c:v>8.5423799999999996</c:v>
                </c:pt>
                <c:pt idx="1660">
                  <c:v>8.5475700000000003</c:v>
                </c:pt>
                <c:pt idx="1661">
                  <c:v>8.5527499999999996</c:v>
                </c:pt>
                <c:pt idx="1662">
                  <c:v>8.5579300000000007</c:v>
                </c:pt>
                <c:pt idx="1663">
                  <c:v>8.5631199999999996</c:v>
                </c:pt>
                <c:pt idx="1664">
                  <c:v>8.5683000000000007</c:v>
                </c:pt>
                <c:pt idx="1665">
                  <c:v>8.5734899999999996</c:v>
                </c:pt>
                <c:pt idx="1666">
                  <c:v>8.5786700000000007</c:v>
                </c:pt>
                <c:pt idx="1667">
                  <c:v>8.58385</c:v>
                </c:pt>
                <c:pt idx="1668">
                  <c:v>8.5890400000000007</c:v>
                </c:pt>
                <c:pt idx="1669">
                  <c:v>8.59422</c:v>
                </c:pt>
                <c:pt idx="1670">
                  <c:v>8.5993999999999993</c:v>
                </c:pt>
                <c:pt idx="1671">
                  <c:v>8.60459</c:v>
                </c:pt>
                <c:pt idx="1672">
                  <c:v>8.6097699999999993</c:v>
                </c:pt>
                <c:pt idx="1673">
                  <c:v>8.6149500000000003</c:v>
                </c:pt>
                <c:pt idx="1674">
                  <c:v>8.6201399999999992</c:v>
                </c:pt>
                <c:pt idx="1675">
                  <c:v>8.6253200000000003</c:v>
                </c:pt>
                <c:pt idx="1676">
                  <c:v>8.6304999999999996</c:v>
                </c:pt>
                <c:pt idx="1677">
                  <c:v>8.6356900000000003</c:v>
                </c:pt>
                <c:pt idx="1678">
                  <c:v>8.6408699999999996</c:v>
                </c:pt>
                <c:pt idx="1679">
                  <c:v>8.6460500000000007</c:v>
                </c:pt>
                <c:pt idx="1680">
                  <c:v>8.6512399999999996</c:v>
                </c:pt>
                <c:pt idx="1681">
                  <c:v>8.6564200000000007</c:v>
                </c:pt>
                <c:pt idx="1682">
                  <c:v>8.6616</c:v>
                </c:pt>
                <c:pt idx="1683">
                  <c:v>8.6667900000000007</c:v>
                </c:pt>
                <c:pt idx="1684">
                  <c:v>8.67197</c:v>
                </c:pt>
                <c:pt idx="1685">
                  <c:v>8.6771499999999993</c:v>
                </c:pt>
                <c:pt idx="1686">
                  <c:v>8.6823399999999999</c:v>
                </c:pt>
                <c:pt idx="1687">
                  <c:v>8.6875199999999992</c:v>
                </c:pt>
                <c:pt idx="1688">
                  <c:v>8.6927099999999999</c:v>
                </c:pt>
                <c:pt idx="1689">
                  <c:v>8.6978899999999992</c:v>
                </c:pt>
                <c:pt idx="1690">
                  <c:v>8.7030700000000003</c:v>
                </c:pt>
                <c:pt idx="1691">
                  <c:v>8.7082599999999992</c:v>
                </c:pt>
                <c:pt idx="1692">
                  <c:v>8.7134400000000003</c:v>
                </c:pt>
                <c:pt idx="1693">
                  <c:v>8.7186199999999996</c:v>
                </c:pt>
                <c:pt idx="1694">
                  <c:v>8.7238100000000003</c:v>
                </c:pt>
                <c:pt idx="1695">
                  <c:v>8.7289899999999996</c:v>
                </c:pt>
                <c:pt idx="1696">
                  <c:v>8.7341700000000007</c:v>
                </c:pt>
                <c:pt idx="1697">
                  <c:v>8.7393599999999996</c:v>
                </c:pt>
                <c:pt idx="1698">
                  <c:v>8.7445400000000006</c:v>
                </c:pt>
                <c:pt idx="1699">
                  <c:v>8.7497199999999999</c:v>
                </c:pt>
                <c:pt idx="1700">
                  <c:v>8.7549100000000006</c:v>
                </c:pt>
                <c:pt idx="1701">
                  <c:v>8.7600899999999999</c:v>
                </c:pt>
                <c:pt idx="1702">
                  <c:v>8.7652699999999992</c:v>
                </c:pt>
                <c:pt idx="1703">
                  <c:v>8.7704599999999999</c:v>
                </c:pt>
                <c:pt idx="1704">
                  <c:v>8.7756399999999992</c:v>
                </c:pt>
                <c:pt idx="1705">
                  <c:v>8.7808200000000003</c:v>
                </c:pt>
                <c:pt idx="1706">
                  <c:v>8.7860099999999992</c:v>
                </c:pt>
                <c:pt idx="1707">
                  <c:v>8.7911900000000003</c:v>
                </c:pt>
                <c:pt idx="1708">
                  <c:v>8.7963799999999992</c:v>
                </c:pt>
                <c:pt idx="1709">
                  <c:v>8.8015600000000003</c:v>
                </c:pt>
                <c:pt idx="1710">
                  <c:v>8.8067399999999996</c:v>
                </c:pt>
                <c:pt idx="1711">
                  <c:v>8.8119300000000003</c:v>
                </c:pt>
                <c:pt idx="1712">
                  <c:v>8.8171099999999996</c:v>
                </c:pt>
                <c:pt idx="1713">
                  <c:v>8.8222900000000006</c:v>
                </c:pt>
                <c:pt idx="1714">
                  <c:v>8.8274799999999995</c:v>
                </c:pt>
                <c:pt idx="1715">
                  <c:v>8.8326600000000006</c:v>
                </c:pt>
                <c:pt idx="1716">
                  <c:v>8.8378399999999999</c:v>
                </c:pt>
                <c:pt idx="1717">
                  <c:v>8.8430300000000006</c:v>
                </c:pt>
                <c:pt idx="1718">
                  <c:v>8.8482099999999999</c:v>
                </c:pt>
                <c:pt idx="1719">
                  <c:v>8.8533899999999992</c:v>
                </c:pt>
                <c:pt idx="1720">
                  <c:v>8.8585799999999999</c:v>
                </c:pt>
                <c:pt idx="1721">
                  <c:v>8.8637599999999992</c:v>
                </c:pt>
                <c:pt idx="1722">
                  <c:v>8.8689400000000003</c:v>
                </c:pt>
                <c:pt idx="1723">
                  <c:v>8.8741299999999992</c:v>
                </c:pt>
                <c:pt idx="1724">
                  <c:v>8.8793100000000003</c:v>
                </c:pt>
                <c:pt idx="1725">
                  <c:v>8.8844899999999996</c:v>
                </c:pt>
                <c:pt idx="1726">
                  <c:v>8.8896800000000002</c:v>
                </c:pt>
                <c:pt idx="1727">
                  <c:v>8.8948599999999995</c:v>
                </c:pt>
                <c:pt idx="1728">
                  <c:v>8.9000400000000006</c:v>
                </c:pt>
                <c:pt idx="1729">
                  <c:v>8.9052299999999995</c:v>
                </c:pt>
                <c:pt idx="1730">
                  <c:v>8.9104100000000006</c:v>
                </c:pt>
                <c:pt idx="1731">
                  <c:v>8.9155999999999995</c:v>
                </c:pt>
                <c:pt idx="1732">
                  <c:v>8.9207800000000006</c:v>
                </c:pt>
                <c:pt idx="1733">
                  <c:v>8.9259599999999999</c:v>
                </c:pt>
                <c:pt idx="1734">
                  <c:v>8.9311500000000006</c:v>
                </c:pt>
                <c:pt idx="1735">
                  <c:v>8.9363299999999999</c:v>
                </c:pt>
                <c:pt idx="1736">
                  <c:v>8.9415099999999992</c:v>
                </c:pt>
                <c:pt idx="1737">
                  <c:v>8.9466999999999999</c:v>
                </c:pt>
                <c:pt idx="1738">
                  <c:v>8.9518799999999992</c:v>
                </c:pt>
                <c:pt idx="1739">
                  <c:v>8.9570600000000002</c:v>
                </c:pt>
                <c:pt idx="1740">
                  <c:v>8.9622499999999992</c:v>
                </c:pt>
                <c:pt idx="1741">
                  <c:v>8.9674300000000002</c:v>
                </c:pt>
                <c:pt idx="1742">
                  <c:v>8.9726099999999995</c:v>
                </c:pt>
                <c:pt idx="1743">
                  <c:v>8.9778000000000002</c:v>
                </c:pt>
                <c:pt idx="1744">
                  <c:v>8.9829799999999995</c:v>
                </c:pt>
                <c:pt idx="1745">
                  <c:v>8.9881600000000006</c:v>
                </c:pt>
                <c:pt idx="1746">
                  <c:v>8.9933499999999995</c:v>
                </c:pt>
                <c:pt idx="1747">
                  <c:v>8.9985300000000006</c:v>
                </c:pt>
                <c:pt idx="1748">
                  <c:v>9.0037099999999999</c:v>
                </c:pt>
                <c:pt idx="1749">
                  <c:v>9.0089000000000006</c:v>
                </c:pt>
                <c:pt idx="1750">
                  <c:v>9.0140799999999999</c:v>
                </c:pt>
                <c:pt idx="1751">
                  <c:v>9.0192700000000006</c:v>
                </c:pt>
                <c:pt idx="1752">
                  <c:v>9.0244499999999999</c:v>
                </c:pt>
                <c:pt idx="1753">
                  <c:v>9.0296299999999992</c:v>
                </c:pt>
                <c:pt idx="1754">
                  <c:v>9.0348199999999999</c:v>
                </c:pt>
                <c:pt idx="1755">
                  <c:v>9.0399999999999991</c:v>
                </c:pt>
                <c:pt idx="1756">
                  <c:v>9.0451800000000002</c:v>
                </c:pt>
                <c:pt idx="1757">
                  <c:v>9.0503699999999991</c:v>
                </c:pt>
                <c:pt idx="1758">
                  <c:v>9.0555500000000002</c:v>
                </c:pt>
                <c:pt idx="1759">
                  <c:v>9.0607299999999995</c:v>
                </c:pt>
                <c:pt idx="1760">
                  <c:v>9.0659200000000002</c:v>
                </c:pt>
                <c:pt idx="1761">
                  <c:v>9.0710999999999995</c:v>
                </c:pt>
                <c:pt idx="1762">
                  <c:v>9.0762800000000006</c:v>
                </c:pt>
                <c:pt idx="1763">
                  <c:v>9.0814699999999995</c:v>
                </c:pt>
                <c:pt idx="1764">
                  <c:v>9.0866500000000006</c:v>
                </c:pt>
                <c:pt idx="1765">
                  <c:v>9.0918299999999999</c:v>
                </c:pt>
                <c:pt idx="1766">
                  <c:v>9.0970200000000006</c:v>
                </c:pt>
                <c:pt idx="1767">
                  <c:v>9.1021999999999998</c:v>
                </c:pt>
                <c:pt idx="1768">
                  <c:v>9.1073799999999991</c:v>
                </c:pt>
                <c:pt idx="1769">
                  <c:v>9.1125699999999998</c:v>
                </c:pt>
                <c:pt idx="1770">
                  <c:v>9.1177499999999991</c:v>
                </c:pt>
                <c:pt idx="1771">
                  <c:v>9.1229300000000002</c:v>
                </c:pt>
                <c:pt idx="1772">
                  <c:v>9.1281199999999991</c:v>
                </c:pt>
                <c:pt idx="1773">
                  <c:v>9.1333000000000002</c:v>
                </c:pt>
                <c:pt idx="1774">
                  <c:v>9.1384799999999995</c:v>
                </c:pt>
                <c:pt idx="1775">
                  <c:v>9.1436700000000002</c:v>
                </c:pt>
                <c:pt idx="1776">
                  <c:v>9.1488499999999995</c:v>
                </c:pt>
                <c:pt idx="1777">
                  <c:v>9.1540400000000002</c:v>
                </c:pt>
                <c:pt idx="1778">
                  <c:v>9.1592199999999995</c:v>
                </c:pt>
                <c:pt idx="1779">
                  <c:v>9.1644000000000005</c:v>
                </c:pt>
                <c:pt idx="1780">
                  <c:v>9.1695899999999995</c:v>
                </c:pt>
                <c:pt idx="1781">
                  <c:v>9.1747700000000005</c:v>
                </c:pt>
                <c:pt idx="1782">
                  <c:v>9.1799499999999998</c:v>
                </c:pt>
                <c:pt idx="1783">
                  <c:v>9.1851400000000005</c:v>
                </c:pt>
                <c:pt idx="1784">
                  <c:v>9.1903199999999998</c:v>
                </c:pt>
                <c:pt idx="1785">
                  <c:v>9.1954999999999991</c:v>
                </c:pt>
                <c:pt idx="1786">
                  <c:v>9.2006899999999998</c:v>
                </c:pt>
                <c:pt idx="1787">
                  <c:v>9.2058700000000009</c:v>
                </c:pt>
                <c:pt idx="1788">
                  <c:v>9.2110500000000002</c:v>
                </c:pt>
                <c:pt idx="1789">
                  <c:v>9.2162400000000009</c:v>
                </c:pt>
                <c:pt idx="1790">
                  <c:v>9.2214200000000002</c:v>
                </c:pt>
                <c:pt idx="1791">
                  <c:v>9.2265999999999995</c:v>
                </c:pt>
                <c:pt idx="1792">
                  <c:v>9.2317900000000002</c:v>
                </c:pt>
                <c:pt idx="1793">
                  <c:v>9.2369699999999995</c:v>
                </c:pt>
                <c:pt idx="1794">
                  <c:v>9.2421600000000002</c:v>
                </c:pt>
                <c:pt idx="1795">
                  <c:v>9.2473399999999994</c:v>
                </c:pt>
                <c:pt idx="1796">
                  <c:v>9.2525200000000005</c:v>
                </c:pt>
                <c:pt idx="1797">
                  <c:v>9.2576999999999998</c:v>
                </c:pt>
                <c:pt idx="1798">
                  <c:v>9.2628900000000005</c:v>
                </c:pt>
                <c:pt idx="1799">
                  <c:v>9.2680699999999998</c:v>
                </c:pt>
                <c:pt idx="1800">
                  <c:v>9.2732600000000005</c:v>
                </c:pt>
                <c:pt idx="1801">
                  <c:v>9.2784399999999998</c:v>
                </c:pt>
                <c:pt idx="1802">
                  <c:v>9.2836200000000009</c:v>
                </c:pt>
                <c:pt idx="1803">
                  <c:v>9.2888099999999998</c:v>
                </c:pt>
                <c:pt idx="1804">
                  <c:v>9.2939900000000009</c:v>
                </c:pt>
                <c:pt idx="1805">
                  <c:v>9.2991700000000002</c:v>
                </c:pt>
                <c:pt idx="1806">
                  <c:v>9.3043600000000009</c:v>
                </c:pt>
                <c:pt idx="1807">
                  <c:v>9.3095400000000001</c:v>
                </c:pt>
                <c:pt idx="1808">
                  <c:v>9.3147199999999994</c:v>
                </c:pt>
                <c:pt idx="1809">
                  <c:v>9.3199100000000001</c:v>
                </c:pt>
                <c:pt idx="1810">
                  <c:v>9.3250899999999994</c:v>
                </c:pt>
                <c:pt idx="1811">
                  <c:v>9.3302700000000005</c:v>
                </c:pt>
                <c:pt idx="1812">
                  <c:v>9.3354599999999994</c:v>
                </c:pt>
                <c:pt idx="1813">
                  <c:v>9.3406400000000005</c:v>
                </c:pt>
                <c:pt idx="1814">
                  <c:v>9.3458199999999998</c:v>
                </c:pt>
                <c:pt idx="1815">
                  <c:v>9.3510100000000005</c:v>
                </c:pt>
                <c:pt idx="1816">
                  <c:v>9.3561899999999998</c:v>
                </c:pt>
                <c:pt idx="1817">
                  <c:v>9.3613700000000009</c:v>
                </c:pt>
                <c:pt idx="1818">
                  <c:v>9.3665599999999998</c:v>
                </c:pt>
                <c:pt idx="1819">
                  <c:v>9.3717400000000008</c:v>
                </c:pt>
                <c:pt idx="1820">
                  <c:v>9.3769299999999998</c:v>
                </c:pt>
                <c:pt idx="1821">
                  <c:v>9.3821100000000008</c:v>
                </c:pt>
                <c:pt idx="1822">
                  <c:v>9.3872900000000001</c:v>
                </c:pt>
                <c:pt idx="1823">
                  <c:v>9.3924800000000008</c:v>
                </c:pt>
                <c:pt idx="1824">
                  <c:v>9.3976600000000001</c:v>
                </c:pt>
                <c:pt idx="1825">
                  <c:v>9.4028399999999994</c:v>
                </c:pt>
                <c:pt idx="1826">
                  <c:v>9.4080300000000001</c:v>
                </c:pt>
                <c:pt idx="1827">
                  <c:v>9.4132099999999994</c:v>
                </c:pt>
                <c:pt idx="1828">
                  <c:v>9.4183900000000005</c:v>
                </c:pt>
                <c:pt idx="1829">
                  <c:v>9.4235799999999994</c:v>
                </c:pt>
                <c:pt idx="1830">
                  <c:v>9.4287600000000005</c:v>
                </c:pt>
                <c:pt idx="1831">
                  <c:v>9.4339399999999998</c:v>
                </c:pt>
                <c:pt idx="1832">
                  <c:v>9.4391300000000005</c:v>
                </c:pt>
                <c:pt idx="1833">
                  <c:v>9.4443099999999998</c:v>
                </c:pt>
                <c:pt idx="1834">
                  <c:v>9.4494900000000008</c:v>
                </c:pt>
                <c:pt idx="1835">
                  <c:v>9.4546799999999998</c:v>
                </c:pt>
                <c:pt idx="1836">
                  <c:v>9.4598600000000008</c:v>
                </c:pt>
                <c:pt idx="1837">
                  <c:v>9.4650400000000001</c:v>
                </c:pt>
                <c:pt idx="1838">
                  <c:v>9.4702300000000008</c:v>
                </c:pt>
                <c:pt idx="1839">
                  <c:v>9.4754100000000001</c:v>
                </c:pt>
                <c:pt idx="1840">
                  <c:v>9.4805899999999994</c:v>
                </c:pt>
                <c:pt idx="1841">
                  <c:v>9.4857800000000001</c:v>
                </c:pt>
                <c:pt idx="1842">
                  <c:v>9.4909599999999994</c:v>
                </c:pt>
                <c:pt idx="1843">
                  <c:v>9.4961500000000001</c:v>
                </c:pt>
                <c:pt idx="1844">
                  <c:v>9.5013299999999994</c:v>
                </c:pt>
                <c:pt idx="1845">
                  <c:v>9.5065100000000005</c:v>
                </c:pt>
                <c:pt idx="1846">
                  <c:v>9.5116999999999994</c:v>
                </c:pt>
                <c:pt idx="1847">
                  <c:v>9.5168800000000005</c:v>
                </c:pt>
                <c:pt idx="1848">
                  <c:v>9.5220599999999997</c:v>
                </c:pt>
                <c:pt idx="1849">
                  <c:v>9.5272500000000004</c:v>
                </c:pt>
                <c:pt idx="1850">
                  <c:v>9.5324299999999997</c:v>
                </c:pt>
                <c:pt idx="1851">
                  <c:v>9.5376100000000008</c:v>
                </c:pt>
                <c:pt idx="1852">
                  <c:v>9.5427999999999997</c:v>
                </c:pt>
                <c:pt idx="1853">
                  <c:v>9.5479800000000008</c:v>
                </c:pt>
                <c:pt idx="1854">
                  <c:v>9.5531600000000001</c:v>
                </c:pt>
                <c:pt idx="1855">
                  <c:v>9.5583500000000008</c:v>
                </c:pt>
                <c:pt idx="1856">
                  <c:v>9.5635300000000001</c:v>
                </c:pt>
                <c:pt idx="1857">
                  <c:v>9.5687099999999994</c:v>
                </c:pt>
                <c:pt idx="1858">
                  <c:v>9.5739000000000001</c:v>
                </c:pt>
                <c:pt idx="1859">
                  <c:v>9.5790799999999994</c:v>
                </c:pt>
                <c:pt idx="1860">
                  <c:v>9.5842600000000004</c:v>
                </c:pt>
                <c:pt idx="1861">
                  <c:v>9.5894499999999994</c:v>
                </c:pt>
                <c:pt idx="1862">
                  <c:v>9.5946300000000004</c:v>
                </c:pt>
                <c:pt idx="1863">
                  <c:v>9.5998199999999994</c:v>
                </c:pt>
                <c:pt idx="1864">
                  <c:v>9.6050000000000004</c:v>
                </c:pt>
                <c:pt idx="1865">
                  <c:v>9.6101799999999997</c:v>
                </c:pt>
                <c:pt idx="1866">
                  <c:v>9.6153700000000004</c:v>
                </c:pt>
                <c:pt idx="1867">
                  <c:v>9.6205499999999997</c:v>
                </c:pt>
                <c:pt idx="1868">
                  <c:v>9.6257300000000008</c:v>
                </c:pt>
                <c:pt idx="1869">
                  <c:v>9.6309199999999997</c:v>
                </c:pt>
                <c:pt idx="1870">
                  <c:v>9.6361000000000008</c:v>
                </c:pt>
                <c:pt idx="1871">
                  <c:v>9.6412800000000001</c:v>
                </c:pt>
                <c:pt idx="1872">
                  <c:v>9.6464700000000008</c:v>
                </c:pt>
                <c:pt idx="1873">
                  <c:v>9.6516500000000001</c:v>
                </c:pt>
                <c:pt idx="1874">
                  <c:v>9.6568299999999994</c:v>
                </c:pt>
                <c:pt idx="1875">
                  <c:v>9.6620200000000001</c:v>
                </c:pt>
                <c:pt idx="1876">
                  <c:v>9.6671999999999993</c:v>
                </c:pt>
                <c:pt idx="1877">
                  <c:v>9.6723800000000004</c:v>
                </c:pt>
                <c:pt idx="1878">
                  <c:v>9.6775699999999993</c:v>
                </c:pt>
                <c:pt idx="1879">
                  <c:v>9.6827500000000004</c:v>
                </c:pt>
                <c:pt idx="1880">
                  <c:v>9.6879299999999997</c:v>
                </c:pt>
                <c:pt idx="1881">
                  <c:v>9.6931200000000004</c:v>
                </c:pt>
                <c:pt idx="1882">
                  <c:v>9.6982999999999997</c:v>
                </c:pt>
                <c:pt idx="1883">
                  <c:v>9.7034800000000008</c:v>
                </c:pt>
                <c:pt idx="1884">
                  <c:v>9.7086699999999997</c:v>
                </c:pt>
                <c:pt idx="1885">
                  <c:v>9.7138500000000008</c:v>
                </c:pt>
                <c:pt idx="1886">
                  <c:v>9.7190399999999997</c:v>
                </c:pt>
                <c:pt idx="1887">
                  <c:v>9.7242200000000008</c:v>
                </c:pt>
                <c:pt idx="1888">
                  <c:v>9.7294</c:v>
                </c:pt>
                <c:pt idx="1889">
                  <c:v>9.7345900000000007</c:v>
                </c:pt>
                <c:pt idx="1890">
                  <c:v>9.73977</c:v>
                </c:pt>
                <c:pt idx="1891">
                  <c:v>9.7449499999999993</c:v>
                </c:pt>
                <c:pt idx="1892">
                  <c:v>9.75014</c:v>
                </c:pt>
                <c:pt idx="1893">
                  <c:v>9.7553199999999993</c:v>
                </c:pt>
                <c:pt idx="1894">
                  <c:v>9.7605000000000004</c:v>
                </c:pt>
                <c:pt idx="1895">
                  <c:v>9.7656899999999993</c:v>
                </c:pt>
                <c:pt idx="1896">
                  <c:v>9.7708700000000004</c:v>
                </c:pt>
                <c:pt idx="1897">
                  <c:v>9.7760499999999997</c:v>
                </c:pt>
                <c:pt idx="1898">
                  <c:v>9.7812400000000004</c:v>
                </c:pt>
                <c:pt idx="1899">
                  <c:v>9.7864199999999997</c:v>
                </c:pt>
                <c:pt idx="1900">
                  <c:v>9.7916000000000007</c:v>
                </c:pt>
                <c:pt idx="1901">
                  <c:v>9.7967899999999997</c:v>
                </c:pt>
                <c:pt idx="1902">
                  <c:v>9.8019700000000007</c:v>
                </c:pt>
                <c:pt idx="1903">
                  <c:v>9.80715</c:v>
                </c:pt>
                <c:pt idx="1904">
                  <c:v>9.8123400000000007</c:v>
                </c:pt>
                <c:pt idx="1905">
                  <c:v>9.81752</c:v>
                </c:pt>
                <c:pt idx="1906">
                  <c:v>9.8227100000000007</c:v>
                </c:pt>
                <c:pt idx="1907">
                  <c:v>9.82789</c:v>
                </c:pt>
                <c:pt idx="1908">
                  <c:v>9.8330699999999993</c:v>
                </c:pt>
                <c:pt idx="1909">
                  <c:v>9.83826</c:v>
                </c:pt>
                <c:pt idx="1910">
                  <c:v>9.8434399999999993</c:v>
                </c:pt>
                <c:pt idx="1911">
                  <c:v>9.8486200000000004</c:v>
                </c:pt>
                <c:pt idx="1912">
                  <c:v>9.8538099999999993</c:v>
                </c:pt>
                <c:pt idx="1913">
                  <c:v>9.8589900000000004</c:v>
                </c:pt>
                <c:pt idx="1914">
                  <c:v>9.8641699999999997</c:v>
                </c:pt>
                <c:pt idx="1915">
                  <c:v>9.8693600000000004</c:v>
                </c:pt>
                <c:pt idx="1916">
                  <c:v>9.8745399999999997</c:v>
                </c:pt>
                <c:pt idx="1917">
                  <c:v>9.8797200000000007</c:v>
                </c:pt>
                <c:pt idx="1918">
                  <c:v>9.8849099999999996</c:v>
                </c:pt>
                <c:pt idx="1919">
                  <c:v>9.8900900000000007</c:v>
                </c:pt>
                <c:pt idx="1920">
                  <c:v>9.89527</c:v>
                </c:pt>
                <c:pt idx="1921">
                  <c:v>9.9004600000000007</c:v>
                </c:pt>
                <c:pt idx="1922">
                  <c:v>9.90564</c:v>
                </c:pt>
                <c:pt idx="1923">
                  <c:v>9.9108199999999993</c:v>
                </c:pt>
                <c:pt idx="1924">
                  <c:v>9.91601</c:v>
                </c:pt>
                <c:pt idx="1925">
                  <c:v>9.9211899999999993</c:v>
                </c:pt>
                <c:pt idx="1926">
                  <c:v>9.9263700000000004</c:v>
                </c:pt>
                <c:pt idx="1927">
                  <c:v>9.9315599999999993</c:v>
                </c:pt>
                <c:pt idx="1928">
                  <c:v>9.9367400000000004</c:v>
                </c:pt>
                <c:pt idx="1929">
                  <c:v>9.9419299999999993</c:v>
                </c:pt>
                <c:pt idx="1930">
                  <c:v>9.9471100000000003</c:v>
                </c:pt>
                <c:pt idx="1931">
                  <c:v>9.9522899999999996</c:v>
                </c:pt>
                <c:pt idx="1932">
                  <c:v>9.9574800000000003</c:v>
                </c:pt>
                <c:pt idx="1933">
                  <c:v>9.9626599999999996</c:v>
                </c:pt>
                <c:pt idx="1934">
                  <c:v>9.9678400000000007</c:v>
                </c:pt>
                <c:pt idx="1935">
                  <c:v>9.9730299999999996</c:v>
                </c:pt>
                <c:pt idx="1936">
                  <c:v>9.9782100000000007</c:v>
                </c:pt>
                <c:pt idx="1937">
                  <c:v>9.98339</c:v>
                </c:pt>
                <c:pt idx="1938">
                  <c:v>9.9885800000000007</c:v>
                </c:pt>
                <c:pt idx="1939">
                  <c:v>9.99376</c:v>
                </c:pt>
                <c:pt idx="1940">
                  <c:v>9.9989399999999993</c:v>
                </c:pt>
                <c:pt idx="1941">
                  <c:v>10.004099999999999</c:v>
                </c:pt>
                <c:pt idx="1942">
                  <c:v>10.0093</c:v>
                </c:pt>
                <c:pt idx="1943">
                  <c:v>10.0145</c:v>
                </c:pt>
                <c:pt idx="1944">
                  <c:v>10.0197</c:v>
                </c:pt>
                <c:pt idx="1945">
                  <c:v>10.024900000000001</c:v>
                </c:pt>
                <c:pt idx="1946">
                  <c:v>10.029999999999999</c:v>
                </c:pt>
                <c:pt idx="1947">
                  <c:v>10.0352</c:v>
                </c:pt>
                <c:pt idx="1948">
                  <c:v>10.0404</c:v>
                </c:pt>
                <c:pt idx="1949">
                  <c:v>10.0456</c:v>
                </c:pt>
                <c:pt idx="1950">
                  <c:v>10.050800000000001</c:v>
                </c:pt>
                <c:pt idx="1951">
                  <c:v>10.055999999999999</c:v>
                </c:pt>
                <c:pt idx="1952">
                  <c:v>10.0611</c:v>
                </c:pt>
                <c:pt idx="1953">
                  <c:v>10.0663</c:v>
                </c:pt>
                <c:pt idx="1954">
                  <c:v>10.0715</c:v>
                </c:pt>
                <c:pt idx="1955">
                  <c:v>10.076700000000001</c:v>
                </c:pt>
                <c:pt idx="1956">
                  <c:v>10.081899999999999</c:v>
                </c:pt>
                <c:pt idx="1957">
                  <c:v>10.0871</c:v>
                </c:pt>
                <c:pt idx="1958">
                  <c:v>10.0922</c:v>
                </c:pt>
                <c:pt idx="1959">
                  <c:v>10.0974</c:v>
                </c:pt>
                <c:pt idx="1960">
                  <c:v>10.102600000000001</c:v>
                </c:pt>
                <c:pt idx="1961">
                  <c:v>10.107799999999999</c:v>
                </c:pt>
                <c:pt idx="1962">
                  <c:v>10.113</c:v>
                </c:pt>
                <c:pt idx="1963">
                  <c:v>10.1182</c:v>
                </c:pt>
                <c:pt idx="1964">
                  <c:v>10.1233</c:v>
                </c:pt>
                <c:pt idx="1965">
                  <c:v>10.128500000000001</c:v>
                </c:pt>
                <c:pt idx="1966">
                  <c:v>10.133699999999999</c:v>
                </c:pt>
                <c:pt idx="1967">
                  <c:v>10.1389</c:v>
                </c:pt>
                <c:pt idx="1968">
                  <c:v>10.1441</c:v>
                </c:pt>
                <c:pt idx="1969">
                  <c:v>10.1493</c:v>
                </c:pt>
                <c:pt idx="1970">
                  <c:v>10.154400000000001</c:v>
                </c:pt>
                <c:pt idx="1971">
                  <c:v>10.159599999999999</c:v>
                </c:pt>
                <c:pt idx="1972">
                  <c:v>10.1648</c:v>
                </c:pt>
                <c:pt idx="1973">
                  <c:v>10.17</c:v>
                </c:pt>
                <c:pt idx="1974">
                  <c:v>10.1752</c:v>
                </c:pt>
                <c:pt idx="1975">
                  <c:v>10.180400000000001</c:v>
                </c:pt>
                <c:pt idx="1976">
                  <c:v>10.185499999999999</c:v>
                </c:pt>
                <c:pt idx="1977">
                  <c:v>10.1907</c:v>
                </c:pt>
                <c:pt idx="1978">
                  <c:v>10.1959</c:v>
                </c:pt>
                <c:pt idx="1979">
                  <c:v>10.2011</c:v>
                </c:pt>
                <c:pt idx="1980">
                  <c:v>10.206300000000001</c:v>
                </c:pt>
                <c:pt idx="1981">
                  <c:v>10.211499999999999</c:v>
                </c:pt>
                <c:pt idx="1982">
                  <c:v>10.216699999999999</c:v>
                </c:pt>
                <c:pt idx="1983">
                  <c:v>10.2218</c:v>
                </c:pt>
                <c:pt idx="1984">
                  <c:v>10.227</c:v>
                </c:pt>
                <c:pt idx="1985">
                  <c:v>10.232200000000001</c:v>
                </c:pt>
                <c:pt idx="1986">
                  <c:v>10.237399999999999</c:v>
                </c:pt>
                <c:pt idx="1987">
                  <c:v>10.242599999999999</c:v>
                </c:pt>
                <c:pt idx="1988">
                  <c:v>10.2478</c:v>
                </c:pt>
                <c:pt idx="1989">
                  <c:v>10.2529</c:v>
                </c:pt>
                <c:pt idx="1990">
                  <c:v>10.258100000000001</c:v>
                </c:pt>
                <c:pt idx="1991">
                  <c:v>10.263299999999999</c:v>
                </c:pt>
                <c:pt idx="1992">
                  <c:v>10.2685</c:v>
                </c:pt>
                <c:pt idx="1993">
                  <c:v>10.2737</c:v>
                </c:pt>
                <c:pt idx="1994">
                  <c:v>10.2789</c:v>
                </c:pt>
                <c:pt idx="1995">
                  <c:v>10.284000000000001</c:v>
                </c:pt>
                <c:pt idx="1996">
                  <c:v>10.289199999999999</c:v>
                </c:pt>
                <c:pt idx="1997">
                  <c:v>10.2944</c:v>
                </c:pt>
                <c:pt idx="1998">
                  <c:v>10.2996</c:v>
                </c:pt>
                <c:pt idx="1999">
                  <c:v>10.3048</c:v>
                </c:pt>
                <c:pt idx="2000">
                  <c:v>10.31</c:v>
                </c:pt>
                <c:pt idx="2001">
                  <c:v>10.315099999999999</c:v>
                </c:pt>
                <c:pt idx="2002">
                  <c:v>10.3203</c:v>
                </c:pt>
                <c:pt idx="2003">
                  <c:v>10.3255</c:v>
                </c:pt>
                <c:pt idx="2004">
                  <c:v>10.3307</c:v>
                </c:pt>
                <c:pt idx="2005">
                  <c:v>10.335900000000001</c:v>
                </c:pt>
                <c:pt idx="2006">
                  <c:v>10.341100000000001</c:v>
                </c:pt>
                <c:pt idx="2007">
                  <c:v>10.3462</c:v>
                </c:pt>
                <c:pt idx="2008">
                  <c:v>10.3514</c:v>
                </c:pt>
                <c:pt idx="2009">
                  <c:v>10.3566</c:v>
                </c:pt>
                <c:pt idx="2010">
                  <c:v>10.361800000000001</c:v>
                </c:pt>
                <c:pt idx="2011">
                  <c:v>10.367000000000001</c:v>
                </c:pt>
                <c:pt idx="2012">
                  <c:v>10.372199999999999</c:v>
                </c:pt>
                <c:pt idx="2013">
                  <c:v>10.3773</c:v>
                </c:pt>
                <c:pt idx="2014">
                  <c:v>10.3825</c:v>
                </c:pt>
                <c:pt idx="2015">
                  <c:v>10.387700000000001</c:v>
                </c:pt>
                <c:pt idx="2016">
                  <c:v>10.392899999999999</c:v>
                </c:pt>
                <c:pt idx="2017">
                  <c:v>10.398099999999999</c:v>
                </c:pt>
                <c:pt idx="2018">
                  <c:v>10.4033</c:v>
                </c:pt>
                <c:pt idx="2019">
                  <c:v>10.4084</c:v>
                </c:pt>
                <c:pt idx="2020">
                  <c:v>10.413600000000001</c:v>
                </c:pt>
                <c:pt idx="2021">
                  <c:v>10.418799999999999</c:v>
                </c:pt>
                <c:pt idx="2022">
                  <c:v>10.423999999999999</c:v>
                </c:pt>
                <c:pt idx="2023">
                  <c:v>10.4292</c:v>
                </c:pt>
                <c:pt idx="2024">
                  <c:v>10.4344</c:v>
                </c:pt>
                <c:pt idx="2025">
                  <c:v>10.439500000000001</c:v>
                </c:pt>
                <c:pt idx="2026">
                  <c:v>10.444699999999999</c:v>
                </c:pt>
                <c:pt idx="2027">
                  <c:v>10.4499</c:v>
                </c:pt>
                <c:pt idx="2028">
                  <c:v>10.4551</c:v>
                </c:pt>
                <c:pt idx="2029">
                  <c:v>10.4603</c:v>
                </c:pt>
                <c:pt idx="2030">
                  <c:v>10.4655</c:v>
                </c:pt>
                <c:pt idx="2031">
                  <c:v>10.470599999999999</c:v>
                </c:pt>
                <c:pt idx="2032">
                  <c:v>10.4758</c:v>
                </c:pt>
                <c:pt idx="2033">
                  <c:v>10.481</c:v>
                </c:pt>
                <c:pt idx="2034">
                  <c:v>10.4862</c:v>
                </c:pt>
                <c:pt idx="2035">
                  <c:v>10.491400000000001</c:v>
                </c:pt>
                <c:pt idx="2036">
                  <c:v>10.496600000000001</c:v>
                </c:pt>
                <c:pt idx="2037">
                  <c:v>10.5017</c:v>
                </c:pt>
                <c:pt idx="2038">
                  <c:v>10.5069</c:v>
                </c:pt>
                <c:pt idx="2039">
                  <c:v>10.5121</c:v>
                </c:pt>
                <c:pt idx="2040">
                  <c:v>10.517300000000001</c:v>
                </c:pt>
                <c:pt idx="2041">
                  <c:v>10.522500000000001</c:v>
                </c:pt>
                <c:pt idx="2042">
                  <c:v>10.527699999999999</c:v>
                </c:pt>
                <c:pt idx="2043">
                  <c:v>10.5328</c:v>
                </c:pt>
                <c:pt idx="2044">
                  <c:v>10.538</c:v>
                </c:pt>
                <c:pt idx="2045">
                  <c:v>10.543200000000001</c:v>
                </c:pt>
                <c:pt idx="2046">
                  <c:v>10.548400000000001</c:v>
                </c:pt>
                <c:pt idx="2047">
                  <c:v>10.553599999999999</c:v>
                </c:pt>
                <c:pt idx="2048">
                  <c:v>10.5588</c:v>
                </c:pt>
                <c:pt idx="2049">
                  <c:v>10.5639</c:v>
                </c:pt>
                <c:pt idx="2050">
                  <c:v>10.569100000000001</c:v>
                </c:pt>
                <c:pt idx="2051">
                  <c:v>10.574299999999999</c:v>
                </c:pt>
                <c:pt idx="2052">
                  <c:v>10.579499999999999</c:v>
                </c:pt>
                <c:pt idx="2053">
                  <c:v>10.5847</c:v>
                </c:pt>
                <c:pt idx="2054">
                  <c:v>10.5899</c:v>
                </c:pt>
                <c:pt idx="2055">
                  <c:v>10.595000000000001</c:v>
                </c:pt>
                <c:pt idx="2056">
                  <c:v>10.600199999999999</c:v>
                </c:pt>
                <c:pt idx="2057">
                  <c:v>10.605399999999999</c:v>
                </c:pt>
                <c:pt idx="2058">
                  <c:v>10.6106</c:v>
                </c:pt>
                <c:pt idx="2059">
                  <c:v>10.6158</c:v>
                </c:pt>
                <c:pt idx="2060">
                  <c:v>10.621</c:v>
                </c:pt>
                <c:pt idx="2061">
                  <c:v>10.626099999999999</c:v>
                </c:pt>
                <c:pt idx="2062">
                  <c:v>10.6313</c:v>
                </c:pt>
                <c:pt idx="2063">
                  <c:v>10.6365</c:v>
                </c:pt>
                <c:pt idx="2064">
                  <c:v>10.6417</c:v>
                </c:pt>
                <c:pt idx="2065">
                  <c:v>10.6469</c:v>
                </c:pt>
                <c:pt idx="2066">
                  <c:v>10.652100000000001</c:v>
                </c:pt>
                <c:pt idx="2067">
                  <c:v>10.6572</c:v>
                </c:pt>
                <c:pt idx="2068">
                  <c:v>10.6624</c:v>
                </c:pt>
                <c:pt idx="2069">
                  <c:v>10.6676</c:v>
                </c:pt>
                <c:pt idx="2070">
                  <c:v>10.672800000000001</c:v>
                </c:pt>
                <c:pt idx="2071">
                  <c:v>10.678000000000001</c:v>
                </c:pt>
                <c:pt idx="2072">
                  <c:v>10.683199999999999</c:v>
                </c:pt>
                <c:pt idx="2073">
                  <c:v>10.6883</c:v>
                </c:pt>
                <c:pt idx="2074">
                  <c:v>10.6935</c:v>
                </c:pt>
                <c:pt idx="2075">
                  <c:v>10.698700000000001</c:v>
                </c:pt>
                <c:pt idx="2076">
                  <c:v>10.703900000000001</c:v>
                </c:pt>
                <c:pt idx="2077">
                  <c:v>10.709099999999999</c:v>
                </c:pt>
                <c:pt idx="2078">
                  <c:v>10.7143</c:v>
                </c:pt>
                <c:pt idx="2079">
                  <c:v>10.7194</c:v>
                </c:pt>
                <c:pt idx="2080">
                  <c:v>10.724600000000001</c:v>
                </c:pt>
                <c:pt idx="2081">
                  <c:v>10.729799999999999</c:v>
                </c:pt>
                <c:pt idx="2082">
                  <c:v>10.734999999999999</c:v>
                </c:pt>
                <c:pt idx="2083">
                  <c:v>10.7402</c:v>
                </c:pt>
                <c:pt idx="2084">
                  <c:v>10.7454</c:v>
                </c:pt>
                <c:pt idx="2085">
                  <c:v>10.750500000000001</c:v>
                </c:pt>
                <c:pt idx="2086">
                  <c:v>10.755699999999999</c:v>
                </c:pt>
                <c:pt idx="2087">
                  <c:v>10.760899999999999</c:v>
                </c:pt>
                <c:pt idx="2088">
                  <c:v>10.7661</c:v>
                </c:pt>
                <c:pt idx="2089">
                  <c:v>10.7713</c:v>
                </c:pt>
                <c:pt idx="2090">
                  <c:v>10.7765</c:v>
                </c:pt>
                <c:pt idx="2091">
                  <c:v>10.781599999999999</c:v>
                </c:pt>
                <c:pt idx="2092">
                  <c:v>10.786799999999999</c:v>
                </c:pt>
                <c:pt idx="2093">
                  <c:v>10.792</c:v>
                </c:pt>
                <c:pt idx="2094">
                  <c:v>10.7972</c:v>
                </c:pt>
                <c:pt idx="2095">
                  <c:v>10.8024</c:v>
                </c:pt>
                <c:pt idx="2096">
                  <c:v>10.807600000000001</c:v>
                </c:pt>
                <c:pt idx="2097">
                  <c:v>10.812799999999999</c:v>
                </c:pt>
                <c:pt idx="2098">
                  <c:v>10.8179</c:v>
                </c:pt>
                <c:pt idx="2099">
                  <c:v>10.8231</c:v>
                </c:pt>
                <c:pt idx="2100">
                  <c:v>10.8283</c:v>
                </c:pt>
                <c:pt idx="2101">
                  <c:v>10.833500000000001</c:v>
                </c:pt>
                <c:pt idx="2102">
                  <c:v>10.838699999999999</c:v>
                </c:pt>
                <c:pt idx="2103">
                  <c:v>10.8439</c:v>
                </c:pt>
                <c:pt idx="2104">
                  <c:v>10.849</c:v>
                </c:pt>
                <c:pt idx="2105">
                  <c:v>10.854200000000001</c:v>
                </c:pt>
                <c:pt idx="2106">
                  <c:v>10.859400000000001</c:v>
                </c:pt>
                <c:pt idx="2107">
                  <c:v>10.864599999999999</c:v>
                </c:pt>
                <c:pt idx="2108">
                  <c:v>10.8698</c:v>
                </c:pt>
                <c:pt idx="2109">
                  <c:v>10.875</c:v>
                </c:pt>
                <c:pt idx="2110">
                  <c:v>10.880100000000001</c:v>
                </c:pt>
                <c:pt idx="2111">
                  <c:v>10.885300000000001</c:v>
                </c:pt>
                <c:pt idx="2112">
                  <c:v>10.890499999999999</c:v>
                </c:pt>
                <c:pt idx="2113">
                  <c:v>10.8957</c:v>
                </c:pt>
                <c:pt idx="2114">
                  <c:v>10.9009</c:v>
                </c:pt>
                <c:pt idx="2115">
                  <c:v>10.9061</c:v>
                </c:pt>
                <c:pt idx="2116">
                  <c:v>10.911199999999999</c:v>
                </c:pt>
                <c:pt idx="2117">
                  <c:v>10.916399999999999</c:v>
                </c:pt>
                <c:pt idx="2118">
                  <c:v>10.9216</c:v>
                </c:pt>
                <c:pt idx="2119">
                  <c:v>10.9268</c:v>
                </c:pt>
                <c:pt idx="2120">
                  <c:v>10.932</c:v>
                </c:pt>
                <c:pt idx="2121">
                  <c:v>10.937200000000001</c:v>
                </c:pt>
                <c:pt idx="2122">
                  <c:v>10.942299999999999</c:v>
                </c:pt>
                <c:pt idx="2123">
                  <c:v>10.9475</c:v>
                </c:pt>
                <c:pt idx="2124">
                  <c:v>10.9527</c:v>
                </c:pt>
                <c:pt idx="2125">
                  <c:v>10.9579</c:v>
                </c:pt>
                <c:pt idx="2126">
                  <c:v>10.963100000000001</c:v>
                </c:pt>
                <c:pt idx="2127">
                  <c:v>10.968299999999999</c:v>
                </c:pt>
                <c:pt idx="2128">
                  <c:v>10.9734</c:v>
                </c:pt>
                <c:pt idx="2129">
                  <c:v>10.9786</c:v>
                </c:pt>
                <c:pt idx="2130">
                  <c:v>10.9838</c:v>
                </c:pt>
                <c:pt idx="2131">
                  <c:v>10.989000000000001</c:v>
                </c:pt>
                <c:pt idx="2132">
                  <c:v>10.994199999999999</c:v>
                </c:pt>
                <c:pt idx="2133">
                  <c:v>10.9994</c:v>
                </c:pt>
                <c:pt idx="2134">
                  <c:v>11.0045</c:v>
                </c:pt>
                <c:pt idx="2135">
                  <c:v>11.0097</c:v>
                </c:pt>
                <c:pt idx="2136">
                  <c:v>11.014900000000001</c:v>
                </c:pt>
                <c:pt idx="2137">
                  <c:v>11.020099999999999</c:v>
                </c:pt>
                <c:pt idx="2138">
                  <c:v>11.0253</c:v>
                </c:pt>
                <c:pt idx="2139">
                  <c:v>11.0305</c:v>
                </c:pt>
                <c:pt idx="2140">
                  <c:v>11.035600000000001</c:v>
                </c:pt>
                <c:pt idx="2141">
                  <c:v>11.040800000000001</c:v>
                </c:pt>
                <c:pt idx="2142">
                  <c:v>11.045999999999999</c:v>
                </c:pt>
                <c:pt idx="2143">
                  <c:v>11.0512</c:v>
                </c:pt>
                <c:pt idx="2144">
                  <c:v>11.0564</c:v>
                </c:pt>
                <c:pt idx="2145">
                  <c:v>11.0616</c:v>
                </c:pt>
                <c:pt idx="2146">
                  <c:v>11.066700000000001</c:v>
                </c:pt>
                <c:pt idx="2147">
                  <c:v>11.071899999999999</c:v>
                </c:pt>
                <c:pt idx="2148">
                  <c:v>11.0771</c:v>
                </c:pt>
                <c:pt idx="2149">
                  <c:v>11.0823</c:v>
                </c:pt>
                <c:pt idx="2150">
                  <c:v>11.0875</c:v>
                </c:pt>
                <c:pt idx="2151">
                  <c:v>11.092700000000001</c:v>
                </c:pt>
                <c:pt idx="2152">
                  <c:v>11.097799999999999</c:v>
                </c:pt>
                <c:pt idx="2153">
                  <c:v>11.103</c:v>
                </c:pt>
                <c:pt idx="2154">
                  <c:v>11.1082</c:v>
                </c:pt>
                <c:pt idx="2155">
                  <c:v>11.1134</c:v>
                </c:pt>
                <c:pt idx="2156">
                  <c:v>11.118600000000001</c:v>
                </c:pt>
                <c:pt idx="2157">
                  <c:v>11.123799999999999</c:v>
                </c:pt>
                <c:pt idx="2158">
                  <c:v>11.1289</c:v>
                </c:pt>
                <c:pt idx="2159">
                  <c:v>11.1341</c:v>
                </c:pt>
                <c:pt idx="2160">
                  <c:v>11.1393</c:v>
                </c:pt>
                <c:pt idx="2161">
                  <c:v>11.144500000000001</c:v>
                </c:pt>
                <c:pt idx="2162">
                  <c:v>11.149699999999999</c:v>
                </c:pt>
                <c:pt idx="2163">
                  <c:v>11.1549</c:v>
                </c:pt>
                <c:pt idx="2164">
                  <c:v>11.16</c:v>
                </c:pt>
                <c:pt idx="2165">
                  <c:v>11.1652</c:v>
                </c:pt>
                <c:pt idx="2166">
                  <c:v>11.170400000000001</c:v>
                </c:pt>
                <c:pt idx="2167">
                  <c:v>11.175599999999999</c:v>
                </c:pt>
                <c:pt idx="2168">
                  <c:v>11.1808</c:v>
                </c:pt>
                <c:pt idx="2169">
                  <c:v>11.186</c:v>
                </c:pt>
                <c:pt idx="2170">
                  <c:v>11.1911</c:v>
                </c:pt>
                <c:pt idx="2171">
                  <c:v>11.196300000000001</c:v>
                </c:pt>
                <c:pt idx="2172">
                  <c:v>11.201499999999999</c:v>
                </c:pt>
                <c:pt idx="2173">
                  <c:v>11.2067</c:v>
                </c:pt>
                <c:pt idx="2174">
                  <c:v>11.2119</c:v>
                </c:pt>
                <c:pt idx="2175">
                  <c:v>11.2171</c:v>
                </c:pt>
                <c:pt idx="2176">
                  <c:v>11.222200000000001</c:v>
                </c:pt>
                <c:pt idx="2177">
                  <c:v>11.227399999999999</c:v>
                </c:pt>
                <c:pt idx="2178">
                  <c:v>11.2326</c:v>
                </c:pt>
                <c:pt idx="2179">
                  <c:v>11.2378</c:v>
                </c:pt>
                <c:pt idx="2180">
                  <c:v>11.243</c:v>
                </c:pt>
                <c:pt idx="2181">
                  <c:v>11.248200000000001</c:v>
                </c:pt>
                <c:pt idx="2182">
                  <c:v>11.253299999999999</c:v>
                </c:pt>
                <c:pt idx="2183">
                  <c:v>11.2585</c:v>
                </c:pt>
                <c:pt idx="2184">
                  <c:v>11.2637</c:v>
                </c:pt>
                <c:pt idx="2185">
                  <c:v>11.2689</c:v>
                </c:pt>
                <c:pt idx="2186">
                  <c:v>11.274100000000001</c:v>
                </c:pt>
                <c:pt idx="2187">
                  <c:v>11.279299999999999</c:v>
                </c:pt>
                <c:pt idx="2188">
                  <c:v>11.2844</c:v>
                </c:pt>
                <c:pt idx="2189">
                  <c:v>11.2896</c:v>
                </c:pt>
                <c:pt idx="2190">
                  <c:v>11.2948</c:v>
                </c:pt>
                <c:pt idx="2191">
                  <c:v>11.3</c:v>
                </c:pt>
                <c:pt idx="2192">
                  <c:v>11.305199999999999</c:v>
                </c:pt>
                <c:pt idx="2193">
                  <c:v>11.3104</c:v>
                </c:pt>
                <c:pt idx="2194">
                  <c:v>11.3155</c:v>
                </c:pt>
                <c:pt idx="2195">
                  <c:v>11.3207</c:v>
                </c:pt>
                <c:pt idx="2196">
                  <c:v>11.325900000000001</c:v>
                </c:pt>
                <c:pt idx="2197">
                  <c:v>11.331099999999999</c:v>
                </c:pt>
                <c:pt idx="2198">
                  <c:v>11.3363</c:v>
                </c:pt>
                <c:pt idx="2199">
                  <c:v>11.3415</c:v>
                </c:pt>
                <c:pt idx="2200">
                  <c:v>11.3467</c:v>
                </c:pt>
                <c:pt idx="2201">
                  <c:v>11.351800000000001</c:v>
                </c:pt>
                <c:pt idx="2202">
                  <c:v>11.356999999999999</c:v>
                </c:pt>
                <c:pt idx="2203">
                  <c:v>11.3622</c:v>
                </c:pt>
                <c:pt idx="2204">
                  <c:v>11.3674</c:v>
                </c:pt>
                <c:pt idx="2205">
                  <c:v>11.3726</c:v>
                </c:pt>
                <c:pt idx="2206">
                  <c:v>11.377800000000001</c:v>
                </c:pt>
                <c:pt idx="2207">
                  <c:v>11.382899999999999</c:v>
                </c:pt>
                <c:pt idx="2208">
                  <c:v>11.3881</c:v>
                </c:pt>
                <c:pt idx="2209">
                  <c:v>11.3933</c:v>
                </c:pt>
                <c:pt idx="2210">
                  <c:v>11.3985</c:v>
                </c:pt>
                <c:pt idx="2211">
                  <c:v>11.403700000000001</c:v>
                </c:pt>
                <c:pt idx="2212">
                  <c:v>11.408899999999999</c:v>
                </c:pt>
                <c:pt idx="2213">
                  <c:v>11.414</c:v>
                </c:pt>
                <c:pt idx="2214">
                  <c:v>11.4192</c:v>
                </c:pt>
                <c:pt idx="2215">
                  <c:v>11.4244</c:v>
                </c:pt>
                <c:pt idx="2216">
                  <c:v>11.429600000000001</c:v>
                </c:pt>
                <c:pt idx="2217">
                  <c:v>11.434799999999999</c:v>
                </c:pt>
                <c:pt idx="2218">
                  <c:v>11.44</c:v>
                </c:pt>
                <c:pt idx="2219">
                  <c:v>11.4451</c:v>
                </c:pt>
                <c:pt idx="2220">
                  <c:v>11.4503</c:v>
                </c:pt>
                <c:pt idx="2221">
                  <c:v>11.455500000000001</c:v>
                </c:pt>
                <c:pt idx="2222">
                  <c:v>11.460699999999999</c:v>
                </c:pt>
                <c:pt idx="2223">
                  <c:v>11.4659</c:v>
                </c:pt>
                <c:pt idx="2224">
                  <c:v>11.4711</c:v>
                </c:pt>
                <c:pt idx="2225">
                  <c:v>11.4762</c:v>
                </c:pt>
                <c:pt idx="2226">
                  <c:v>11.481400000000001</c:v>
                </c:pt>
                <c:pt idx="2227">
                  <c:v>11.486599999999999</c:v>
                </c:pt>
                <c:pt idx="2228">
                  <c:v>11.4918</c:v>
                </c:pt>
                <c:pt idx="2229">
                  <c:v>11.497</c:v>
                </c:pt>
                <c:pt idx="2230">
                  <c:v>11.5022</c:v>
                </c:pt>
                <c:pt idx="2231">
                  <c:v>11.507300000000001</c:v>
                </c:pt>
                <c:pt idx="2232">
                  <c:v>11.512499999999999</c:v>
                </c:pt>
                <c:pt idx="2233">
                  <c:v>11.5177</c:v>
                </c:pt>
                <c:pt idx="2234">
                  <c:v>11.5229</c:v>
                </c:pt>
                <c:pt idx="2235">
                  <c:v>11.5281</c:v>
                </c:pt>
                <c:pt idx="2236">
                  <c:v>11.533300000000001</c:v>
                </c:pt>
                <c:pt idx="2237">
                  <c:v>11.538399999999999</c:v>
                </c:pt>
                <c:pt idx="2238">
                  <c:v>11.5436</c:v>
                </c:pt>
                <c:pt idx="2239">
                  <c:v>11.5488</c:v>
                </c:pt>
                <c:pt idx="2240">
                  <c:v>11.554</c:v>
                </c:pt>
                <c:pt idx="2241">
                  <c:v>11.559200000000001</c:v>
                </c:pt>
                <c:pt idx="2242">
                  <c:v>11.564399999999999</c:v>
                </c:pt>
                <c:pt idx="2243">
                  <c:v>11.5695</c:v>
                </c:pt>
                <c:pt idx="2244">
                  <c:v>11.5747</c:v>
                </c:pt>
                <c:pt idx="2245">
                  <c:v>11.5799</c:v>
                </c:pt>
                <c:pt idx="2246">
                  <c:v>11.585100000000001</c:v>
                </c:pt>
                <c:pt idx="2247">
                  <c:v>11.590299999999999</c:v>
                </c:pt>
                <c:pt idx="2248">
                  <c:v>11.595499999999999</c:v>
                </c:pt>
                <c:pt idx="2249">
                  <c:v>11.6006</c:v>
                </c:pt>
                <c:pt idx="2250">
                  <c:v>11.6058</c:v>
                </c:pt>
                <c:pt idx="2251">
                  <c:v>11.611000000000001</c:v>
                </c:pt>
                <c:pt idx="2252">
                  <c:v>11.616199999999999</c:v>
                </c:pt>
                <c:pt idx="2253">
                  <c:v>11.6214</c:v>
                </c:pt>
                <c:pt idx="2254">
                  <c:v>11.6266</c:v>
                </c:pt>
                <c:pt idx="2255">
                  <c:v>11.6317</c:v>
                </c:pt>
                <c:pt idx="2256">
                  <c:v>11.636900000000001</c:v>
                </c:pt>
                <c:pt idx="2257">
                  <c:v>11.642099999999999</c:v>
                </c:pt>
                <c:pt idx="2258">
                  <c:v>11.6473</c:v>
                </c:pt>
                <c:pt idx="2259">
                  <c:v>11.6525</c:v>
                </c:pt>
                <c:pt idx="2260">
                  <c:v>11.6577</c:v>
                </c:pt>
                <c:pt idx="2261">
                  <c:v>11.662800000000001</c:v>
                </c:pt>
                <c:pt idx="2262">
                  <c:v>11.667999999999999</c:v>
                </c:pt>
                <c:pt idx="2263">
                  <c:v>11.6732</c:v>
                </c:pt>
                <c:pt idx="2264">
                  <c:v>11.6784</c:v>
                </c:pt>
                <c:pt idx="2265">
                  <c:v>11.6836</c:v>
                </c:pt>
                <c:pt idx="2266">
                  <c:v>11.688800000000001</c:v>
                </c:pt>
                <c:pt idx="2267">
                  <c:v>11.693899999999999</c:v>
                </c:pt>
                <c:pt idx="2268">
                  <c:v>11.6991</c:v>
                </c:pt>
                <c:pt idx="2269">
                  <c:v>11.7043</c:v>
                </c:pt>
                <c:pt idx="2270">
                  <c:v>11.7095</c:v>
                </c:pt>
                <c:pt idx="2271">
                  <c:v>11.714700000000001</c:v>
                </c:pt>
                <c:pt idx="2272">
                  <c:v>11.719900000000001</c:v>
                </c:pt>
                <c:pt idx="2273">
                  <c:v>11.725</c:v>
                </c:pt>
                <c:pt idx="2274">
                  <c:v>11.7302</c:v>
                </c:pt>
                <c:pt idx="2275">
                  <c:v>11.7354</c:v>
                </c:pt>
                <c:pt idx="2276">
                  <c:v>11.740600000000001</c:v>
                </c:pt>
                <c:pt idx="2277">
                  <c:v>11.745799999999999</c:v>
                </c:pt>
                <c:pt idx="2278">
                  <c:v>11.750999999999999</c:v>
                </c:pt>
                <c:pt idx="2279">
                  <c:v>11.7561</c:v>
                </c:pt>
                <c:pt idx="2280">
                  <c:v>11.7613</c:v>
                </c:pt>
                <c:pt idx="2281">
                  <c:v>11.766500000000001</c:v>
                </c:pt>
                <c:pt idx="2282">
                  <c:v>11.771699999999999</c:v>
                </c:pt>
                <c:pt idx="2283">
                  <c:v>11.776899999999999</c:v>
                </c:pt>
                <c:pt idx="2284">
                  <c:v>11.7821</c:v>
                </c:pt>
                <c:pt idx="2285">
                  <c:v>11.7872</c:v>
                </c:pt>
                <c:pt idx="2286">
                  <c:v>11.792400000000001</c:v>
                </c:pt>
                <c:pt idx="2287">
                  <c:v>11.797599999999999</c:v>
                </c:pt>
                <c:pt idx="2288">
                  <c:v>11.8028</c:v>
                </c:pt>
                <c:pt idx="2289">
                  <c:v>11.808</c:v>
                </c:pt>
                <c:pt idx="2290">
                  <c:v>11.8132</c:v>
                </c:pt>
                <c:pt idx="2291">
                  <c:v>11.818300000000001</c:v>
                </c:pt>
                <c:pt idx="2292">
                  <c:v>11.823499999999999</c:v>
                </c:pt>
                <c:pt idx="2293">
                  <c:v>11.8287</c:v>
                </c:pt>
                <c:pt idx="2294">
                  <c:v>11.8339</c:v>
                </c:pt>
                <c:pt idx="2295">
                  <c:v>11.8391</c:v>
                </c:pt>
                <c:pt idx="2296">
                  <c:v>11.8443</c:v>
                </c:pt>
                <c:pt idx="2297">
                  <c:v>11.849399999999999</c:v>
                </c:pt>
                <c:pt idx="2298">
                  <c:v>11.8546</c:v>
                </c:pt>
                <c:pt idx="2299">
                  <c:v>11.8598</c:v>
                </c:pt>
                <c:pt idx="2300">
                  <c:v>11.865</c:v>
                </c:pt>
                <c:pt idx="2301">
                  <c:v>11.870200000000001</c:v>
                </c:pt>
                <c:pt idx="2302">
                  <c:v>11.875400000000001</c:v>
                </c:pt>
                <c:pt idx="2303">
                  <c:v>11.8805</c:v>
                </c:pt>
                <c:pt idx="2304">
                  <c:v>11.8857</c:v>
                </c:pt>
                <c:pt idx="2305">
                  <c:v>11.8909</c:v>
                </c:pt>
                <c:pt idx="2306">
                  <c:v>11.896100000000001</c:v>
                </c:pt>
                <c:pt idx="2307">
                  <c:v>11.901300000000001</c:v>
                </c:pt>
                <c:pt idx="2308">
                  <c:v>11.906499999999999</c:v>
                </c:pt>
                <c:pt idx="2309">
                  <c:v>11.9116</c:v>
                </c:pt>
                <c:pt idx="2310">
                  <c:v>11.9168</c:v>
                </c:pt>
                <c:pt idx="2311">
                  <c:v>11.922000000000001</c:v>
                </c:pt>
                <c:pt idx="2312">
                  <c:v>11.927199999999999</c:v>
                </c:pt>
                <c:pt idx="2313">
                  <c:v>11.932399999999999</c:v>
                </c:pt>
                <c:pt idx="2314">
                  <c:v>11.9376</c:v>
                </c:pt>
                <c:pt idx="2315">
                  <c:v>11.9428</c:v>
                </c:pt>
                <c:pt idx="2316">
                  <c:v>11.947900000000001</c:v>
                </c:pt>
                <c:pt idx="2317">
                  <c:v>11.953099999999999</c:v>
                </c:pt>
                <c:pt idx="2318">
                  <c:v>11.958299999999999</c:v>
                </c:pt>
                <c:pt idx="2319">
                  <c:v>11.9635</c:v>
                </c:pt>
                <c:pt idx="2320">
                  <c:v>11.9687</c:v>
                </c:pt>
                <c:pt idx="2321">
                  <c:v>11.9739</c:v>
                </c:pt>
                <c:pt idx="2322">
                  <c:v>11.978999999999999</c:v>
                </c:pt>
                <c:pt idx="2323">
                  <c:v>11.9842</c:v>
                </c:pt>
                <c:pt idx="2324">
                  <c:v>11.9894</c:v>
                </c:pt>
                <c:pt idx="2325">
                  <c:v>11.9946</c:v>
                </c:pt>
                <c:pt idx="2326">
                  <c:v>11.9998</c:v>
                </c:pt>
                <c:pt idx="2327">
                  <c:v>12.005000000000001</c:v>
                </c:pt>
                <c:pt idx="2328">
                  <c:v>12.0101</c:v>
                </c:pt>
                <c:pt idx="2329">
                  <c:v>12.0153</c:v>
                </c:pt>
                <c:pt idx="2330">
                  <c:v>12.0205</c:v>
                </c:pt>
                <c:pt idx="2331">
                  <c:v>12.025700000000001</c:v>
                </c:pt>
                <c:pt idx="2332">
                  <c:v>12.030900000000001</c:v>
                </c:pt>
                <c:pt idx="2333">
                  <c:v>12.036099999999999</c:v>
                </c:pt>
                <c:pt idx="2334">
                  <c:v>12.0412</c:v>
                </c:pt>
                <c:pt idx="2335">
                  <c:v>12.0464</c:v>
                </c:pt>
                <c:pt idx="2336">
                  <c:v>12.051600000000001</c:v>
                </c:pt>
                <c:pt idx="2337">
                  <c:v>12.056800000000001</c:v>
                </c:pt>
                <c:pt idx="2338">
                  <c:v>12.061999999999999</c:v>
                </c:pt>
                <c:pt idx="2339">
                  <c:v>12.0672</c:v>
                </c:pt>
                <c:pt idx="2340">
                  <c:v>12.0723</c:v>
                </c:pt>
                <c:pt idx="2341">
                  <c:v>12.077500000000001</c:v>
                </c:pt>
                <c:pt idx="2342">
                  <c:v>12.082700000000001</c:v>
                </c:pt>
                <c:pt idx="2343">
                  <c:v>12.087899999999999</c:v>
                </c:pt>
                <c:pt idx="2344">
                  <c:v>12.0931</c:v>
                </c:pt>
                <c:pt idx="2345">
                  <c:v>12.0983</c:v>
                </c:pt>
                <c:pt idx="2346">
                  <c:v>12.103400000000001</c:v>
                </c:pt>
                <c:pt idx="2347">
                  <c:v>12.108599999999999</c:v>
                </c:pt>
                <c:pt idx="2348">
                  <c:v>12.113799999999999</c:v>
                </c:pt>
                <c:pt idx="2349">
                  <c:v>12.119</c:v>
                </c:pt>
                <c:pt idx="2350">
                  <c:v>12.1242</c:v>
                </c:pt>
                <c:pt idx="2351">
                  <c:v>12.1294</c:v>
                </c:pt>
                <c:pt idx="2352">
                  <c:v>12.134499999999999</c:v>
                </c:pt>
                <c:pt idx="2353">
                  <c:v>12.139699999999999</c:v>
                </c:pt>
                <c:pt idx="2354">
                  <c:v>12.1449</c:v>
                </c:pt>
                <c:pt idx="2355">
                  <c:v>12.1501</c:v>
                </c:pt>
                <c:pt idx="2356">
                  <c:v>12.1553</c:v>
                </c:pt>
                <c:pt idx="2357">
                  <c:v>12.160500000000001</c:v>
                </c:pt>
                <c:pt idx="2358">
                  <c:v>12.1656</c:v>
                </c:pt>
                <c:pt idx="2359">
                  <c:v>12.1708</c:v>
                </c:pt>
                <c:pt idx="2360">
                  <c:v>12.176</c:v>
                </c:pt>
                <c:pt idx="2361">
                  <c:v>12.1812</c:v>
                </c:pt>
                <c:pt idx="2362">
                  <c:v>12.186400000000001</c:v>
                </c:pt>
                <c:pt idx="2363">
                  <c:v>12.191599999999999</c:v>
                </c:pt>
                <c:pt idx="2364">
                  <c:v>12.1967</c:v>
                </c:pt>
                <c:pt idx="2365">
                  <c:v>12.2019</c:v>
                </c:pt>
                <c:pt idx="2366">
                  <c:v>12.207100000000001</c:v>
                </c:pt>
                <c:pt idx="2367">
                  <c:v>12.212300000000001</c:v>
                </c:pt>
                <c:pt idx="2368">
                  <c:v>12.217499999999999</c:v>
                </c:pt>
                <c:pt idx="2369">
                  <c:v>12.2227</c:v>
                </c:pt>
                <c:pt idx="2370">
                  <c:v>12.2278</c:v>
                </c:pt>
                <c:pt idx="2371">
                  <c:v>12.233000000000001</c:v>
                </c:pt>
                <c:pt idx="2372">
                  <c:v>12.238200000000001</c:v>
                </c:pt>
                <c:pt idx="2373">
                  <c:v>12.243399999999999</c:v>
                </c:pt>
                <c:pt idx="2374">
                  <c:v>12.2486</c:v>
                </c:pt>
                <c:pt idx="2375">
                  <c:v>12.2538</c:v>
                </c:pt>
                <c:pt idx="2376">
                  <c:v>12.258900000000001</c:v>
                </c:pt>
                <c:pt idx="2377">
                  <c:v>12.264099999999999</c:v>
                </c:pt>
                <c:pt idx="2378">
                  <c:v>12.269299999999999</c:v>
                </c:pt>
                <c:pt idx="2379">
                  <c:v>12.2745</c:v>
                </c:pt>
                <c:pt idx="2380">
                  <c:v>12.2797</c:v>
                </c:pt>
                <c:pt idx="2381">
                  <c:v>12.2849</c:v>
                </c:pt>
                <c:pt idx="2382">
                  <c:v>12.29</c:v>
                </c:pt>
                <c:pt idx="2383">
                  <c:v>12.295199999999999</c:v>
                </c:pt>
                <c:pt idx="2384">
                  <c:v>12.3004</c:v>
                </c:pt>
                <c:pt idx="2385">
                  <c:v>12.3056</c:v>
                </c:pt>
                <c:pt idx="2386">
                  <c:v>12.3108</c:v>
                </c:pt>
                <c:pt idx="2387">
                  <c:v>12.316000000000001</c:v>
                </c:pt>
                <c:pt idx="2388">
                  <c:v>12.321099999999999</c:v>
                </c:pt>
                <c:pt idx="2389">
                  <c:v>12.3263</c:v>
                </c:pt>
                <c:pt idx="2390">
                  <c:v>12.3315</c:v>
                </c:pt>
                <c:pt idx="2391">
                  <c:v>12.3367</c:v>
                </c:pt>
                <c:pt idx="2392">
                  <c:v>12.341900000000001</c:v>
                </c:pt>
                <c:pt idx="2393">
                  <c:v>12.347099999999999</c:v>
                </c:pt>
                <c:pt idx="2394">
                  <c:v>12.3522</c:v>
                </c:pt>
                <c:pt idx="2395">
                  <c:v>12.3574</c:v>
                </c:pt>
                <c:pt idx="2396">
                  <c:v>12.3626</c:v>
                </c:pt>
                <c:pt idx="2397">
                  <c:v>12.367800000000001</c:v>
                </c:pt>
                <c:pt idx="2398">
                  <c:v>12.372999999999999</c:v>
                </c:pt>
                <c:pt idx="2399">
                  <c:v>12.3782</c:v>
                </c:pt>
                <c:pt idx="2400">
                  <c:v>12.3833</c:v>
                </c:pt>
                <c:pt idx="2401">
                  <c:v>12.388500000000001</c:v>
                </c:pt>
                <c:pt idx="2402">
                  <c:v>12.393700000000001</c:v>
                </c:pt>
                <c:pt idx="2403">
                  <c:v>12.398899999999999</c:v>
                </c:pt>
                <c:pt idx="2404">
                  <c:v>12.4041</c:v>
                </c:pt>
                <c:pt idx="2405">
                  <c:v>12.4093</c:v>
                </c:pt>
                <c:pt idx="2406">
                  <c:v>12.414400000000001</c:v>
                </c:pt>
                <c:pt idx="2407">
                  <c:v>12.419600000000001</c:v>
                </c:pt>
                <c:pt idx="2408">
                  <c:v>12.424799999999999</c:v>
                </c:pt>
                <c:pt idx="2409">
                  <c:v>12.43</c:v>
                </c:pt>
                <c:pt idx="2410">
                  <c:v>12.4352</c:v>
                </c:pt>
                <c:pt idx="2411">
                  <c:v>12.4404</c:v>
                </c:pt>
                <c:pt idx="2412">
                  <c:v>12.445499999999999</c:v>
                </c:pt>
                <c:pt idx="2413">
                  <c:v>12.450699999999999</c:v>
                </c:pt>
                <c:pt idx="2414">
                  <c:v>12.4559</c:v>
                </c:pt>
                <c:pt idx="2415">
                  <c:v>12.4611</c:v>
                </c:pt>
                <c:pt idx="2416">
                  <c:v>12.4663</c:v>
                </c:pt>
                <c:pt idx="2417">
                  <c:v>12.471500000000001</c:v>
                </c:pt>
                <c:pt idx="2418">
                  <c:v>12.476599999999999</c:v>
                </c:pt>
                <c:pt idx="2419">
                  <c:v>12.4818</c:v>
                </c:pt>
                <c:pt idx="2420">
                  <c:v>12.487</c:v>
                </c:pt>
                <c:pt idx="2421">
                  <c:v>12.4922</c:v>
                </c:pt>
                <c:pt idx="2422">
                  <c:v>12.497400000000001</c:v>
                </c:pt>
                <c:pt idx="2423">
                  <c:v>12.502599999999999</c:v>
                </c:pt>
                <c:pt idx="2424">
                  <c:v>12.5078</c:v>
                </c:pt>
                <c:pt idx="2425">
                  <c:v>12.5129</c:v>
                </c:pt>
                <c:pt idx="2426">
                  <c:v>12.5181</c:v>
                </c:pt>
                <c:pt idx="2427">
                  <c:v>12.523300000000001</c:v>
                </c:pt>
                <c:pt idx="2428">
                  <c:v>12.528499999999999</c:v>
                </c:pt>
                <c:pt idx="2429">
                  <c:v>12.5337</c:v>
                </c:pt>
                <c:pt idx="2430">
                  <c:v>12.5389</c:v>
                </c:pt>
                <c:pt idx="2431">
                  <c:v>12.544</c:v>
                </c:pt>
                <c:pt idx="2432">
                  <c:v>12.549200000000001</c:v>
                </c:pt>
                <c:pt idx="2433">
                  <c:v>12.554399999999999</c:v>
                </c:pt>
                <c:pt idx="2434">
                  <c:v>12.5596</c:v>
                </c:pt>
                <c:pt idx="2435">
                  <c:v>12.5648</c:v>
                </c:pt>
                <c:pt idx="2436">
                  <c:v>12.57</c:v>
                </c:pt>
                <c:pt idx="2437">
                  <c:v>12.575100000000001</c:v>
                </c:pt>
                <c:pt idx="2438">
                  <c:v>12.580299999999999</c:v>
                </c:pt>
                <c:pt idx="2439">
                  <c:v>12.5855</c:v>
                </c:pt>
                <c:pt idx="2440">
                  <c:v>12.5907</c:v>
                </c:pt>
                <c:pt idx="2441">
                  <c:v>12.5959</c:v>
                </c:pt>
                <c:pt idx="2442">
                  <c:v>12.601100000000001</c:v>
                </c:pt>
                <c:pt idx="2443">
                  <c:v>12.606199999999999</c:v>
                </c:pt>
                <c:pt idx="2444">
                  <c:v>12.6114</c:v>
                </c:pt>
                <c:pt idx="2445">
                  <c:v>12.6166</c:v>
                </c:pt>
                <c:pt idx="2446">
                  <c:v>12.6218</c:v>
                </c:pt>
                <c:pt idx="2447">
                  <c:v>12.627000000000001</c:v>
                </c:pt>
                <c:pt idx="2448">
                  <c:v>12.632199999999999</c:v>
                </c:pt>
                <c:pt idx="2449">
                  <c:v>12.6373</c:v>
                </c:pt>
                <c:pt idx="2450">
                  <c:v>12.6425</c:v>
                </c:pt>
                <c:pt idx="2451">
                  <c:v>12.6477</c:v>
                </c:pt>
                <c:pt idx="2452">
                  <c:v>12.652900000000001</c:v>
                </c:pt>
                <c:pt idx="2453">
                  <c:v>12.658099999999999</c:v>
                </c:pt>
                <c:pt idx="2454">
                  <c:v>12.6633</c:v>
                </c:pt>
                <c:pt idx="2455">
                  <c:v>12.6684</c:v>
                </c:pt>
                <c:pt idx="2456">
                  <c:v>12.6736</c:v>
                </c:pt>
                <c:pt idx="2457">
                  <c:v>12.678800000000001</c:v>
                </c:pt>
                <c:pt idx="2458">
                  <c:v>12.683999999999999</c:v>
                </c:pt>
                <c:pt idx="2459">
                  <c:v>12.6892</c:v>
                </c:pt>
                <c:pt idx="2460">
                  <c:v>12.6944</c:v>
                </c:pt>
                <c:pt idx="2461">
                  <c:v>12.6995</c:v>
                </c:pt>
                <c:pt idx="2462">
                  <c:v>12.704700000000001</c:v>
                </c:pt>
                <c:pt idx="2463">
                  <c:v>12.709899999999999</c:v>
                </c:pt>
                <c:pt idx="2464">
                  <c:v>12.7151</c:v>
                </c:pt>
                <c:pt idx="2465">
                  <c:v>12.7203</c:v>
                </c:pt>
                <c:pt idx="2466">
                  <c:v>12.7255</c:v>
                </c:pt>
                <c:pt idx="2467">
                  <c:v>12.730600000000001</c:v>
                </c:pt>
                <c:pt idx="2468">
                  <c:v>12.735799999999999</c:v>
                </c:pt>
                <c:pt idx="2469">
                  <c:v>12.741</c:v>
                </c:pt>
                <c:pt idx="2470">
                  <c:v>12.7462</c:v>
                </c:pt>
                <c:pt idx="2471">
                  <c:v>12.7514</c:v>
                </c:pt>
                <c:pt idx="2472">
                  <c:v>12.756600000000001</c:v>
                </c:pt>
                <c:pt idx="2473">
                  <c:v>12.761699999999999</c:v>
                </c:pt>
                <c:pt idx="2474">
                  <c:v>12.7669</c:v>
                </c:pt>
                <c:pt idx="2475">
                  <c:v>12.7721</c:v>
                </c:pt>
                <c:pt idx="2476">
                  <c:v>12.7773</c:v>
                </c:pt>
                <c:pt idx="2477">
                  <c:v>12.782500000000001</c:v>
                </c:pt>
                <c:pt idx="2478">
                  <c:v>12.787699999999999</c:v>
                </c:pt>
                <c:pt idx="2479">
                  <c:v>12.7928</c:v>
                </c:pt>
                <c:pt idx="2480">
                  <c:v>12.798</c:v>
                </c:pt>
                <c:pt idx="2481">
                  <c:v>12.8032</c:v>
                </c:pt>
                <c:pt idx="2482">
                  <c:v>12.808400000000001</c:v>
                </c:pt>
                <c:pt idx="2483">
                  <c:v>12.813599999999999</c:v>
                </c:pt>
                <c:pt idx="2484">
                  <c:v>12.8188</c:v>
                </c:pt>
                <c:pt idx="2485">
                  <c:v>12.8239</c:v>
                </c:pt>
                <c:pt idx="2486">
                  <c:v>12.8291</c:v>
                </c:pt>
                <c:pt idx="2487">
                  <c:v>12.834300000000001</c:v>
                </c:pt>
                <c:pt idx="2488">
                  <c:v>12.839499999999999</c:v>
                </c:pt>
                <c:pt idx="2489">
                  <c:v>12.8447</c:v>
                </c:pt>
                <c:pt idx="2490">
                  <c:v>12.8499</c:v>
                </c:pt>
                <c:pt idx="2491">
                  <c:v>12.855</c:v>
                </c:pt>
                <c:pt idx="2492">
                  <c:v>12.860200000000001</c:v>
                </c:pt>
                <c:pt idx="2493">
                  <c:v>12.865399999999999</c:v>
                </c:pt>
                <c:pt idx="2494">
                  <c:v>12.8706</c:v>
                </c:pt>
                <c:pt idx="2495">
                  <c:v>12.8758</c:v>
                </c:pt>
                <c:pt idx="2496">
                  <c:v>12.881</c:v>
                </c:pt>
                <c:pt idx="2497">
                  <c:v>12.886100000000001</c:v>
                </c:pt>
                <c:pt idx="2498">
                  <c:v>12.891299999999999</c:v>
                </c:pt>
                <c:pt idx="2499">
                  <c:v>12.8965</c:v>
                </c:pt>
                <c:pt idx="2500">
                  <c:v>12.9017</c:v>
                </c:pt>
                <c:pt idx="2501">
                  <c:v>12.9069</c:v>
                </c:pt>
                <c:pt idx="2502">
                  <c:v>12.912100000000001</c:v>
                </c:pt>
                <c:pt idx="2503">
                  <c:v>12.917199999999999</c:v>
                </c:pt>
                <c:pt idx="2504">
                  <c:v>12.9224</c:v>
                </c:pt>
                <c:pt idx="2505">
                  <c:v>12.9276</c:v>
                </c:pt>
                <c:pt idx="2506">
                  <c:v>12.9328</c:v>
                </c:pt>
                <c:pt idx="2507">
                  <c:v>12.938000000000001</c:v>
                </c:pt>
                <c:pt idx="2508">
                  <c:v>12.943199999999999</c:v>
                </c:pt>
                <c:pt idx="2509">
                  <c:v>12.9483</c:v>
                </c:pt>
                <c:pt idx="2510">
                  <c:v>12.9535</c:v>
                </c:pt>
                <c:pt idx="2511">
                  <c:v>12.9587</c:v>
                </c:pt>
                <c:pt idx="2512">
                  <c:v>12.963900000000001</c:v>
                </c:pt>
                <c:pt idx="2513">
                  <c:v>12.969099999999999</c:v>
                </c:pt>
                <c:pt idx="2514">
                  <c:v>12.974299999999999</c:v>
                </c:pt>
                <c:pt idx="2515">
                  <c:v>12.9794</c:v>
                </c:pt>
                <c:pt idx="2516">
                  <c:v>12.9846</c:v>
                </c:pt>
                <c:pt idx="2517">
                  <c:v>12.989800000000001</c:v>
                </c:pt>
                <c:pt idx="2518">
                  <c:v>12.994999999999999</c:v>
                </c:pt>
                <c:pt idx="2519">
                  <c:v>13.0002</c:v>
                </c:pt>
                <c:pt idx="2520">
                  <c:v>13.0054</c:v>
                </c:pt>
                <c:pt idx="2521">
                  <c:v>13.0105</c:v>
                </c:pt>
                <c:pt idx="2522">
                  <c:v>13.015700000000001</c:v>
                </c:pt>
                <c:pt idx="2523">
                  <c:v>13.020899999999999</c:v>
                </c:pt>
                <c:pt idx="2524">
                  <c:v>13.0261</c:v>
                </c:pt>
                <c:pt idx="2525">
                  <c:v>13.0313</c:v>
                </c:pt>
                <c:pt idx="2526">
                  <c:v>13.0365</c:v>
                </c:pt>
                <c:pt idx="2527">
                  <c:v>13.041600000000001</c:v>
                </c:pt>
                <c:pt idx="2528">
                  <c:v>13.046799999999999</c:v>
                </c:pt>
                <c:pt idx="2529">
                  <c:v>13.052</c:v>
                </c:pt>
                <c:pt idx="2530">
                  <c:v>13.0572</c:v>
                </c:pt>
                <c:pt idx="2531">
                  <c:v>13.0624</c:v>
                </c:pt>
                <c:pt idx="2532">
                  <c:v>13.067600000000001</c:v>
                </c:pt>
                <c:pt idx="2533">
                  <c:v>13.072800000000001</c:v>
                </c:pt>
                <c:pt idx="2534">
                  <c:v>13.0779</c:v>
                </c:pt>
                <c:pt idx="2535">
                  <c:v>13.0831</c:v>
                </c:pt>
                <c:pt idx="2536">
                  <c:v>13.0883</c:v>
                </c:pt>
                <c:pt idx="2537">
                  <c:v>13.093500000000001</c:v>
                </c:pt>
                <c:pt idx="2538">
                  <c:v>13.098699999999999</c:v>
                </c:pt>
                <c:pt idx="2539">
                  <c:v>13.103899999999999</c:v>
                </c:pt>
                <c:pt idx="2540">
                  <c:v>13.109</c:v>
                </c:pt>
                <c:pt idx="2541">
                  <c:v>13.1142</c:v>
                </c:pt>
                <c:pt idx="2542">
                  <c:v>13.119400000000001</c:v>
                </c:pt>
                <c:pt idx="2543">
                  <c:v>13.124599999999999</c:v>
                </c:pt>
                <c:pt idx="2544">
                  <c:v>13.129799999999999</c:v>
                </c:pt>
                <c:pt idx="2545">
                  <c:v>13.135</c:v>
                </c:pt>
                <c:pt idx="2546">
                  <c:v>13.1401</c:v>
                </c:pt>
                <c:pt idx="2547">
                  <c:v>13.145300000000001</c:v>
                </c:pt>
                <c:pt idx="2548">
                  <c:v>13.150499999999999</c:v>
                </c:pt>
                <c:pt idx="2549">
                  <c:v>13.1557</c:v>
                </c:pt>
                <c:pt idx="2550">
                  <c:v>13.1609</c:v>
                </c:pt>
                <c:pt idx="2551">
                  <c:v>13.1661</c:v>
                </c:pt>
                <c:pt idx="2552">
                  <c:v>13.171200000000001</c:v>
                </c:pt>
                <c:pt idx="2553">
                  <c:v>13.176399999999999</c:v>
                </c:pt>
                <c:pt idx="2554">
                  <c:v>13.1816</c:v>
                </c:pt>
                <c:pt idx="2555">
                  <c:v>13.1868</c:v>
                </c:pt>
                <c:pt idx="2556">
                  <c:v>13.192</c:v>
                </c:pt>
                <c:pt idx="2557">
                  <c:v>13.1972</c:v>
                </c:pt>
                <c:pt idx="2558">
                  <c:v>13.202299999999999</c:v>
                </c:pt>
                <c:pt idx="2559">
                  <c:v>13.2075</c:v>
                </c:pt>
                <c:pt idx="2560">
                  <c:v>13.2127</c:v>
                </c:pt>
                <c:pt idx="2561">
                  <c:v>13.2179</c:v>
                </c:pt>
                <c:pt idx="2562">
                  <c:v>13.223100000000001</c:v>
                </c:pt>
                <c:pt idx="2563">
                  <c:v>13.228300000000001</c:v>
                </c:pt>
                <c:pt idx="2564">
                  <c:v>13.2334</c:v>
                </c:pt>
                <c:pt idx="2565">
                  <c:v>13.2386</c:v>
                </c:pt>
                <c:pt idx="2566">
                  <c:v>13.2438</c:v>
                </c:pt>
                <c:pt idx="2567">
                  <c:v>13.249000000000001</c:v>
                </c:pt>
                <c:pt idx="2568">
                  <c:v>13.254200000000001</c:v>
                </c:pt>
                <c:pt idx="2569">
                  <c:v>13.259399999999999</c:v>
                </c:pt>
                <c:pt idx="2570">
                  <c:v>13.2645</c:v>
                </c:pt>
                <c:pt idx="2571">
                  <c:v>13.2697</c:v>
                </c:pt>
                <c:pt idx="2572">
                  <c:v>13.274900000000001</c:v>
                </c:pt>
                <c:pt idx="2573">
                  <c:v>13.280099999999999</c:v>
                </c:pt>
                <c:pt idx="2574">
                  <c:v>13.285299999999999</c:v>
                </c:pt>
                <c:pt idx="2575">
                  <c:v>13.2905</c:v>
                </c:pt>
                <c:pt idx="2576">
                  <c:v>13.2956</c:v>
                </c:pt>
                <c:pt idx="2577">
                  <c:v>13.300800000000001</c:v>
                </c:pt>
                <c:pt idx="2578">
                  <c:v>13.305999999999999</c:v>
                </c:pt>
                <c:pt idx="2579">
                  <c:v>13.311199999999999</c:v>
                </c:pt>
                <c:pt idx="2580">
                  <c:v>13.3164</c:v>
                </c:pt>
                <c:pt idx="2581">
                  <c:v>13.3216</c:v>
                </c:pt>
                <c:pt idx="2582">
                  <c:v>13.326700000000001</c:v>
                </c:pt>
                <c:pt idx="2583">
                  <c:v>13.331899999999999</c:v>
                </c:pt>
                <c:pt idx="2584">
                  <c:v>13.3371</c:v>
                </c:pt>
                <c:pt idx="2585">
                  <c:v>13.3423</c:v>
                </c:pt>
                <c:pt idx="2586">
                  <c:v>13.3475</c:v>
                </c:pt>
                <c:pt idx="2587">
                  <c:v>13.3527</c:v>
                </c:pt>
                <c:pt idx="2588">
                  <c:v>13.357799999999999</c:v>
                </c:pt>
                <c:pt idx="2589">
                  <c:v>13.363</c:v>
                </c:pt>
                <c:pt idx="2590">
                  <c:v>13.3682</c:v>
                </c:pt>
                <c:pt idx="2591">
                  <c:v>13.3734</c:v>
                </c:pt>
                <c:pt idx="2592">
                  <c:v>13.3786</c:v>
                </c:pt>
                <c:pt idx="2593">
                  <c:v>13.383800000000001</c:v>
                </c:pt>
                <c:pt idx="2594">
                  <c:v>13.3889</c:v>
                </c:pt>
                <c:pt idx="2595">
                  <c:v>13.3941</c:v>
                </c:pt>
                <c:pt idx="2596">
                  <c:v>13.3993</c:v>
                </c:pt>
                <c:pt idx="2597">
                  <c:v>13.404500000000001</c:v>
                </c:pt>
                <c:pt idx="2598">
                  <c:v>13.409700000000001</c:v>
                </c:pt>
                <c:pt idx="2599">
                  <c:v>13.414899999999999</c:v>
                </c:pt>
                <c:pt idx="2600">
                  <c:v>13.42</c:v>
                </c:pt>
                <c:pt idx="2601">
                  <c:v>13.4252</c:v>
                </c:pt>
                <c:pt idx="2602">
                  <c:v>13.430400000000001</c:v>
                </c:pt>
                <c:pt idx="2603">
                  <c:v>13.435600000000001</c:v>
                </c:pt>
                <c:pt idx="2604">
                  <c:v>13.440799999999999</c:v>
                </c:pt>
                <c:pt idx="2605">
                  <c:v>13.446</c:v>
                </c:pt>
                <c:pt idx="2606">
                  <c:v>13.4511</c:v>
                </c:pt>
                <c:pt idx="2607">
                  <c:v>13.456300000000001</c:v>
                </c:pt>
                <c:pt idx="2608">
                  <c:v>13.461499999999999</c:v>
                </c:pt>
                <c:pt idx="2609">
                  <c:v>13.466699999999999</c:v>
                </c:pt>
                <c:pt idx="2610">
                  <c:v>13.4719</c:v>
                </c:pt>
                <c:pt idx="2611">
                  <c:v>13.4771</c:v>
                </c:pt>
                <c:pt idx="2612">
                  <c:v>13.482200000000001</c:v>
                </c:pt>
                <c:pt idx="2613">
                  <c:v>13.487399999999999</c:v>
                </c:pt>
                <c:pt idx="2614">
                  <c:v>13.492599999999999</c:v>
                </c:pt>
                <c:pt idx="2615">
                  <c:v>13.4978</c:v>
                </c:pt>
                <c:pt idx="2616">
                  <c:v>13.503</c:v>
                </c:pt>
                <c:pt idx="2617">
                  <c:v>13.5082</c:v>
                </c:pt>
                <c:pt idx="2618">
                  <c:v>13.513299999999999</c:v>
                </c:pt>
                <c:pt idx="2619">
                  <c:v>13.5185</c:v>
                </c:pt>
                <c:pt idx="2620">
                  <c:v>13.5237</c:v>
                </c:pt>
                <c:pt idx="2621">
                  <c:v>13.5289</c:v>
                </c:pt>
                <c:pt idx="2622">
                  <c:v>13.5341</c:v>
                </c:pt>
                <c:pt idx="2623">
                  <c:v>13.539300000000001</c:v>
                </c:pt>
                <c:pt idx="2624">
                  <c:v>13.5444</c:v>
                </c:pt>
                <c:pt idx="2625">
                  <c:v>13.5496</c:v>
                </c:pt>
                <c:pt idx="2626">
                  <c:v>13.5548</c:v>
                </c:pt>
                <c:pt idx="2627">
                  <c:v>13.56</c:v>
                </c:pt>
                <c:pt idx="2628">
                  <c:v>13.565200000000001</c:v>
                </c:pt>
                <c:pt idx="2629">
                  <c:v>13.570399999999999</c:v>
                </c:pt>
                <c:pt idx="2630">
                  <c:v>13.5755</c:v>
                </c:pt>
                <c:pt idx="2631">
                  <c:v>13.5807</c:v>
                </c:pt>
                <c:pt idx="2632">
                  <c:v>13.585900000000001</c:v>
                </c:pt>
                <c:pt idx="2633">
                  <c:v>13.591100000000001</c:v>
                </c:pt>
                <c:pt idx="2634">
                  <c:v>13.596299999999999</c:v>
                </c:pt>
                <c:pt idx="2635">
                  <c:v>13.6015</c:v>
                </c:pt>
                <c:pt idx="2636">
                  <c:v>13.6066</c:v>
                </c:pt>
                <c:pt idx="2637">
                  <c:v>13.611800000000001</c:v>
                </c:pt>
                <c:pt idx="2638">
                  <c:v>13.617000000000001</c:v>
                </c:pt>
                <c:pt idx="2639">
                  <c:v>13.622199999999999</c:v>
                </c:pt>
                <c:pt idx="2640">
                  <c:v>13.6274</c:v>
                </c:pt>
                <c:pt idx="2641">
                  <c:v>13.6326</c:v>
                </c:pt>
                <c:pt idx="2642">
                  <c:v>13.6378</c:v>
                </c:pt>
                <c:pt idx="2643">
                  <c:v>13.642899999999999</c:v>
                </c:pt>
                <c:pt idx="2644">
                  <c:v>13.648099999999999</c:v>
                </c:pt>
                <c:pt idx="2645">
                  <c:v>13.6533</c:v>
                </c:pt>
                <c:pt idx="2646">
                  <c:v>13.6585</c:v>
                </c:pt>
                <c:pt idx="2647">
                  <c:v>13.6637</c:v>
                </c:pt>
                <c:pt idx="2648">
                  <c:v>13.668900000000001</c:v>
                </c:pt>
                <c:pt idx="2649">
                  <c:v>13.673999999999999</c:v>
                </c:pt>
                <c:pt idx="2650">
                  <c:v>13.6792</c:v>
                </c:pt>
                <c:pt idx="2651">
                  <c:v>13.6844</c:v>
                </c:pt>
                <c:pt idx="2652">
                  <c:v>13.6896</c:v>
                </c:pt>
                <c:pt idx="2653">
                  <c:v>13.694800000000001</c:v>
                </c:pt>
                <c:pt idx="2654">
                  <c:v>13.7</c:v>
                </c:pt>
                <c:pt idx="2655">
                  <c:v>13.7051</c:v>
                </c:pt>
                <c:pt idx="2656">
                  <c:v>13.7103</c:v>
                </c:pt>
                <c:pt idx="2657">
                  <c:v>13.7155</c:v>
                </c:pt>
                <c:pt idx="2658">
                  <c:v>13.720700000000001</c:v>
                </c:pt>
                <c:pt idx="2659">
                  <c:v>13.725899999999999</c:v>
                </c:pt>
                <c:pt idx="2660">
                  <c:v>13.7311</c:v>
                </c:pt>
                <c:pt idx="2661">
                  <c:v>13.7362</c:v>
                </c:pt>
                <c:pt idx="2662">
                  <c:v>13.741400000000001</c:v>
                </c:pt>
                <c:pt idx="2663">
                  <c:v>13.746600000000001</c:v>
                </c:pt>
                <c:pt idx="2664">
                  <c:v>13.751799999999999</c:v>
                </c:pt>
                <c:pt idx="2665">
                  <c:v>13.757</c:v>
                </c:pt>
                <c:pt idx="2666">
                  <c:v>13.7622</c:v>
                </c:pt>
                <c:pt idx="2667">
                  <c:v>13.767300000000001</c:v>
                </c:pt>
                <c:pt idx="2668">
                  <c:v>13.772500000000001</c:v>
                </c:pt>
                <c:pt idx="2669">
                  <c:v>13.777699999999999</c:v>
                </c:pt>
                <c:pt idx="2670">
                  <c:v>13.7829</c:v>
                </c:pt>
                <c:pt idx="2671">
                  <c:v>13.7881</c:v>
                </c:pt>
                <c:pt idx="2672">
                  <c:v>13.7933</c:v>
                </c:pt>
                <c:pt idx="2673">
                  <c:v>13.798400000000001</c:v>
                </c:pt>
                <c:pt idx="2674">
                  <c:v>13.803599999999999</c:v>
                </c:pt>
                <c:pt idx="2675">
                  <c:v>13.8088</c:v>
                </c:pt>
                <c:pt idx="2676">
                  <c:v>13.814</c:v>
                </c:pt>
                <c:pt idx="2677">
                  <c:v>13.8192</c:v>
                </c:pt>
                <c:pt idx="2678">
                  <c:v>13.824400000000001</c:v>
                </c:pt>
                <c:pt idx="2679">
                  <c:v>13.829499999999999</c:v>
                </c:pt>
                <c:pt idx="2680">
                  <c:v>13.8347</c:v>
                </c:pt>
                <c:pt idx="2681">
                  <c:v>13.8399</c:v>
                </c:pt>
                <c:pt idx="2682">
                  <c:v>13.8451</c:v>
                </c:pt>
                <c:pt idx="2683">
                  <c:v>13.850300000000001</c:v>
                </c:pt>
                <c:pt idx="2684">
                  <c:v>13.855499999999999</c:v>
                </c:pt>
                <c:pt idx="2685">
                  <c:v>13.8606</c:v>
                </c:pt>
                <c:pt idx="2686">
                  <c:v>13.8658</c:v>
                </c:pt>
                <c:pt idx="2687">
                  <c:v>13.871</c:v>
                </c:pt>
                <c:pt idx="2688">
                  <c:v>13.876200000000001</c:v>
                </c:pt>
                <c:pt idx="2689">
                  <c:v>13.881399999999999</c:v>
                </c:pt>
                <c:pt idx="2690">
                  <c:v>13.8866</c:v>
                </c:pt>
                <c:pt idx="2691">
                  <c:v>13.8917</c:v>
                </c:pt>
                <c:pt idx="2692">
                  <c:v>13.8969</c:v>
                </c:pt>
                <c:pt idx="2693">
                  <c:v>13.902100000000001</c:v>
                </c:pt>
                <c:pt idx="2694">
                  <c:v>13.907299999999999</c:v>
                </c:pt>
                <c:pt idx="2695">
                  <c:v>13.9125</c:v>
                </c:pt>
                <c:pt idx="2696">
                  <c:v>13.9177</c:v>
                </c:pt>
                <c:pt idx="2697">
                  <c:v>13.922800000000001</c:v>
                </c:pt>
                <c:pt idx="2698">
                  <c:v>13.928000000000001</c:v>
                </c:pt>
                <c:pt idx="2699">
                  <c:v>13.933199999999999</c:v>
                </c:pt>
                <c:pt idx="2700">
                  <c:v>13.9384</c:v>
                </c:pt>
                <c:pt idx="2701">
                  <c:v>13.9436</c:v>
                </c:pt>
                <c:pt idx="2702">
                  <c:v>13.9488</c:v>
                </c:pt>
                <c:pt idx="2703">
                  <c:v>13.953900000000001</c:v>
                </c:pt>
                <c:pt idx="2704">
                  <c:v>13.959099999999999</c:v>
                </c:pt>
                <c:pt idx="2705">
                  <c:v>13.9643</c:v>
                </c:pt>
                <c:pt idx="2706">
                  <c:v>13.9695</c:v>
                </c:pt>
                <c:pt idx="2707">
                  <c:v>13.9747</c:v>
                </c:pt>
                <c:pt idx="2708">
                  <c:v>13.979900000000001</c:v>
                </c:pt>
                <c:pt idx="2709">
                  <c:v>13.984999999999999</c:v>
                </c:pt>
                <c:pt idx="2710">
                  <c:v>13.9902</c:v>
                </c:pt>
                <c:pt idx="2711">
                  <c:v>13.9954</c:v>
                </c:pt>
                <c:pt idx="2712">
                  <c:v>14.0006</c:v>
                </c:pt>
                <c:pt idx="2713">
                  <c:v>14.005800000000001</c:v>
                </c:pt>
                <c:pt idx="2714">
                  <c:v>14.010999999999999</c:v>
                </c:pt>
                <c:pt idx="2715">
                  <c:v>14.0161</c:v>
                </c:pt>
                <c:pt idx="2716">
                  <c:v>14.0213</c:v>
                </c:pt>
                <c:pt idx="2717">
                  <c:v>14.0265</c:v>
                </c:pt>
                <c:pt idx="2718">
                  <c:v>14.031700000000001</c:v>
                </c:pt>
                <c:pt idx="2719">
                  <c:v>14.036899999999999</c:v>
                </c:pt>
                <c:pt idx="2720">
                  <c:v>14.0421</c:v>
                </c:pt>
                <c:pt idx="2721">
                  <c:v>14.0472</c:v>
                </c:pt>
                <c:pt idx="2722">
                  <c:v>14.0524</c:v>
                </c:pt>
                <c:pt idx="2723">
                  <c:v>14.057600000000001</c:v>
                </c:pt>
                <c:pt idx="2724">
                  <c:v>14.062799999999999</c:v>
                </c:pt>
                <c:pt idx="2725">
                  <c:v>14.068</c:v>
                </c:pt>
                <c:pt idx="2726">
                  <c:v>14.0732</c:v>
                </c:pt>
                <c:pt idx="2727">
                  <c:v>14.0783</c:v>
                </c:pt>
                <c:pt idx="2728">
                  <c:v>14.083500000000001</c:v>
                </c:pt>
                <c:pt idx="2729">
                  <c:v>14.088699999999999</c:v>
                </c:pt>
                <c:pt idx="2730">
                  <c:v>14.0939</c:v>
                </c:pt>
                <c:pt idx="2731">
                  <c:v>14.0991</c:v>
                </c:pt>
                <c:pt idx="2732">
                  <c:v>14.1043</c:v>
                </c:pt>
                <c:pt idx="2733">
                  <c:v>14.109400000000001</c:v>
                </c:pt>
                <c:pt idx="2734">
                  <c:v>14.114599999999999</c:v>
                </c:pt>
                <c:pt idx="2735">
                  <c:v>14.1198</c:v>
                </c:pt>
                <c:pt idx="2736">
                  <c:v>14.125</c:v>
                </c:pt>
                <c:pt idx="2737">
                  <c:v>14.1302</c:v>
                </c:pt>
                <c:pt idx="2738">
                  <c:v>14.135400000000001</c:v>
                </c:pt>
                <c:pt idx="2739">
                  <c:v>14.140499999999999</c:v>
                </c:pt>
                <c:pt idx="2740">
                  <c:v>14.1457</c:v>
                </c:pt>
                <c:pt idx="2741">
                  <c:v>14.1509</c:v>
                </c:pt>
                <c:pt idx="2742">
                  <c:v>14.1561</c:v>
                </c:pt>
                <c:pt idx="2743">
                  <c:v>14.161300000000001</c:v>
                </c:pt>
                <c:pt idx="2744">
                  <c:v>14.166499999999999</c:v>
                </c:pt>
                <c:pt idx="2745">
                  <c:v>14.1716</c:v>
                </c:pt>
                <c:pt idx="2746">
                  <c:v>14.1768</c:v>
                </c:pt>
                <c:pt idx="2747">
                  <c:v>14.182</c:v>
                </c:pt>
                <c:pt idx="2748">
                  <c:v>14.187200000000001</c:v>
                </c:pt>
                <c:pt idx="2749">
                  <c:v>14.192399999999999</c:v>
                </c:pt>
                <c:pt idx="2750">
                  <c:v>14.1976</c:v>
                </c:pt>
                <c:pt idx="2751">
                  <c:v>14.2028</c:v>
                </c:pt>
                <c:pt idx="2752">
                  <c:v>14.2079</c:v>
                </c:pt>
                <c:pt idx="2753">
                  <c:v>14.213100000000001</c:v>
                </c:pt>
                <c:pt idx="2754">
                  <c:v>14.218299999999999</c:v>
                </c:pt>
                <c:pt idx="2755">
                  <c:v>14.2235</c:v>
                </c:pt>
                <c:pt idx="2756">
                  <c:v>14.2287</c:v>
                </c:pt>
                <c:pt idx="2757">
                  <c:v>14.2339</c:v>
                </c:pt>
                <c:pt idx="2758">
                  <c:v>14.239000000000001</c:v>
                </c:pt>
                <c:pt idx="2759">
                  <c:v>14.244199999999999</c:v>
                </c:pt>
                <c:pt idx="2760">
                  <c:v>14.2494</c:v>
                </c:pt>
                <c:pt idx="2761">
                  <c:v>14.2546</c:v>
                </c:pt>
                <c:pt idx="2762">
                  <c:v>14.2598</c:v>
                </c:pt>
                <c:pt idx="2763">
                  <c:v>14.265000000000001</c:v>
                </c:pt>
                <c:pt idx="2764">
                  <c:v>14.270099999999999</c:v>
                </c:pt>
                <c:pt idx="2765">
                  <c:v>14.2753</c:v>
                </c:pt>
                <c:pt idx="2766">
                  <c:v>14.2805</c:v>
                </c:pt>
                <c:pt idx="2767">
                  <c:v>14.2857</c:v>
                </c:pt>
                <c:pt idx="2768">
                  <c:v>14.290900000000001</c:v>
                </c:pt>
                <c:pt idx="2769">
                  <c:v>14.296099999999999</c:v>
                </c:pt>
                <c:pt idx="2770">
                  <c:v>14.3012</c:v>
                </c:pt>
                <c:pt idx="2771">
                  <c:v>14.3064</c:v>
                </c:pt>
                <c:pt idx="2772">
                  <c:v>14.3116</c:v>
                </c:pt>
                <c:pt idx="2773">
                  <c:v>14.316800000000001</c:v>
                </c:pt>
                <c:pt idx="2774">
                  <c:v>14.321999999999999</c:v>
                </c:pt>
                <c:pt idx="2775">
                  <c:v>14.327199999999999</c:v>
                </c:pt>
                <c:pt idx="2776">
                  <c:v>14.3323</c:v>
                </c:pt>
                <c:pt idx="2777">
                  <c:v>14.3375</c:v>
                </c:pt>
                <c:pt idx="2778">
                  <c:v>14.342700000000001</c:v>
                </c:pt>
                <c:pt idx="2779">
                  <c:v>14.347899999999999</c:v>
                </c:pt>
                <c:pt idx="2780">
                  <c:v>14.3531</c:v>
                </c:pt>
                <c:pt idx="2781">
                  <c:v>14.3583</c:v>
                </c:pt>
                <c:pt idx="2782">
                  <c:v>14.3634</c:v>
                </c:pt>
                <c:pt idx="2783">
                  <c:v>14.368600000000001</c:v>
                </c:pt>
                <c:pt idx="2784">
                  <c:v>14.373799999999999</c:v>
                </c:pt>
                <c:pt idx="2785">
                  <c:v>14.379</c:v>
                </c:pt>
                <c:pt idx="2786">
                  <c:v>14.3842</c:v>
                </c:pt>
                <c:pt idx="2787">
                  <c:v>14.3894</c:v>
                </c:pt>
                <c:pt idx="2788">
                  <c:v>14.394500000000001</c:v>
                </c:pt>
                <c:pt idx="2789">
                  <c:v>14.399699999999999</c:v>
                </c:pt>
                <c:pt idx="2790">
                  <c:v>14.4049</c:v>
                </c:pt>
                <c:pt idx="2791">
                  <c:v>14.4101</c:v>
                </c:pt>
                <c:pt idx="2792">
                  <c:v>14.4153</c:v>
                </c:pt>
                <c:pt idx="2793">
                  <c:v>14.420500000000001</c:v>
                </c:pt>
                <c:pt idx="2794">
                  <c:v>14.425599999999999</c:v>
                </c:pt>
                <c:pt idx="2795">
                  <c:v>14.4308</c:v>
                </c:pt>
                <c:pt idx="2796">
                  <c:v>14.436</c:v>
                </c:pt>
                <c:pt idx="2797">
                  <c:v>14.4412</c:v>
                </c:pt>
                <c:pt idx="2798">
                  <c:v>14.446400000000001</c:v>
                </c:pt>
                <c:pt idx="2799">
                  <c:v>14.451599999999999</c:v>
                </c:pt>
                <c:pt idx="2800">
                  <c:v>14.4567</c:v>
                </c:pt>
                <c:pt idx="2801">
                  <c:v>14.4619</c:v>
                </c:pt>
                <c:pt idx="2802">
                  <c:v>14.4671</c:v>
                </c:pt>
                <c:pt idx="2803">
                  <c:v>14.472300000000001</c:v>
                </c:pt>
                <c:pt idx="2804">
                  <c:v>14.477499999999999</c:v>
                </c:pt>
                <c:pt idx="2805">
                  <c:v>14.482699999999999</c:v>
                </c:pt>
                <c:pt idx="2806">
                  <c:v>14.4878</c:v>
                </c:pt>
                <c:pt idx="2807">
                  <c:v>14.493</c:v>
                </c:pt>
                <c:pt idx="2808">
                  <c:v>14.498200000000001</c:v>
                </c:pt>
                <c:pt idx="2809">
                  <c:v>14.503399999999999</c:v>
                </c:pt>
                <c:pt idx="2810">
                  <c:v>14.508599999999999</c:v>
                </c:pt>
                <c:pt idx="2811">
                  <c:v>14.5138</c:v>
                </c:pt>
                <c:pt idx="2812">
                  <c:v>14.5189</c:v>
                </c:pt>
                <c:pt idx="2813">
                  <c:v>14.524100000000001</c:v>
                </c:pt>
                <c:pt idx="2814">
                  <c:v>14.529299999999999</c:v>
                </c:pt>
                <c:pt idx="2815">
                  <c:v>14.5345</c:v>
                </c:pt>
                <c:pt idx="2816">
                  <c:v>14.5397</c:v>
                </c:pt>
                <c:pt idx="2817">
                  <c:v>14.5449</c:v>
                </c:pt>
                <c:pt idx="2818">
                  <c:v>14.55</c:v>
                </c:pt>
                <c:pt idx="2819">
                  <c:v>14.555199999999999</c:v>
                </c:pt>
                <c:pt idx="2820">
                  <c:v>14.5604</c:v>
                </c:pt>
                <c:pt idx="2821">
                  <c:v>14.5656</c:v>
                </c:pt>
                <c:pt idx="2822">
                  <c:v>14.5708</c:v>
                </c:pt>
                <c:pt idx="2823">
                  <c:v>14.576000000000001</c:v>
                </c:pt>
                <c:pt idx="2824">
                  <c:v>14.581099999999999</c:v>
                </c:pt>
                <c:pt idx="2825">
                  <c:v>14.5863</c:v>
                </c:pt>
                <c:pt idx="2826">
                  <c:v>14.5915</c:v>
                </c:pt>
                <c:pt idx="2827">
                  <c:v>14.5967</c:v>
                </c:pt>
                <c:pt idx="2828">
                  <c:v>14.601900000000001</c:v>
                </c:pt>
                <c:pt idx="2829">
                  <c:v>14.607100000000001</c:v>
                </c:pt>
                <c:pt idx="2830">
                  <c:v>14.6122</c:v>
                </c:pt>
                <c:pt idx="2831">
                  <c:v>14.6174</c:v>
                </c:pt>
                <c:pt idx="2832">
                  <c:v>14.6226</c:v>
                </c:pt>
                <c:pt idx="2833">
                  <c:v>14.627800000000001</c:v>
                </c:pt>
                <c:pt idx="2834">
                  <c:v>14.632999999999999</c:v>
                </c:pt>
                <c:pt idx="2835">
                  <c:v>14.638199999999999</c:v>
                </c:pt>
                <c:pt idx="2836">
                  <c:v>14.6433</c:v>
                </c:pt>
                <c:pt idx="2837">
                  <c:v>14.6485</c:v>
                </c:pt>
                <c:pt idx="2838">
                  <c:v>14.653700000000001</c:v>
                </c:pt>
                <c:pt idx="2839">
                  <c:v>14.658899999999999</c:v>
                </c:pt>
                <c:pt idx="2840">
                  <c:v>14.664099999999999</c:v>
                </c:pt>
                <c:pt idx="2841">
                  <c:v>14.6693</c:v>
                </c:pt>
                <c:pt idx="2842">
                  <c:v>14.6744</c:v>
                </c:pt>
                <c:pt idx="2843">
                  <c:v>14.679600000000001</c:v>
                </c:pt>
                <c:pt idx="2844">
                  <c:v>14.684799999999999</c:v>
                </c:pt>
                <c:pt idx="2845">
                  <c:v>14.69</c:v>
                </c:pt>
                <c:pt idx="2846">
                  <c:v>14.6952</c:v>
                </c:pt>
                <c:pt idx="2847">
                  <c:v>14.7004</c:v>
                </c:pt>
                <c:pt idx="2848">
                  <c:v>14.705500000000001</c:v>
                </c:pt>
                <c:pt idx="2849">
                  <c:v>14.710699999999999</c:v>
                </c:pt>
                <c:pt idx="2850">
                  <c:v>14.7159</c:v>
                </c:pt>
                <c:pt idx="2851">
                  <c:v>14.7211</c:v>
                </c:pt>
                <c:pt idx="2852">
                  <c:v>14.7263</c:v>
                </c:pt>
                <c:pt idx="2853">
                  <c:v>14.7315</c:v>
                </c:pt>
                <c:pt idx="2854">
                  <c:v>14.736599999999999</c:v>
                </c:pt>
                <c:pt idx="2855">
                  <c:v>14.7418</c:v>
                </c:pt>
                <c:pt idx="2856">
                  <c:v>14.747</c:v>
                </c:pt>
                <c:pt idx="2857">
                  <c:v>14.7522</c:v>
                </c:pt>
                <c:pt idx="2858">
                  <c:v>14.757400000000001</c:v>
                </c:pt>
                <c:pt idx="2859">
                  <c:v>14.762600000000001</c:v>
                </c:pt>
                <c:pt idx="2860">
                  <c:v>14.767799999999999</c:v>
                </c:pt>
                <c:pt idx="2861">
                  <c:v>14.7729</c:v>
                </c:pt>
                <c:pt idx="2862">
                  <c:v>14.7781</c:v>
                </c:pt>
                <c:pt idx="2863">
                  <c:v>14.783300000000001</c:v>
                </c:pt>
                <c:pt idx="2864">
                  <c:v>14.788500000000001</c:v>
                </c:pt>
                <c:pt idx="2865">
                  <c:v>14.793699999999999</c:v>
                </c:pt>
                <c:pt idx="2866">
                  <c:v>14.7989</c:v>
                </c:pt>
                <c:pt idx="2867">
                  <c:v>14.804</c:v>
                </c:pt>
                <c:pt idx="2868">
                  <c:v>14.809200000000001</c:v>
                </c:pt>
                <c:pt idx="2869">
                  <c:v>14.814399999999999</c:v>
                </c:pt>
                <c:pt idx="2870">
                  <c:v>14.819599999999999</c:v>
                </c:pt>
                <c:pt idx="2871">
                  <c:v>14.8248</c:v>
                </c:pt>
                <c:pt idx="2872">
                  <c:v>14.83</c:v>
                </c:pt>
                <c:pt idx="2873">
                  <c:v>14.835100000000001</c:v>
                </c:pt>
                <c:pt idx="2874">
                  <c:v>14.840299999999999</c:v>
                </c:pt>
                <c:pt idx="2875">
                  <c:v>14.845499999999999</c:v>
                </c:pt>
                <c:pt idx="2876">
                  <c:v>14.8507</c:v>
                </c:pt>
                <c:pt idx="2877">
                  <c:v>14.8559</c:v>
                </c:pt>
                <c:pt idx="2878">
                  <c:v>14.8611</c:v>
                </c:pt>
                <c:pt idx="2879">
                  <c:v>14.866199999999999</c:v>
                </c:pt>
                <c:pt idx="2880">
                  <c:v>14.8714</c:v>
                </c:pt>
                <c:pt idx="2881">
                  <c:v>14.8766</c:v>
                </c:pt>
                <c:pt idx="2882">
                  <c:v>14.8818</c:v>
                </c:pt>
                <c:pt idx="2883">
                  <c:v>14.887</c:v>
                </c:pt>
                <c:pt idx="2884">
                  <c:v>14.892200000000001</c:v>
                </c:pt>
                <c:pt idx="2885">
                  <c:v>14.8973</c:v>
                </c:pt>
                <c:pt idx="2886">
                  <c:v>14.9025</c:v>
                </c:pt>
                <c:pt idx="2887">
                  <c:v>14.9077</c:v>
                </c:pt>
                <c:pt idx="2888">
                  <c:v>14.9129</c:v>
                </c:pt>
                <c:pt idx="2889">
                  <c:v>14.918100000000001</c:v>
                </c:pt>
                <c:pt idx="2890">
                  <c:v>14.923299999999999</c:v>
                </c:pt>
                <c:pt idx="2891">
                  <c:v>14.9284</c:v>
                </c:pt>
                <c:pt idx="2892">
                  <c:v>14.9336</c:v>
                </c:pt>
                <c:pt idx="2893">
                  <c:v>14.938800000000001</c:v>
                </c:pt>
                <c:pt idx="2894">
                  <c:v>14.944000000000001</c:v>
                </c:pt>
                <c:pt idx="2895">
                  <c:v>14.949199999999999</c:v>
                </c:pt>
                <c:pt idx="2896">
                  <c:v>14.9544</c:v>
                </c:pt>
                <c:pt idx="2897">
                  <c:v>14.9595</c:v>
                </c:pt>
                <c:pt idx="2898">
                  <c:v>14.964700000000001</c:v>
                </c:pt>
                <c:pt idx="2899">
                  <c:v>14.969900000000001</c:v>
                </c:pt>
                <c:pt idx="2900">
                  <c:v>14.975099999999999</c:v>
                </c:pt>
                <c:pt idx="2901">
                  <c:v>14.9803</c:v>
                </c:pt>
                <c:pt idx="2902">
                  <c:v>14.9855</c:v>
                </c:pt>
                <c:pt idx="2903">
                  <c:v>14.990600000000001</c:v>
                </c:pt>
                <c:pt idx="2904">
                  <c:v>14.995799999999999</c:v>
                </c:pt>
                <c:pt idx="2905">
                  <c:v>15.000999999999999</c:v>
                </c:pt>
                <c:pt idx="2906">
                  <c:v>15.0062</c:v>
                </c:pt>
                <c:pt idx="2907">
                  <c:v>15.0114</c:v>
                </c:pt>
                <c:pt idx="2908">
                  <c:v>15.0166</c:v>
                </c:pt>
                <c:pt idx="2909">
                  <c:v>15.021699999999999</c:v>
                </c:pt>
                <c:pt idx="2910">
                  <c:v>15.026899999999999</c:v>
                </c:pt>
                <c:pt idx="2911">
                  <c:v>15.0321</c:v>
                </c:pt>
                <c:pt idx="2912">
                  <c:v>15.0373</c:v>
                </c:pt>
                <c:pt idx="2913">
                  <c:v>15.0425</c:v>
                </c:pt>
                <c:pt idx="2914">
                  <c:v>15.047700000000001</c:v>
                </c:pt>
                <c:pt idx="2915">
                  <c:v>15.0528</c:v>
                </c:pt>
                <c:pt idx="2916">
                  <c:v>15.058</c:v>
                </c:pt>
                <c:pt idx="2917">
                  <c:v>15.0632</c:v>
                </c:pt>
                <c:pt idx="2918">
                  <c:v>15.0684</c:v>
                </c:pt>
                <c:pt idx="2919">
                  <c:v>15.073600000000001</c:v>
                </c:pt>
                <c:pt idx="2920">
                  <c:v>15.078799999999999</c:v>
                </c:pt>
                <c:pt idx="2921">
                  <c:v>15.0839</c:v>
                </c:pt>
                <c:pt idx="2922">
                  <c:v>15.0891</c:v>
                </c:pt>
                <c:pt idx="2923">
                  <c:v>15.0943</c:v>
                </c:pt>
                <c:pt idx="2924">
                  <c:v>15.099500000000001</c:v>
                </c:pt>
                <c:pt idx="2925">
                  <c:v>15.104699999999999</c:v>
                </c:pt>
                <c:pt idx="2926">
                  <c:v>15.1099</c:v>
                </c:pt>
                <c:pt idx="2927">
                  <c:v>15.115</c:v>
                </c:pt>
                <c:pt idx="2928">
                  <c:v>15.120200000000001</c:v>
                </c:pt>
                <c:pt idx="2929">
                  <c:v>15.125400000000001</c:v>
                </c:pt>
                <c:pt idx="2930">
                  <c:v>15.130599999999999</c:v>
                </c:pt>
                <c:pt idx="2931">
                  <c:v>15.1358</c:v>
                </c:pt>
                <c:pt idx="2932">
                  <c:v>15.141</c:v>
                </c:pt>
                <c:pt idx="2933">
                  <c:v>15.146100000000001</c:v>
                </c:pt>
                <c:pt idx="2934">
                  <c:v>15.151300000000001</c:v>
                </c:pt>
                <c:pt idx="2935">
                  <c:v>15.156499999999999</c:v>
                </c:pt>
                <c:pt idx="2936">
                  <c:v>15.1617</c:v>
                </c:pt>
                <c:pt idx="2937">
                  <c:v>15.1669</c:v>
                </c:pt>
                <c:pt idx="2938">
                  <c:v>15.1721</c:v>
                </c:pt>
                <c:pt idx="2939">
                  <c:v>15.177199999999999</c:v>
                </c:pt>
                <c:pt idx="2940">
                  <c:v>15.182399999999999</c:v>
                </c:pt>
                <c:pt idx="2941">
                  <c:v>15.1876</c:v>
                </c:pt>
                <c:pt idx="2942">
                  <c:v>15.1928</c:v>
                </c:pt>
                <c:pt idx="2943">
                  <c:v>15.198</c:v>
                </c:pt>
                <c:pt idx="2944">
                  <c:v>15.203200000000001</c:v>
                </c:pt>
                <c:pt idx="2945">
                  <c:v>15.208299999999999</c:v>
                </c:pt>
                <c:pt idx="2946">
                  <c:v>15.2135</c:v>
                </c:pt>
                <c:pt idx="2947">
                  <c:v>15.2187</c:v>
                </c:pt>
                <c:pt idx="2948">
                  <c:v>15.2239</c:v>
                </c:pt>
                <c:pt idx="2949">
                  <c:v>15.229100000000001</c:v>
                </c:pt>
                <c:pt idx="2950">
                  <c:v>15.234299999999999</c:v>
                </c:pt>
                <c:pt idx="2951">
                  <c:v>15.2394</c:v>
                </c:pt>
                <c:pt idx="2952">
                  <c:v>15.2446</c:v>
                </c:pt>
                <c:pt idx="2953">
                  <c:v>15.2498</c:v>
                </c:pt>
                <c:pt idx="2954">
                  <c:v>15.255000000000001</c:v>
                </c:pt>
                <c:pt idx="2955">
                  <c:v>15.260199999999999</c:v>
                </c:pt>
                <c:pt idx="2956">
                  <c:v>15.2654</c:v>
                </c:pt>
                <c:pt idx="2957">
                  <c:v>15.2705</c:v>
                </c:pt>
                <c:pt idx="2958">
                  <c:v>15.275700000000001</c:v>
                </c:pt>
                <c:pt idx="2959">
                  <c:v>15.280900000000001</c:v>
                </c:pt>
                <c:pt idx="2960">
                  <c:v>15.286099999999999</c:v>
                </c:pt>
                <c:pt idx="2961">
                  <c:v>15.2913</c:v>
                </c:pt>
                <c:pt idx="2962">
                  <c:v>15.2965</c:v>
                </c:pt>
                <c:pt idx="2963">
                  <c:v>15.301600000000001</c:v>
                </c:pt>
                <c:pt idx="2964">
                  <c:v>15.306800000000001</c:v>
                </c:pt>
                <c:pt idx="2965">
                  <c:v>15.311999999999999</c:v>
                </c:pt>
                <c:pt idx="2966">
                  <c:v>15.3172</c:v>
                </c:pt>
                <c:pt idx="2967">
                  <c:v>15.3224</c:v>
                </c:pt>
                <c:pt idx="2968">
                  <c:v>15.3276</c:v>
                </c:pt>
                <c:pt idx="2969">
                  <c:v>15.332800000000001</c:v>
                </c:pt>
                <c:pt idx="2970">
                  <c:v>15.337899999999999</c:v>
                </c:pt>
                <c:pt idx="2971">
                  <c:v>15.3431</c:v>
                </c:pt>
                <c:pt idx="2972">
                  <c:v>15.3483</c:v>
                </c:pt>
                <c:pt idx="2973">
                  <c:v>15.3535</c:v>
                </c:pt>
                <c:pt idx="2974">
                  <c:v>15.358700000000001</c:v>
                </c:pt>
                <c:pt idx="2975">
                  <c:v>15.363899999999999</c:v>
                </c:pt>
                <c:pt idx="2976">
                  <c:v>15.369</c:v>
                </c:pt>
                <c:pt idx="2977">
                  <c:v>15.3742</c:v>
                </c:pt>
                <c:pt idx="2978">
                  <c:v>15.3794</c:v>
                </c:pt>
                <c:pt idx="2979">
                  <c:v>15.384600000000001</c:v>
                </c:pt>
                <c:pt idx="2980">
                  <c:v>15.389799999999999</c:v>
                </c:pt>
                <c:pt idx="2981">
                  <c:v>15.395</c:v>
                </c:pt>
                <c:pt idx="2982">
                  <c:v>15.4001</c:v>
                </c:pt>
                <c:pt idx="2983">
                  <c:v>15.4053</c:v>
                </c:pt>
                <c:pt idx="2984">
                  <c:v>15.410500000000001</c:v>
                </c:pt>
                <c:pt idx="2985">
                  <c:v>15.415699999999999</c:v>
                </c:pt>
                <c:pt idx="2986">
                  <c:v>15.4209</c:v>
                </c:pt>
                <c:pt idx="2987">
                  <c:v>15.4261</c:v>
                </c:pt>
                <c:pt idx="2988">
                  <c:v>15.4312</c:v>
                </c:pt>
                <c:pt idx="2989">
                  <c:v>15.436400000000001</c:v>
                </c:pt>
                <c:pt idx="2990">
                  <c:v>15.441599999999999</c:v>
                </c:pt>
                <c:pt idx="2991">
                  <c:v>15.4468</c:v>
                </c:pt>
                <c:pt idx="2992">
                  <c:v>15.452</c:v>
                </c:pt>
                <c:pt idx="2993">
                  <c:v>15.4572</c:v>
                </c:pt>
                <c:pt idx="2994">
                  <c:v>15.462300000000001</c:v>
                </c:pt>
                <c:pt idx="2995">
                  <c:v>15.467499999999999</c:v>
                </c:pt>
                <c:pt idx="2996">
                  <c:v>15.4727</c:v>
                </c:pt>
                <c:pt idx="2997">
                  <c:v>15.4779</c:v>
                </c:pt>
                <c:pt idx="2998">
                  <c:v>15.4831</c:v>
                </c:pt>
                <c:pt idx="2999">
                  <c:v>15.488300000000001</c:v>
                </c:pt>
                <c:pt idx="3000">
                  <c:v>15.493399999999999</c:v>
                </c:pt>
                <c:pt idx="3001">
                  <c:v>15.4986</c:v>
                </c:pt>
                <c:pt idx="3002">
                  <c:v>15.5038</c:v>
                </c:pt>
                <c:pt idx="3003">
                  <c:v>15.509</c:v>
                </c:pt>
                <c:pt idx="3004">
                  <c:v>15.514200000000001</c:v>
                </c:pt>
                <c:pt idx="3005">
                  <c:v>15.519399999999999</c:v>
                </c:pt>
                <c:pt idx="3006">
                  <c:v>15.5245</c:v>
                </c:pt>
                <c:pt idx="3007">
                  <c:v>15.5297</c:v>
                </c:pt>
                <c:pt idx="3008">
                  <c:v>15.5349</c:v>
                </c:pt>
                <c:pt idx="3009">
                  <c:v>15.540100000000001</c:v>
                </c:pt>
                <c:pt idx="3010">
                  <c:v>15.545299999999999</c:v>
                </c:pt>
                <c:pt idx="3011">
                  <c:v>15.5505</c:v>
                </c:pt>
                <c:pt idx="3012">
                  <c:v>15.5556</c:v>
                </c:pt>
                <c:pt idx="3013">
                  <c:v>15.5608</c:v>
                </c:pt>
                <c:pt idx="3014">
                  <c:v>15.566000000000001</c:v>
                </c:pt>
                <c:pt idx="3015">
                  <c:v>15.571199999999999</c:v>
                </c:pt>
                <c:pt idx="3016">
                  <c:v>15.5764</c:v>
                </c:pt>
                <c:pt idx="3017">
                  <c:v>15.5816</c:v>
                </c:pt>
                <c:pt idx="3018">
                  <c:v>15.5867</c:v>
                </c:pt>
                <c:pt idx="3019">
                  <c:v>15.591900000000001</c:v>
                </c:pt>
                <c:pt idx="3020">
                  <c:v>15.597099999999999</c:v>
                </c:pt>
                <c:pt idx="3021">
                  <c:v>15.6023</c:v>
                </c:pt>
                <c:pt idx="3022">
                  <c:v>15.6075</c:v>
                </c:pt>
                <c:pt idx="3023">
                  <c:v>15.6127</c:v>
                </c:pt>
                <c:pt idx="3024">
                  <c:v>15.617800000000001</c:v>
                </c:pt>
                <c:pt idx="3025">
                  <c:v>15.622999999999999</c:v>
                </c:pt>
                <c:pt idx="3026">
                  <c:v>15.6282</c:v>
                </c:pt>
                <c:pt idx="3027">
                  <c:v>15.6334</c:v>
                </c:pt>
                <c:pt idx="3028">
                  <c:v>15.6386</c:v>
                </c:pt>
                <c:pt idx="3029">
                  <c:v>15.643800000000001</c:v>
                </c:pt>
                <c:pt idx="3030">
                  <c:v>15.648899999999999</c:v>
                </c:pt>
                <c:pt idx="3031">
                  <c:v>15.6541</c:v>
                </c:pt>
                <c:pt idx="3032">
                  <c:v>15.6593</c:v>
                </c:pt>
                <c:pt idx="3033">
                  <c:v>15.6645</c:v>
                </c:pt>
                <c:pt idx="3034">
                  <c:v>15.669700000000001</c:v>
                </c:pt>
                <c:pt idx="3035">
                  <c:v>15.674899999999999</c:v>
                </c:pt>
                <c:pt idx="3036">
                  <c:v>15.68</c:v>
                </c:pt>
                <c:pt idx="3037">
                  <c:v>15.6852</c:v>
                </c:pt>
                <c:pt idx="3038">
                  <c:v>15.6904</c:v>
                </c:pt>
                <c:pt idx="3039">
                  <c:v>15.695600000000001</c:v>
                </c:pt>
                <c:pt idx="3040">
                  <c:v>15.700799999999999</c:v>
                </c:pt>
                <c:pt idx="3041">
                  <c:v>15.706</c:v>
                </c:pt>
                <c:pt idx="3042">
                  <c:v>15.7111</c:v>
                </c:pt>
                <c:pt idx="3043">
                  <c:v>15.7163</c:v>
                </c:pt>
                <c:pt idx="3044">
                  <c:v>15.721500000000001</c:v>
                </c:pt>
                <c:pt idx="3045">
                  <c:v>15.726699999999999</c:v>
                </c:pt>
                <c:pt idx="3046">
                  <c:v>15.7319</c:v>
                </c:pt>
                <c:pt idx="3047">
                  <c:v>15.7371</c:v>
                </c:pt>
                <c:pt idx="3048">
                  <c:v>15.7422</c:v>
                </c:pt>
                <c:pt idx="3049">
                  <c:v>15.747400000000001</c:v>
                </c:pt>
                <c:pt idx="3050">
                  <c:v>15.752599999999999</c:v>
                </c:pt>
                <c:pt idx="3051">
                  <c:v>15.7578</c:v>
                </c:pt>
                <c:pt idx="3052">
                  <c:v>15.763</c:v>
                </c:pt>
                <c:pt idx="3053">
                  <c:v>15.7682</c:v>
                </c:pt>
                <c:pt idx="3054">
                  <c:v>15.773300000000001</c:v>
                </c:pt>
                <c:pt idx="3055">
                  <c:v>15.778499999999999</c:v>
                </c:pt>
                <c:pt idx="3056">
                  <c:v>15.7837</c:v>
                </c:pt>
                <c:pt idx="3057">
                  <c:v>15.7889</c:v>
                </c:pt>
                <c:pt idx="3058">
                  <c:v>15.7941</c:v>
                </c:pt>
                <c:pt idx="3059">
                  <c:v>15.799300000000001</c:v>
                </c:pt>
                <c:pt idx="3060">
                  <c:v>15.804399999999999</c:v>
                </c:pt>
                <c:pt idx="3061">
                  <c:v>15.8096</c:v>
                </c:pt>
                <c:pt idx="3062">
                  <c:v>15.8148</c:v>
                </c:pt>
                <c:pt idx="3063">
                  <c:v>15.82</c:v>
                </c:pt>
                <c:pt idx="3064">
                  <c:v>15.825200000000001</c:v>
                </c:pt>
                <c:pt idx="3065">
                  <c:v>15.830399999999999</c:v>
                </c:pt>
                <c:pt idx="3066">
                  <c:v>15.8355</c:v>
                </c:pt>
                <c:pt idx="3067">
                  <c:v>15.8407</c:v>
                </c:pt>
                <c:pt idx="3068">
                  <c:v>15.8459</c:v>
                </c:pt>
                <c:pt idx="3069">
                  <c:v>15.851100000000001</c:v>
                </c:pt>
                <c:pt idx="3070">
                  <c:v>15.856299999999999</c:v>
                </c:pt>
                <c:pt idx="3071">
                  <c:v>15.861499999999999</c:v>
                </c:pt>
                <c:pt idx="3072">
                  <c:v>15.8666</c:v>
                </c:pt>
                <c:pt idx="3073">
                  <c:v>15.8718</c:v>
                </c:pt>
                <c:pt idx="3074">
                  <c:v>15.877000000000001</c:v>
                </c:pt>
                <c:pt idx="3075">
                  <c:v>15.882199999999999</c:v>
                </c:pt>
                <c:pt idx="3076">
                  <c:v>15.8874</c:v>
                </c:pt>
                <c:pt idx="3077">
                  <c:v>15.8926</c:v>
                </c:pt>
                <c:pt idx="3078">
                  <c:v>15.8977</c:v>
                </c:pt>
                <c:pt idx="3079">
                  <c:v>15.902900000000001</c:v>
                </c:pt>
                <c:pt idx="3080">
                  <c:v>15.908099999999999</c:v>
                </c:pt>
                <c:pt idx="3081">
                  <c:v>15.9133</c:v>
                </c:pt>
                <c:pt idx="3082">
                  <c:v>15.9185</c:v>
                </c:pt>
                <c:pt idx="3083">
                  <c:v>15.9237</c:v>
                </c:pt>
                <c:pt idx="3084">
                  <c:v>15.928900000000001</c:v>
                </c:pt>
                <c:pt idx="3085">
                  <c:v>15.933999999999999</c:v>
                </c:pt>
                <c:pt idx="3086">
                  <c:v>15.9392</c:v>
                </c:pt>
                <c:pt idx="3087">
                  <c:v>15.9444</c:v>
                </c:pt>
                <c:pt idx="3088">
                  <c:v>15.9496</c:v>
                </c:pt>
                <c:pt idx="3089">
                  <c:v>15.954800000000001</c:v>
                </c:pt>
                <c:pt idx="3090">
                  <c:v>15.96</c:v>
                </c:pt>
                <c:pt idx="3091">
                  <c:v>15.9651</c:v>
                </c:pt>
                <c:pt idx="3092">
                  <c:v>15.9703</c:v>
                </c:pt>
                <c:pt idx="3093">
                  <c:v>15.9755</c:v>
                </c:pt>
                <c:pt idx="3094">
                  <c:v>15.980700000000001</c:v>
                </c:pt>
                <c:pt idx="3095">
                  <c:v>15.985900000000001</c:v>
                </c:pt>
                <c:pt idx="3096">
                  <c:v>15.991099999999999</c:v>
                </c:pt>
                <c:pt idx="3097">
                  <c:v>15.9962</c:v>
                </c:pt>
                <c:pt idx="3098">
                  <c:v>16.0014</c:v>
                </c:pt>
                <c:pt idx="3099">
                  <c:v>16.006599999999999</c:v>
                </c:pt>
                <c:pt idx="3100">
                  <c:v>16.011800000000001</c:v>
                </c:pt>
                <c:pt idx="3101">
                  <c:v>16.016999999999999</c:v>
                </c:pt>
                <c:pt idx="3102">
                  <c:v>16.022200000000002</c:v>
                </c:pt>
                <c:pt idx="3103">
                  <c:v>16.0273</c:v>
                </c:pt>
                <c:pt idx="3104">
                  <c:v>16.032499999999999</c:v>
                </c:pt>
                <c:pt idx="3105">
                  <c:v>16.037700000000001</c:v>
                </c:pt>
                <c:pt idx="3106">
                  <c:v>16.042899999999999</c:v>
                </c:pt>
                <c:pt idx="3107">
                  <c:v>16.048100000000002</c:v>
                </c:pt>
                <c:pt idx="3108">
                  <c:v>16.0533</c:v>
                </c:pt>
                <c:pt idx="3109">
                  <c:v>16.058399999999999</c:v>
                </c:pt>
                <c:pt idx="3110">
                  <c:v>16.063600000000001</c:v>
                </c:pt>
                <c:pt idx="3111">
                  <c:v>16.0688</c:v>
                </c:pt>
                <c:pt idx="3112">
                  <c:v>16.074000000000002</c:v>
                </c:pt>
                <c:pt idx="3113">
                  <c:v>16.0792</c:v>
                </c:pt>
                <c:pt idx="3114">
                  <c:v>16.084399999999999</c:v>
                </c:pt>
                <c:pt idx="3115">
                  <c:v>16.089500000000001</c:v>
                </c:pt>
                <c:pt idx="3116">
                  <c:v>16.0947</c:v>
                </c:pt>
                <c:pt idx="3117">
                  <c:v>16.099900000000002</c:v>
                </c:pt>
                <c:pt idx="3118">
                  <c:v>16.1051</c:v>
                </c:pt>
                <c:pt idx="3119">
                  <c:v>16.110299999999999</c:v>
                </c:pt>
                <c:pt idx="3120">
                  <c:v>16.115500000000001</c:v>
                </c:pt>
                <c:pt idx="3121">
                  <c:v>16.1206</c:v>
                </c:pt>
                <c:pt idx="3122">
                  <c:v>16.125800000000002</c:v>
                </c:pt>
                <c:pt idx="3123">
                  <c:v>16.131</c:v>
                </c:pt>
                <c:pt idx="3124">
                  <c:v>16.136199999999999</c:v>
                </c:pt>
                <c:pt idx="3125">
                  <c:v>16.141400000000001</c:v>
                </c:pt>
                <c:pt idx="3126">
                  <c:v>16.146599999999999</c:v>
                </c:pt>
                <c:pt idx="3127">
                  <c:v>16.151700000000002</c:v>
                </c:pt>
                <c:pt idx="3128">
                  <c:v>16.1569</c:v>
                </c:pt>
                <c:pt idx="3129">
                  <c:v>16.162099999999999</c:v>
                </c:pt>
                <c:pt idx="3130">
                  <c:v>16.167300000000001</c:v>
                </c:pt>
                <c:pt idx="3131">
                  <c:v>16.172499999999999</c:v>
                </c:pt>
                <c:pt idx="3132">
                  <c:v>16.177700000000002</c:v>
                </c:pt>
                <c:pt idx="3133">
                  <c:v>16.1828</c:v>
                </c:pt>
                <c:pt idx="3134">
                  <c:v>16.187999999999999</c:v>
                </c:pt>
                <c:pt idx="3135">
                  <c:v>16.193200000000001</c:v>
                </c:pt>
                <c:pt idx="3136">
                  <c:v>16.198399999999999</c:v>
                </c:pt>
                <c:pt idx="3137">
                  <c:v>16.203600000000002</c:v>
                </c:pt>
                <c:pt idx="3138">
                  <c:v>16.2088</c:v>
                </c:pt>
                <c:pt idx="3139">
                  <c:v>16.213899999999999</c:v>
                </c:pt>
                <c:pt idx="3140">
                  <c:v>16.219100000000001</c:v>
                </c:pt>
                <c:pt idx="3141">
                  <c:v>16.224299999999999</c:v>
                </c:pt>
                <c:pt idx="3142">
                  <c:v>16.229500000000002</c:v>
                </c:pt>
                <c:pt idx="3143">
                  <c:v>16.2347</c:v>
                </c:pt>
                <c:pt idx="3144">
                  <c:v>16.239899999999999</c:v>
                </c:pt>
                <c:pt idx="3145">
                  <c:v>16.245000000000001</c:v>
                </c:pt>
                <c:pt idx="3146">
                  <c:v>16.2502</c:v>
                </c:pt>
                <c:pt idx="3147">
                  <c:v>16.255400000000002</c:v>
                </c:pt>
                <c:pt idx="3148">
                  <c:v>16.2606</c:v>
                </c:pt>
                <c:pt idx="3149">
                  <c:v>16.265799999999999</c:v>
                </c:pt>
                <c:pt idx="3150">
                  <c:v>16.271000000000001</c:v>
                </c:pt>
                <c:pt idx="3151">
                  <c:v>16.2761</c:v>
                </c:pt>
                <c:pt idx="3152">
                  <c:v>16.281300000000002</c:v>
                </c:pt>
                <c:pt idx="3153">
                  <c:v>16.2865</c:v>
                </c:pt>
                <c:pt idx="3154">
                  <c:v>16.291699999999999</c:v>
                </c:pt>
                <c:pt idx="3155">
                  <c:v>16.296900000000001</c:v>
                </c:pt>
                <c:pt idx="3156">
                  <c:v>16.302099999999999</c:v>
                </c:pt>
                <c:pt idx="3157">
                  <c:v>16.307200000000002</c:v>
                </c:pt>
                <c:pt idx="3158">
                  <c:v>16.3124</c:v>
                </c:pt>
                <c:pt idx="3159">
                  <c:v>16.317599999999999</c:v>
                </c:pt>
                <c:pt idx="3160">
                  <c:v>16.322800000000001</c:v>
                </c:pt>
                <c:pt idx="3161">
                  <c:v>16.327999999999999</c:v>
                </c:pt>
                <c:pt idx="3162">
                  <c:v>16.333200000000001</c:v>
                </c:pt>
                <c:pt idx="3163">
                  <c:v>16.3383</c:v>
                </c:pt>
                <c:pt idx="3164">
                  <c:v>16.343499999999999</c:v>
                </c:pt>
                <c:pt idx="3165">
                  <c:v>16.348700000000001</c:v>
                </c:pt>
                <c:pt idx="3166">
                  <c:v>16.353899999999999</c:v>
                </c:pt>
                <c:pt idx="3167">
                  <c:v>16.359100000000002</c:v>
                </c:pt>
                <c:pt idx="3168">
                  <c:v>16.3643</c:v>
                </c:pt>
                <c:pt idx="3169">
                  <c:v>16.369399999999999</c:v>
                </c:pt>
                <c:pt idx="3170">
                  <c:v>16.374600000000001</c:v>
                </c:pt>
                <c:pt idx="3171">
                  <c:v>16.379799999999999</c:v>
                </c:pt>
                <c:pt idx="3172">
                  <c:v>16.385000000000002</c:v>
                </c:pt>
                <c:pt idx="3173">
                  <c:v>16.3902</c:v>
                </c:pt>
                <c:pt idx="3174">
                  <c:v>16.395399999999999</c:v>
                </c:pt>
                <c:pt idx="3175">
                  <c:v>16.400500000000001</c:v>
                </c:pt>
                <c:pt idx="3176">
                  <c:v>16.4057</c:v>
                </c:pt>
                <c:pt idx="3177">
                  <c:v>16.410900000000002</c:v>
                </c:pt>
                <c:pt idx="3178">
                  <c:v>16.4161</c:v>
                </c:pt>
                <c:pt idx="3179">
                  <c:v>16.421299999999999</c:v>
                </c:pt>
                <c:pt idx="3180">
                  <c:v>16.426500000000001</c:v>
                </c:pt>
                <c:pt idx="3181">
                  <c:v>16.4316</c:v>
                </c:pt>
                <c:pt idx="3182">
                  <c:v>16.436800000000002</c:v>
                </c:pt>
                <c:pt idx="3183">
                  <c:v>16.442</c:v>
                </c:pt>
                <c:pt idx="3184">
                  <c:v>16.447199999999999</c:v>
                </c:pt>
                <c:pt idx="3185">
                  <c:v>16.452400000000001</c:v>
                </c:pt>
                <c:pt idx="3186">
                  <c:v>16.457599999999999</c:v>
                </c:pt>
                <c:pt idx="3187">
                  <c:v>16.462700000000002</c:v>
                </c:pt>
                <c:pt idx="3188">
                  <c:v>16.4679</c:v>
                </c:pt>
                <c:pt idx="3189">
                  <c:v>16.473099999999999</c:v>
                </c:pt>
                <c:pt idx="3190">
                  <c:v>16.478300000000001</c:v>
                </c:pt>
                <c:pt idx="3191">
                  <c:v>16.483499999999999</c:v>
                </c:pt>
                <c:pt idx="3192">
                  <c:v>16.488700000000001</c:v>
                </c:pt>
                <c:pt idx="3193">
                  <c:v>16.4939</c:v>
                </c:pt>
                <c:pt idx="3194">
                  <c:v>16.498999999999999</c:v>
                </c:pt>
                <c:pt idx="3195">
                  <c:v>16.504200000000001</c:v>
                </c:pt>
                <c:pt idx="3196">
                  <c:v>16.509399999999999</c:v>
                </c:pt>
                <c:pt idx="3197">
                  <c:v>16.514600000000002</c:v>
                </c:pt>
                <c:pt idx="3198">
                  <c:v>16.5198</c:v>
                </c:pt>
                <c:pt idx="3199">
                  <c:v>16.524999999999999</c:v>
                </c:pt>
                <c:pt idx="3200">
                  <c:v>16.530100000000001</c:v>
                </c:pt>
                <c:pt idx="3201">
                  <c:v>16.535299999999999</c:v>
                </c:pt>
                <c:pt idx="3202">
                  <c:v>16.540500000000002</c:v>
                </c:pt>
                <c:pt idx="3203">
                  <c:v>16.5457</c:v>
                </c:pt>
                <c:pt idx="3204">
                  <c:v>16.550899999999999</c:v>
                </c:pt>
                <c:pt idx="3205">
                  <c:v>16.556100000000001</c:v>
                </c:pt>
                <c:pt idx="3206">
                  <c:v>16.561199999999999</c:v>
                </c:pt>
                <c:pt idx="3207">
                  <c:v>16.566400000000002</c:v>
                </c:pt>
                <c:pt idx="3208">
                  <c:v>16.5716</c:v>
                </c:pt>
                <c:pt idx="3209">
                  <c:v>16.576799999999999</c:v>
                </c:pt>
                <c:pt idx="3210">
                  <c:v>16.582000000000001</c:v>
                </c:pt>
                <c:pt idx="3211">
                  <c:v>16.587199999999999</c:v>
                </c:pt>
                <c:pt idx="3212">
                  <c:v>16.592300000000002</c:v>
                </c:pt>
                <c:pt idx="3213">
                  <c:v>16.5975</c:v>
                </c:pt>
                <c:pt idx="3214">
                  <c:v>16.602699999999999</c:v>
                </c:pt>
                <c:pt idx="3215">
                  <c:v>16.607900000000001</c:v>
                </c:pt>
                <c:pt idx="3216">
                  <c:v>16.613099999999999</c:v>
                </c:pt>
                <c:pt idx="3217">
                  <c:v>16.618300000000001</c:v>
                </c:pt>
                <c:pt idx="3218">
                  <c:v>16.6234</c:v>
                </c:pt>
                <c:pt idx="3219">
                  <c:v>16.628599999999999</c:v>
                </c:pt>
                <c:pt idx="3220">
                  <c:v>16.633800000000001</c:v>
                </c:pt>
                <c:pt idx="3221">
                  <c:v>16.638999999999999</c:v>
                </c:pt>
                <c:pt idx="3222">
                  <c:v>16.644200000000001</c:v>
                </c:pt>
                <c:pt idx="3223">
                  <c:v>16.6494</c:v>
                </c:pt>
                <c:pt idx="3224">
                  <c:v>16.654499999999999</c:v>
                </c:pt>
                <c:pt idx="3225">
                  <c:v>16.659700000000001</c:v>
                </c:pt>
                <c:pt idx="3226">
                  <c:v>16.664899999999999</c:v>
                </c:pt>
                <c:pt idx="3227">
                  <c:v>16.670100000000001</c:v>
                </c:pt>
                <c:pt idx="3228">
                  <c:v>16.6753</c:v>
                </c:pt>
                <c:pt idx="3229">
                  <c:v>16.680499999999999</c:v>
                </c:pt>
                <c:pt idx="3230">
                  <c:v>16.685600000000001</c:v>
                </c:pt>
                <c:pt idx="3231">
                  <c:v>16.690799999999999</c:v>
                </c:pt>
                <c:pt idx="3232">
                  <c:v>16.696000000000002</c:v>
                </c:pt>
                <c:pt idx="3233">
                  <c:v>16.7012</c:v>
                </c:pt>
                <c:pt idx="3234">
                  <c:v>16.706399999999999</c:v>
                </c:pt>
                <c:pt idx="3235">
                  <c:v>16.711600000000001</c:v>
                </c:pt>
                <c:pt idx="3236">
                  <c:v>16.716699999999999</c:v>
                </c:pt>
                <c:pt idx="3237">
                  <c:v>16.721900000000002</c:v>
                </c:pt>
                <c:pt idx="3238">
                  <c:v>16.7271</c:v>
                </c:pt>
                <c:pt idx="3239">
                  <c:v>16.732299999999999</c:v>
                </c:pt>
                <c:pt idx="3240">
                  <c:v>16.737500000000001</c:v>
                </c:pt>
                <c:pt idx="3241">
                  <c:v>16.742699999999999</c:v>
                </c:pt>
                <c:pt idx="3242">
                  <c:v>16.747800000000002</c:v>
                </c:pt>
                <c:pt idx="3243">
                  <c:v>16.753</c:v>
                </c:pt>
                <c:pt idx="3244">
                  <c:v>16.758199999999999</c:v>
                </c:pt>
                <c:pt idx="3245">
                  <c:v>16.763400000000001</c:v>
                </c:pt>
                <c:pt idx="3246">
                  <c:v>16.768599999999999</c:v>
                </c:pt>
                <c:pt idx="3247">
                  <c:v>16.773800000000001</c:v>
                </c:pt>
                <c:pt idx="3248">
                  <c:v>16.7789</c:v>
                </c:pt>
                <c:pt idx="3249">
                  <c:v>16.784099999999999</c:v>
                </c:pt>
                <c:pt idx="3250">
                  <c:v>16.789300000000001</c:v>
                </c:pt>
                <c:pt idx="3251">
                  <c:v>16.794499999999999</c:v>
                </c:pt>
                <c:pt idx="3252">
                  <c:v>16.799700000000001</c:v>
                </c:pt>
                <c:pt idx="3253">
                  <c:v>16.8049</c:v>
                </c:pt>
                <c:pt idx="3254">
                  <c:v>16.809999999999999</c:v>
                </c:pt>
                <c:pt idx="3255">
                  <c:v>16.815200000000001</c:v>
                </c:pt>
                <c:pt idx="3256">
                  <c:v>16.820399999999999</c:v>
                </c:pt>
                <c:pt idx="3257">
                  <c:v>16.825600000000001</c:v>
                </c:pt>
                <c:pt idx="3258">
                  <c:v>16.8308</c:v>
                </c:pt>
                <c:pt idx="3259">
                  <c:v>16.835999999999999</c:v>
                </c:pt>
                <c:pt idx="3260">
                  <c:v>16.841100000000001</c:v>
                </c:pt>
                <c:pt idx="3261">
                  <c:v>16.846299999999999</c:v>
                </c:pt>
                <c:pt idx="3262">
                  <c:v>16.851500000000001</c:v>
                </c:pt>
                <c:pt idx="3263">
                  <c:v>16.8567</c:v>
                </c:pt>
                <c:pt idx="3264">
                  <c:v>16.861899999999999</c:v>
                </c:pt>
                <c:pt idx="3265">
                  <c:v>16.867100000000001</c:v>
                </c:pt>
                <c:pt idx="3266">
                  <c:v>16.872199999999999</c:v>
                </c:pt>
                <c:pt idx="3267">
                  <c:v>16.877400000000002</c:v>
                </c:pt>
                <c:pt idx="3268">
                  <c:v>16.8826</c:v>
                </c:pt>
                <c:pt idx="3269">
                  <c:v>16.887799999999999</c:v>
                </c:pt>
                <c:pt idx="3270">
                  <c:v>16.893000000000001</c:v>
                </c:pt>
                <c:pt idx="3271">
                  <c:v>16.898199999999999</c:v>
                </c:pt>
                <c:pt idx="3272">
                  <c:v>16.903300000000002</c:v>
                </c:pt>
                <c:pt idx="3273">
                  <c:v>16.9085</c:v>
                </c:pt>
                <c:pt idx="3274">
                  <c:v>16.913699999999999</c:v>
                </c:pt>
                <c:pt idx="3275">
                  <c:v>16.918900000000001</c:v>
                </c:pt>
                <c:pt idx="3276">
                  <c:v>16.924099999999999</c:v>
                </c:pt>
                <c:pt idx="3277">
                  <c:v>16.929300000000001</c:v>
                </c:pt>
                <c:pt idx="3278">
                  <c:v>16.9344</c:v>
                </c:pt>
                <c:pt idx="3279">
                  <c:v>16.939599999999999</c:v>
                </c:pt>
                <c:pt idx="3280">
                  <c:v>16.944800000000001</c:v>
                </c:pt>
                <c:pt idx="3281">
                  <c:v>16.95</c:v>
                </c:pt>
                <c:pt idx="3282">
                  <c:v>16.955200000000001</c:v>
                </c:pt>
                <c:pt idx="3283">
                  <c:v>16.9604</c:v>
                </c:pt>
                <c:pt idx="3284">
                  <c:v>16.965499999999999</c:v>
                </c:pt>
                <c:pt idx="3285">
                  <c:v>16.970700000000001</c:v>
                </c:pt>
                <c:pt idx="3286">
                  <c:v>16.975899999999999</c:v>
                </c:pt>
                <c:pt idx="3287">
                  <c:v>16.981100000000001</c:v>
                </c:pt>
                <c:pt idx="3288">
                  <c:v>16.9863</c:v>
                </c:pt>
                <c:pt idx="3289">
                  <c:v>16.991499999999998</c:v>
                </c:pt>
                <c:pt idx="3290">
                  <c:v>16.996600000000001</c:v>
                </c:pt>
                <c:pt idx="3291">
                  <c:v>17.001799999999999</c:v>
                </c:pt>
                <c:pt idx="3292">
                  <c:v>17.007000000000001</c:v>
                </c:pt>
                <c:pt idx="3293">
                  <c:v>17.0122</c:v>
                </c:pt>
                <c:pt idx="3294">
                  <c:v>17.017399999999999</c:v>
                </c:pt>
                <c:pt idx="3295">
                  <c:v>17.022600000000001</c:v>
                </c:pt>
                <c:pt idx="3296">
                  <c:v>17.027799999999999</c:v>
                </c:pt>
                <c:pt idx="3297">
                  <c:v>17.032900000000001</c:v>
                </c:pt>
                <c:pt idx="3298">
                  <c:v>17.0381</c:v>
                </c:pt>
                <c:pt idx="3299">
                  <c:v>17.043299999999999</c:v>
                </c:pt>
                <c:pt idx="3300">
                  <c:v>17.048500000000001</c:v>
                </c:pt>
                <c:pt idx="3301">
                  <c:v>17.053699999999999</c:v>
                </c:pt>
                <c:pt idx="3302">
                  <c:v>17.058900000000001</c:v>
                </c:pt>
                <c:pt idx="3303">
                  <c:v>17.064</c:v>
                </c:pt>
                <c:pt idx="3304">
                  <c:v>17.069199999999999</c:v>
                </c:pt>
                <c:pt idx="3305">
                  <c:v>17.074400000000001</c:v>
                </c:pt>
                <c:pt idx="3306">
                  <c:v>17.079599999999999</c:v>
                </c:pt>
                <c:pt idx="3307">
                  <c:v>17.084800000000001</c:v>
                </c:pt>
                <c:pt idx="3308">
                  <c:v>17.09</c:v>
                </c:pt>
                <c:pt idx="3309">
                  <c:v>17.095099999999999</c:v>
                </c:pt>
                <c:pt idx="3310">
                  <c:v>17.100300000000001</c:v>
                </c:pt>
                <c:pt idx="3311">
                  <c:v>17.105499999999999</c:v>
                </c:pt>
                <c:pt idx="3312">
                  <c:v>17.110700000000001</c:v>
                </c:pt>
                <c:pt idx="3313">
                  <c:v>17.1159</c:v>
                </c:pt>
                <c:pt idx="3314">
                  <c:v>17.121099999999998</c:v>
                </c:pt>
                <c:pt idx="3315">
                  <c:v>17.126200000000001</c:v>
                </c:pt>
                <c:pt idx="3316">
                  <c:v>17.131399999999999</c:v>
                </c:pt>
                <c:pt idx="3317">
                  <c:v>17.136600000000001</c:v>
                </c:pt>
                <c:pt idx="3318">
                  <c:v>17.1418</c:v>
                </c:pt>
                <c:pt idx="3319">
                  <c:v>17.146999999999998</c:v>
                </c:pt>
                <c:pt idx="3320">
                  <c:v>17.152200000000001</c:v>
                </c:pt>
                <c:pt idx="3321">
                  <c:v>17.157299999999999</c:v>
                </c:pt>
                <c:pt idx="3322">
                  <c:v>17.162500000000001</c:v>
                </c:pt>
                <c:pt idx="3323">
                  <c:v>17.1677</c:v>
                </c:pt>
                <c:pt idx="3324">
                  <c:v>17.172899999999998</c:v>
                </c:pt>
                <c:pt idx="3325">
                  <c:v>17.178100000000001</c:v>
                </c:pt>
                <c:pt idx="3326">
                  <c:v>17.183299999999999</c:v>
                </c:pt>
                <c:pt idx="3327">
                  <c:v>17.188400000000001</c:v>
                </c:pt>
                <c:pt idx="3328">
                  <c:v>17.1936</c:v>
                </c:pt>
                <c:pt idx="3329">
                  <c:v>17.198799999999999</c:v>
                </c:pt>
                <c:pt idx="3330">
                  <c:v>17.204000000000001</c:v>
                </c:pt>
                <c:pt idx="3331">
                  <c:v>17.209199999999999</c:v>
                </c:pt>
                <c:pt idx="3332">
                  <c:v>17.214400000000001</c:v>
                </c:pt>
                <c:pt idx="3333">
                  <c:v>17.2195</c:v>
                </c:pt>
                <c:pt idx="3334">
                  <c:v>17.224699999999999</c:v>
                </c:pt>
                <c:pt idx="3335">
                  <c:v>17.229900000000001</c:v>
                </c:pt>
                <c:pt idx="3336">
                  <c:v>17.235099999999999</c:v>
                </c:pt>
                <c:pt idx="3337">
                  <c:v>17.240300000000001</c:v>
                </c:pt>
                <c:pt idx="3338">
                  <c:v>17.2455</c:v>
                </c:pt>
                <c:pt idx="3339">
                  <c:v>17.250599999999999</c:v>
                </c:pt>
                <c:pt idx="3340">
                  <c:v>17.255800000000001</c:v>
                </c:pt>
                <c:pt idx="3341">
                  <c:v>17.260999999999999</c:v>
                </c:pt>
                <c:pt idx="3342">
                  <c:v>17.266200000000001</c:v>
                </c:pt>
                <c:pt idx="3343">
                  <c:v>17.2714</c:v>
                </c:pt>
                <c:pt idx="3344">
                  <c:v>17.276599999999998</c:v>
                </c:pt>
                <c:pt idx="3345">
                  <c:v>17.281700000000001</c:v>
                </c:pt>
                <c:pt idx="3346">
                  <c:v>17.286899999999999</c:v>
                </c:pt>
                <c:pt idx="3347">
                  <c:v>17.292100000000001</c:v>
                </c:pt>
                <c:pt idx="3348">
                  <c:v>17.2973</c:v>
                </c:pt>
                <c:pt idx="3349">
                  <c:v>17.302499999999998</c:v>
                </c:pt>
                <c:pt idx="3350">
                  <c:v>17.307700000000001</c:v>
                </c:pt>
                <c:pt idx="3351">
                  <c:v>17.312799999999999</c:v>
                </c:pt>
                <c:pt idx="3352">
                  <c:v>17.318000000000001</c:v>
                </c:pt>
                <c:pt idx="3353">
                  <c:v>17.3232</c:v>
                </c:pt>
                <c:pt idx="3354">
                  <c:v>17.328399999999998</c:v>
                </c:pt>
                <c:pt idx="3355">
                  <c:v>17.333600000000001</c:v>
                </c:pt>
                <c:pt idx="3356">
                  <c:v>17.338799999999999</c:v>
                </c:pt>
                <c:pt idx="3357">
                  <c:v>17.343900000000001</c:v>
                </c:pt>
                <c:pt idx="3358">
                  <c:v>17.3491</c:v>
                </c:pt>
                <c:pt idx="3359">
                  <c:v>17.354299999999999</c:v>
                </c:pt>
                <c:pt idx="3360">
                  <c:v>17.359500000000001</c:v>
                </c:pt>
                <c:pt idx="3361">
                  <c:v>17.364699999999999</c:v>
                </c:pt>
                <c:pt idx="3362">
                  <c:v>17.369900000000001</c:v>
                </c:pt>
                <c:pt idx="3363">
                  <c:v>17.375</c:v>
                </c:pt>
                <c:pt idx="3364">
                  <c:v>17.380199999999999</c:v>
                </c:pt>
                <c:pt idx="3365">
                  <c:v>17.385400000000001</c:v>
                </c:pt>
                <c:pt idx="3366">
                  <c:v>17.390599999999999</c:v>
                </c:pt>
                <c:pt idx="3367">
                  <c:v>17.395800000000001</c:v>
                </c:pt>
                <c:pt idx="3368">
                  <c:v>17.401</c:v>
                </c:pt>
                <c:pt idx="3369">
                  <c:v>17.406099999999999</c:v>
                </c:pt>
                <c:pt idx="3370">
                  <c:v>17.411300000000001</c:v>
                </c:pt>
                <c:pt idx="3371">
                  <c:v>17.416499999999999</c:v>
                </c:pt>
                <c:pt idx="3372">
                  <c:v>17.421700000000001</c:v>
                </c:pt>
                <c:pt idx="3373">
                  <c:v>17.4269</c:v>
                </c:pt>
                <c:pt idx="3374">
                  <c:v>17.432099999999998</c:v>
                </c:pt>
                <c:pt idx="3375">
                  <c:v>17.437200000000001</c:v>
                </c:pt>
                <c:pt idx="3376">
                  <c:v>17.442399999999999</c:v>
                </c:pt>
                <c:pt idx="3377">
                  <c:v>17.447600000000001</c:v>
                </c:pt>
                <c:pt idx="3378">
                  <c:v>17.4528</c:v>
                </c:pt>
                <c:pt idx="3379">
                  <c:v>17.457999999999998</c:v>
                </c:pt>
                <c:pt idx="3380">
                  <c:v>17.463200000000001</c:v>
                </c:pt>
                <c:pt idx="3381">
                  <c:v>17.468299999999999</c:v>
                </c:pt>
                <c:pt idx="3382">
                  <c:v>17.473500000000001</c:v>
                </c:pt>
                <c:pt idx="3383">
                  <c:v>17.4787</c:v>
                </c:pt>
                <c:pt idx="3384">
                  <c:v>17.483899999999998</c:v>
                </c:pt>
                <c:pt idx="3385">
                  <c:v>17.489100000000001</c:v>
                </c:pt>
                <c:pt idx="3386">
                  <c:v>17.494299999999999</c:v>
                </c:pt>
                <c:pt idx="3387">
                  <c:v>17.499400000000001</c:v>
                </c:pt>
                <c:pt idx="3388">
                  <c:v>17.5046</c:v>
                </c:pt>
                <c:pt idx="3389">
                  <c:v>17.509799999999998</c:v>
                </c:pt>
                <c:pt idx="3390">
                  <c:v>17.515000000000001</c:v>
                </c:pt>
                <c:pt idx="3391">
                  <c:v>17.520199999999999</c:v>
                </c:pt>
                <c:pt idx="3392">
                  <c:v>17.525400000000001</c:v>
                </c:pt>
                <c:pt idx="3393">
                  <c:v>17.5305</c:v>
                </c:pt>
                <c:pt idx="3394">
                  <c:v>17.535699999999999</c:v>
                </c:pt>
                <c:pt idx="3395">
                  <c:v>17.540900000000001</c:v>
                </c:pt>
                <c:pt idx="3396">
                  <c:v>17.546099999999999</c:v>
                </c:pt>
                <c:pt idx="3397">
                  <c:v>17.551300000000001</c:v>
                </c:pt>
                <c:pt idx="3398">
                  <c:v>17.5565</c:v>
                </c:pt>
                <c:pt idx="3399">
                  <c:v>17.561599999999999</c:v>
                </c:pt>
                <c:pt idx="3400">
                  <c:v>17.566800000000001</c:v>
                </c:pt>
                <c:pt idx="3401">
                  <c:v>17.571999999999999</c:v>
                </c:pt>
                <c:pt idx="3402">
                  <c:v>17.577200000000001</c:v>
                </c:pt>
                <c:pt idx="3403">
                  <c:v>17.5824</c:v>
                </c:pt>
                <c:pt idx="3404">
                  <c:v>17.587599999999998</c:v>
                </c:pt>
                <c:pt idx="3405">
                  <c:v>17.5928</c:v>
                </c:pt>
                <c:pt idx="3406">
                  <c:v>17.597899999999999</c:v>
                </c:pt>
                <c:pt idx="3407">
                  <c:v>17.603100000000001</c:v>
                </c:pt>
                <c:pt idx="3408">
                  <c:v>17.6083</c:v>
                </c:pt>
                <c:pt idx="3409">
                  <c:v>17.613499999999998</c:v>
                </c:pt>
                <c:pt idx="3410">
                  <c:v>17.6187</c:v>
                </c:pt>
                <c:pt idx="3411">
                  <c:v>17.623899999999999</c:v>
                </c:pt>
                <c:pt idx="3412">
                  <c:v>17.629000000000001</c:v>
                </c:pt>
                <c:pt idx="3413">
                  <c:v>17.6342</c:v>
                </c:pt>
                <c:pt idx="3414">
                  <c:v>17.639399999999998</c:v>
                </c:pt>
                <c:pt idx="3415">
                  <c:v>17.644600000000001</c:v>
                </c:pt>
                <c:pt idx="3416">
                  <c:v>17.649799999999999</c:v>
                </c:pt>
                <c:pt idx="3417">
                  <c:v>17.655000000000001</c:v>
                </c:pt>
                <c:pt idx="3418">
                  <c:v>17.6601</c:v>
                </c:pt>
                <c:pt idx="3419">
                  <c:v>17.665299999999998</c:v>
                </c:pt>
                <c:pt idx="3420">
                  <c:v>17.670500000000001</c:v>
                </c:pt>
                <c:pt idx="3421">
                  <c:v>17.675699999999999</c:v>
                </c:pt>
                <c:pt idx="3422">
                  <c:v>17.680900000000001</c:v>
                </c:pt>
                <c:pt idx="3423">
                  <c:v>17.6861</c:v>
                </c:pt>
                <c:pt idx="3424">
                  <c:v>17.691199999999998</c:v>
                </c:pt>
                <c:pt idx="3425">
                  <c:v>17.696400000000001</c:v>
                </c:pt>
                <c:pt idx="3426">
                  <c:v>17.701599999999999</c:v>
                </c:pt>
                <c:pt idx="3427">
                  <c:v>17.706800000000001</c:v>
                </c:pt>
                <c:pt idx="3428">
                  <c:v>17.712</c:v>
                </c:pt>
                <c:pt idx="3429">
                  <c:v>17.717199999999998</c:v>
                </c:pt>
                <c:pt idx="3430">
                  <c:v>17.722300000000001</c:v>
                </c:pt>
                <c:pt idx="3431">
                  <c:v>17.727499999999999</c:v>
                </c:pt>
                <c:pt idx="3432">
                  <c:v>17.732700000000001</c:v>
                </c:pt>
                <c:pt idx="3433">
                  <c:v>17.7379</c:v>
                </c:pt>
                <c:pt idx="3434">
                  <c:v>17.743099999999998</c:v>
                </c:pt>
                <c:pt idx="3435">
                  <c:v>17.7483</c:v>
                </c:pt>
                <c:pt idx="3436">
                  <c:v>17.753399999999999</c:v>
                </c:pt>
                <c:pt idx="3437">
                  <c:v>17.758600000000001</c:v>
                </c:pt>
                <c:pt idx="3438">
                  <c:v>17.7638</c:v>
                </c:pt>
                <c:pt idx="3439">
                  <c:v>17.768999999999998</c:v>
                </c:pt>
                <c:pt idx="3440">
                  <c:v>17.7742</c:v>
                </c:pt>
                <c:pt idx="3441">
                  <c:v>17.779399999999999</c:v>
                </c:pt>
                <c:pt idx="3442">
                  <c:v>17.784500000000001</c:v>
                </c:pt>
                <c:pt idx="3443">
                  <c:v>17.7897</c:v>
                </c:pt>
                <c:pt idx="3444">
                  <c:v>17.794899999999998</c:v>
                </c:pt>
                <c:pt idx="3445">
                  <c:v>17.8001</c:v>
                </c:pt>
                <c:pt idx="3446">
                  <c:v>17.805299999999999</c:v>
                </c:pt>
                <c:pt idx="3447">
                  <c:v>17.810500000000001</c:v>
                </c:pt>
                <c:pt idx="3448">
                  <c:v>17.8156</c:v>
                </c:pt>
                <c:pt idx="3449">
                  <c:v>17.820799999999998</c:v>
                </c:pt>
                <c:pt idx="3450">
                  <c:v>17.826000000000001</c:v>
                </c:pt>
                <c:pt idx="3451">
                  <c:v>17.831199999999999</c:v>
                </c:pt>
                <c:pt idx="3452">
                  <c:v>17.836400000000001</c:v>
                </c:pt>
                <c:pt idx="3453">
                  <c:v>17.8416</c:v>
                </c:pt>
                <c:pt idx="3454">
                  <c:v>17.846699999999998</c:v>
                </c:pt>
                <c:pt idx="3455">
                  <c:v>17.851900000000001</c:v>
                </c:pt>
                <c:pt idx="3456">
                  <c:v>17.857099999999999</c:v>
                </c:pt>
                <c:pt idx="3457">
                  <c:v>17.862300000000001</c:v>
                </c:pt>
                <c:pt idx="3458">
                  <c:v>17.8675</c:v>
                </c:pt>
                <c:pt idx="3459">
                  <c:v>17.872699999999998</c:v>
                </c:pt>
                <c:pt idx="3460">
                  <c:v>17.877800000000001</c:v>
                </c:pt>
                <c:pt idx="3461">
                  <c:v>17.882999999999999</c:v>
                </c:pt>
                <c:pt idx="3462">
                  <c:v>17.888200000000001</c:v>
                </c:pt>
                <c:pt idx="3463">
                  <c:v>17.8934</c:v>
                </c:pt>
                <c:pt idx="3464">
                  <c:v>17.898599999999998</c:v>
                </c:pt>
                <c:pt idx="3465">
                  <c:v>17.9038</c:v>
                </c:pt>
                <c:pt idx="3466">
                  <c:v>17.908899999999999</c:v>
                </c:pt>
                <c:pt idx="3467">
                  <c:v>17.914100000000001</c:v>
                </c:pt>
                <c:pt idx="3468">
                  <c:v>17.9193</c:v>
                </c:pt>
                <c:pt idx="3469">
                  <c:v>17.924499999999998</c:v>
                </c:pt>
                <c:pt idx="3470">
                  <c:v>17.9297</c:v>
                </c:pt>
                <c:pt idx="3471">
                  <c:v>17.934899999999999</c:v>
                </c:pt>
                <c:pt idx="3472">
                  <c:v>17.940000000000001</c:v>
                </c:pt>
                <c:pt idx="3473">
                  <c:v>17.9452</c:v>
                </c:pt>
                <c:pt idx="3474">
                  <c:v>17.950399999999998</c:v>
                </c:pt>
                <c:pt idx="3475">
                  <c:v>17.9556</c:v>
                </c:pt>
                <c:pt idx="3476">
                  <c:v>17.960799999999999</c:v>
                </c:pt>
                <c:pt idx="3477">
                  <c:v>17.966000000000001</c:v>
                </c:pt>
                <c:pt idx="3478">
                  <c:v>17.9711</c:v>
                </c:pt>
                <c:pt idx="3479">
                  <c:v>17.976299999999998</c:v>
                </c:pt>
                <c:pt idx="3480">
                  <c:v>17.9815</c:v>
                </c:pt>
                <c:pt idx="3481">
                  <c:v>17.986699999999999</c:v>
                </c:pt>
                <c:pt idx="3482">
                  <c:v>17.991900000000001</c:v>
                </c:pt>
                <c:pt idx="3483">
                  <c:v>17.9971</c:v>
                </c:pt>
                <c:pt idx="3484">
                  <c:v>18.002199999999998</c:v>
                </c:pt>
                <c:pt idx="3485">
                  <c:v>18.007400000000001</c:v>
                </c:pt>
                <c:pt idx="3486">
                  <c:v>18.012599999999999</c:v>
                </c:pt>
                <c:pt idx="3487">
                  <c:v>18.017800000000001</c:v>
                </c:pt>
                <c:pt idx="3488">
                  <c:v>18.023</c:v>
                </c:pt>
                <c:pt idx="3489">
                  <c:v>18.028199999999998</c:v>
                </c:pt>
                <c:pt idx="3490">
                  <c:v>18.033300000000001</c:v>
                </c:pt>
                <c:pt idx="3491">
                  <c:v>18.038499999999999</c:v>
                </c:pt>
                <c:pt idx="3492">
                  <c:v>18.043700000000001</c:v>
                </c:pt>
                <c:pt idx="3493">
                  <c:v>18.0489</c:v>
                </c:pt>
                <c:pt idx="3494">
                  <c:v>18.054099999999998</c:v>
                </c:pt>
                <c:pt idx="3495">
                  <c:v>18.0593</c:v>
                </c:pt>
                <c:pt idx="3496">
                  <c:v>18.064399999999999</c:v>
                </c:pt>
                <c:pt idx="3497">
                  <c:v>18.069600000000001</c:v>
                </c:pt>
                <c:pt idx="3498">
                  <c:v>18.0748</c:v>
                </c:pt>
                <c:pt idx="3499">
                  <c:v>18.079999999999998</c:v>
                </c:pt>
                <c:pt idx="3500">
                  <c:v>18.0852</c:v>
                </c:pt>
                <c:pt idx="3501">
                  <c:v>18.090399999999999</c:v>
                </c:pt>
                <c:pt idx="3502">
                  <c:v>18.095500000000001</c:v>
                </c:pt>
                <c:pt idx="3503">
                  <c:v>18.1007</c:v>
                </c:pt>
                <c:pt idx="3504">
                  <c:v>18.105899999999998</c:v>
                </c:pt>
                <c:pt idx="3505">
                  <c:v>18.1111</c:v>
                </c:pt>
                <c:pt idx="3506">
                  <c:v>18.116299999999999</c:v>
                </c:pt>
                <c:pt idx="3507">
                  <c:v>18.121500000000001</c:v>
                </c:pt>
                <c:pt idx="3508">
                  <c:v>18.1266</c:v>
                </c:pt>
                <c:pt idx="3509">
                  <c:v>18.131799999999998</c:v>
                </c:pt>
                <c:pt idx="3510">
                  <c:v>18.137</c:v>
                </c:pt>
                <c:pt idx="3511">
                  <c:v>18.142199999999999</c:v>
                </c:pt>
                <c:pt idx="3512">
                  <c:v>18.147400000000001</c:v>
                </c:pt>
                <c:pt idx="3513">
                  <c:v>18.1526</c:v>
                </c:pt>
                <c:pt idx="3514">
                  <c:v>18.157699999999998</c:v>
                </c:pt>
                <c:pt idx="3515">
                  <c:v>18.1629</c:v>
                </c:pt>
                <c:pt idx="3516">
                  <c:v>18.168099999999999</c:v>
                </c:pt>
                <c:pt idx="3517">
                  <c:v>18.173300000000001</c:v>
                </c:pt>
                <c:pt idx="3518">
                  <c:v>18.1785</c:v>
                </c:pt>
                <c:pt idx="3519">
                  <c:v>18.183700000000002</c:v>
                </c:pt>
                <c:pt idx="3520">
                  <c:v>18.1889</c:v>
                </c:pt>
                <c:pt idx="3521">
                  <c:v>18.193999999999999</c:v>
                </c:pt>
                <c:pt idx="3522">
                  <c:v>18.199200000000001</c:v>
                </c:pt>
                <c:pt idx="3523">
                  <c:v>18.2044</c:v>
                </c:pt>
                <c:pt idx="3524">
                  <c:v>18.209599999999998</c:v>
                </c:pt>
                <c:pt idx="3525">
                  <c:v>18.2148</c:v>
                </c:pt>
                <c:pt idx="3526">
                  <c:v>18.22</c:v>
                </c:pt>
                <c:pt idx="3527">
                  <c:v>18.225100000000001</c:v>
                </c:pt>
                <c:pt idx="3528">
                  <c:v>18.2303</c:v>
                </c:pt>
                <c:pt idx="3529">
                  <c:v>18.235499999999998</c:v>
                </c:pt>
                <c:pt idx="3530">
                  <c:v>18.2407</c:v>
                </c:pt>
                <c:pt idx="3531">
                  <c:v>18.245899999999999</c:v>
                </c:pt>
                <c:pt idx="3532">
                  <c:v>18.251100000000001</c:v>
                </c:pt>
                <c:pt idx="3533">
                  <c:v>18.2562</c:v>
                </c:pt>
                <c:pt idx="3534">
                  <c:v>18.261399999999998</c:v>
                </c:pt>
                <c:pt idx="3535">
                  <c:v>18.2666</c:v>
                </c:pt>
                <c:pt idx="3536">
                  <c:v>18.271799999999999</c:v>
                </c:pt>
                <c:pt idx="3537">
                  <c:v>18.277000000000001</c:v>
                </c:pt>
                <c:pt idx="3538">
                  <c:v>18.2822</c:v>
                </c:pt>
                <c:pt idx="3539">
                  <c:v>18.287299999999998</c:v>
                </c:pt>
                <c:pt idx="3540">
                  <c:v>18.2925</c:v>
                </c:pt>
                <c:pt idx="3541">
                  <c:v>18.297699999999999</c:v>
                </c:pt>
                <c:pt idx="3542">
                  <c:v>18.302900000000001</c:v>
                </c:pt>
                <c:pt idx="3543">
                  <c:v>18.3081</c:v>
                </c:pt>
                <c:pt idx="3544">
                  <c:v>18.313300000000002</c:v>
                </c:pt>
                <c:pt idx="3545">
                  <c:v>18.3184</c:v>
                </c:pt>
                <c:pt idx="3546">
                  <c:v>18.323599999999999</c:v>
                </c:pt>
                <c:pt idx="3547">
                  <c:v>18.328800000000001</c:v>
                </c:pt>
                <c:pt idx="3548">
                  <c:v>18.334</c:v>
                </c:pt>
                <c:pt idx="3549">
                  <c:v>18.339200000000002</c:v>
                </c:pt>
                <c:pt idx="3550">
                  <c:v>18.3444</c:v>
                </c:pt>
                <c:pt idx="3551">
                  <c:v>18.349499999999999</c:v>
                </c:pt>
                <c:pt idx="3552">
                  <c:v>18.354700000000001</c:v>
                </c:pt>
                <c:pt idx="3553">
                  <c:v>18.3599</c:v>
                </c:pt>
                <c:pt idx="3554">
                  <c:v>18.365100000000002</c:v>
                </c:pt>
                <c:pt idx="3555">
                  <c:v>18.3703</c:v>
                </c:pt>
                <c:pt idx="3556">
                  <c:v>18.375499999999999</c:v>
                </c:pt>
                <c:pt idx="3557">
                  <c:v>18.380600000000001</c:v>
                </c:pt>
                <c:pt idx="3558">
                  <c:v>18.3858</c:v>
                </c:pt>
                <c:pt idx="3559">
                  <c:v>18.390999999999998</c:v>
                </c:pt>
                <c:pt idx="3560">
                  <c:v>18.3962</c:v>
                </c:pt>
                <c:pt idx="3561">
                  <c:v>18.401399999999999</c:v>
                </c:pt>
                <c:pt idx="3562">
                  <c:v>18.406600000000001</c:v>
                </c:pt>
                <c:pt idx="3563">
                  <c:v>18.4117</c:v>
                </c:pt>
                <c:pt idx="3564">
                  <c:v>18.416899999999998</c:v>
                </c:pt>
                <c:pt idx="3565">
                  <c:v>18.4221</c:v>
                </c:pt>
                <c:pt idx="3566">
                  <c:v>18.427299999999999</c:v>
                </c:pt>
                <c:pt idx="3567">
                  <c:v>18.432500000000001</c:v>
                </c:pt>
                <c:pt idx="3568">
                  <c:v>18.4377</c:v>
                </c:pt>
                <c:pt idx="3569">
                  <c:v>18.442799999999998</c:v>
                </c:pt>
                <c:pt idx="3570">
                  <c:v>18.448</c:v>
                </c:pt>
                <c:pt idx="3571">
                  <c:v>18.453199999999999</c:v>
                </c:pt>
                <c:pt idx="3572">
                  <c:v>18.458400000000001</c:v>
                </c:pt>
                <c:pt idx="3573">
                  <c:v>18.4636</c:v>
                </c:pt>
                <c:pt idx="3574">
                  <c:v>18.468800000000002</c:v>
                </c:pt>
                <c:pt idx="3575">
                  <c:v>18.4739</c:v>
                </c:pt>
                <c:pt idx="3576">
                  <c:v>18.479099999999999</c:v>
                </c:pt>
                <c:pt idx="3577">
                  <c:v>18.484300000000001</c:v>
                </c:pt>
                <c:pt idx="3578">
                  <c:v>18.4895</c:v>
                </c:pt>
                <c:pt idx="3579">
                  <c:v>18.494700000000002</c:v>
                </c:pt>
                <c:pt idx="3580">
                  <c:v>18.4999</c:v>
                </c:pt>
                <c:pt idx="3581">
                  <c:v>18.504999999999999</c:v>
                </c:pt>
                <c:pt idx="3582">
                  <c:v>18.510200000000001</c:v>
                </c:pt>
                <c:pt idx="3583">
                  <c:v>18.5154</c:v>
                </c:pt>
                <c:pt idx="3584">
                  <c:v>18.520600000000002</c:v>
                </c:pt>
                <c:pt idx="3585">
                  <c:v>18.5258</c:v>
                </c:pt>
                <c:pt idx="3586">
                  <c:v>18.530999999999999</c:v>
                </c:pt>
                <c:pt idx="3587">
                  <c:v>18.536100000000001</c:v>
                </c:pt>
                <c:pt idx="3588">
                  <c:v>18.5413</c:v>
                </c:pt>
                <c:pt idx="3589">
                  <c:v>18.546500000000002</c:v>
                </c:pt>
                <c:pt idx="3590">
                  <c:v>18.5517</c:v>
                </c:pt>
                <c:pt idx="3591">
                  <c:v>18.556899999999999</c:v>
                </c:pt>
                <c:pt idx="3592">
                  <c:v>18.562100000000001</c:v>
                </c:pt>
                <c:pt idx="3593">
                  <c:v>18.5672</c:v>
                </c:pt>
                <c:pt idx="3594">
                  <c:v>18.572399999999998</c:v>
                </c:pt>
                <c:pt idx="3595">
                  <c:v>18.5776</c:v>
                </c:pt>
                <c:pt idx="3596">
                  <c:v>18.582799999999999</c:v>
                </c:pt>
                <c:pt idx="3597">
                  <c:v>18.588000000000001</c:v>
                </c:pt>
                <c:pt idx="3598">
                  <c:v>18.5932</c:v>
                </c:pt>
                <c:pt idx="3599">
                  <c:v>18.598299999999998</c:v>
                </c:pt>
                <c:pt idx="3600">
                  <c:v>18.6035</c:v>
                </c:pt>
                <c:pt idx="3601">
                  <c:v>18.608699999999999</c:v>
                </c:pt>
                <c:pt idx="3602">
                  <c:v>18.613900000000001</c:v>
                </c:pt>
                <c:pt idx="3603">
                  <c:v>18.6191</c:v>
                </c:pt>
                <c:pt idx="3604">
                  <c:v>18.624300000000002</c:v>
                </c:pt>
                <c:pt idx="3605">
                  <c:v>18.6294</c:v>
                </c:pt>
                <c:pt idx="3606">
                  <c:v>18.634599999999999</c:v>
                </c:pt>
                <c:pt idx="3607">
                  <c:v>18.639800000000001</c:v>
                </c:pt>
                <c:pt idx="3608">
                  <c:v>18.645</c:v>
                </c:pt>
                <c:pt idx="3609">
                  <c:v>18.650200000000002</c:v>
                </c:pt>
                <c:pt idx="3610">
                  <c:v>18.6554</c:v>
                </c:pt>
                <c:pt idx="3611">
                  <c:v>18.660499999999999</c:v>
                </c:pt>
                <c:pt idx="3612">
                  <c:v>18.665700000000001</c:v>
                </c:pt>
                <c:pt idx="3613">
                  <c:v>18.6709</c:v>
                </c:pt>
                <c:pt idx="3614">
                  <c:v>18.676100000000002</c:v>
                </c:pt>
                <c:pt idx="3615">
                  <c:v>18.6813</c:v>
                </c:pt>
                <c:pt idx="3616">
                  <c:v>18.686499999999999</c:v>
                </c:pt>
                <c:pt idx="3617">
                  <c:v>18.691600000000001</c:v>
                </c:pt>
                <c:pt idx="3618">
                  <c:v>18.6968</c:v>
                </c:pt>
                <c:pt idx="3619">
                  <c:v>18.702000000000002</c:v>
                </c:pt>
                <c:pt idx="3620">
                  <c:v>18.7072</c:v>
                </c:pt>
                <c:pt idx="3621">
                  <c:v>18.712399999999999</c:v>
                </c:pt>
                <c:pt idx="3622">
                  <c:v>18.717600000000001</c:v>
                </c:pt>
                <c:pt idx="3623">
                  <c:v>18.7227</c:v>
                </c:pt>
                <c:pt idx="3624">
                  <c:v>18.727900000000002</c:v>
                </c:pt>
                <c:pt idx="3625">
                  <c:v>18.7331</c:v>
                </c:pt>
                <c:pt idx="3626">
                  <c:v>18.738299999999999</c:v>
                </c:pt>
                <c:pt idx="3627">
                  <c:v>18.743500000000001</c:v>
                </c:pt>
                <c:pt idx="3628">
                  <c:v>18.748699999999999</c:v>
                </c:pt>
                <c:pt idx="3629">
                  <c:v>18.753900000000002</c:v>
                </c:pt>
                <c:pt idx="3630">
                  <c:v>18.759</c:v>
                </c:pt>
                <c:pt idx="3631">
                  <c:v>18.764199999999999</c:v>
                </c:pt>
                <c:pt idx="3632">
                  <c:v>18.769400000000001</c:v>
                </c:pt>
                <c:pt idx="3633">
                  <c:v>18.7746</c:v>
                </c:pt>
                <c:pt idx="3634">
                  <c:v>18.779800000000002</c:v>
                </c:pt>
                <c:pt idx="3635">
                  <c:v>18.785</c:v>
                </c:pt>
                <c:pt idx="3636">
                  <c:v>18.790099999999999</c:v>
                </c:pt>
                <c:pt idx="3637">
                  <c:v>18.795300000000001</c:v>
                </c:pt>
                <c:pt idx="3638">
                  <c:v>18.8005</c:v>
                </c:pt>
                <c:pt idx="3639">
                  <c:v>18.805700000000002</c:v>
                </c:pt>
                <c:pt idx="3640">
                  <c:v>18.8109</c:v>
                </c:pt>
                <c:pt idx="3641">
                  <c:v>18.816099999999999</c:v>
                </c:pt>
                <c:pt idx="3642">
                  <c:v>18.821200000000001</c:v>
                </c:pt>
                <c:pt idx="3643">
                  <c:v>18.8264</c:v>
                </c:pt>
                <c:pt idx="3644">
                  <c:v>18.831600000000002</c:v>
                </c:pt>
                <c:pt idx="3645">
                  <c:v>18.8368</c:v>
                </c:pt>
                <c:pt idx="3646">
                  <c:v>18.841999999999999</c:v>
                </c:pt>
                <c:pt idx="3647">
                  <c:v>18.847200000000001</c:v>
                </c:pt>
                <c:pt idx="3648">
                  <c:v>18.8523</c:v>
                </c:pt>
                <c:pt idx="3649">
                  <c:v>18.857500000000002</c:v>
                </c:pt>
                <c:pt idx="3650">
                  <c:v>18.8627</c:v>
                </c:pt>
                <c:pt idx="3651">
                  <c:v>18.867899999999999</c:v>
                </c:pt>
                <c:pt idx="3652">
                  <c:v>18.873100000000001</c:v>
                </c:pt>
                <c:pt idx="3653">
                  <c:v>18.878299999999999</c:v>
                </c:pt>
                <c:pt idx="3654">
                  <c:v>18.883400000000002</c:v>
                </c:pt>
                <c:pt idx="3655">
                  <c:v>18.8886</c:v>
                </c:pt>
                <c:pt idx="3656">
                  <c:v>18.893799999999999</c:v>
                </c:pt>
                <c:pt idx="3657">
                  <c:v>18.899000000000001</c:v>
                </c:pt>
                <c:pt idx="3658">
                  <c:v>18.904199999999999</c:v>
                </c:pt>
                <c:pt idx="3659">
                  <c:v>18.909400000000002</c:v>
                </c:pt>
                <c:pt idx="3660">
                  <c:v>18.9145</c:v>
                </c:pt>
                <c:pt idx="3661">
                  <c:v>18.919699999999999</c:v>
                </c:pt>
                <c:pt idx="3662">
                  <c:v>18.924900000000001</c:v>
                </c:pt>
                <c:pt idx="3663">
                  <c:v>18.930099999999999</c:v>
                </c:pt>
                <c:pt idx="3664">
                  <c:v>18.935300000000002</c:v>
                </c:pt>
                <c:pt idx="3665">
                  <c:v>18.9405</c:v>
                </c:pt>
                <c:pt idx="3666">
                  <c:v>18.945599999999999</c:v>
                </c:pt>
                <c:pt idx="3667">
                  <c:v>18.950800000000001</c:v>
                </c:pt>
                <c:pt idx="3668">
                  <c:v>18.956</c:v>
                </c:pt>
                <c:pt idx="3669">
                  <c:v>18.961200000000002</c:v>
                </c:pt>
                <c:pt idx="3670">
                  <c:v>18.9664</c:v>
                </c:pt>
                <c:pt idx="3671">
                  <c:v>18.971599999999999</c:v>
                </c:pt>
                <c:pt idx="3672">
                  <c:v>18.976700000000001</c:v>
                </c:pt>
                <c:pt idx="3673">
                  <c:v>18.9819</c:v>
                </c:pt>
                <c:pt idx="3674">
                  <c:v>18.987100000000002</c:v>
                </c:pt>
                <c:pt idx="3675">
                  <c:v>18.9923</c:v>
                </c:pt>
                <c:pt idx="3676">
                  <c:v>18.997499999999999</c:v>
                </c:pt>
                <c:pt idx="3677">
                  <c:v>19.002700000000001</c:v>
                </c:pt>
                <c:pt idx="3678">
                  <c:v>19.0078</c:v>
                </c:pt>
                <c:pt idx="3679">
                  <c:v>19.013000000000002</c:v>
                </c:pt>
                <c:pt idx="3680">
                  <c:v>19.0182</c:v>
                </c:pt>
                <c:pt idx="3681">
                  <c:v>19.023399999999999</c:v>
                </c:pt>
                <c:pt idx="3682">
                  <c:v>19.028600000000001</c:v>
                </c:pt>
                <c:pt idx="3683">
                  <c:v>19.033799999999999</c:v>
                </c:pt>
                <c:pt idx="3684">
                  <c:v>19.038900000000002</c:v>
                </c:pt>
                <c:pt idx="3685">
                  <c:v>19.0441</c:v>
                </c:pt>
                <c:pt idx="3686">
                  <c:v>19.049299999999999</c:v>
                </c:pt>
                <c:pt idx="3687">
                  <c:v>19.054500000000001</c:v>
                </c:pt>
                <c:pt idx="3688">
                  <c:v>19.059699999999999</c:v>
                </c:pt>
                <c:pt idx="3689">
                  <c:v>19.064900000000002</c:v>
                </c:pt>
                <c:pt idx="3690">
                  <c:v>19.07</c:v>
                </c:pt>
                <c:pt idx="3691">
                  <c:v>19.075199999999999</c:v>
                </c:pt>
                <c:pt idx="3692">
                  <c:v>19.080400000000001</c:v>
                </c:pt>
                <c:pt idx="3693">
                  <c:v>19.085599999999999</c:v>
                </c:pt>
                <c:pt idx="3694">
                  <c:v>19.090800000000002</c:v>
                </c:pt>
                <c:pt idx="3695">
                  <c:v>19.096</c:v>
                </c:pt>
                <c:pt idx="3696">
                  <c:v>19.101099999999999</c:v>
                </c:pt>
                <c:pt idx="3697">
                  <c:v>19.106300000000001</c:v>
                </c:pt>
                <c:pt idx="3698">
                  <c:v>19.111499999999999</c:v>
                </c:pt>
                <c:pt idx="3699">
                  <c:v>19.116700000000002</c:v>
                </c:pt>
                <c:pt idx="3700">
                  <c:v>19.1219</c:v>
                </c:pt>
                <c:pt idx="3701">
                  <c:v>19.127099999999999</c:v>
                </c:pt>
                <c:pt idx="3702">
                  <c:v>19.132200000000001</c:v>
                </c:pt>
                <c:pt idx="3703">
                  <c:v>19.1374</c:v>
                </c:pt>
                <c:pt idx="3704">
                  <c:v>19.142600000000002</c:v>
                </c:pt>
                <c:pt idx="3705">
                  <c:v>19.1478</c:v>
                </c:pt>
                <c:pt idx="3706">
                  <c:v>19.152999999999999</c:v>
                </c:pt>
                <c:pt idx="3707">
                  <c:v>19.158200000000001</c:v>
                </c:pt>
                <c:pt idx="3708">
                  <c:v>19.1633</c:v>
                </c:pt>
                <c:pt idx="3709">
                  <c:v>19.168500000000002</c:v>
                </c:pt>
                <c:pt idx="3710">
                  <c:v>19.1737</c:v>
                </c:pt>
                <c:pt idx="3711">
                  <c:v>19.178899999999999</c:v>
                </c:pt>
                <c:pt idx="3712">
                  <c:v>19.184100000000001</c:v>
                </c:pt>
                <c:pt idx="3713">
                  <c:v>19.189299999999999</c:v>
                </c:pt>
                <c:pt idx="3714">
                  <c:v>19.194400000000002</c:v>
                </c:pt>
                <c:pt idx="3715">
                  <c:v>19.1996</c:v>
                </c:pt>
                <c:pt idx="3716">
                  <c:v>19.204799999999999</c:v>
                </c:pt>
                <c:pt idx="3717">
                  <c:v>19.21</c:v>
                </c:pt>
                <c:pt idx="3718">
                  <c:v>19.215199999999999</c:v>
                </c:pt>
                <c:pt idx="3719">
                  <c:v>19.220400000000001</c:v>
                </c:pt>
                <c:pt idx="3720">
                  <c:v>19.2255</c:v>
                </c:pt>
                <c:pt idx="3721">
                  <c:v>19.230699999999999</c:v>
                </c:pt>
                <c:pt idx="3722">
                  <c:v>19.235900000000001</c:v>
                </c:pt>
                <c:pt idx="3723">
                  <c:v>19.241099999999999</c:v>
                </c:pt>
                <c:pt idx="3724">
                  <c:v>19.246300000000002</c:v>
                </c:pt>
                <c:pt idx="3725">
                  <c:v>19.2515</c:v>
                </c:pt>
                <c:pt idx="3726">
                  <c:v>19.256599999999999</c:v>
                </c:pt>
                <c:pt idx="3727">
                  <c:v>19.261800000000001</c:v>
                </c:pt>
                <c:pt idx="3728">
                  <c:v>19.266999999999999</c:v>
                </c:pt>
                <c:pt idx="3729">
                  <c:v>19.272200000000002</c:v>
                </c:pt>
                <c:pt idx="3730">
                  <c:v>19.2774</c:v>
                </c:pt>
                <c:pt idx="3731">
                  <c:v>19.282599999999999</c:v>
                </c:pt>
                <c:pt idx="3732">
                  <c:v>19.287800000000001</c:v>
                </c:pt>
                <c:pt idx="3733">
                  <c:v>19.292899999999999</c:v>
                </c:pt>
                <c:pt idx="3734">
                  <c:v>19.298100000000002</c:v>
                </c:pt>
                <c:pt idx="3735">
                  <c:v>19.3033</c:v>
                </c:pt>
                <c:pt idx="3736">
                  <c:v>19.308499999999999</c:v>
                </c:pt>
                <c:pt idx="3737">
                  <c:v>19.313700000000001</c:v>
                </c:pt>
                <c:pt idx="3738">
                  <c:v>19.318899999999999</c:v>
                </c:pt>
                <c:pt idx="3739">
                  <c:v>19.324000000000002</c:v>
                </c:pt>
                <c:pt idx="3740">
                  <c:v>19.3292</c:v>
                </c:pt>
                <c:pt idx="3741">
                  <c:v>19.334399999999999</c:v>
                </c:pt>
                <c:pt idx="3742">
                  <c:v>19.339600000000001</c:v>
                </c:pt>
                <c:pt idx="3743">
                  <c:v>19.344799999999999</c:v>
                </c:pt>
                <c:pt idx="3744">
                  <c:v>19.350000000000001</c:v>
                </c:pt>
                <c:pt idx="3745">
                  <c:v>19.3551</c:v>
                </c:pt>
                <c:pt idx="3746">
                  <c:v>19.360299999999999</c:v>
                </c:pt>
                <c:pt idx="3747">
                  <c:v>19.365500000000001</c:v>
                </c:pt>
                <c:pt idx="3748">
                  <c:v>19.370699999999999</c:v>
                </c:pt>
                <c:pt idx="3749">
                  <c:v>19.375900000000001</c:v>
                </c:pt>
                <c:pt idx="3750">
                  <c:v>19.3811</c:v>
                </c:pt>
                <c:pt idx="3751">
                  <c:v>19.386199999999999</c:v>
                </c:pt>
                <c:pt idx="3752">
                  <c:v>19.391400000000001</c:v>
                </c:pt>
                <c:pt idx="3753">
                  <c:v>19.396599999999999</c:v>
                </c:pt>
                <c:pt idx="3754">
                  <c:v>19.401800000000001</c:v>
                </c:pt>
                <c:pt idx="3755">
                  <c:v>19.407</c:v>
                </c:pt>
                <c:pt idx="3756">
                  <c:v>19.412199999999999</c:v>
                </c:pt>
                <c:pt idx="3757">
                  <c:v>19.417300000000001</c:v>
                </c:pt>
                <c:pt idx="3758">
                  <c:v>19.422499999999999</c:v>
                </c:pt>
                <c:pt idx="3759">
                  <c:v>19.427700000000002</c:v>
                </c:pt>
                <c:pt idx="3760">
                  <c:v>19.4329</c:v>
                </c:pt>
                <c:pt idx="3761">
                  <c:v>19.438099999999999</c:v>
                </c:pt>
                <c:pt idx="3762">
                  <c:v>19.443300000000001</c:v>
                </c:pt>
                <c:pt idx="3763">
                  <c:v>19.448399999999999</c:v>
                </c:pt>
                <c:pt idx="3764">
                  <c:v>19.453600000000002</c:v>
                </c:pt>
                <c:pt idx="3765">
                  <c:v>19.4588</c:v>
                </c:pt>
                <c:pt idx="3766">
                  <c:v>19.463999999999999</c:v>
                </c:pt>
                <c:pt idx="3767">
                  <c:v>19.469200000000001</c:v>
                </c:pt>
                <c:pt idx="3768">
                  <c:v>19.474399999999999</c:v>
                </c:pt>
                <c:pt idx="3769">
                  <c:v>19.479500000000002</c:v>
                </c:pt>
                <c:pt idx="3770">
                  <c:v>19.4847</c:v>
                </c:pt>
                <c:pt idx="3771">
                  <c:v>19.489899999999999</c:v>
                </c:pt>
                <c:pt idx="3772">
                  <c:v>19.495100000000001</c:v>
                </c:pt>
                <c:pt idx="3773">
                  <c:v>19.500299999999999</c:v>
                </c:pt>
                <c:pt idx="3774">
                  <c:v>19.505500000000001</c:v>
                </c:pt>
                <c:pt idx="3775">
                  <c:v>19.5106</c:v>
                </c:pt>
                <c:pt idx="3776">
                  <c:v>19.515799999999999</c:v>
                </c:pt>
                <c:pt idx="3777">
                  <c:v>19.521000000000001</c:v>
                </c:pt>
                <c:pt idx="3778">
                  <c:v>19.526199999999999</c:v>
                </c:pt>
                <c:pt idx="3779">
                  <c:v>19.531400000000001</c:v>
                </c:pt>
                <c:pt idx="3780">
                  <c:v>19.5366</c:v>
                </c:pt>
                <c:pt idx="3781">
                  <c:v>19.541699999999999</c:v>
                </c:pt>
                <c:pt idx="3782">
                  <c:v>19.546900000000001</c:v>
                </c:pt>
                <c:pt idx="3783">
                  <c:v>19.552099999999999</c:v>
                </c:pt>
                <c:pt idx="3784">
                  <c:v>19.557300000000001</c:v>
                </c:pt>
                <c:pt idx="3785">
                  <c:v>19.5625</c:v>
                </c:pt>
                <c:pt idx="3786">
                  <c:v>19.567699999999999</c:v>
                </c:pt>
                <c:pt idx="3787">
                  <c:v>19.572800000000001</c:v>
                </c:pt>
                <c:pt idx="3788">
                  <c:v>19.577999999999999</c:v>
                </c:pt>
                <c:pt idx="3789">
                  <c:v>19.583200000000001</c:v>
                </c:pt>
                <c:pt idx="3790">
                  <c:v>19.5884</c:v>
                </c:pt>
                <c:pt idx="3791">
                  <c:v>19.593599999999999</c:v>
                </c:pt>
                <c:pt idx="3792">
                  <c:v>19.598800000000001</c:v>
                </c:pt>
                <c:pt idx="3793">
                  <c:v>19.603899999999999</c:v>
                </c:pt>
                <c:pt idx="3794">
                  <c:v>19.609100000000002</c:v>
                </c:pt>
                <c:pt idx="3795">
                  <c:v>19.6143</c:v>
                </c:pt>
                <c:pt idx="3796">
                  <c:v>19.619499999999999</c:v>
                </c:pt>
                <c:pt idx="3797">
                  <c:v>19.624700000000001</c:v>
                </c:pt>
                <c:pt idx="3798">
                  <c:v>19.629899999999999</c:v>
                </c:pt>
                <c:pt idx="3799">
                  <c:v>19.635000000000002</c:v>
                </c:pt>
                <c:pt idx="3800">
                  <c:v>19.6402</c:v>
                </c:pt>
                <c:pt idx="3801">
                  <c:v>19.645399999999999</c:v>
                </c:pt>
                <c:pt idx="3802">
                  <c:v>19.650600000000001</c:v>
                </c:pt>
                <c:pt idx="3803">
                  <c:v>19.655799999999999</c:v>
                </c:pt>
                <c:pt idx="3804">
                  <c:v>19.661000000000001</c:v>
                </c:pt>
                <c:pt idx="3805">
                  <c:v>19.6661</c:v>
                </c:pt>
                <c:pt idx="3806">
                  <c:v>19.671299999999999</c:v>
                </c:pt>
                <c:pt idx="3807">
                  <c:v>19.676500000000001</c:v>
                </c:pt>
                <c:pt idx="3808">
                  <c:v>19.681699999999999</c:v>
                </c:pt>
                <c:pt idx="3809">
                  <c:v>19.686900000000001</c:v>
                </c:pt>
                <c:pt idx="3810">
                  <c:v>19.6921</c:v>
                </c:pt>
                <c:pt idx="3811">
                  <c:v>19.697199999999999</c:v>
                </c:pt>
                <c:pt idx="3812">
                  <c:v>19.702400000000001</c:v>
                </c:pt>
                <c:pt idx="3813">
                  <c:v>19.707599999999999</c:v>
                </c:pt>
                <c:pt idx="3814">
                  <c:v>19.712800000000001</c:v>
                </c:pt>
                <c:pt idx="3815">
                  <c:v>19.718</c:v>
                </c:pt>
                <c:pt idx="3816">
                  <c:v>19.723199999999999</c:v>
                </c:pt>
                <c:pt idx="3817">
                  <c:v>19.728300000000001</c:v>
                </c:pt>
                <c:pt idx="3818">
                  <c:v>19.733499999999999</c:v>
                </c:pt>
                <c:pt idx="3819">
                  <c:v>19.738700000000001</c:v>
                </c:pt>
                <c:pt idx="3820">
                  <c:v>19.7439</c:v>
                </c:pt>
                <c:pt idx="3821">
                  <c:v>19.749099999999999</c:v>
                </c:pt>
                <c:pt idx="3822">
                  <c:v>19.754300000000001</c:v>
                </c:pt>
                <c:pt idx="3823">
                  <c:v>19.759399999999999</c:v>
                </c:pt>
                <c:pt idx="3824">
                  <c:v>19.764600000000002</c:v>
                </c:pt>
                <c:pt idx="3825">
                  <c:v>19.7698</c:v>
                </c:pt>
                <c:pt idx="3826">
                  <c:v>19.774999999999999</c:v>
                </c:pt>
                <c:pt idx="3827">
                  <c:v>19.780200000000001</c:v>
                </c:pt>
                <c:pt idx="3828">
                  <c:v>19.785399999999999</c:v>
                </c:pt>
                <c:pt idx="3829">
                  <c:v>19.790500000000002</c:v>
                </c:pt>
                <c:pt idx="3830">
                  <c:v>19.7957</c:v>
                </c:pt>
                <c:pt idx="3831">
                  <c:v>19.800899999999999</c:v>
                </c:pt>
                <c:pt idx="3832">
                  <c:v>19.806100000000001</c:v>
                </c:pt>
                <c:pt idx="3833">
                  <c:v>19.811299999999999</c:v>
                </c:pt>
                <c:pt idx="3834">
                  <c:v>19.816500000000001</c:v>
                </c:pt>
                <c:pt idx="3835">
                  <c:v>19.8216</c:v>
                </c:pt>
                <c:pt idx="3836">
                  <c:v>19.826799999999999</c:v>
                </c:pt>
                <c:pt idx="3837">
                  <c:v>19.832000000000001</c:v>
                </c:pt>
                <c:pt idx="3838">
                  <c:v>19.837199999999999</c:v>
                </c:pt>
                <c:pt idx="3839">
                  <c:v>19.842400000000001</c:v>
                </c:pt>
                <c:pt idx="3840">
                  <c:v>19.8476</c:v>
                </c:pt>
                <c:pt idx="3841">
                  <c:v>19.852699999999999</c:v>
                </c:pt>
                <c:pt idx="3842">
                  <c:v>19.857900000000001</c:v>
                </c:pt>
                <c:pt idx="3843">
                  <c:v>19.863099999999999</c:v>
                </c:pt>
                <c:pt idx="3844">
                  <c:v>19.868300000000001</c:v>
                </c:pt>
                <c:pt idx="3845">
                  <c:v>19.8735</c:v>
                </c:pt>
                <c:pt idx="3846">
                  <c:v>19.878699999999998</c:v>
                </c:pt>
                <c:pt idx="3847">
                  <c:v>19.883900000000001</c:v>
                </c:pt>
                <c:pt idx="3848">
                  <c:v>19.888999999999999</c:v>
                </c:pt>
                <c:pt idx="3849">
                  <c:v>19.894200000000001</c:v>
                </c:pt>
                <c:pt idx="3850">
                  <c:v>19.8994</c:v>
                </c:pt>
                <c:pt idx="3851">
                  <c:v>19.904599999999999</c:v>
                </c:pt>
                <c:pt idx="3852">
                  <c:v>19.909800000000001</c:v>
                </c:pt>
                <c:pt idx="3853">
                  <c:v>19.914999999999999</c:v>
                </c:pt>
                <c:pt idx="3854">
                  <c:v>19.920100000000001</c:v>
                </c:pt>
                <c:pt idx="3855">
                  <c:v>19.9253</c:v>
                </c:pt>
                <c:pt idx="3856">
                  <c:v>19.930499999999999</c:v>
                </c:pt>
                <c:pt idx="3857">
                  <c:v>19.935700000000001</c:v>
                </c:pt>
                <c:pt idx="3858">
                  <c:v>19.940899999999999</c:v>
                </c:pt>
                <c:pt idx="3859">
                  <c:v>19.946100000000001</c:v>
                </c:pt>
                <c:pt idx="3860">
                  <c:v>19.9512</c:v>
                </c:pt>
                <c:pt idx="3861">
                  <c:v>19.956399999999999</c:v>
                </c:pt>
                <c:pt idx="3862">
                  <c:v>19.961600000000001</c:v>
                </c:pt>
                <c:pt idx="3863">
                  <c:v>19.966799999999999</c:v>
                </c:pt>
                <c:pt idx="3864">
                  <c:v>19.972000000000001</c:v>
                </c:pt>
                <c:pt idx="3865">
                  <c:v>19.9772</c:v>
                </c:pt>
                <c:pt idx="3866">
                  <c:v>19.982299999999999</c:v>
                </c:pt>
                <c:pt idx="3867">
                  <c:v>19.987500000000001</c:v>
                </c:pt>
                <c:pt idx="3868">
                  <c:v>19.992699999999999</c:v>
                </c:pt>
                <c:pt idx="3869">
                  <c:v>19.997900000000001</c:v>
                </c:pt>
                <c:pt idx="3870">
                  <c:v>20.0031</c:v>
                </c:pt>
                <c:pt idx="3871">
                  <c:v>20.008299999999998</c:v>
                </c:pt>
                <c:pt idx="3872">
                  <c:v>20.013400000000001</c:v>
                </c:pt>
                <c:pt idx="3873">
                  <c:v>20.018599999999999</c:v>
                </c:pt>
                <c:pt idx="3874">
                  <c:v>20.023800000000001</c:v>
                </c:pt>
                <c:pt idx="3875">
                  <c:v>20.029</c:v>
                </c:pt>
                <c:pt idx="3876">
                  <c:v>20.034199999999998</c:v>
                </c:pt>
                <c:pt idx="3877">
                  <c:v>20.039400000000001</c:v>
                </c:pt>
                <c:pt idx="3878">
                  <c:v>20.044499999999999</c:v>
                </c:pt>
                <c:pt idx="3879">
                  <c:v>20.049700000000001</c:v>
                </c:pt>
                <c:pt idx="3880">
                  <c:v>20.0549</c:v>
                </c:pt>
                <c:pt idx="3881">
                  <c:v>20.060099999999998</c:v>
                </c:pt>
                <c:pt idx="3882">
                  <c:v>20.065300000000001</c:v>
                </c:pt>
                <c:pt idx="3883">
                  <c:v>20.070499999999999</c:v>
                </c:pt>
                <c:pt idx="3884">
                  <c:v>20.075600000000001</c:v>
                </c:pt>
                <c:pt idx="3885">
                  <c:v>20.0808</c:v>
                </c:pt>
                <c:pt idx="3886">
                  <c:v>20.085999999999999</c:v>
                </c:pt>
                <c:pt idx="3887">
                  <c:v>20.091200000000001</c:v>
                </c:pt>
                <c:pt idx="3888">
                  <c:v>20.096399999999999</c:v>
                </c:pt>
                <c:pt idx="3889">
                  <c:v>20.101600000000001</c:v>
                </c:pt>
                <c:pt idx="3890">
                  <c:v>20.1067</c:v>
                </c:pt>
                <c:pt idx="3891">
                  <c:v>20.111899999999999</c:v>
                </c:pt>
                <c:pt idx="3892">
                  <c:v>20.117100000000001</c:v>
                </c:pt>
                <c:pt idx="3893">
                  <c:v>20.122299999999999</c:v>
                </c:pt>
                <c:pt idx="3894">
                  <c:v>20.127500000000001</c:v>
                </c:pt>
                <c:pt idx="3895">
                  <c:v>20.1327</c:v>
                </c:pt>
                <c:pt idx="3896">
                  <c:v>20.137799999999999</c:v>
                </c:pt>
                <c:pt idx="3897">
                  <c:v>20.143000000000001</c:v>
                </c:pt>
                <c:pt idx="3898">
                  <c:v>20.148199999999999</c:v>
                </c:pt>
                <c:pt idx="3899">
                  <c:v>20.153400000000001</c:v>
                </c:pt>
                <c:pt idx="3900">
                  <c:v>20.1586</c:v>
                </c:pt>
                <c:pt idx="3901">
                  <c:v>20.163799999999998</c:v>
                </c:pt>
                <c:pt idx="3902">
                  <c:v>20.168900000000001</c:v>
                </c:pt>
                <c:pt idx="3903">
                  <c:v>20.174099999999999</c:v>
                </c:pt>
                <c:pt idx="3904">
                  <c:v>20.179300000000001</c:v>
                </c:pt>
                <c:pt idx="3905">
                  <c:v>20.1845</c:v>
                </c:pt>
                <c:pt idx="3906">
                  <c:v>20.189699999999998</c:v>
                </c:pt>
                <c:pt idx="3907">
                  <c:v>20.194900000000001</c:v>
                </c:pt>
                <c:pt idx="3908">
                  <c:v>20.2</c:v>
                </c:pt>
                <c:pt idx="3909">
                  <c:v>20.205200000000001</c:v>
                </c:pt>
                <c:pt idx="3910">
                  <c:v>20.2104</c:v>
                </c:pt>
                <c:pt idx="3911">
                  <c:v>20.215599999999998</c:v>
                </c:pt>
                <c:pt idx="3912">
                  <c:v>20.220800000000001</c:v>
                </c:pt>
                <c:pt idx="3913">
                  <c:v>20.225999999999999</c:v>
                </c:pt>
                <c:pt idx="3914">
                  <c:v>20.231100000000001</c:v>
                </c:pt>
                <c:pt idx="3915">
                  <c:v>20.2363</c:v>
                </c:pt>
                <c:pt idx="3916">
                  <c:v>20.241499999999998</c:v>
                </c:pt>
                <c:pt idx="3917">
                  <c:v>20.246700000000001</c:v>
                </c:pt>
                <c:pt idx="3918">
                  <c:v>20.251899999999999</c:v>
                </c:pt>
                <c:pt idx="3919">
                  <c:v>20.257100000000001</c:v>
                </c:pt>
                <c:pt idx="3920">
                  <c:v>20.2622</c:v>
                </c:pt>
                <c:pt idx="3921">
                  <c:v>20.267399999999999</c:v>
                </c:pt>
                <c:pt idx="3922">
                  <c:v>20.272600000000001</c:v>
                </c:pt>
                <c:pt idx="3923">
                  <c:v>20.277799999999999</c:v>
                </c:pt>
                <c:pt idx="3924">
                  <c:v>20.283000000000001</c:v>
                </c:pt>
                <c:pt idx="3925">
                  <c:v>20.2882</c:v>
                </c:pt>
                <c:pt idx="3926">
                  <c:v>20.293299999999999</c:v>
                </c:pt>
                <c:pt idx="3927">
                  <c:v>20.298500000000001</c:v>
                </c:pt>
                <c:pt idx="3928">
                  <c:v>20.303699999999999</c:v>
                </c:pt>
                <c:pt idx="3929">
                  <c:v>20.308900000000001</c:v>
                </c:pt>
                <c:pt idx="3930">
                  <c:v>20.3141</c:v>
                </c:pt>
                <c:pt idx="3931">
                  <c:v>20.319299999999998</c:v>
                </c:pt>
                <c:pt idx="3932">
                  <c:v>20.324400000000001</c:v>
                </c:pt>
                <c:pt idx="3933">
                  <c:v>20.329599999999999</c:v>
                </c:pt>
                <c:pt idx="3934">
                  <c:v>20.334800000000001</c:v>
                </c:pt>
                <c:pt idx="3935">
                  <c:v>20.34</c:v>
                </c:pt>
                <c:pt idx="3936">
                  <c:v>20.345199999999998</c:v>
                </c:pt>
                <c:pt idx="3937">
                  <c:v>20.3504</c:v>
                </c:pt>
                <c:pt idx="3938">
                  <c:v>20.355499999999999</c:v>
                </c:pt>
                <c:pt idx="3939">
                  <c:v>20.360700000000001</c:v>
                </c:pt>
                <c:pt idx="3940">
                  <c:v>20.3659</c:v>
                </c:pt>
                <c:pt idx="3941">
                  <c:v>20.371099999999998</c:v>
                </c:pt>
                <c:pt idx="3942">
                  <c:v>20.376300000000001</c:v>
                </c:pt>
                <c:pt idx="3943">
                  <c:v>20.381499999999999</c:v>
                </c:pt>
                <c:pt idx="3944">
                  <c:v>20.386600000000001</c:v>
                </c:pt>
                <c:pt idx="3945">
                  <c:v>20.3918</c:v>
                </c:pt>
                <c:pt idx="3946">
                  <c:v>20.396999999999998</c:v>
                </c:pt>
                <c:pt idx="3947">
                  <c:v>20.402200000000001</c:v>
                </c:pt>
                <c:pt idx="3948">
                  <c:v>20.407399999999999</c:v>
                </c:pt>
                <c:pt idx="3949">
                  <c:v>20.412600000000001</c:v>
                </c:pt>
                <c:pt idx="3950">
                  <c:v>20.4177</c:v>
                </c:pt>
                <c:pt idx="3951">
                  <c:v>20.422899999999998</c:v>
                </c:pt>
                <c:pt idx="3952">
                  <c:v>20.428100000000001</c:v>
                </c:pt>
                <c:pt idx="3953">
                  <c:v>20.433299999999999</c:v>
                </c:pt>
                <c:pt idx="3954">
                  <c:v>20.438500000000001</c:v>
                </c:pt>
                <c:pt idx="3955">
                  <c:v>20.4437</c:v>
                </c:pt>
                <c:pt idx="3956">
                  <c:v>20.448899999999998</c:v>
                </c:pt>
                <c:pt idx="3957">
                  <c:v>20.454000000000001</c:v>
                </c:pt>
                <c:pt idx="3958">
                  <c:v>20.459199999999999</c:v>
                </c:pt>
                <c:pt idx="3959">
                  <c:v>20.464400000000001</c:v>
                </c:pt>
                <c:pt idx="3960">
                  <c:v>20.4696</c:v>
                </c:pt>
                <c:pt idx="3961">
                  <c:v>20.474799999999998</c:v>
                </c:pt>
                <c:pt idx="3962">
                  <c:v>20.48</c:v>
                </c:pt>
                <c:pt idx="3963">
                  <c:v>20.485099999999999</c:v>
                </c:pt>
                <c:pt idx="3964">
                  <c:v>20.490300000000001</c:v>
                </c:pt>
                <c:pt idx="3965">
                  <c:v>20.4955</c:v>
                </c:pt>
                <c:pt idx="3966">
                  <c:v>20.500699999999998</c:v>
                </c:pt>
                <c:pt idx="3967">
                  <c:v>20.5059</c:v>
                </c:pt>
                <c:pt idx="3968">
                  <c:v>20.511099999999999</c:v>
                </c:pt>
                <c:pt idx="3969">
                  <c:v>20.516200000000001</c:v>
                </c:pt>
                <c:pt idx="3970">
                  <c:v>20.5214</c:v>
                </c:pt>
                <c:pt idx="3971">
                  <c:v>20.526599999999998</c:v>
                </c:pt>
                <c:pt idx="3972">
                  <c:v>20.5318</c:v>
                </c:pt>
                <c:pt idx="3973">
                  <c:v>20.536999999999999</c:v>
                </c:pt>
                <c:pt idx="3974">
                  <c:v>20.542200000000001</c:v>
                </c:pt>
                <c:pt idx="3975">
                  <c:v>20.5473</c:v>
                </c:pt>
                <c:pt idx="3976">
                  <c:v>20.552499999999998</c:v>
                </c:pt>
                <c:pt idx="3977">
                  <c:v>20.557700000000001</c:v>
                </c:pt>
                <c:pt idx="3978">
                  <c:v>20.562899999999999</c:v>
                </c:pt>
                <c:pt idx="3979">
                  <c:v>20.568100000000001</c:v>
                </c:pt>
                <c:pt idx="3980">
                  <c:v>20.5733</c:v>
                </c:pt>
                <c:pt idx="3981">
                  <c:v>20.578399999999998</c:v>
                </c:pt>
                <c:pt idx="3982">
                  <c:v>20.583600000000001</c:v>
                </c:pt>
                <c:pt idx="3983">
                  <c:v>20.588799999999999</c:v>
                </c:pt>
                <c:pt idx="3984">
                  <c:v>20.594000000000001</c:v>
                </c:pt>
                <c:pt idx="3985">
                  <c:v>20.5992</c:v>
                </c:pt>
                <c:pt idx="3986">
                  <c:v>20.604399999999998</c:v>
                </c:pt>
                <c:pt idx="3987">
                  <c:v>20.609500000000001</c:v>
                </c:pt>
                <c:pt idx="3988">
                  <c:v>20.614699999999999</c:v>
                </c:pt>
                <c:pt idx="3989">
                  <c:v>20.619900000000001</c:v>
                </c:pt>
                <c:pt idx="3990">
                  <c:v>20.6251</c:v>
                </c:pt>
                <c:pt idx="3991">
                  <c:v>20.630299999999998</c:v>
                </c:pt>
                <c:pt idx="3992">
                  <c:v>20.6355</c:v>
                </c:pt>
                <c:pt idx="3993">
                  <c:v>20.640599999999999</c:v>
                </c:pt>
                <c:pt idx="3994">
                  <c:v>20.645800000000001</c:v>
                </c:pt>
                <c:pt idx="3995">
                  <c:v>20.651</c:v>
                </c:pt>
                <c:pt idx="3996">
                  <c:v>20.656199999999998</c:v>
                </c:pt>
                <c:pt idx="3997">
                  <c:v>20.6614</c:v>
                </c:pt>
                <c:pt idx="3998">
                  <c:v>20.666599999999999</c:v>
                </c:pt>
                <c:pt idx="3999">
                  <c:v>20.671700000000001</c:v>
                </c:pt>
                <c:pt idx="4000">
                  <c:v>20.6769</c:v>
                </c:pt>
                <c:pt idx="4001">
                  <c:v>20.682099999999998</c:v>
                </c:pt>
                <c:pt idx="4002">
                  <c:v>20.6873</c:v>
                </c:pt>
                <c:pt idx="4003">
                  <c:v>20.692499999999999</c:v>
                </c:pt>
                <c:pt idx="4004">
                  <c:v>20.697700000000001</c:v>
                </c:pt>
                <c:pt idx="4005">
                  <c:v>20.7028</c:v>
                </c:pt>
                <c:pt idx="4006">
                  <c:v>20.707999999999998</c:v>
                </c:pt>
                <c:pt idx="4007">
                  <c:v>20.713200000000001</c:v>
                </c:pt>
                <c:pt idx="4008">
                  <c:v>20.718399999999999</c:v>
                </c:pt>
                <c:pt idx="4009">
                  <c:v>20.723600000000001</c:v>
                </c:pt>
                <c:pt idx="4010">
                  <c:v>20.7288</c:v>
                </c:pt>
                <c:pt idx="4011">
                  <c:v>20.733899999999998</c:v>
                </c:pt>
                <c:pt idx="4012">
                  <c:v>20.739100000000001</c:v>
                </c:pt>
                <c:pt idx="4013">
                  <c:v>20.744299999999999</c:v>
                </c:pt>
                <c:pt idx="4014">
                  <c:v>20.749500000000001</c:v>
                </c:pt>
                <c:pt idx="4015">
                  <c:v>20.7547</c:v>
                </c:pt>
                <c:pt idx="4016">
                  <c:v>20.759899999999998</c:v>
                </c:pt>
                <c:pt idx="4017">
                  <c:v>20.765000000000001</c:v>
                </c:pt>
                <c:pt idx="4018">
                  <c:v>20.770199999999999</c:v>
                </c:pt>
                <c:pt idx="4019">
                  <c:v>20.775400000000001</c:v>
                </c:pt>
                <c:pt idx="4020">
                  <c:v>20.7806</c:v>
                </c:pt>
                <c:pt idx="4021">
                  <c:v>20.785799999999998</c:v>
                </c:pt>
                <c:pt idx="4022">
                  <c:v>20.791</c:v>
                </c:pt>
                <c:pt idx="4023">
                  <c:v>20.796099999999999</c:v>
                </c:pt>
                <c:pt idx="4024">
                  <c:v>20.801300000000001</c:v>
                </c:pt>
                <c:pt idx="4025">
                  <c:v>20.8065</c:v>
                </c:pt>
                <c:pt idx="4026">
                  <c:v>20.811699999999998</c:v>
                </c:pt>
                <c:pt idx="4027">
                  <c:v>20.8169</c:v>
                </c:pt>
                <c:pt idx="4028">
                  <c:v>20.822099999999999</c:v>
                </c:pt>
                <c:pt idx="4029">
                  <c:v>20.827200000000001</c:v>
                </c:pt>
                <c:pt idx="4030">
                  <c:v>20.8324</c:v>
                </c:pt>
                <c:pt idx="4031">
                  <c:v>20.837599999999998</c:v>
                </c:pt>
                <c:pt idx="4032">
                  <c:v>20.8428</c:v>
                </c:pt>
                <c:pt idx="4033">
                  <c:v>20.847999999999999</c:v>
                </c:pt>
                <c:pt idx="4034">
                  <c:v>20.853200000000001</c:v>
                </c:pt>
                <c:pt idx="4035">
                  <c:v>20.8583</c:v>
                </c:pt>
                <c:pt idx="4036">
                  <c:v>20.863499999999998</c:v>
                </c:pt>
                <c:pt idx="4037">
                  <c:v>20.8687</c:v>
                </c:pt>
                <c:pt idx="4038">
                  <c:v>20.873899999999999</c:v>
                </c:pt>
                <c:pt idx="4039">
                  <c:v>20.879100000000001</c:v>
                </c:pt>
                <c:pt idx="4040">
                  <c:v>20.8843</c:v>
                </c:pt>
                <c:pt idx="4041">
                  <c:v>20.889399999999998</c:v>
                </c:pt>
                <c:pt idx="4042">
                  <c:v>20.894600000000001</c:v>
                </c:pt>
                <c:pt idx="4043">
                  <c:v>20.899799999999999</c:v>
                </c:pt>
                <c:pt idx="4044">
                  <c:v>20.905000000000001</c:v>
                </c:pt>
                <c:pt idx="4045">
                  <c:v>20.9102</c:v>
                </c:pt>
                <c:pt idx="4046">
                  <c:v>20.915400000000002</c:v>
                </c:pt>
                <c:pt idx="4047">
                  <c:v>20.920500000000001</c:v>
                </c:pt>
                <c:pt idx="4048">
                  <c:v>20.925699999999999</c:v>
                </c:pt>
                <c:pt idx="4049">
                  <c:v>20.930900000000001</c:v>
                </c:pt>
                <c:pt idx="4050">
                  <c:v>20.9361</c:v>
                </c:pt>
                <c:pt idx="4051">
                  <c:v>20.941299999999998</c:v>
                </c:pt>
                <c:pt idx="4052">
                  <c:v>20.9465</c:v>
                </c:pt>
                <c:pt idx="4053">
                  <c:v>20.951599999999999</c:v>
                </c:pt>
                <c:pt idx="4054">
                  <c:v>20.956800000000001</c:v>
                </c:pt>
                <c:pt idx="4055">
                  <c:v>20.962</c:v>
                </c:pt>
                <c:pt idx="4056">
                  <c:v>20.967199999999998</c:v>
                </c:pt>
                <c:pt idx="4057">
                  <c:v>20.9724</c:v>
                </c:pt>
                <c:pt idx="4058">
                  <c:v>20.977599999999999</c:v>
                </c:pt>
                <c:pt idx="4059">
                  <c:v>20.982700000000001</c:v>
                </c:pt>
                <c:pt idx="4060">
                  <c:v>20.9879</c:v>
                </c:pt>
                <c:pt idx="4061">
                  <c:v>20.993099999999998</c:v>
                </c:pt>
                <c:pt idx="4062">
                  <c:v>20.9983</c:v>
                </c:pt>
                <c:pt idx="4063">
                  <c:v>21.003499999999999</c:v>
                </c:pt>
                <c:pt idx="4064">
                  <c:v>21.008700000000001</c:v>
                </c:pt>
                <c:pt idx="4065">
                  <c:v>21.0139</c:v>
                </c:pt>
                <c:pt idx="4066">
                  <c:v>21.018999999999998</c:v>
                </c:pt>
                <c:pt idx="4067">
                  <c:v>21.0242</c:v>
                </c:pt>
                <c:pt idx="4068">
                  <c:v>21.029399999999999</c:v>
                </c:pt>
                <c:pt idx="4069">
                  <c:v>21.034600000000001</c:v>
                </c:pt>
                <c:pt idx="4070">
                  <c:v>21.0398</c:v>
                </c:pt>
                <c:pt idx="4071">
                  <c:v>21.045000000000002</c:v>
                </c:pt>
                <c:pt idx="4072">
                  <c:v>21.0501</c:v>
                </c:pt>
                <c:pt idx="4073">
                  <c:v>21.055299999999999</c:v>
                </c:pt>
                <c:pt idx="4074">
                  <c:v>21.060500000000001</c:v>
                </c:pt>
                <c:pt idx="4075">
                  <c:v>21.0657</c:v>
                </c:pt>
                <c:pt idx="4076">
                  <c:v>21.070900000000002</c:v>
                </c:pt>
                <c:pt idx="4077">
                  <c:v>21.0761</c:v>
                </c:pt>
                <c:pt idx="4078">
                  <c:v>21.081199999999999</c:v>
                </c:pt>
                <c:pt idx="4079">
                  <c:v>21.086400000000001</c:v>
                </c:pt>
                <c:pt idx="4080">
                  <c:v>21.0916</c:v>
                </c:pt>
                <c:pt idx="4081">
                  <c:v>21.096800000000002</c:v>
                </c:pt>
                <c:pt idx="4082">
                  <c:v>21.102</c:v>
                </c:pt>
                <c:pt idx="4083">
                  <c:v>21.107199999999999</c:v>
                </c:pt>
                <c:pt idx="4084">
                  <c:v>21.112300000000001</c:v>
                </c:pt>
                <c:pt idx="4085">
                  <c:v>21.1175</c:v>
                </c:pt>
                <c:pt idx="4086">
                  <c:v>21.122699999999998</c:v>
                </c:pt>
                <c:pt idx="4087">
                  <c:v>21.1279</c:v>
                </c:pt>
                <c:pt idx="4088">
                  <c:v>21.133099999999999</c:v>
                </c:pt>
                <c:pt idx="4089">
                  <c:v>21.138300000000001</c:v>
                </c:pt>
                <c:pt idx="4090">
                  <c:v>21.1434</c:v>
                </c:pt>
                <c:pt idx="4091">
                  <c:v>21.148599999999998</c:v>
                </c:pt>
                <c:pt idx="4092">
                  <c:v>21.1538</c:v>
                </c:pt>
                <c:pt idx="4093">
                  <c:v>21.158999999999999</c:v>
                </c:pt>
                <c:pt idx="4094">
                  <c:v>21.164200000000001</c:v>
                </c:pt>
                <c:pt idx="4095">
                  <c:v>21.1694</c:v>
                </c:pt>
                <c:pt idx="4096">
                  <c:v>21.174499999999998</c:v>
                </c:pt>
                <c:pt idx="4097">
                  <c:v>21.1797</c:v>
                </c:pt>
                <c:pt idx="4098">
                  <c:v>21.184899999999999</c:v>
                </c:pt>
                <c:pt idx="4099">
                  <c:v>21.190100000000001</c:v>
                </c:pt>
                <c:pt idx="4100">
                  <c:v>21.1953</c:v>
                </c:pt>
                <c:pt idx="4101">
                  <c:v>21.200500000000002</c:v>
                </c:pt>
                <c:pt idx="4102">
                  <c:v>21.2056</c:v>
                </c:pt>
                <c:pt idx="4103">
                  <c:v>21.210799999999999</c:v>
                </c:pt>
                <c:pt idx="4104">
                  <c:v>21.216000000000001</c:v>
                </c:pt>
                <c:pt idx="4105">
                  <c:v>21.2212</c:v>
                </c:pt>
                <c:pt idx="4106">
                  <c:v>21.226400000000002</c:v>
                </c:pt>
                <c:pt idx="4107">
                  <c:v>21.2316</c:v>
                </c:pt>
                <c:pt idx="4108">
                  <c:v>21.236699999999999</c:v>
                </c:pt>
                <c:pt idx="4109">
                  <c:v>21.241900000000001</c:v>
                </c:pt>
                <c:pt idx="4110">
                  <c:v>21.2471</c:v>
                </c:pt>
                <c:pt idx="4111">
                  <c:v>21.252300000000002</c:v>
                </c:pt>
                <c:pt idx="4112">
                  <c:v>21.2575</c:v>
                </c:pt>
                <c:pt idx="4113">
                  <c:v>21.262699999999999</c:v>
                </c:pt>
                <c:pt idx="4114">
                  <c:v>21.267800000000001</c:v>
                </c:pt>
                <c:pt idx="4115">
                  <c:v>21.273</c:v>
                </c:pt>
                <c:pt idx="4116">
                  <c:v>21.278199999999998</c:v>
                </c:pt>
                <c:pt idx="4117">
                  <c:v>21.2834</c:v>
                </c:pt>
                <c:pt idx="4118">
                  <c:v>21.288599999999999</c:v>
                </c:pt>
                <c:pt idx="4119">
                  <c:v>21.293800000000001</c:v>
                </c:pt>
                <c:pt idx="4120">
                  <c:v>21.2989</c:v>
                </c:pt>
                <c:pt idx="4121">
                  <c:v>21.304099999999998</c:v>
                </c:pt>
                <c:pt idx="4122">
                  <c:v>21.3093</c:v>
                </c:pt>
                <c:pt idx="4123">
                  <c:v>21.314499999999999</c:v>
                </c:pt>
                <c:pt idx="4124">
                  <c:v>21.319700000000001</c:v>
                </c:pt>
                <c:pt idx="4125">
                  <c:v>21.3249</c:v>
                </c:pt>
                <c:pt idx="4126">
                  <c:v>21.33</c:v>
                </c:pt>
                <c:pt idx="4127">
                  <c:v>21.3352</c:v>
                </c:pt>
                <c:pt idx="4128">
                  <c:v>21.340399999999999</c:v>
                </c:pt>
                <c:pt idx="4129">
                  <c:v>21.345600000000001</c:v>
                </c:pt>
                <c:pt idx="4130">
                  <c:v>21.3508</c:v>
                </c:pt>
                <c:pt idx="4131">
                  <c:v>21.356000000000002</c:v>
                </c:pt>
                <c:pt idx="4132">
                  <c:v>21.3611</c:v>
                </c:pt>
                <c:pt idx="4133">
                  <c:v>21.366299999999999</c:v>
                </c:pt>
                <c:pt idx="4134">
                  <c:v>21.371500000000001</c:v>
                </c:pt>
                <c:pt idx="4135">
                  <c:v>21.3767</c:v>
                </c:pt>
                <c:pt idx="4136">
                  <c:v>21.381900000000002</c:v>
                </c:pt>
                <c:pt idx="4137">
                  <c:v>21.3871</c:v>
                </c:pt>
                <c:pt idx="4138">
                  <c:v>21.392199999999999</c:v>
                </c:pt>
                <c:pt idx="4139">
                  <c:v>21.397400000000001</c:v>
                </c:pt>
                <c:pt idx="4140">
                  <c:v>21.4026</c:v>
                </c:pt>
                <c:pt idx="4141">
                  <c:v>21.407800000000002</c:v>
                </c:pt>
                <c:pt idx="4142">
                  <c:v>21.413</c:v>
                </c:pt>
                <c:pt idx="4143">
                  <c:v>21.418199999999999</c:v>
                </c:pt>
                <c:pt idx="4144">
                  <c:v>21.423300000000001</c:v>
                </c:pt>
                <c:pt idx="4145">
                  <c:v>21.4285</c:v>
                </c:pt>
                <c:pt idx="4146">
                  <c:v>21.433700000000002</c:v>
                </c:pt>
                <c:pt idx="4147">
                  <c:v>21.4389</c:v>
                </c:pt>
                <c:pt idx="4148">
                  <c:v>21.444099999999999</c:v>
                </c:pt>
                <c:pt idx="4149">
                  <c:v>21.449300000000001</c:v>
                </c:pt>
                <c:pt idx="4150">
                  <c:v>21.4544</c:v>
                </c:pt>
                <c:pt idx="4151">
                  <c:v>21.459599999999998</c:v>
                </c:pt>
                <c:pt idx="4152">
                  <c:v>21.4648</c:v>
                </c:pt>
                <c:pt idx="4153">
                  <c:v>21.47</c:v>
                </c:pt>
                <c:pt idx="4154">
                  <c:v>21.475200000000001</c:v>
                </c:pt>
                <c:pt idx="4155">
                  <c:v>21.480399999999999</c:v>
                </c:pt>
                <c:pt idx="4156">
                  <c:v>21.485499999999998</c:v>
                </c:pt>
                <c:pt idx="4157">
                  <c:v>21.4907</c:v>
                </c:pt>
                <c:pt idx="4158">
                  <c:v>21.495899999999999</c:v>
                </c:pt>
                <c:pt idx="4159">
                  <c:v>21.501100000000001</c:v>
                </c:pt>
                <c:pt idx="4160">
                  <c:v>21.5063</c:v>
                </c:pt>
                <c:pt idx="4161">
                  <c:v>21.511500000000002</c:v>
                </c:pt>
                <c:pt idx="4162">
                  <c:v>21.5166</c:v>
                </c:pt>
                <c:pt idx="4163">
                  <c:v>21.521799999999999</c:v>
                </c:pt>
                <c:pt idx="4164">
                  <c:v>21.527000000000001</c:v>
                </c:pt>
                <c:pt idx="4165">
                  <c:v>21.5322</c:v>
                </c:pt>
                <c:pt idx="4166">
                  <c:v>21.537400000000002</c:v>
                </c:pt>
                <c:pt idx="4167">
                  <c:v>21.5426</c:v>
                </c:pt>
                <c:pt idx="4168">
                  <c:v>21.547699999999999</c:v>
                </c:pt>
                <c:pt idx="4169">
                  <c:v>21.552900000000001</c:v>
                </c:pt>
                <c:pt idx="4170">
                  <c:v>21.5581</c:v>
                </c:pt>
                <c:pt idx="4171">
                  <c:v>21.563300000000002</c:v>
                </c:pt>
                <c:pt idx="4172">
                  <c:v>21.5685</c:v>
                </c:pt>
                <c:pt idx="4173">
                  <c:v>21.573699999999999</c:v>
                </c:pt>
                <c:pt idx="4174">
                  <c:v>21.578800000000001</c:v>
                </c:pt>
                <c:pt idx="4175">
                  <c:v>21.584</c:v>
                </c:pt>
                <c:pt idx="4176">
                  <c:v>21.589200000000002</c:v>
                </c:pt>
                <c:pt idx="4177">
                  <c:v>21.5944</c:v>
                </c:pt>
                <c:pt idx="4178">
                  <c:v>21.599599999999999</c:v>
                </c:pt>
                <c:pt idx="4179">
                  <c:v>21.604800000000001</c:v>
                </c:pt>
                <c:pt idx="4180">
                  <c:v>21.61</c:v>
                </c:pt>
                <c:pt idx="4181">
                  <c:v>21.615100000000002</c:v>
                </c:pt>
                <c:pt idx="4182">
                  <c:v>21.6203</c:v>
                </c:pt>
                <c:pt idx="4183">
                  <c:v>21.625499999999999</c:v>
                </c:pt>
                <c:pt idx="4184">
                  <c:v>21.630700000000001</c:v>
                </c:pt>
                <c:pt idx="4185">
                  <c:v>21.635899999999999</c:v>
                </c:pt>
                <c:pt idx="4186">
                  <c:v>21.641100000000002</c:v>
                </c:pt>
                <c:pt idx="4187">
                  <c:v>21.6462</c:v>
                </c:pt>
                <c:pt idx="4188">
                  <c:v>21.651399999999999</c:v>
                </c:pt>
                <c:pt idx="4189">
                  <c:v>21.656600000000001</c:v>
                </c:pt>
                <c:pt idx="4190">
                  <c:v>21.661799999999999</c:v>
                </c:pt>
                <c:pt idx="4191">
                  <c:v>21.667000000000002</c:v>
                </c:pt>
                <c:pt idx="4192">
                  <c:v>21.6722</c:v>
                </c:pt>
                <c:pt idx="4193">
                  <c:v>21.677299999999999</c:v>
                </c:pt>
                <c:pt idx="4194">
                  <c:v>21.682500000000001</c:v>
                </c:pt>
                <c:pt idx="4195">
                  <c:v>21.6877</c:v>
                </c:pt>
                <c:pt idx="4196">
                  <c:v>21.692900000000002</c:v>
                </c:pt>
                <c:pt idx="4197">
                  <c:v>21.6981</c:v>
                </c:pt>
                <c:pt idx="4198">
                  <c:v>21.703299999999999</c:v>
                </c:pt>
                <c:pt idx="4199">
                  <c:v>21.708400000000001</c:v>
                </c:pt>
                <c:pt idx="4200">
                  <c:v>21.7136</c:v>
                </c:pt>
                <c:pt idx="4201">
                  <c:v>21.718800000000002</c:v>
                </c:pt>
                <c:pt idx="4202">
                  <c:v>21.724</c:v>
                </c:pt>
                <c:pt idx="4203">
                  <c:v>21.729199999999999</c:v>
                </c:pt>
                <c:pt idx="4204">
                  <c:v>21.734400000000001</c:v>
                </c:pt>
                <c:pt idx="4205">
                  <c:v>21.7395</c:v>
                </c:pt>
                <c:pt idx="4206">
                  <c:v>21.744700000000002</c:v>
                </c:pt>
                <c:pt idx="4207">
                  <c:v>21.7499</c:v>
                </c:pt>
                <c:pt idx="4208">
                  <c:v>21.755099999999999</c:v>
                </c:pt>
                <c:pt idx="4209">
                  <c:v>21.760300000000001</c:v>
                </c:pt>
                <c:pt idx="4210">
                  <c:v>21.765499999999999</c:v>
                </c:pt>
                <c:pt idx="4211">
                  <c:v>21.770600000000002</c:v>
                </c:pt>
                <c:pt idx="4212">
                  <c:v>21.7758</c:v>
                </c:pt>
                <c:pt idx="4213">
                  <c:v>21.780999999999999</c:v>
                </c:pt>
                <c:pt idx="4214">
                  <c:v>21.786200000000001</c:v>
                </c:pt>
                <c:pt idx="4215">
                  <c:v>21.791399999999999</c:v>
                </c:pt>
                <c:pt idx="4216">
                  <c:v>21.796600000000002</c:v>
                </c:pt>
                <c:pt idx="4217">
                  <c:v>21.8017</c:v>
                </c:pt>
                <c:pt idx="4218">
                  <c:v>21.806899999999999</c:v>
                </c:pt>
                <c:pt idx="4219">
                  <c:v>21.812100000000001</c:v>
                </c:pt>
                <c:pt idx="4220">
                  <c:v>21.817299999999999</c:v>
                </c:pt>
                <c:pt idx="4221">
                  <c:v>21.822500000000002</c:v>
                </c:pt>
                <c:pt idx="4222">
                  <c:v>21.8277</c:v>
                </c:pt>
                <c:pt idx="4223">
                  <c:v>21.832799999999999</c:v>
                </c:pt>
                <c:pt idx="4224">
                  <c:v>21.838000000000001</c:v>
                </c:pt>
                <c:pt idx="4225">
                  <c:v>21.8432</c:v>
                </c:pt>
                <c:pt idx="4226">
                  <c:v>21.848400000000002</c:v>
                </c:pt>
                <c:pt idx="4227">
                  <c:v>21.8536</c:v>
                </c:pt>
                <c:pt idx="4228">
                  <c:v>21.858799999999999</c:v>
                </c:pt>
                <c:pt idx="4229">
                  <c:v>21.863900000000001</c:v>
                </c:pt>
                <c:pt idx="4230">
                  <c:v>21.8691</c:v>
                </c:pt>
                <c:pt idx="4231">
                  <c:v>21.874300000000002</c:v>
                </c:pt>
                <c:pt idx="4232">
                  <c:v>21.8795</c:v>
                </c:pt>
                <c:pt idx="4233">
                  <c:v>21.884699999999999</c:v>
                </c:pt>
                <c:pt idx="4234">
                  <c:v>21.889900000000001</c:v>
                </c:pt>
                <c:pt idx="4235">
                  <c:v>21.895</c:v>
                </c:pt>
                <c:pt idx="4236">
                  <c:v>21.900200000000002</c:v>
                </c:pt>
                <c:pt idx="4237">
                  <c:v>21.9054</c:v>
                </c:pt>
                <c:pt idx="4238">
                  <c:v>21.910599999999999</c:v>
                </c:pt>
                <c:pt idx="4239">
                  <c:v>21.915800000000001</c:v>
                </c:pt>
                <c:pt idx="4240">
                  <c:v>21.920999999999999</c:v>
                </c:pt>
                <c:pt idx="4241">
                  <c:v>21.926100000000002</c:v>
                </c:pt>
                <c:pt idx="4242">
                  <c:v>21.9313</c:v>
                </c:pt>
                <c:pt idx="4243">
                  <c:v>21.936499999999999</c:v>
                </c:pt>
                <c:pt idx="4244">
                  <c:v>21.941700000000001</c:v>
                </c:pt>
                <c:pt idx="4245">
                  <c:v>21.946899999999999</c:v>
                </c:pt>
                <c:pt idx="4246">
                  <c:v>21.952100000000002</c:v>
                </c:pt>
                <c:pt idx="4247">
                  <c:v>21.9572</c:v>
                </c:pt>
                <c:pt idx="4248">
                  <c:v>21.962399999999999</c:v>
                </c:pt>
                <c:pt idx="4249">
                  <c:v>21.967600000000001</c:v>
                </c:pt>
                <c:pt idx="4250">
                  <c:v>21.972799999999999</c:v>
                </c:pt>
                <c:pt idx="4251">
                  <c:v>21.978000000000002</c:v>
                </c:pt>
                <c:pt idx="4252">
                  <c:v>21.9832</c:v>
                </c:pt>
                <c:pt idx="4253">
                  <c:v>21.988299999999999</c:v>
                </c:pt>
                <c:pt idx="4254">
                  <c:v>21.993500000000001</c:v>
                </c:pt>
                <c:pt idx="4255">
                  <c:v>21.998699999999999</c:v>
                </c:pt>
                <c:pt idx="4256">
                  <c:v>22.003900000000002</c:v>
                </c:pt>
                <c:pt idx="4257">
                  <c:v>22.0091</c:v>
                </c:pt>
                <c:pt idx="4258">
                  <c:v>22.014299999999999</c:v>
                </c:pt>
                <c:pt idx="4259">
                  <c:v>22.019400000000001</c:v>
                </c:pt>
                <c:pt idx="4260">
                  <c:v>22.0246</c:v>
                </c:pt>
                <c:pt idx="4261">
                  <c:v>22.029800000000002</c:v>
                </c:pt>
                <c:pt idx="4262">
                  <c:v>22.035</c:v>
                </c:pt>
                <c:pt idx="4263">
                  <c:v>22.040199999999999</c:v>
                </c:pt>
                <c:pt idx="4264">
                  <c:v>22.045400000000001</c:v>
                </c:pt>
                <c:pt idx="4265">
                  <c:v>22.0505</c:v>
                </c:pt>
                <c:pt idx="4266">
                  <c:v>22.055700000000002</c:v>
                </c:pt>
                <c:pt idx="4267">
                  <c:v>22.0609</c:v>
                </c:pt>
                <c:pt idx="4268">
                  <c:v>22.066099999999999</c:v>
                </c:pt>
                <c:pt idx="4269">
                  <c:v>22.071300000000001</c:v>
                </c:pt>
                <c:pt idx="4270">
                  <c:v>22.076499999999999</c:v>
                </c:pt>
                <c:pt idx="4271">
                  <c:v>22.081600000000002</c:v>
                </c:pt>
                <c:pt idx="4272">
                  <c:v>22.0868</c:v>
                </c:pt>
                <c:pt idx="4273">
                  <c:v>22.091999999999999</c:v>
                </c:pt>
                <c:pt idx="4274">
                  <c:v>22.097200000000001</c:v>
                </c:pt>
                <c:pt idx="4275">
                  <c:v>22.102399999999999</c:v>
                </c:pt>
                <c:pt idx="4276">
                  <c:v>22.107600000000001</c:v>
                </c:pt>
                <c:pt idx="4277">
                  <c:v>22.1127</c:v>
                </c:pt>
                <c:pt idx="4278">
                  <c:v>22.117899999999999</c:v>
                </c:pt>
                <c:pt idx="4279">
                  <c:v>22.123100000000001</c:v>
                </c:pt>
                <c:pt idx="4280">
                  <c:v>22.128299999999999</c:v>
                </c:pt>
                <c:pt idx="4281">
                  <c:v>22.133500000000002</c:v>
                </c:pt>
                <c:pt idx="4282">
                  <c:v>22.1387</c:v>
                </c:pt>
                <c:pt idx="4283">
                  <c:v>22.143899999999999</c:v>
                </c:pt>
                <c:pt idx="4284">
                  <c:v>22.149000000000001</c:v>
                </c:pt>
                <c:pt idx="4285">
                  <c:v>22.154199999999999</c:v>
                </c:pt>
                <c:pt idx="4286">
                  <c:v>22.159400000000002</c:v>
                </c:pt>
                <c:pt idx="4287">
                  <c:v>22.1646</c:v>
                </c:pt>
                <c:pt idx="4288">
                  <c:v>22.169799999999999</c:v>
                </c:pt>
                <c:pt idx="4289">
                  <c:v>22.175000000000001</c:v>
                </c:pt>
                <c:pt idx="4290">
                  <c:v>22.180099999999999</c:v>
                </c:pt>
                <c:pt idx="4291">
                  <c:v>22.185300000000002</c:v>
                </c:pt>
                <c:pt idx="4292">
                  <c:v>22.1905</c:v>
                </c:pt>
                <c:pt idx="4293">
                  <c:v>22.195699999999999</c:v>
                </c:pt>
                <c:pt idx="4294">
                  <c:v>22.200900000000001</c:v>
                </c:pt>
                <c:pt idx="4295">
                  <c:v>22.206099999999999</c:v>
                </c:pt>
                <c:pt idx="4296">
                  <c:v>22.211200000000002</c:v>
                </c:pt>
                <c:pt idx="4297">
                  <c:v>22.2164</c:v>
                </c:pt>
                <c:pt idx="4298">
                  <c:v>22.221599999999999</c:v>
                </c:pt>
                <c:pt idx="4299">
                  <c:v>22.226800000000001</c:v>
                </c:pt>
                <c:pt idx="4300">
                  <c:v>22.231999999999999</c:v>
                </c:pt>
                <c:pt idx="4301">
                  <c:v>22.237200000000001</c:v>
                </c:pt>
                <c:pt idx="4302">
                  <c:v>22.2423</c:v>
                </c:pt>
                <c:pt idx="4303">
                  <c:v>22.247499999999999</c:v>
                </c:pt>
                <c:pt idx="4304">
                  <c:v>22.252700000000001</c:v>
                </c:pt>
                <c:pt idx="4305">
                  <c:v>22.257899999999999</c:v>
                </c:pt>
                <c:pt idx="4306">
                  <c:v>22.263100000000001</c:v>
                </c:pt>
                <c:pt idx="4307">
                  <c:v>22.2683</c:v>
                </c:pt>
                <c:pt idx="4308">
                  <c:v>22.273399999999999</c:v>
                </c:pt>
                <c:pt idx="4309">
                  <c:v>22.278600000000001</c:v>
                </c:pt>
                <c:pt idx="4310">
                  <c:v>22.283799999999999</c:v>
                </c:pt>
                <c:pt idx="4311">
                  <c:v>22.289000000000001</c:v>
                </c:pt>
                <c:pt idx="4312">
                  <c:v>22.2942</c:v>
                </c:pt>
                <c:pt idx="4313">
                  <c:v>22.299399999999999</c:v>
                </c:pt>
                <c:pt idx="4314">
                  <c:v>22.304500000000001</c:v>
                </c:pt>
                <c:pt idx="4315">
                  <c:v>22.309699999999999</c:v>
                </c:pt>
                <c:pt idx="4316">
                  <c:v>22.314900000000002</c:v>
                </c:pt>
                <c:pt idx="4317">
                  <c:v>22.3201</c:v>
                </c:pt>
                <c:pt idx="4318">
                  <c:v>22.325299999999999</c:v>
                </c:pt>
                <c:pt idx="4319">
                  <c:v>22.330500000000001</c:v>
                </c:pt>
                <c:pt idx="4320">
                  <c:v>22.335599999999999</c:v>
                </c:pt>
                <c:pt idx="4321">
                  <c:v>22.340800000000002</c:v>
                </c:pt>
                <c:pt idx="4322">
                  <c:v>22.346</c:v>
                </c:pt>
                <c:pt idx="4323">
                  <c:v>22.351199999999999</c:v>
                </c:pt>
                <c:pt idx="4324">
                  <c:v>22.356400000000001</c:v>
                </c:pt>
                <c:pt idx="4325">
                  <c:v>22.361599999999999</c:v>
                </c:pt>
                <c:pt idx="4326">
                  <c:v>22.366700000000002</c:v>
                </c:pt>
                <c:pt idx="4327">
                  <c:v>22.3719</c:v>
                </c:pt>
                <c:pt idx="4328">
                  <c:v>22.377099999999999</c:v>
                </c:pt>
                <c:pt idx="4329">
                  <c:v>22.382300000000001</c:v>
                </c:pt>
                <c:pt idx="4330">
                  <c:v>22.387499999999999</c:v>
                </c:pt>
                <c:pt idx="4331">
                  <c:v>22.392700000000001</c:v>
                </c:pt>
                <c:pt idx="4332">
                  <c:v>22.3978</c:v>
                </c:pt>
                <c:pt idx="4333">
                  <c:v>22.402999999999999</c:v>
                </c:pt>
                <c:pt idx="4334">
                  <c:v>22.408200000000001</c:v>
                </c:pt>
                <c:pt idx="4335">
                  <c:v>22.413399999999999</c:v>
                </c:pt>
                <c:pt idx="4336">
                  <c:v>22.418600000000001</c:v>
                </c:pt>
                <c:pt idx="4337">
                  <c:v>22.4238</c:v>
                </c:pt>
                <c:pt idx="4338">
                  <c:v>22.428899999999999</c:v>
                </c:pt>
                <c:pt idx="4339">
                  <c:v>22.434100000000001</c:v>
                </c:pt>
                <c:pt idx="4340">
                  <c:v>22.439299999999999</c:v>
                </c:pt>
                <c:pt idx="4341">
                  <c:v>22.444500000000001</c:v>
                </c:pt>
                <c:pt idx="4342">
                  <c:v>22.4497</c:v>
                </c:pt>
                <c:pt idx="4343">
                  <c:v>22.454899999999999</c:v>
                </c:pt>
                <c:pt idx="4344">
                  <c:v>22.46</c:v>
                </c:pt>
                <c:pt idx="4345">
                  <c:v>22.465199999999999</c:v>
                </c:pt>
                <c:pt idx="4346">
                  <c:v>22.470400000000001</c:v>
                </c:pt>
                <c:pt idx="4347">
                  <c:v>22.4756</c:v>
                </c:pt>
                <c:pt idx="4348">
                  <c:v>22.480799999999999</c:v>
                </c:pt>
                <c:pt idx="4349">
                  <c:v>22.486000000000001</c:v>
                </c:pt>
                <c:pt idx="4350">
                  <c:v>22.491099999999999</c:v>
                </c:pt>
                <c:pt idx="4351">
                  <c:v>22.496300000000002</c:v>
                </c:pt>
                <c:pt idx="4352">
                  <c:v>22.5015</c:v>
                </c:pt>
                <c:pt idx="4353">
                  <c:v>22.506699999999999</c:v>
                </c:pt>
                <c:pt idx="4354">
                  <c:v>22.511900000000001</c:v>
                </c:pt>
                <c:pt idx="4355">
                  <c:v>22.517099999999999</c:v>
                </c:pt>
                <c:pt idx="4356">
                  <c:v>22.522200000000002</c:v>
                </c:pt>
                <c:pt idx="4357">
                  <c:v>22.5274</c:v>
                </c:pt>
                <c:pt idx="4358">
                  <c:v>22.532599999999999</c:v>
                </c:pt>
                <c:pt idx="4359">
                  <c:v>22.537800000000001</c:v>
                </c:pt>
                <c:pt idx="4360">
                  <c:v>22.542999999999999</c:v>
                </c:pt>
                <c:pt idx="4361">
                  <c:v>22.548200000000001</c:v>
                </c:pt>
                <c:pt idx="4362">
                  <c:v>22.5533</c:v>
                </c:pt>
                <c:pt idx="4363">
                  <c:v>22.558499999999999</c:v>
                </c:pt>
                <c:pt idx="4364">
                  <c:v>22.563700000000001</c:v>
                </c:pt>
                <c:pt idx="4365">
                  <c:v>22.568899999999999</c:v>
                </c:pt>
                <c:pt idx="4366">
                  <c:v>22.574100000000001</c:v>
                </c:pt>
                <c:pt idx="4367">
                  <c:v>22.5793</c:v>
                </c:pt>
                <c:pt idx="4368">
                  <c:v>22.584399999999999</c:v>
                </c:pt>
                <c:pt idx="4369">
                  <c:v>22.589600000000001</c:v>
                </c:pt>
                <c:pt idx="4370">
                  <c:v>22.594799999999999</c:v>
                </c:pt>
                <c:pt idx="4371">
                  <c:v>22.6</c:v>
                </c:pt>
                <c:pt idx="4372">
                  <c:v>22.6052</c:v>
                </c:pt>
                <c:pt idx="4373">
                  <c:v>22.610399999999998</c:v>
                </c:pt>
                <c:pt idx="4374">
                  <c:v>22.615500000000001</c:v>
                </c:pt>
                <c:pt idx="4375">
                  <c:v>22.620699999999999</c:v>
                </c:pt>
                <c:pt idx="4376">
                  <c:v>22.625900000000001</c:v>
                </c:pt>
                <c:pt idx="4377">
                  <c:v>22.6311</c:v>
                </c:pt>
                <c:pt idx="4378">
                  <c:v>22.636299999999999</c:v>
                </c:pt>
                <c:pt idx="4379">
                  <c:v>22.641500000000001</c:v>
                </c:pt>
                <c:pt idx="4380">
                  <c:v>22.646599999999999</c:v>
                </c:pt>
                <c:pt idx="4381">
                  <c:v>22.651800000000001</c:v>
                </c:pt>
                <c:pt idx="4382">
                  <c:v>22.657</c:v>
                </c:pt>
                <c:pt idx="4383">
                  <c:v>22.662199999999999</c:v>
                </c:pt>
                <c:pt idx="4384">
                  <c:v>22.667400000000001</c:v>
                </c:pt>
                <c:pt idx="4385">
                  <c:v>22.672599999999999</c:v>
                </c:pt>
                <c:pt idx="4386">
                  <c:v>22.677700000000002</c:v>
                </c:pt>
                <c:pt idx="4387">
                  <c:v>22.6829</c:v>
                </c:pt>
                <c:pt idx="4388">
                  <c:v>22.688099999999999</c:v>
                </c:pt>
                <c:pt idx="4389">
                  <c:v>22.693300000000001</c:v>
                </c:pt>
                <c:pt idx="4390">
                  <c:v>22.698499999999999</c:v>
                </c:pt>
                <c:pt idx="4391">
                  <c:v>22.703700000000001</c:v>
                </c:pt>
                <c:pt idx="4392">
                  <c:v>22.7089</c:v>
                </c:pt>
                <c:pt idx="4393">
                  <c:v>22.713999999999999</c:v>
                </c:pt>
                <c:pt idx="4394">
                  <c:v>22.719200000000001</c:v>
                </c:pt>
                <c:pt idx="4395">
                  <c:v>22.724399999999999</c:v>
                </c:pt>
                <c:pt idx="4396">
                  <c:v>22.729600000000001</c:v>
                </c:pt>
                <c:pt idx="4397">
                  <c:v>22.7348</c:v>
                </c:pt>
                <c:pt idx="4398">
                  <c:v>22.74</c:v>
                </c:pt>
                <c:pt idx="4399">
                  <c:v>22.745100000000001</c:v>
                </c:pt>
                <c:pt idx="4400">
                  <c:v>22.750299999999999</c:v>
                </c:pt>
                <c:pt idx="4401">
                  <c:v>22.755500000000001</c:v>
                </c:pt>
                <c:pt idx="4402">
                  <c:v>22.7607</c:v>
                </c:pt>
                <c:pt idx="4403">
                  <c:v>22.765899999999998</c:v>
                </c:pt>
                <c:pt idx="4404">
                  <c:v>22.771100000000001</c:v>
                </c:pt>
                <c:pt idx="4405">
                  <c:v>22.776199999999999</c:v>
                </c:pt>
                <c:pt idx="4406">
                  <c:v>22.781400000000001</c:v>
                </c:pt>
                <c:pt idx="4407">
                  <c:v>22.7866</c:v>
                </c:pt>
                <c:pt idx="4408">
                  <c:v>22.791799999999999</c:v>
                </c:pt>
                <c:pt idx="4409">
                  <c:v>22.797000000000001</c:v>
                </c:pt>
                <c:pt idx="4410">
                  <c:v>22.802199999999999</c:v>
                </c:pt>
                <c:pt idx="4411">
                  <c:v>22.807300000000001</c:v>
                </c:pt>
                <c:pt idx="4412">
                  <c:v>22.8125</c:v>
                </c:pt>
                <c:pt idx="4413">
                  <c:v>22.817699999999999</c:v>
                </c:pt>
                <c:pt idx="4414">
                  <c:v>22.822900000000001</c:v>
                </c:pt>
                <c:pt idx="4415">
                  <c:v>22.828099999999999</c:v>
                </c:pt>
                <c:pt idx="4416">
                  <c:v>22.833300000000001</c:v>
                </c:pt>
                <c:pt idx="4417">
                  <c:v>22.8384</c:v>
                </c:pt>
                <c:pt idx="4418">
                  <c:v>22.843599999999999</c:v>
                </c:pt>
                <c:pt idx="4419">
                  <c:v>22.848800000000001</c:v>
                </c:pt>
                <c:pt idx="4420">
                  <c:v>22.853999999999999</c:v>
                </c:pt>
                <c:pt idx="4421">
                  <c:v>22.859200000000001</c:v>
                </c:pt>
                <c:pt idx="4422">
                  <c:v>22.8644</c:v>
                </c:pt>
                <c:pt idx="4423">
                  <c:v>22.869499999999999</c:v>
                </c:pt>
                <c:pt idx="4424">
                  <c:v>22.874700000000001</c:v>
                </c:pt>
                <c:pt idx="4425">
                  <c:v>22.879899999999999</c:v>
                </c:pt>
                <c:pt idx="4426">
                  <c:v>22.885100000000001</c:v>
                </c:pt>
                <c:pt idx="4427">
                  <c:v>22.8903</c:v>
                </c:pt>
                <c:pt idx="4428">
                  <c:v>22.895499999999998</c:v>
                </c:pt>
                <c:pt idx="4429">
                  <c:v>22.900600000000001</c:v>
                </c:pt>
                <c:pt idx="4430">
                  <c:v>22.905799999999999</c:v>
                </c:pt>
                <c:pt idx="4431">
                  <c:v>22.911000000000001</c:v>
                </c:pt>
                <c:pt idx="4432">
                  <c:v>22.9162</c:v>
                </c:pt>
                <c:pt idx="4433">
                  <c:v>22.921399999999998</c:v>
                </c:pt>
                <c:pt idx="4434">
                  <c:v>22.926600000000001</c:v>
                </c:pt>
                <c:pt idx="4435">
                  <c:v>22.931699999999999</c:v>
                </c:pt>
                <c:pt idx="4436">
                  <c:v>22.936900000000001</c:v>
                </c:pt>
                <c:pt idx="4437">
                  <c:v>22.9421</c:v>
                </c:pt>
                <c:pt idx="4438">
                  <c:v>22.947299999999998</c:v>
                </c:pt>
                <c:pt idx="4439">
                  <c:v>22.952500000000001</c:v>
                </c:pt>
                <c:pt idx="4440">
                  <c:v>22.957699999999999</c:v>
                </c:pt>
                <c:pt idx="4441">
                  <c:v>22.962800000000001</c:v>
                </c:pt>
                <c:pt idx="4442">
                  <c:v>22.968</c:v>
                </c:pt>
                <c:pt idx="4443">
                  <c:v>22.973199999999999</c:v>
                </c:pt>
                <c:pt idx="4444">
                  <c:v>22.978400000000001</c:v>
                </c:pt>
                <c:pt idx="4445">
                  <c:v>22.983599999999999</c:v>
                </c:pt>
                <c:pt idx="4446">
                  <c:v>22.988800000000001</c:v>
                </c:pt>
                <c:pt idx="4447">
                  <c:v>22.9939</c:v>
                </c:pt>
                <c:pt idx="4448">
                  <c:v>22.999099999999999</c:v>
                </c:pt>
                <c:pt idx="4449">
                  <c:v>23.004300000000001</c:v>
                </c:pt>
                <c:pt idx="4450">
                  <c:v>23.009499999999999</c:v>
                </c:pt>
                <c:pt idx="4451">
                  <c:v>23.014700000000001</c:v>
                </c:pt>
                <c:pt idx="4452">
                  <c:v>23.0199</c:v>
                </c:pt>
                <c:pt idx="4453">
                  <c:v>23.024999999999999</c:v>
                </c:pt>
                <c:pt idx="4454">
                  <c:v>23.030200000000001</c:v>
                </c:pt>
                <c:pt idx="4455">
                  <c:v>23.035399999999999</c:v>
                </c:pt>
                <c:pt idx="4456">
                  <c:v>23.040600000000001</c:v>
                </c:pt>
                <c:pt idx="4457">
                  <c:v>23.0458</c:v>
                </c:pt>
                <c:pt idx="4458">
                  <c:v>23.050999999999998</c:v>
                </c:pt>
                <c:pt idx="4459">
                  <c:v>23.056100000000001</c:v>
                </c:pt>
                <c:pt idx="4460">
                  <c:v>23.061299999999999</c:v>
                </c:pt>
                <c:pt idx="4461">
                  <c:v>23.066500000000001</c:v>
                </c:pt>
                <c:pt idx="4462">
                  <c:v>23.0717</c:v>
                </c:pt>
                <c:pt idx="4463">
                  <c:v>23.076899999999998</c:v>
                </c:pt>
                <c:pt idx="4464">
                  <c:v>23.082100000000001</c:v>
                </c:pt>
                <c:pt idx="4465">
                  <c:v>23.087199999999999</c:v>
                </c:pt>
                <c:pt idx="4466">
                  <c:v>23.092400000000001</c:v>
                </c:pt>
                <c:pt idx="4467">
                  <c:v>23.0976</c:v>
                </c:pt>
                <c:pt idx="4468">
                  <c:v>23.102799999999998</c:v>
                </c:pt>
                <c:pt idx="4469">
                  <c:v>23.108000000000001</c:v>
                </c:pt>
                <c:pt idx="4470">
                  <c:v>23.113199999999999</c:v>
                </c:pt>
                <c:pt idx="4471">
                  <c:v>23.118300000000001</c:v>
                </c:pt>
                <c:pt idx="4472">
                  <c:v>23.1235</c:v>
                </c:pt>
                <c:pt idx="4473">
                  <c:v>23.128699999999998</c:v>
                </c:pt>
                <c:pt idx="4474">
                  <c:v>23.133900000000001</c:v>
                </c:pt>
                <c:pt idx="4475">
                  <c:v>23.139099999999999</c:v>
                </c:pt>
                <c:pt idx="4476">
                  <c:v>23.144300000000001</c:v>
                </c:pt>
                <c:pt idx="4477">
                  <c:v>23.1494</c:v>
                </c:pt>
                <c:pt idx="4478">
                  <c:v>23.154599999999999</c:v>
                </c:pt>
                <c:pt idx="4479">
                  <c:v>23.159800000000001</c:v>
                </c:pt>
                <c:pt idx="4480">
                  <c:v>23.164999999999999</c:v>
                </c:pt>
                <c:pt idx="4481">
                  <c:v>23.170200000000001</c:v>
                </c:pt>
                <c:pt idx="4482">
                  <c:v>23.1754</c:v>
                </c:pt>
                <c:pt idx="4483">
                  <c:v>23.180499999999999</c:v>
                </c:pt>
                <c:pt idx="4484">
                  <c:v>23.185700000000001</c:v>
                </c:pt>
                <c:pt idx="4485">
                  <c:v>23.190899999999999</c:v>
                </c:pt>
                <c:pt idx="4486">
                  <c:v>23.196100000000001</c:v>
                </c:pt>
                <c:pt idx="4487">
                  <c:v>23.2013</c:v>
                </c:pt>
                <c:pt idx="4488">
                  <c:v>23.206499999999998</c:v>
                </c:pt>
                <c:pt idx="4489">
                  <c:v>23.211600000000001</c:v>
                </c:pt>
                <c:pt idx="4490">
                  <c:v>23.216799999999999</c:v>
                </c:pt>
                <c:pt idx="4491">
                  <c:v>23.222000000000001</c:v>
                </c:pt>
                <c:pt idx="4492">
                  <c:v>23.2272</c:v>
                </c:pt>
                <c:pt idx="4493">
                  <c:v>23.232399999999998</c:v>
                </c:pt>
                <c:pt idx="4494">
                  <c:v>23.2376</c:v>
                </c:pt>
                <c:pt idx="4495">
                  <c:v>23.242699999999999</c:v>
                </c:pt>
                <c:pt idx="4496">
                  <c:v>23.247900000000001</c:v>
                </c:pt>
                <c:pt idx="4497">
                  <c:v>23.2531</c:v>
                </c:pt>
                <c:pt idx="4498">
                  <c:v>23.258299999999998</c:v>
                </c:pt>
                <c:pt idx="4499">
                  <c:v>23.263500000000001</c:v>
                </c:pt>
                <c:pt idx="4500">
                  <c:v>23.268699999999999</c:v>
                </c:pt>
                <c:pt idx="4501">
                  <c:v>23.273800000000001</c:v>
                </c:pt>
                <c:pt idx="4502">
                  <c:v>23.279</c:v>
                </c:pt>
                <c:pt idx="4503">
                  <c:v>23.284199999999998</c:v>
                </c:pt>
                <c:pt idx="4504">
                  <c:v>23.289400000000001</c:v>
                </c:pt>
                <c:pt idx="4505">
                  <c:v>23.294599999999999</c:v>
                </c:pt>
                <c:pt idx="4506">
                  <c:v>23.299800000000001</c:v>
                </c:pt>
                <c:pt idx="4507">
                  <c:v>23.305</c:v>
                </c:pt>
                <c:pt idx="4508">
                  <c:v>23.310099999999998</c:v>
                </c:pt>
                <c:pt idx="4509">
                  <c:v>23.315300000000001</c:v>
                </c:pt>
                <c:pt idx="4510">
                  <c:v>23.320499999999999</c:v>
                </c:pt>
                <c:pt idx="4511">
                  <c:v>23.325700000000001</c:v>
                </c:pt>
                <c:pt idx="4512">
                  <c:v>23.3309</c:v>
                </c:pt>
                <c:pt idx="4513">
                  <c:v>23.336099999999998</c:v>
                </c:pt>
                <c:pt idx="4514">
                  <c:v>23.341200000000001</c:v>
                </c:pt>
                <c:pt idx="4515">
                  <c:v>23.346399999999999</c:v>
                </c:pt>
                <c:pt idx="4516">
                  <c:v>23.351600000000001</c:v>
                </c:pt>
                <c:pt idx="4517">
                  <c:v>23.3568</c:v>
                </c:pt>
                <c:pt idx="4518">
                  <c:v>23.361999999999998</c:v>
                </c:pt>
                <c:pt idx="4519">
                  <c:v>23.3672</c:v>
                </c:pt>
                <c:pt idx="4520">
                  <c:v>23.372299999999999</c:v>
                </c:pt>
                <c:pt idx="4521">
                  <c:v>23.377500000000001</c:v>
                </c:pt>
                <c:pt idx="4522">
                  <c:v>23.3827</c:v>
                </c:pt>
                <c:pt idx="4523">
                  <c:v>23.387899999999998</c:v>
                </c:pt>
                <c:pt idx="4524">
                  <c:v>23.3931</c:v>
                </c:pt>
                <c:pt idx="4525">
                  <c:v>23.398299999999999</c:v>
                </c:pt>
                <c:pt idx="4526">
                  <c:v>23.403400000000001</c:v>
                </c:pt>
                <c:pt idx="4527">
                  <c:v>23.4086</c:v>
                </c:pt>
                <c:pt idx="4528">
                  <c:v>23.413799999999998</c:v>
                </c:pt>
                <c:pt idx="4529">
                  <c:v>23.419</c:v>
                </c:pt>
                <c:pt idx="4530">
                  <c:v>23.424199999999999</c:v>
                </c:pt>
                <c:pt idx="4531">
                  <c:v>23.429400000000001</c:v>
                </c:pt>
                <c:pt idx="4532">
                  <c:v>23.4345</c:v>
                </c:pt>
                <c:pt idx="4533">
                  <c:v>23.439699999999998</c:v>
                </c:pt>
                <c:pt idx="4534">
                  <c:v>23.444900000000001</c:v>
                </c:pt>
                <c:pt idx="4535">
                  <c:v>23.450099999999999</c:v>
                </c:pt>
                <c:pt idx="4536">
                  <c:v>23.455300000000001</c:v>
                </c:pt>
                <c:pt idx="4537">
                  <c:v>23.4605</c:v>
                </c:pt>
                <c:pt idx="4538">
                  <c:v>23.465599999999998</c:v>
                </c:pt>
                <c:pt idx="4539">
                  <c:v>23.470800000000001</c:v>
                </c:pt>
                <c:pt idx="4540">
                  <c:v>23.475999999999999</c:v>
                </c:pt>
                <c:pt idx="4541">
                  <c:v>23.481200000000001</c:v>
                </c:pt>
                <c:pt idx="4542">
                  <c:v>23.4864</c:v>
                </c:pt>
                <c:pt idx="4543">
                  <c:v>23.491599999999998</c:v>
                </c:pt>
                <c:pt idx="4544">
                  <c:v>23.496700000000001</c:v>
                </c:pt>
                <c:pt idx="4545">
                  <c:v>23.501899999999999</c:v>
                </c:pt>
                <c:pt idx="4546">
                  <c:v>23.507100000000001</c:v>
                </c:pt>
                <c:pt idx="4547">
                  <c:v>23.5123</c:v>
                </c:pt>
                <c:pt idx="4548">
                  <c:v>23.517499999999998</c:v>
                </c:pt>
                <c:pt idx="4549">
                  <c:v>23.5227</c:v>
                </c:pt>
                <c:pt idx="4550">
                  <c:v>23.527799999999999</c:v>
                </c:pt>
                <c:pt idx="4551">
                  <c:v>23.533000000000001</c:v>
                </c:pt>
                <c:pt idx="4552">
                  <c:v>23.5382</c:v>
                </c:pt>
                <c:pt idx="4553">
                  <c:v>23.543399999999998</c:v>
                </c:pt>
                <c:pt idx="4554">
                  <c:v>23.5486</c:v>
                </c:pt>
                <c:pt idx="4555">
                  <c:v>23.553799999999999</c:v>
                </c:pt>
                <c:pt idx="4556">
                  <c:v>23.558900000000001</c:v>
                </c:pt>
                <c:pt idx="4557">
                  <c:v>23.5641</c:v>
                </c:pt>
                <c:pt idx="4558">
                  <c:v>23.569299999999998</c:v>
                </c:pt>
                <c:pt idx="4559">
                  <c:v>23.5745</c:v>
                </c:pt>
                <c:pt idx="4560">
                  <c:v>23.579699999999999</c:v>
                </c:pt>
                <c:pt idx="4561">
                  <c:v>23.584900000000001</c:v>
                </c:pt>
                <c:pt idx="4562">
                  <c:v>23.59</c:v>
                </c:pt>
                <c:pt idx="4563">
                  <c:v>23.595199999999998</c:v>
                </c:pt>
                <c:pt idx="4564">
                  <c:v>23.6004</c:v>
                </c:pt>
                <c:pt idx="4565">
                  <c:v>23.605599999999999</c:v>
                </c:pt>
                <c:pt idx="4566">
                  <c:v>23.610800000000001</c:v>
                </c:pt>
                <c:pt idx="4567">
                  <c:v>23.616</c:v>
                </c:pt>
                <c:pt idx="4568">
                  <c:v>23.621099999999998</c:v>
                </c:pt>
                <c:pt idx="4569">
                  <c:v>23.626300000000001</c:v>
                </c:pt>
                <c:pt idx="4570">
                  <c:v>23.631499999999999</c:v>
                </c:pt>
                <c:pt idx="4571">
                  <c:v>23.636700000000001</c:v>
                </c:pt>
                <c:pt idx="4572">
                  <c:v>23.6419</c:v>
                </c:pt>
                <c:pt idx="4573">
                  <c:v>23.647099999999998</c:v>
                </c:pt>
                <c:pt idx="4574">
                  <c:v>23.652200000000001</c:v>
                </c:pt>
                <c:pt idx="4575">
                  <c:v>23.657399999999999</c:v>
                </c:pt>
                <c:pt idx="4576">
                  <c:v>23.662600000000001</c:v>
                </c:pt>
                <c:pt idx="4577">
                  <c:v>23.6678</c:v>
                </c:pt>
                <c:pt idx="4578">
                  <c:v>23.672999999999998</c:v>
                </c:pt>
                <c:pt idx="4579">
                  <c:v>23.6782</c:v>
                </c:pt>
                <c:pt idx="4580">
                  <c:v>23.683299999999999</c:v>
                </c:pt>
                <c:pt idx="4581">
                  <c:v>23.688500000000001</c:v>
                </c:pt>
                <c:pt idx="4582">
                  <c:v>23.6937</c:v>
                </c:pt>
                <c:pt idx="4583">
                  <c:v>23.698899999999998</c:v>
                </c:pt>
                <c:pt idx="4584">
                  <c:v>23.7041</c:v>
                </c:pt>
                <c:pt idx="4585">
                  <c:v>23.709299999999999</c:v>
                </c:pt>
                <c:pt idx="4586">
                  <c:v>23.714400000000001</c:v>
                </c:pt>
                <c:pt idx="4587">
                  <c:v>23.7196</c:v>
                </c:pt>
                <c:pt idx="4588">
                  <c:v>23.724799999999998</c:v>
                </c:pt>
                <c:pt idx="4589">
                  <c:v>23.73</c:v>
                </c:pt>
                <c:pt idx="4590">
                  <c:v>23.735199999999999</c:v>
                </c:pt>
                <c:pt idx="4591">
                  <c:v>23.740400000000001</c:v>
                </c:pt>
                <c:pt idx="4592">
                  <c:v>23.7455</c:v>
                </c:pt>
                <c:pt idx="4593">
                  <c:v>23.750699999999998</c:v>
                </c:pt>
                <c:pt idx="4594">
                  <c:v>23.7559</c:v>
                </c:pt>
                <c:pt idx="4595">
                  <c:v>23.761099999999999</c:v>
                </c:pt>
                <c:pt idx="4596">
                  <c:v>23.766300000000001</c:v>
                </c:pt>
                <c:pt idx="4597">
                  <c:v>23.7715</c:v>
                </c:pt>
                <c:pt idx="4598">
                  <c:v>23.776599999999998</c:v>
                </c:pt>
                <c:pt idx="4599">
                  <c:v>23.7818</c:v>
                </c:pt>
                <c:pt idx="4600">
                  <c:v>23.786999999999999</c:v>
                </c:pt>
                <c:pt idx="4601">
                  <c:v>23.792200000000001</c:v>
                </c:pt>
                <c:pt idx="4602">
                  <c:v>23.7974</c:v>
                </c:pt>
                <c:pt idx="4603">
                  <c:v>23.802600000000002</c:v>
                </c:pt>
                <c:pt idx="4604">
                  <c:v>23.807700000000001</c:v>
                </c:pt>
                <c:pt idx="4605">
                  <c:v>23.812899999999999</c:v>
                </c:pt>
                <c:pt idx="4606">
                  <c:v>23.818100000000001</c:v>
                </c:pt>
                <c:pt idx="4607">
                  <c:v>23.8233</c:v>
                </c:pt>
                <c:pt idx="4608">
                  <c:v>23.828499999999998</c:v>
                </c:pt>
                <c:pt idx="4609">
                  <c:v>23.8337</c:v>
                </c:pt>
                <c:pt idx="4610">
                  <c:v>23.838899999999999</c:v>
                </c:pt>
                <c:pt idx="4611">
                  <c:v>23.844000000000001</c:v>
                </c:pt>
                <c:pt idx="4612">
                  <c:v>23.8492</c:v>
                </c:pt>
                <c:pt idx="4613">
                  <c:v>23.854399999999998</c:v>
                </c:pt>
                <c:pt idx="4614">
                  <c:v>23.8596</c:v>
                </c:pt>
                <c:pt idx="4615">
                  <c:v>23.864799999999999</c:v>
                </c:pt>
                <c:pt idx="4616">
                  <c:v>23.87</c:v>
                </c:pt>
                <c:pt idx="4617">
                  <c:v>23.8751</c:v>
                </c:pt>
                <c:pt idx="4618">
                  <c:v>23.880299999999998</c:v>
                </c:pt>
                <c:pt idx="4619">
                  <c:v>23.8855</c:v>
                </c:pt>
                <c:pt idx="4620">
                  <c:v>23.890699999999999</c:v>
                </c:pt>
                <c:pt idx="4621">
                  <c:v>23.895900000000001</c:v>
                </c:pt>
                <c:pt idx="4622">
                  <c:v>23.9011</c:v>
                </c:pt>
                <c:pt idx="4623">
                  <c:v>23.906199999999998</c:v>
                </c:pt>
                <c:pt idx="4624">
                  <c:v>23.9114</c:v>
                </c:pt>
                <c:pt idx="4625">
                  <c:v>23.916599999999999</c:v>
                </c:pt>
                <c:pt idx="4626">
                  <c:v>23.921800000000001</c:v>
                </c:pt>
                <c:pt idx="4627">
                  <c:v>23.927</c:v>
                </c:pt>
                <c:pt idx="4628">
                  <c:v>23.932200000000002</c:v>
                </c:pt>
                <c:pt idx="4629">
                  <c:v>23.9373</c:v>
                </c:pt>
                <c:pt idx="4630">
                  <c:v>23.942499999999999</c:v>
                </c:pt>
                <c:pt idx="4631">
                  <c:v>23.947700000000001</c:v>
                </c:pt>
                <c:pt idx="4632">
                  <c:v>23.9529</c:v>
                </c:pt>
                <c:pt idx="4633">
                  <c:v>23.958100000000002</c:v>
                </c:pt>
                <c:pt idx="4634">
                  <c:v>23.9633</c:v>
                </c:pt>
                <c:pt idx="4635">
                  <c:v>23.968399999999999</c:v>
                </c:pt>
                <c:pt idx="4636">
                  <c:v>23.973600000000001</c:v>
                </c:pt>
                <c:pt idx="4637">
                  <c:v>23.9788</c:v>
                </c:pt>
                <c:pt idx="4638">
                  <c:v>23.984000000000002</c:v>
                </c:pt>
                <c:pt idx="4639">
                  <c:v>23.9892</c:v>
                </c:pt>
                <c:pt idx="4640">
                  <c:v>23.994399999999999</c:v>
                </c:pt>
                <c:pt idx="4641">
                  <c:v>23.999500000000001</c:v>
                </c:pt>
                <c:pt idx="4642">
                  <c:v>24.0047</c:v>
                </c:pt>
                <c:pt idx="4643">
                  <c:v>24.009899999999998</c:v>
                </c:pt>
                <c:pt idx="4644">
                  <c:v>24.0151</c:v>
                </c:pt>
                <c:pt idx="4645">
                  <c:v>24.020299999999999</c:v>
                </c:pt>
                <c:pt idx="4646">
                  <c:v>24.025500000000001</c:v>
                </c:pt>
                <c:pt idx="4647">
                  <c:v>24.0306</c:v>
                </c:pt>
                <c:pt idx="4648">
                  <c:v>24.035799999999998</c:v>
                </c:pt>
                <c:pt idx="4649">
                  <c:v>24.041</c:v>
                </c:pt>
                <c:pt idx="4650">
                  <c:v>24.046199999999999</c:v>
                </c:pt>
                <c:pt idx="4651">
                  <c:v>24.051400000000001</c:v>
                </c:pt>
                <c:pt idx="4652">
                  <c:v>24.0566</c:v>
                </c:pt>
                <c:pt idx="4653">
                  <c:v>24.061699999999998</c:v>
                </c:pt>
                <c:pt idx="4654">
                  <c:v>24.0669</c:v>
                </c:pt>
                <c:pt idx="4655">
                  <c:v>24.072099999999999</c:v>
                </c:pt>
                <c:pt idx="4656">
                  <c:v>24.077300000000001</c:v>
                </c:pt>
                <c:pt idx="4657">
                  <c:v>24.0825</c:v>
                </c:pt>
                <c:pt idx="4658">
                  <c:v>24.087700000000002</c:v>
                </c:pt>
                <c:pt idx="4659">
                  <c:v>24.0928</c:v>
                </c:pt>
                <c:pt idx="4660">
                  <c:v>24.097999999999999</c:v>
                </c:pt>
                <c:pt idx="4661">
                  <c:v>24.103200000000001</c:v>
                </c:pt>
                <c:pt idx="4662">
                  <c:v>24.1084</c:v>
                </c:pt>
                <c:pt idx="4663">
                  <c:v>24.113600000000002</c:v>
                </c:pt>
                <c:pt idx="4664">
                  <c:v>24.1188</c:v>
                </c:pt>
                <c:pt idx="4665">
                  <c:v>24.123899999999999</c:v>
                </c:pt>
                <c:pt idx="4666">
                  <c:v>24.129100000000001</c:v>
                </c:pt>
                <c:pt idx="4667">
                  <c:v>24.1343</c:v>
                </c:pt>
                <c:pt idx="4668">
                  <c:v>24.139500000000002</c:v>
                </c:pt>
                <c:pt idx="4669">
                  <c:v>24.1447</c:v>
                </c:pt>
                <c:pt idx="4670">
                  <c:v>24.149899999999999</c:v>
                </c:pt>
                <c:pt idx="4671">
                  <c:v>24.155000000000001</c:v>
                </c:pt>
                <c:pt idx="4672">
                  <c:v>24.1602</c:v>
                </c:pt>
                <c:pt idx="4673">
                  <c:v>24.165400000000002</c:v>
                </c:pt>
                <c:pt idx="4674">
                  <c:v>24.1706</c:v>
                </c:pt>
                <c:pt idx="4675">
                  <c:v>24.175799999999999</c:v>
                </c:pt>
                <c:pt idx="4676">
                  <c:v>24.181000000000001</c:v>
                </c:pt>
                <c:pt idx="4677">
                  <c:v>24.1861</c:v>
                </c:pt>
                <c:pt idx="4678">
                  <c:v>24.191299999999998</c:v>
                </c:pt>
                <c:pt idx="4679">
                  <c:v>24.1965</c:v>
                </c:pt>
                <c:pt idx="4680">
                  <c:v>24.201699999999999</c:v>
                </c:pt>
                <c:pt idx="4681">
                  <c:v>24.206900000000001</c:v>
                </c:pt>
                <c:pt idx="4682">
                  <c:v>24.2121</c:v>
                </c:pt>
                <c:pt idx="4683">
                  <c:v>24.217199999999998</c:v>
                </c:pt>
                <c:pt idx="4684">
                  <c:v>24.2224</c:v>
                </c:pt>
                <c:pt idx="4685">
                  <c:v>24.227599999999999</c:v>
                </c:pt>
                <c:pt idx="4686">
                  <c:v>24.232800000000001</c:v>
                </c:pt>
                <c:pt idx="4687">
                  <c:v>24.238</c:v>
                </c:pt>
                <c:pt idx="4688">
                  <c:v>24.243200000000002</c:v>
                </c:pt>
                <c:pt idx="4689">
                  <c:v>24.2483</c:v>
                </c:pt>
                <c:pt idx="4690">
                  <c:v>24.253499999999999</c:v>
                </c:pt>
                <c:pt idx="4691">
                  <c:v>24.258700000000001</c:v>
                </c:pt>
                <c:pt idx="4692">
                  <c:v>24.2639</c:v>
                </c:pt>
                <c:pt idx="4693">
                  <c:v>24.269100000000002</c:v>
                </c:pt>
                <c:pt idx="4694">
                  <c:v>24.2743</c:v>
                </c:pt>
                <c:pt idx="4695">
                  <c:v>24.279399999999999</c:v>
                </c:pt>
                <c:pt idx="4696">
                  <c:v>24.284600000000001</c:v>
                </c:pt>
                <c:pt idx="4697">
                  <c:v>24.2898</c:v>
                </c:pt>
                <c:pt idx="4698">
                  <c:v>24.295000000000002</c:v>
                </c:pt>
                <c:pt idx="4699">
                  <c:v>24.3002</c:v>
                </c:pt>
                <c:pt idx="4700">
                  <c:v>24.305399999999999</c:v>
                </c:pt>
                <c:pt idx="4701">
                  <c:v>24.310500000000001</c:v>
                </c:pt>
                <c:pt idx="4702">
                  <c:v>24.3157</c:v>
                </c:pt>
                <c:pt idx="4703">
                  <c:v>24.320900000000002</c:v>
                </c:pt>
                <c:pt idx="4704">
                  <c:v>24.3261</c:v>
                </c:pt>
                <c:pt idx="4705">
                  <c:v>24.331299999999999</c:v>
                </c:pt>
                <c:pt idx="4706">
                  <c:v>24.336500000000001</c:v>
                </c:pt>
                <c:pt idx="4707">
                  <c:v>24.3416</c:v>
                </c:pt>
                <c:pt idx="4708">
                  <c:v>24.346800000000002</c:v>
                </c:pt>
                <c:pt idx="4709">
                  <c:v>24.352</c:v>
                </c:pt>
                <c:pt idx="4710">
                  <c:v>24.357199999999999</c:v>
                </c:pt>
                <c:pt idx="4711">
                  <c:v>24.362400000000001</c:v>
                </c:pt>
                <c:pt idx="4712">
                  <c:v>24.367599999999999</c:v>
                </c:pt>
                <c:pt idx="4713">
                  <c:v>24.372699999999998</c:v>
                </c:pt>
                <c:pt idx="4714">
                  <c:v>24.3779</c:v>
                </c:pt>
                <c:pt idx="4715">
                  <c:v>24.383099999999999</c:v>
                </c:pt>
                <c:pt idx="4716">
                  <c:v>24.388300000000001</c:v>
                </c:pt>
                <c:pt idx="4717">
                  <c:v>24.3935</c:v>
                </c:pt>
                <c:pt idx="4718">
                  <c:v>24.398700000000002</c:v>
                </c:pt>
                <c:pt idx="4719">
                  <c:v>24.4039</c:v>
                </c:pt>
                <c:pt idx="4720">
                  <c:v>24.408999999999999</c:v>
                </c:pt>
                <c:pt idx="4721">
                  <c:v>24.414200000000001</c:v>
                </c:pt>
                <c:pt idx="4722">
                  <c:v>24.4194</c:v>
                </c:pt>
                <c:pt idx="4723">
                  <c:v>24.424600000000002</c:v>
                </c:pt>
                <c:pt idx="4724">
                  <c:v>24.4298</c:v>
                </c:pt>
                <c:pt idx="4725">
                  <c:v>24.434999999999999</c:v>
                </c:pt>
                <c:pt idx="4726">
                  <c:v>24.440100000000001</c:v>
                </c:pt>
                <c:pt idx="4727">
                  <c:v>24.4453</c:v>
                </c:pt>
                <c:pt idx="4728">
                  <c:v>24.450500000000002</c:v>
                </c:pt>
                <c:pt idx="4729">
                  <c:v>24.4557</c:v>
                </c:pt>
                <c:pt idx="4730">
                  <c:v>24.460899999999999</c:v>
                </c:pt>
                <c:pt idx="4731">
                  <c:v>24.466100000000001</c:v>
                </c:pt>
                <c:pt idx="4732">
                  <c:v>24.4712</c:v>
                </c:pt>
                <c:pt idx="4733">
                  <c:v>24.476400000000002</c:v>
                </c:pt>
                <c:pt idx="4734">
                  <c:v>24.4816</c:v>
                </c:pt>
                <c:pt idx="4735">
                  <c:v>24.486799999999999</c:v>
                </c:pt>
                <c:pt idx="4736">
                  <c:v>24.492000000000001</c:v>
                </c:pt>
                <c:pt idx="4737">
                  <c:v>24.497199999999999</c:v>
                </c:pt>
                <c:pt idx="4738">
                  <c:v>24.502300000000002</c:v>
                </c:pt>
                <c:pt idx="4739">
                  <c:v>24.5075</c:v>
                </c:pt>
                <c:pt idx="4740">
                  <c:v>24.512699999999999</c:v>
                </c:pt>
                <c:pt idx="4741">
                  <c:v>24.517900000000001</c:v>
                </c:pt>
                <c:pt idx="4742">
                  <c:v>24.523099999999999</c:v>
                </c:pt>
                <c:pt idx="4743">
                  <c:v>24.528300000000002</c:v>
                </c:pt>
                <c:pt idx="4744">
                  <c:v>24.5334</c:v>
                </c:pt>
                <c:pt idx="4745">
                  <c:v>24.538599999999999</c:v>
                </c:pt>
                <c:pt idx="4746">
                  <c:v>24.543800000000001</c:v>
                </c:pt>
                <c:pt idx="4747">
                  <c:v>24.548999999999999</c:v>
                </c:pt>
                <c:pt idx="4748">
                  <c:v>24.554200000000002</c:v>
                </c:pt>
                <c:pt idx="4749">
                  <c:v>24.5594</c:v>
                </c:pt>
                <c:pt idx="4750">
                  <c:v>24.564499999999999</c:v>
                </c:pt>
                <c:pt idx="4751">
                  <c:v>24.569700000000001</c:v>
                </c:pt>
                <c:pt idx="4752">
                  <c:v>24.5749</c:v>
                </c:pt>
                <c:pt idx="4753">
                  <c:v>24.580100000000002</c:v>
                </c:pt>
                <c:pt idx="4754">
                  <c:v>24.5853</c:v>
                </c:pt>
                <c:pt idx="4755">
                  <c:v>24.590499999999999</c:v>
                </c:pt>
                <c:pt idx="4756">
                  <c:v>24.595600000000001</c:v>
                </c:pt>
                <c:pt idx="4757">
                  <c:v>24.6008</c:v>
                </c:pt>
                <c:pt idx="4758">
                  <c:v>24.606000000000002</c:v>
                </c:pt>
                <c:pt idx="4759">
                  <c:v>24.6112</c:v>
                </c:pt>
                <c:pt idx="4760">
                  <c:v>24.616399999999999</c:v>
                </c:pt>
                <c:pt idx="4761">
                  <c:v>24.621600000000001</c:v>
                </c:pt>
                <c:pt idx="4762">
                  <c:v>24.6267</c:v>
                </c:pt>
                <c:pt idx="4763">
                  <c:v>24.631900000000002</c:v>
                </c:pt>
                <c:pt idx="4764">
                  <c:v>24.6371</c:v>
                </c:pt>
                <c:pt idx="4765">
                  <c:v>24.642299999999999</c:v>
                </c:pt>
                <c:pt idx="4766">
                  <c:v>24.647500000000001</c:v>
                </c:pt>
                <c:pt idx="4767">
                  <c:v>24.652699999999999</c:v>
                </c:pt>
                <c:pt idx="4768">
                  <c:v>24.657800000000002</c:v>
                </c:pt>
                <c:pt idx="4769">
                  <c:v>24.663</c:v>
                </c:pt>
                <c:pt idx="4770">
                  <c:v>24.668199999999999</c:v>
                </c:pt>
                <c:pt idx="4771">
                  <c:v>24.673400000000001</c:v>
                </c:pt>
                <c:pt idx="4772">
                  <c:v>24.678599999999999</c:v>
                </c:pt>
                <c:pt idx="4773">
                  <c:v>24.683800000000002</c:v>
                </c:pt>
                <c:pt idx="4774">
                  <c:v>24.6889</c:v>
                </c:pt>
                <c:pt idx="4775">
                  <c:v>24.694099999999999</c:v>
                </c:pt>
                <c:pt idx="4776">
                  <c:v>24.699300000000001</c:v>
                </c:pt>
                <c:pt idx="4777">
                  <c:v>24.704499999999999</c:v>
                </c:pt>
                <c:pt idx="4778">
                  <c:v>24.709700000000002</c:v>
                </c:pt>
                <c:pt idx="4779">
                  <c:v>24.7149</c:v>
                </c:pt>
                <c:pt idx="4780">
                  <c:v>24.72</c:v>
                </c:pt>
                <c:pt idx="4781">
                  <c:v>24.725200000000001</c:v>
                </c:pt>
                <c:pt idx="4782">
                  <c:v>24.730399999999999</c:v>
                </c:pt>
                <c:pt idx="4783">
                  <c:v>24.735600000000002</c:v>
                </c:pt>
                <c:pt idx="4784">
                  <c:v>24.7408</c:v>
                </c:pt>
                <c:pt idx="4785">
                  <c:v>24.745999999999999</c:v>
                </c:pt>
                <c:pt idx="4786">
                  <c:v>24.751100000000001</c:v>
                </c:pt>
                <c:pt idx="4787">
                  <c:v>24.7563</c:v>
                </c:pt>
                <c:pt idx="4788">
                  <c:v>24.761500000000002</c:v>
                </c:pt>
                <c:pt idx="4789">
                  <c:v>24.7667</c:v>
                </c:pt>
                <c:pt idx="4790">
                  <c:v>24.771899999999999</c:v>
                </c:pt>
                <c:pt idx="4791">
                  <c:v>24.777100000000001</c:v>
                </c:pt>
                <c:pt idx="4792">
                  <c:v>24.7822</c:v>
                </c:pt>
                <c:pt idx="4793">
                  <c:v>24.787400000000002</c:v>
                </c:pt>
                <c:pt idx="4794">
                  <c:v>24.7926</c:v>
                </c:pt>
                <c:pt idx="4795">
                  <c:v>24.797799999999999</c:v>
                </c:pt>
                <c:pt idx="4796">
                  <c:v>24.803000000000001</c:v>
                </c:pt>
                <c:pt idx="4797">
                  <c:v>24.808199999999999</c:v>
                </c:pt>
                <c:pt idx="4798">
                  <c:v>24.813300000000002</c:v>
                </c:pt>
                <c:pt idx="4799">
                  <c:v>24.8185</c:v>
                </c:pt>
                <c:pt idx="4800">
                  <c:v>24.823699999999999</c:v>
                </c:pt>
                <c:pt idx="4801">
                  <c:v>24.828900000000001</c:v>
                </c:pt>
                <c:pt idx="4802">
                  <c:v>24.834099999999999</c:v>
                </c:pt>
                <c:pt idx="4803">
                  <c:v>24.839300000000001</c:v>
                </c:pt>
                <c:pt idx="4804">
                  <c:v>24.8444</c:v>
                </c:pt>
                <c:pt idx="4805">
                  <c:v>24.849599999999999</c:v>
                </c:pt>
                <c:pt idx="4806">
                  <c:v>24.854800000000001</c:v>
                </c:pt>
                <c:pt idx="4807">
                  <c:v>24.86</c:v>
                </c:pt>
                <c:pt idx="4808">
                  <c:v>24.865200000000002</c:v>
                </c:pt>
                <c:pt idx="4809">
                  <c:v>24.8704</c:v>
                </c:pt>
                <c:pt idx="4810">
                  <c:v>24.875499999999999</c:v>
                </c:pt>
                <c:pt idx="4811">
                  <c:v>24.880700000000001</c:v>
                </c:pt>
                <c:pt idx="4812">
                  <c:v>24.885899999999999</c:v>
                </c:pt>
                <c:pt idx="4813">
                  <c:v>24.891100000000002</c:v>
                </c:pt>
                <c:pt idx="4814">
                  <c:v>24.8963</c:v>
                </c:pt>
                <c:pt idx="4815">
                  <c:v>24.901499999999999</c:v>
                </c:pt>
                <c:pt idx="4816">
                  <c:v>24.906600000000001</c:v>
                </c:pt>
                <c:pt idx="4817">
                  <c:v>24.911799999999999</c:v>
                </c:pt>
                <c:pt idx="4818">
                  <c:v>24.917000000000002</c:v>
                </c:pt>
                <c:pt idx="4819">
                  <c:v>24.9222</c:v>
                </c:pt>
                <c:pt idx="4820">
                  <c:v>24.927399999999999</c:v>
                </c:pt>
                <c:pt idx="4821">
                  <c:v>24.932600000000001</c:v>
                </c:pt>
                <c:pt idx="4822">
                  <c:v>24.9377</c:v>
                </c:pt>
                <c:pt idx="4823">
                  <c:v>24.942900000000002</c:v>
                </c:pt>
                <c:pt idx="4824">
                  <c:v>24.9481</c:v>
                </c:pt>
                <c:pt idx="4825">
                  <c:v>24.953299999999999</c:v>
                </c:pt>
                <c:pt idx="4826">
                  <c:v>24.958500000000001</c:v>
                </c:pt>
                <c:pt idx="4827">
                  <c:v>24.963699999999999</c:v>
                </c:pt>
                <c:pt idx="4828">
                  <c:v>24.968800000000002</c:v>
                </c:pt>
                <c:pt idx="4829">
                  <c:v>24.974</c:v>
                </c:pt>
                <c:pt idx="4830">
                  <c:v>24.979199999999999</c:v>
                </c:pt>
                <c:pt idx="4831">
                  <c:v>24.984400000000001</c:v>
                </c:pt>
                <c:pt idx="4832">
                  <c:v>24.989599999999999</c:v>
                </c:pt>
                <c:pt idx="4833">
                  <c:v>24.994800000000001</c:v>
                </c:pt>
                <c:pt idx="4834">
                  <c:v>25</c:v>
                </c:pt>
                <c:pt idx="4835">
                  <c:v>25.005099999999999</c:v>
                </c:pt>
                <c:pt idx="4836">
                  <c:v>25.010300000000001</c:v>
                </c:pt>
                <c:pt idx="4837">
                  <c:v>25.015499999999999</c:v>
                </c:pt>
                <c:pt idx="4838">
                  <c:v>25.020700000000001</c:v>
                </c:pt>
                <c:pt idx="4839">
                  <c:v>25.0259</c:v>
                </c:pt>
                <c:pt idx="4840">
                  <c:v>25.031099999999999</c:v>
                </c:pt>
                <c:pt idx="4841">
                  <c:v>25.036200000000001</c:v>
                </c:pt>
                <c:pt idx="4842">
                  <c:v>25.041399999999999</c:v>
                </c:pt>
                <c:pt idx="4843">
                  <c:v>25.046600000000002</c:v>
                </c:pt>
                <c:pt idx="4844">
                  <c:v>25.0518</c:v>
                </c:pt>
                <c:pt idx="4845">
                  <c:v>25.056999999999999</c:v>
                </c:pt>
                <c:pt idx="4846">
                  <c:v>25.062200000000001</c:v>
                </c:pt>
                <c:pt idx="4847">
                  <c:v>25.067299999999999</c:v>
                </c:pt>
                <c:pt idx="4848">
                  <c:v>25.072500000000002</c:v>
                </c:pt>
                <c:pt idx="4849">
                  <c:v>25.0777</c:v>
                </c:pt>
                <c:pt idx="4850">
                  <c:v>25.082899999999999</c:v>
                </c:pt>
                <c:pt idx="4851">
                  <c:v>25.088100000000001</c:v>
                </c:pt>
                <c:pt idx="4852">
                  <c:v>25.093299999999999</c:v>
                </c:pt>
                <c:pt idx="4853">
                  <c:v>25.098400000000002</c:v>
                </c:pt>
                <c:pt idx="4854">
                  <c:v>25.1036</c:v>
                </c:pt>
                <c:pt idx="4855">
                  <c:v>25.108799999999999</c:v>
                </c:pt>
                <c:pt idx="4856">
                  <c:v>25.114000000000001</c:v>
                </c:pt>
                <c:pt idx="4857">
                  <c:v>25.119199999999999</c:v>
                </c:pt>
                <c:pt idx="4858">
                  <c:v>25.124400000000001</c:v>
                </c:pt>
                <c:pt idx="4859">
                  <c:v>25.1295</c:v>
                </c:pt>
                <c:pt idx="4860">
                  <c:v>25.134699999999999</c:v>
                </c:pt>
                <c:pt idx="4861">
                  <c:v>25.139900000000001</c:v>
                </c:pt>
                <c:pt idx="4862">
                  <c:v>25.145099999999999</c:v>
                </c:pt>
                <c:pt idx="4863">
                  <c:v>25.150300000000001</c:v>
                </c:pt>
                <c:pt idx="4864">
                  <c:v>25.1555</c:v>
                </c:pt>
                <c:pt idx="4865">
                  <c:v>25.160599999999999</c:v>
                </c:pt>
                <c:pt idx="4866">
                  <c:v>25.165800000000001</c:v>
                </c:pt>
                <c:pt idx="4867">
                  <c:v>25.170999999999999</c:v>
                </c:pt>
                <c:pt idx="4868">
                  <c:v>25.176200000000001</c:v>
                </c:pt>
                <c:pt idx="4869">
                  <c:v>25.1814</c:v>
                </c:pt>
                <c:pt idx="4870">
                  <c:v>25.186599999999999</c:v>
                </c:pt>
                <c:pt idx="4871">
                  <c:v>25.191700000000001</c:v>
                </c:pt>
                <c:pt idx="4872">
                  <c:v>25.196899999999999</c:v>
                </c:pt>
                <c:pt idx="4873">
                  <c:v>25.202100000000002</c:v>
                </c:pt>
                <c:pt idx="4874">
                  <c:v>25.2073</c:v>
                </c:pt>
                <c:pt idx="4875">
                  <c:v>25.212499999999999</c:v>
                </c:pt>
                <c:pt idx="4876">
                  <c:v>25.217700000000001</c:v>
                </c:pt>
                <c:pt idx="4877">
                  <c:v>25.222799999999999</c:v>
                </c:pt>
                <c:pt idx="4878">
                  <c:v>25.228000000000002</c:v>
                </c:pt>
                <c:pt idx="4879">
                  <c:v>25.2332</c:v>
                </c:pt>
                <c:pt idx="4880">
                  <c:v>25.238399999999999</c:v>
                </c:pt>
                <c:pt idx="4881">
                  <c:v>25.243600000000001</c:v>
                </c:pt>
                <c:pt idx="4882">
                  <c:v>25.248799999999999</c:v>
                </c:pt>
                <c:pt idx="4883">
                  <c:v>25.253900000000002</c:v>
                </c:pt>
                <c:pt idx="4884">
                  <c:v>25.2591</c:v>
                </c:pt>
                <c:pt idx="4885">
                  <c:v>25.264299999999999</c:v>
                </c:pt>
                <c:pt idx="4886">
                  <c:v>25.269500000000001</c:v>
                </c:pt>
                <c:pt idx="4887">
                  <c:v>25.274699999999999</c:v>
                </c:pt>
                <c:pt idx="4888">
                  <c:v>25.279900000000001</c:v>
                </c:pt>
                <c:pt idx="4889">
                  <c:v>25.285</c:v>
                </c:pt>
                <c:pt idx="4890">
                  <c:v>25.290199999999999</c:v>
                </c:pt>
                <c:pt idx="4891">
                  <c:v>25.295400000000001</c:v>
                </c:pt>
                <c:pt idx="4892">
                  <c:v>25.300599999999999</c:v>
                </c:pt>
                <c:pt idx="4893">
                  <c:v>25.305800000000001</c:v>
                </c:pt>
                <c:pt idx="4894">
                  <c:v>25.311</c:v>
                </c:pt>
                <c:pt idx="4895">
                  <c:v>25.316099999999999</c:v>
                </c:pt>
                <c:pt idx="4896">
                  <c:v>25.321300000000001</c:v>
                </c:pt>
                <c:pt idx="4897">
                  <c:v>25.326499999999999</c:v>
                </c:pt>
                <c:pt idx="4898">
                  <c:v>25.331700000000001</c:v>
                </c:pt>
                <c:pt idx="4899">
                  <c:v>25.3369</c:v>
                </c:pt>
                <c:pt idx="4900">
                  <c:v>25.342099999999999</c:v>
                </c:pt>
                <c:pt idx="4901">
                  <c:v>25.347200000000001</c:v>
                </c:pt>
                <c:pt idx="4902">
                  <c:v>25.352399999999999</c:v>
                </c:pt>
                <c:pt idx="4903">
                  <c:v>25.357600000000001</c:v>
                </c:pt>
                <c:pt idx="4904">
                  <c:v>25.3628</c:v>
                </c:pt>
                <c:pt idx="4905">
                  <c:v>25.367999999999999</c:v>
                </c:pt>
                <c:pt idx="4906">
                  <c:v>25.373200000000001</c:v>
                </c:pt>
                <c:pt idx="4907">
                  <c:v>25.378299999999999</c:v>
                </c:pt>
                <c:pt idx="4908">
                  <c:v>25.383500000000002</c:v>
                </c:pt>
                <c:pt idx="4909">
                  <c:v>25.3887</c:v>
                </c:pt>
                <c:pt idx="4910">
                  <c:v>25.393899999999999</c:v>
                </c:pt>
                <c:pt idx="4911">
                  <c:v>25.399100000000001</c:v>
                </c:pt>
                <c:pt idx="4912">
                  <c:v>25.404299999999999</c:v>
                </c:pt>
                <c:pt idx="4913">
                  <c:v>25.409400000000002</c:v>
                </c:pt>
                <c:pt idx="4914">
                  <c:v>25.4146</c:v>
                </c:pt>
                <c:pt idx="4915">
                  <c:v>25.419799999999999</c:v>
                </c:pt>
                <c:pt idx="4916">
                  <c:v>25.425000000000001</c:v>
                </c:pt>
                <c:pt idx="4917">
                  <c:v>25.430199999999999</c:v>
                </c:pt>
                <c:pt idx="4918">
                  <c:v>25.435400000000001</c:v>
                </c:pt>
                <c:pt idx="4919">
                  <c:v>25.4405</c:v>
                </c:pt>
                <c:pt idx="4920">
                  <c:v>25.445699999999999</c:v>
                </c:pt>
                <c:pt idx="4921">
                  <c:v>25.450900000000001</c:v>
                </c:pt>
                <c:pt idx="4922">
                  <c:v>25.456099999999999</c:v>
                </c:pt>
                <c:pt idx="4923">
                  <c:v>25.461300000000001</c:v>
                </c:pt>
                <c:pt idx="4924">
                  <c:v>25.4665</c:v>
                </c:pt>
                <c:pt idx="4925">
                  <c:v>25.471599999999999</c:v>
                </c:pt>
                <c:pt idx="4926">
                  <c:v>25.476800000000001</c:v>
                </c:pt>
                <c:pt idx="4927">
                  <c:v>25.481999999999999</c:v>
                </c:pt>
                <c:pt idx="4928">
                  <c:v>25.487200000000001</c:v>
                </c:pt>
                <c:pt idx="4929">
                  <c:v>25.4924</c:v>
                </c:pt>
                <c:pt idx="4930">
                  <c:v>25.497599999999998</c:v>
                </c:pt>
                <c:pt idx="4931">
                  <c:v>25.502700000000001</c:v>
                </c:pt>
                <c:pt idx="4932">
                  <c:v>25.507899999999999</c:v>
                </c:pt>
                <c:pt idx="4933">
                  <c:v>25.513100000000001</c:v>
                </c:pt>
                <c:pt idx="4934">
                  <c:v>25.5183</c:v>
                </c:pt>
                <c:pt idx="4935">
                  <c:v>25.523499999999999</c:v>
                </c:pt>
                <c:pt idx="4936">
                  <c:v>25.528700000000001</c:v>
                </c:pt>
                <c:pt idx="4937">
                  <c:v>25.533799999999999</c:v>
                </c:pt>
                <c:pt idx="4938">
                  <c:v>25.539000000000001</c:v>
                </c:pt>
                <c:pt idx="4939">
                  <c:v>25.5442</c:v>
                </c:pt>
                <c:pt idx="4940">
                  <c:v>25.549399999999999</c:v>
                </c:pt>
                <c:pt idx="4941">
                  <c:v>25.554600000000001</c:v>
                </c:pt>
                <c:pt idx="4942">
                  <c:v>25.559799999999999</c:v>
                </c:pt>
                <c:pt idx="4943">
                  <c:v>25.565000000000001</c:v>
                </c:pt>
                <c:pt idx="4944">
                  <c:v>25.5701</c:v>
                </c:pt>
                <c:pt idx="4945">
                  <c:v>25.575299999999999</c:v>
                </c:pt>
                <c:pt idx="4946">
                  <c:v>25.580500000000001</c:v>
                </c:pt>
                <c:pt idx="4947">
                  <c:v>25.585699999999999</c:v>
                </c:pt>
                <c:pt idx="4948">
                  <c:v>25.590900000000001</c:v>
                </c:pt>
                <c:pt idx="4949">
                  <c:v>25.5961</c:v>
                </c:pt>
                <c:pt idx="4950">
                  <c:v>25.601199999999999</c:v>
                </c:pt>
                <c:pt idx="4951">
                  <c:v>25.606400000000001</c:v>
                </c:pt>
                <c:pt idx="4952">
                  <c:v>25.611599999999999</c:v>
                </c:pt>
                <c:pt idx="4953">
                  <c:v>25.616800000000001</c:v>
                </c:pt>
                <c:pt idx="4954">
                  <c:v>25.622</c:v>
                </c:pt>
                <c:pt idx="4955">
                  <c:v>25.627199999999998</c:v>
                </c:pt>
                <c:pt idx="4956">
                  <c:v>25.632300000000001</c:v>
                </c:pt>
                <c:pt idx="4957">
                  <c:v>25.637499999999999</c:v>
                </c:pt>
                <c:pt idx="4958">
                  <c:v>25.642700000000001</c:v>
                </c:pt>
                <c:pt idx="4959">
                  <c:v>25.6479</c:v>
                </c:pt>
                <c:pt idx="4960">
                  <c:v>25.653099999999998</c:v>
                </c:pt>
                <c:pt idx="4961">
                  <c:v>25.658300000000001</c:v>
                </c:pt>
                <c:pt idx="4962">
                  <c:v>25.663399999999999</c:v>
                </c:pt>
                <c:pt idx="4963">
                  <c:v>25.668600000000001</c:v>
                </c:pt>
                <c:pt idx="4964">
                  <c:v>25.6738</c:v>
                </c:pt>
                <c:pt idx="4965">
                  <c:v>25.678999999999998</c:v>
                </c:pt>
                <c:pt idx="4966">
                  <c:v>25.684200000000001</c:v>
                </c:pt>
                <c:pt idx="4967">
                  <c:v>25.689399999999999</c:v>
                </c:pt>
                <c:pt idx="4968">
                  <c:v>25.694500000000001</c:v>
                </c:pt>
                <c:pt idx="4969">
                  <c:v>25.6997</c:v>
                </c:pt>
                <c:pt idx="4970">
                  <c:v>25.704899999999999</c:v>
                </c:pt>
                <c:pt idx="4971">
                  <c:v>25.710100000000001</c:v>
                </c:pt>
                <c:pt idx="4972">
                  <c:v>25.715299999999999</c:v>
                </c:pt>
                <c:pt idx="4973">
                  <c:v>25.720500000000001</c:v>
                </c:pt>
                <c:pt idx="4974">
                  <c:v>25.7256</c:v>
                </c:pt>
                <c:pt idx="4975">
                  <c:v>25.730799999999999</c:v>
                </c:pt>
                <c:pt idx="4976">
                  <c:v>25.736000000000001</c:v>
                </c:pt>
                <c:pt idx="4977">
                  <c:v>25.741199999999999</c:v>
                </c:pt>
                <c:pt idx="4978">
                  <c:v>25.746400000000001</c:v>
                </c:pt>
                <c:pt idx="4979">
                  <c:v>25.7516</c:v>
                </c:pt>
                <c:pt idx="4980">
                  <c:v>25.756699999999999</c:v>
                </c:pt>
                <c:pt idx="4981">
                  <c:v>25.761900000000001</c:v>
                </c:pt>
                <c:pt idx="4982">
                  <c:v>25.767099999999999</c:v>
                </c:pt>
                <c:pt idx="4983">
                  <c:v>25.772300000000001</c:v>
                </c:pt>
                <c:pt idx="4984">
                  <c:v>25.7775</c:v>
                </c:pt>
                <c:pt idx="4985">
                  <c:v>25.782699999999998</c:v>
                </c:pt>
                <c:pt idx="4986">
                  <c:v>25.787800000000001</c:v>
                </c:pt>
                <c:pt idx="4987">
                  <c:v>25.792999999999999</c:v>
                </c:pt>
                <c:pt idx="4988">
                  <c:v>25.798200000000001</c:v>
                </c:pt>
                <c:pt idx="4989">
                  <c:v>25.8034</c:v>
                </c:pt>
                <c:pt idx="4990">
                  <c:v>25.808599999999998</c:v>
                </c:pt>
                <c:pt idx="4991">
                  <c:v>25.813800000000001</c:v>
                </c:pt>
                <c:pt idx="4992">
                  <c:v>25.818899999999999</c:v>
                </c:pt>
                <c:pt idx="4993">
                  <c:v>25.824100000000001</c:v>
                </c:pt>
                <c:pt idx="4994">
                  <c:v>25.8293</c:v>
                </c:pt>
                <c:pt idx="4995">
                  <c:v>25.834499999999998</c:v>
                </c:pt>
                <c:pt idx="4996">
                  <c:v>25.839700000000001</c:v>
                </c:pt>
                <c:pt idx="4997">
                  <c:v>25.844899999999999</c:v>
                </c:pt>
                <c:pt idx="4998">
                  <c:v>25.85</c:v>
                </c:pt>
                <c:pt idx="4999">
                  <c:v>25.8552</c:v>
                </c:pt>
              </c:numCache>
            </c:numRef>
          </c:xVal>
          <c:yVal>
            <c:numRef>
              <c:f>'489-xrf'!$C$8:$C$5007</c:f>
              <c:numCache>
                <c:formatCode>General</c:formatCode>
                <c:ptCount val="5000"/>
                <c:pt idx="11">
                  <c:v>825784</c:v>
                </c:pt>
                <c:pt idx="12">
                  <c:v>38775.699999999997</c:v>
                </c:pt>
                <c:pt idx="13">
                  <c:v>38464.199999999997</c:v>
                </c:pt>
                <c:pt idx="14">
                  <c:v>37883.800000000003</c:v>
                </c:pt>
                <c:pt idx="15">
                  <c:v>37484.699999999997</c:v>
                </c:pt>
                <c:pt idx="16">
                  <c:v>36835.1</c:v>
                </c:pt>
                <c:pt idx="17">
                  <c:v>36121</c:v>
                </c:pt>
                <c:pt idx="18">
                  <c:v>35243.4</c:v>
                </c:pt>
                <c:pt idx="19">
                  <c:v>34255.199999999997</c:v>
                </c:pt>
                <c:pt idx="20">
                  <c:v>33335.5</c:v>
                </c:pt>
                <c:pt idx="21">
                  <c:v>32301.200000000001</c:v>
                </c:pt>
                <c:pt idx="22">
                  <c:v>31140.1</c:v>
                </c:pt>
                <c:pt idx="23">
                  <c:v>30076.400000000001</c:v>
                </c:pt>
                <c:pt idx="24">
                  <c:v>28826.2</c:v>
                </c:pt>
                <c:pt idx="25">
                  <c:v>27704.400000000001</c:v>
                </c:pt>
                <c:pt idx="26">
                  <c:v>26395.1</c:v>
                </c:pt>
                <c:pt idx="27">
                  <c:v>25166.2</c:v>
                </c:pt>
                <c:pt idx="28">
                  <c:v>23882.5</c:v>
                </c:pt>
                <c:pt idx="29">
                  <c:v>22652.1</c:v>
                </c:pt>
                <c:pt idx="30">
                  <c:v>21400.2</c:v>
                </c:pt>
                <c:pt idx="31">
                  <c:v>20185.8</c:v>
                </c:pt>
                <c:pt idx="32">
                  <c:v>18905.599999999999</c:v>
                </c:pt>
                <c:pt idx="33">
                  <c:v>17818.2</c:v>
                </c:pt>
                <c:pt idx="34">
                  <c:v>16607.599999999999</c:v>
                </c:pt>
                <c:pt idx="35">
                  <c:v>15546.5</c:v>
                </c:pt>
                <c:pt idx="36">
                  <c:v>14409.6</c:v>
                </c:pt>
                <c:pt idx="37">
                  <c:v>13417.2</c:v>
                </c:pt>
                <c:pt idx="38">
                  <c:v>12443.8</c:v>
                </c:pt>
                <c:pt idx="39">
                  <c:v>11465.1</c:v>
                </c:pt>
                <c:pt idx="40">
                  <c:v>10536.2</c:v>
                </c:pt>
                <c:pt idx="41">
                  <c:v>9655.6</c:v>
                </c:pt>
                <c:pt idx="42">
                  <c:v>8844.7999999999993</c:v>
                </c:pt>
                <c:pt idx="43">
                  <c:v>8089.84</c:v>
                </c:pt>
                <c:pt idx="44">
                  <c:v>7398.92</c:v>
                </c:pt>
                <c:pt idx="45">
                  <c:v>6704.96</c:v>
                </c:pt>
                <c:pt idx="46">
                  <c:v>6074.84</c:v>
                </c:pt>
                <c:pt idx="47">
                  <c:v>5509.56</c:v>
                </c:pt>
                <c:pt idx="48">
                  <c:v>4986.6400000000003</c:v>
                </c:pt>
                <c:pt idx="49">
                  <c:v>4486</c:v>
                </c:pt>
                <c:pt idx="50">
                  <c:v>4026.8</c:v>
                </c:pt>
                <c:pt idx="51">
                  <c:v>3620.92</c:v>
                </c:pt>
                <c:pt idx="52">
                  <c:v>3230.72</c:v>
                </c:pt>
                <c:pt idx="53">
                  <c:v>2898.84</c:v>
                </c:pt>
                <c:pt idx="54">
                  <c:v>2569.3200000000002</c:v>
                </c:pt>
                <c:pt idx="55">
                  <c:v>2262.96</c:v>
                </c:pt>
                <c:pt idx="56">
                  <c:v>2030.48</c:v>
                </c:pt>
                <c:pt idx="57">
                  <c:v>1795</c:v>
                </c:pt>
                <c:pt idx="58">
                  <c:v>1582.16</c:v>
                </c:pt>
                <c:pt idx="59">
                  <c:v>1393.32</c:v>
                </c:pt>
                <c:pt idx="60">
                  <c:v>1220.08</c:v>
                </c:pt>
                <c:pt idx="61">
                  <c:v>1063.68</c:v>
                </c:pt>
                <c:pt idx="62">
                  <c:v>939.64</c:v>
                </c:pt>
                <c:pt idx="63">
                  <c:v>816.84</c:v>
                </c:pt>
                <c:pt idx="64">
                  <c:v>718.52</c:v>
                </c:pt>
                <c:pt idx="65">
                  <c:v>617.44000000000005</c:v>
                </c:pt>
                <c:pt idx="66">
                  <c:v>539.52</c:v>
                </c:pt>
                <c:pt idx="67">
                  <c:v>473.64</c:v>
                </c:pt>
                <c:pt idx="68">
                  <c:v>415.12</c:v>
                </c:pt>
                <c:pt idx="69">
                  <c:v>355.68</c:v>
                </c:pt>
                <c:pt idx="70">
                  <c:v>310.12</c:v>
                </c:pt>
                <c:pt idx="71">
                  <c:v>265.44</c:v>
                </c:pt>
                <c:pt idx="72">
                  <c:v>234.16</c:v>
                </c:pt>
                <c:pt idx="73">
                  <c:v>200.24</c:v>
                </c:pt>
                <c:pt idx="74">
                  <c:v>174.4</c:v>
                </c:pt>
                <c:pt idx="75">
                  <c:v>148.47999999999999</c:v>
                </c:pt>
                <c:pt idx="76">
                  <c:v>129.4</c:v>
                </c:pt>
                <c:pt idx="77">
                  <c:v>110.88</c:v>
                </c:pt>
                <c:pt idx="78">
                  <c:v>100.04</c:v>
                </c:pt>
                <c:pt idx="79">
                  <c:v>83.92</c:v>
                </c:pt>
                <c:pt idx="80">
                  <c:v>73.16</c:v>
                </c:pt>
                <c:pt idx="81">
                  <c:v>62.68</c:v>
                </c:pt>
                <c:pt idx="82">
                  <c:v>55.08</c:v>
                </c:pt>
                <c:pt idx="83">
                  <c:v>49.4</c:v>
                </c:pt>
                <c:pt idx="84">
                  <c:v>45.08</c:v>
                </c:pt>
                <c:pt idx="85">
                  <c:v>39.36</c:v>
                </c:pt>
                <c:pt idx="86">
                  <c:v>32.92</c:v>
                </c:pt>
                <c:pt idx="87">
                  <c:v>31.44</c:v>
                </c:pt>
                <c:pt idx="88">
                  <c:v>27.56</c:v>
                </c:pt>
                <c:pt idx="89">
                  <c:v>23.48</c:v>
                </c:pt>
                <c:pt idx="90">
                  <c:v>22.52</c:v>
                </c:pt>
                <c:pt idx="91">
                  <c:v>20.56</c:v>
                </c:pt>
                <c:pt idx="92">
                  <c:v>19.12</c:v>
                </c:pt>
                <c:pt idx="93">
                  <c:v>15.36</c:v>
                </c:pt>
                <c:pt idx="94">
                  <c:v>16.559999999999999</c:v>
                </c:pt>
                <c:pt idx="95">
                  <c:v>16.559999999999999</c:v>
                </c:pt>
                <c:pt idx="96">
                  <c:v>14.32</c:v>
                </c:pt>
                <c:pt idx="97">
                  <c:v>13.24</c:v>
                </c:pt>
                <c:pt idx="98">
                  <c:v>13.12</c:v>
                </c:pt>
                <c:pt idx="99">
                  <c:v>12.6</c:v>
                </c:pt>
                <c:pt idx="100">
                  <c:v>10.72</c:v>
                </c:pt>
                <c:pt idx="101">
                  <c:v>10.84</c:v>
                </c:pt>
                <c:pt idx="102">
                  <c:v>11.28</c:v>
                </c:pt>
                <c:pt idx="103">
                  <c:v>10.199999999999999</c:v>
                </c:pt>
                <c:pt idx="104">
                  <c:v>9.08</c:v>
                </c:pt>
                <c:pt idx="105">
                  <c:v>9.36</c:v>
                </c:pt>
                <c:pt idx="106">
                  <c:v>7.96</c:v>
                </c:pt>
                <c:pt idx="107">
                  <c:v>9.56</c:v>
                </c:pt>
                <c:pt idx="108">
                  <c:v>8.76</c:v>
                </c:pt>
                <c:pt idx="109">
                  <c:v>7.44</c:v>
                </c:pt>
                <c:pt idx="110">
                  <c:v>7</c:v>
                </c:pt>
                <c:pt idx="111">
                  <c:v>6.84</c:v>
                </c:pt>
                <c:pt idx="112">
                  <c:v>6.88</c:v>
                </c:pt>
                <c:pt idx="113">
                  <c:v>6.48</c:v>
                </c:pt>
                <c:pt idx="114">
                  <c:v>6.8</c:v>
                </c:pt>
                <c:pt idx="115">
                  <c:v>6.92</c:v>
                </c:pt>
                <c:pt idx="116">
                  <c:v>6.56</c:v>
                </c:pt>
                <c:pt idx="117">
                  <c:v>6.64</c:v>
                </c:pt>
                <c:pt idx="118">
                  <c:v>6.16</c:v>
                </c:pt>
                <c:pt idx="119">
                  <c:v>5.88</c:v>
                </c:pt>
                <c:pt idx="120">
                  <c:v>5.8</c:v>
                </c:pt>
                <c:pt idx="121">
                  <c:v>5.64</c:v>
                </c:pt>
                <c:pt idx="122">
                  <c:v>5.72</c:v>
                </c:pt>
                <c:pt idx="123">
                  <c:v>5.12</c:v>
                </c:pt>
                <c:pt idx="124">
                  <c:v>5.48</c:v>
                </c:pt>
                <c:pt idx="125">
                  <c:v>5.08</c:v>
                </c:pt>
                <c:pt idx="126">
                  <c:v>4.4800000000000004</c:v>
                </c:pt>
                <c:pt idx="127">
                  <c:v>5.28</c:v>
                </c:pt>
                <c:pt idx="128">
                  <c:v>4.32</c:v>
                </c:pt>
                <c:pt idx="129">
                  <c:v>4.76</c:v>
                </c:pt>
                <c:pt idx="130">
                  <c:v>4.5199999999999996</c:v>
                </c:pt>
                <c:pt idx="131">
                  <c:v>4.4800000000000004</c:v>
                </c:pt>
                <c:pt idx="132">
                  <c:v>4.16</c:v>
                </c:pt>
                <c:pt idx="133">
                  <c:v>4</c:v>
                </c:pt>
                <c:pt idx="134">
                  <c:v>4.2</c:v>
                </c:pt>
                <c:pt idx="135">
                  <c:v>3.84</c:v>
                </c:pt>
                <c:pt idx="136">
                  <c:v>4.5999999999999996</c:v>
                </c:pt>
                <c:pt idx="137">
                  <c:v>3.68</c:v>
                </c:pt>
                <c:pt idx="138">
                  <c:v>3.52</c:v>
                </c:pt>
                <c:pt idx="139">
                  <c:v>3.44</c:v>
                </c:pt>
                <c:pt idx="140">
                  <c:v>3.8</c:v>
                </c:pt>
                <c:pt idx="141">
                  <c:v>4.28</c:v>
                </c:pt>
                <c:pt idx="142">
                  <c:v>4.5999999999999996</c:v>
                </c:pt>
                <c:pt idx="143">
                  <c:v>3.84</c:v>
                </c:pt>
                <c:pt idx="144">
                  <c:v>3.56</c:v>
                </c:pt>
                <c:pt idx="145">
                  <c:v>4.12</c:v>
                </c:pt>
                <c:pt idx="146">
                  <c:v>3.12</c:v>
                </c:pt>
                <c:pt idx="147">
                  <c:v>3.12</c:v>
                </c:pt>
                <c:pt idx="148">
                  <c:v>3.48</c:v>
                </c:pt>
                <c:pt idx="149">
                  <c:v>3.88</c:v>
                </c:pt>
                <c:pt idx="150">
                  <c:v>3.44</c:v>
                </c:pt>
                <c:pt idx="151">
                  <c:v>3.48</c:v>
                </c:pt>
                <c:pt idx="152">
                  <c:v>2.88</c:v>
                </c:pt>
                <c:pt idx="153">
                  <c:v>3.4</c:v>
                </c:pt>
                <c:pt idx="154">
                  <c:v>2.44</c:v>
                </c:pt>
                <c:pt idx="155">
                  <c:v>2.92</c:v>
                </c:pt>
                <c:pt idx="156">
                  <c:v>2.8</c:v>
                </c:pt>
                <c:pt idx="157">
                  <c:v>2.4</c:v>
                </c:pt>
                <c:pt idx="158">
                  <c:v>2.8</c:v>
                </c:pt>
                <c:pt idx="159">
                  <c:v>2.72</c:v>
                </c:pt>
                <c:pt idx="160">
                  <c:v>2.2799999999999998</c:v>
                </c:pt>
                <c:pt idx="161">
                  <c:v>2.72</c:v>
                </c:pt>
                <c:pt idx="162">
                  <c:v>2.44</c:v>
                </c:pt>
                <c:pt idx="163">
                  <c:v>2.84</c:v>
                </c:pt>
                <c:pt idx="164">
                  <c:v>3.04</c:v>
                </c:pt>
                <c:pt idx="165">
                  <c:v>2.6</c:v>
                </c:pt>
                <c:pt idx="166">
                  <c:v>2.68</c:v>
                </c:pt>
                <c:pt idx="167">
                  <c:v>2.8</c:v>
                </c:pt>
                <c:pt idx="168">
                  <c:v>2.64</c:v>
                </c:pt>
                <c:pt idx="169">
                  <c:v>2.2799999999999998</c:v>
                </c:pt>
                <c:pt idx="170">
                  <c:v>2.48</c:v>
                </c:pt>
                <c:pt idx="171">
                  <c:v>2.64</c:v>
                </c:pt>
                <c:pt idx="172">
                  <c:v>1.8</c:v>
                </c:pt>
                <c:pt idx="173">
                  <c:v>2.2000000000000002</c:v>
                </c:pt>
                <c:pt idx="174">
                  <c:v>2.36</c:v>
                </c:pt>
                <c:pt idx="175">
                  <c:v>2.12</c:v>
                </c:pt>
                <c:pt idx="176">
                  <c:v>2.72</c:v>
                </c:pt>
                <c:pt idx="177">
                  <c:v>2.48</c:v>
                </c:pt>
                <c:pt idx="178">
                  <c:v>2.2400000000000002</c:v>
                </c:pt>
                <c:pt idx="179">
                  <c:v>2.2400000000000002</c:v>
                </c:pt>
                <c:pt idx="180">
                  <c:v>2.52</c:v>
                </c:pt>
                <c:pt idx="181">
                  <c:v>2.3199999999999998</c:v>
                </c:pt>
                <c:pt idx="182">
                  <c:v>2.36</c:v>
                </c:pt>
                <c:pt idx="183">
                  <c:v>2</c:v>
                </c:pt>
                <c:pt idx="184">
                  <c:v>2.8</c:v>
                </c:pt>
                <c:pt idx="185">
                  <c:v>2.3199999999999998</c:v>
                </c:pt>
                <c:pt idx="186">
                  <c:v>1.92</c:v>
                </c:pt>
                <c:pt idx="187">
                  <c:v>1.36</c:v>
                </c:pt>
                <c:pt idx="188">
                  <c:v>1.6</c:v>
                </c:pt>
                <c:pt idx="189">
                  <c:v>1.68</c:v>
                </c:pt>
                <c:pt idx="190">
                  <c:v>1.8</c:v>
                </c:pt>
                <c:pt idx="191">
                  <c:v>1.56</c:v>
                </c:pt>
                <c:pt idx="192">
                  <c:v>1.56</c:v>
                </c:pt>
                <c:pt idx="193">
                  <c:v>1.96</c:v>
                </c:pt>
                <c:pt idx="194">
                  <c:v>1.8</c:v>
                </c:pt>
                <c:pt idx="195">
                  <c:v>2.16</c:v>
                </c:pt>
                <c:pt idx="196">
                  <c:v>1.68</c:v>
                </c:pt>
                <c:pt idx="197">
                  <c:v>2</c:v>
                </c:pt>
                <c:pt idx="198">
                  <c:v>2.08</c:v>
                </c:pt>
                <c:pt idx="199">
                  <c:v>1.4</c:v>
                </c:pt>
                <c:pt idx="200">
                  <c:v>2.2000000000000002</c:v>
                </c:pt>
                <c:pt idx="201">
                  <c:v>1.6</c:v>
                </c:pt>
                <c:pt idx="202">
                  <c:v>1.64</c:v>
                </c:pt>
                <c:pt idx="203">
                  <c:v>1.72</c:v>
                </c:pt>
                <c:pt idx="204">
                  <c:v>1.56</c:v>
                </c:pt>
                <c:pt idx="205">
                  <c:v>2.08</c:v>
                </c:pt>
                <c:pt idx="206">
                  <c:v>1.76</c:v>
                </c:pt>
                <c:pt idx="207">
                  <c:v>1.52</c:v>
                </c:pt>
                <c:pt idx="208">
                  <c:v>1.68</c:v>
                </c:pt>
                <c:pt idx="209">
                  <c:v>1.44</c:v>
                </c:pt>
                <c:pt idx="210">
                  <c:v>1.44</c:v>
                </c:pt>
                <c:pt idx="211">
                  <c:v>1.52</c:v>
                </c:pt>
                <c:pt idx="212">
                  <c:v>1.36</c:v>
                </c:pt>
                <c:pt idx="213">
                  <c:v>1.6</c:v>
                </c:pt>
                <c:pt idx="214">
                  <c:v>1.72</c:v>
                </c:pt>
                <c:pt idx="215">
                  <c:v>1.52</c:v>
                </c:pt>
                <c:pt idx="216">
                  <c:v>1.48</c:v>
                </c:pt>
                <c:pt idx="217">
                  <c:v>1.6</c:v>
                </c:pt>
                <c:pt idx="218">
                  <c:v>1.36</c:v>
                </c:pt>
                <c:pt idx="219">
                  <c:v>1.96</c:v>
                </c:pt>
                <c:pt idx="220">
                  <c:v>1.6</c:v>
                </c:pt>
                <c:pt idx="221">
                  <c:v>1.6</c:v>
                </c:pt>
                <c:pt idx="222">
                  <c:v>1.64</c:v>
                </c:pt>
                <c:pt idx="223">
                  <c:v>1.24</c:v>
                </c:pt>
                <c:pt idx="224">
                  <c:v>1.44</c:v>
                </c:pt>
                <c:pt idx="225">
                  <c:v>1.04</c:v>
                </c:pt>
                <c:pt idx="226">
                  <c:v>1.6</c:v>
                </c:pt>
                <c:pt idx="227">
                  <c:v>1.44</c:v>
                </c:pt>
                <c:pt idx="228">
                  <c:v>1.68</c:v>
                </c:pt>
                <c:pt idx="229">
                  <c:v>1.36</c:v>
                </c:pt>
                <c:pt idx="230">
                  <c:v>1.36</c:v>
                </c:pt>
                <c:pt idx="231">
                  <c:v>1.76</c:v>
                </c:pt>
                <c:pt idx="232">
                  <c:v>1.68</c:v>
                </c:pt>
                <c:pt idx="233">
                  <c:v>1.76</c:v>
                </c:pt>
                <c:pt idx="234">
                  <c:v>0.92</c:v>
                </c:pt>
                <c:pt idx="235">
                  <c:v>1.4</c:v>
                </c:pt>
                <c:pt idx="236">
                  <c:v>1.8</c:v>
                </c:pt>
                <c:pt idx="237">
                  <c:v>1.04</c:v>
                </c:pt>
                <c:pt idx="238">
                  <c:v>0.92</c:v>
                </c:pt>
                <c:pt idx="239">
                  <c:v>1.88</c:v>
                </c:pt>
                <c:pt idx="240">
                  <c:v>1.24</c:v>
                </c:pt>
                <c:pt idx="241">
                  <c:v>1.1200000000000001</c:v>
                </c:pt>
                <c:pt idx="242">
                  <c:v>1.24</c:v>
                </c:pt>
                <c:pt idx="243">
                  <c:v>1.1599999999999999</c:v>
                </c:pt>
                <c:pt idx="244">
                  <c:v>1.1599999999999999</c:v>
                </c:pt>
                <c:pt idx="245">
                  <c:v>1.24</c:v>
                </c:pt>
                <c:pt idx="246">
                  <c:v>1.44</c:v>
                </c:pt>
                <c:pt idx="247">
                  <c:v>1.88</c:v>
                </c:pt>
                <c:pt idx="248">
                  <c:v>1.2</c:v>
                </c:pt>
                <c:pt idx="249">
                  <c:v>1.1200000000000001</c:v>
                </c:pt>
                <c:pt idx="250">
                  <c:v>1.1599999999999999</c:v>
                </c:pt>
                <c:pt idx="251">
                  <c:v>0.88</c:v>
                </c:pt>
                <c:pt idx="252">
                  <c:v>1.24</c:v>
                </c:pt>
                <c:pt idx="253">
                  <c:v>1.2</c:v>
                </c:pt>
                <c:pt idx="254">
                  <c:v>1.1200000000000001</c:v>
                </c:pt>
                <c:pt idx="255">
                  <c:v>1.28</c:v>
                </c:pt>
                <c:pt idx="256">
                  <c:v>0.96</c:v>
                </c:pt>
                <c:pt idx="257">
                  <c:v>1.1200000000000001</c:v>
                </c:pt>
                <c:pt idx="258">
                  <c:v>1.2</c:v>
                </c:pt>
                <c:pt idx="259">
                  <c:v>1.1599999999999999</c:v>
                </c:pt>
                <c:pt idx="260">
                  <c:v>1.6</c:v>
                </c:pt>
                <c:pt idx="261">
                  <c:v>1.1599999999999999</c:v>
                </c:pt>
                <c:pt idx="262">
                  <c:v>1.36</c:v>
                </c:pt>
                <c:pt idx="263">
                  <c:v>0.96</c:v>
                </c:pt>
                <c:pt idx="264">
                  <c:v>1.24</c:v>
                </c:pt>
                <c:pt idx="265">
                  <c:v>1.1599999999999999</c:v>
                </c:pt>
                <c:pt idx="266">
                  <c:v>0.92</c:v>
                </c:pt>
                <c:pt idx="267">
                  <c:v>1</c:v>
                </c:pt>
                <c:pt idx="268">
                  <c:v>1.1200000000000001</c:v>
                </c:pt>
                <c:pt idx="269">
                  <c:v>0.96</c:v>
                </c:pt>
                <c:pt idx="270">
                  <c:v>0.68</c:v>
                </c:pt>
                <c:pt idx="271">
                  <c:v>1.28</c:v>
                </c:pt>
                <c:pt idx="272">
                  <c:v>0.84</c:v>
                </c:pt>
                <c:pt idx="273">
                  <c:v>1.32</c:v>
                </c:pt>
                <c:pt idx="274">
                  <c:v>1.1599999999999999</c:v>
                </c:pt>
                <c:pt idx="275">
                  <c:v>1.08</c:v>
                </c:pt>
                <c:pt idx="276">
                  <c:v>1</c:v>
                </c:pt>
                <c:pt idx="277">
                  <c:v>1.04</c:v>
                </c:pt>
                <c:pt idx="278">
                  <c:v>1</c:v>
                </c:pt>
                <c:pt idx="279">
                  <c:v>0.92</c:v>
                </c:pt>
                <c:pt idx="280">
                  <c:v>1.28</c:v>
                </c:pt>
                <c:pt idx="281">
                  <c:v>1</c:v>
                </c:pt>
                <c:pt idx="282">
                  <c:v>0.8</c:v>
                </c:pt>
                <c:pt idx="283">
                  <c:v>1</c:v>
                </c:pt>
                <c:pt idx="284">
                  <c:v>0.84</c:v>
                </c:pt>
                <c:pt idx="285">
                  <c:v>0.88</c:v>
                </c:pt>
                <c:pt idx="286">
                  <c:v>0.84</c:v>
                </c:pt>
                <c:pt idx="287">
                  <c:v>0.6</c:v>
                </c:pt>
                <c:pt idx="288">
                  <c:v>0.96</c:v>
                </c:pt>
                <c:pt idx="289">
                  <c:v>0.52</c:v>
                </c:pt>
                <c:pt idx="290">
                  <c:v>0.8</c:v>
                </c:pt>
                <c:pt idx="291">
                  <c:v>0.76</c:v>
                </c:pt>
                <c:pt idx="292">
                  <c:v>0.8</c:v>
                </c:pt>
                <c:pt idx="293">
                  <c:v>0.96</c:v>
                </c:pt>
                <c:pt idx="294">
                  <c:v>1.36</c:v>
                </c:pt>
                <c:pt idx="295">
                  <c:v>0.68</c:v>
                </c:pt>
                <c:pt idx="296">
                  <c:v>0.84</c:v>
                </c:pt>
                <c:pt idx="297">
                  <c:v>1.04</c:v>
                </c:pt>
                <c:pt idx="298">
                  <c:v>0.88</c:v>
                </c:pt>
                <c:pt idx="299">
                  <c:v>0.92</c:v>
                </c:pt>
                <c:pt idx="300">
                  <c:v>0.96</c:v>
                </c:pt>
                <c:pt idx="301">
                  <c:v>1.1200000000000001</c:v>
                </c:pt>
                <c:pt idx="302">
                  <c:v>0.88</c:v>
                </c:pt>
                <c:pt idx="303">
                  <c:v>1.1599999999999999</c:v>
                </c:pt>
                <c:pt idx="304">
                  <c:v>1.1200000000000001</c:v>
                </c:pt>
                <c:pt idx="305">
                  <c:v>0.8</c:v>
                </c:pt>
                <c:pt idx="306">
                  <c:v>0.88</c:v>
                </c:pt>
                <c:pt idx="307">
                  <c:v>1</c:v>
                </c:pt>
                <c:pt idx="308">
                  <c:v>1</c:v>
                </c:pt>
                <c:pt idx="309">
                  <c:v>0.92</c:v>
                </c:pt>
                <c:pt idx="310">
                  <c:v>1.1599999999999999</c:v>
                </c:pt>
                <c:pt idx="311">
                  <c:v>1.08</c:v>
                </c:pt>
                <c:pt idx="312">
                  <c:v>0.6</c:v>
                </c:pt>
                <c:pt idx="313">
                  <c:v>0.96</c:v>
                </c:pt>
                <c:pt idx="314">
                  <c:v>1</c:v>
                </c:pt>
                <c:pt idx="315">
                  <c:v>1</c:v>
                </c:pt>
                <c:pt idx="316">
                  <c:v>1.1599999999999999</c:v>
                </c:pt>
                <c:pt idx="317">
                  <c:v>1.24</c:v>
                </c:pt>
                <c:pt idx="318">
                  <c:v>1.2</c:v>
                </c:pt>
                <c:pt idx="319">
                  <c:v>1.1200000000000001</c:v>
                </c:pt>
                <c:pt idx="320">
                  <c:v>0.84</c:v>
                </c:pt>
                <c:pt idx="321">
                  <c:v>0.88</c:v>
                </c:pt>
                <c:pt idx="322">
                  <c:v>1.1200000000000001</c:v>
                </c:pt>
                <c:pt idx="323">
                  <c:v>1.1599999999999999</c:v>
                </c:pt>
                <c:pt idx="324">
                  <c:v>1.1200000000000001</c:v>
                </c:pt>
                <c:pt idx="325">
                  <c:v>1.24</c:v>
                </c:pt>
                <c:pt idx="326">
                  <c:v>1.1599999999999999</c:v>
                </c:pt>
                <c:pt idx="327">
                  <c:v>1</c:v>
                </c:pt>
                <c:pt idx="328">
                  <c:v>1.44</c:v>
                </c:pt>
                <c:pt idx="329">
                  <c:v>1.36</c:v>
                </c:pt>
                <c:pt idx="330">
                  <c:v>0.92</c:v>
                </c:pt>
                <c:pt idx="331">
                  <c:v>1.4</c:v>
                </c:pt>
                <c:pt idx="332">
                  <c:v>1.48</c:v>
                </c:pt>
                <c:pt idx="333">
                  <c:v>1.52</c:v>
                </c:pt>
                <c:pt idx="334">
                  <c:v>1.32</c:v>
                </c:pt>
                <c:pt idx="335">
                  <c:v>1.68</c:v>
                </c:pt>
                <c:pt idx="336">
                  <c:v>1.76</c:v>
                </c:pt>
                <c:pt idx="337">
                  <c:v>1.4</c:v>
                </c:pt>
                <c:pt idx="338">
                  <c:v>1.6</c:v>
                </c:pt>
                <c:pt idx="339">
                  <c:v>1.72</c:v>
                </c:pt>
                <c:pt idx="340">
                  <c:v>1.28</c:v>
                </c:pt>
                <c:pt idx="341">
                  <c:v>1.52</c:v>
                </c:pt>
                <c:pt idx="342">
                  <c:v>1.1200000000000001</c:v>
                </c:pt>
                <c:pt idx="343">
                  <c:v>1.2</c:v>
                </c:pt>
                <c:pt idx="344">
                  <c:v>1.64</c:v>
                </c:pt>
                <c:pt idx="345">
                  <c:v>1.56</c:v>
                </c:pt>
                <c:pt idx="346">
                  <c:v>1.4</c:v>
                </c:pt>
                <c:pt idx="347">
                  <c:v>1.52</c:v>
                </c:pt>
                <c:pt idx="348">
                  <c:v>1.8</c:v>
                </c:pt>
                <c:pt idx="349">
                  <c:v>1.76</c:v>
                </c:pt>
                <c:pt idx="350">
                  <c:v>1.8</c:v>
                </c:pt>
                <c:pt idx="351">
                  <c:v>1</c:v>
                </c:pt>
                <c:pt idx="352">
                  <c:v>1.8</c:v>
                </c:pt>
                <c:pt idx="353">
                  <c:v>1.08</c:v>
                </c:pt>
                <c:pt idx="354">
                  <c:v>1.8</c:v>
                </c:pt>
                <c:pt idx="355">
                  <c:v>1.48</c:v>
                </c:pt>
                <c:pt idx="356">
                  <c:v>1.76</c:v>
                </c:pt>
                <c:pt idx="357">
                  <c:v>1.32</c:v>
                </c:pt>
                <c:pt idx="358">
                  <c:v>1.56</c:v>
                </c:pt>
                <c:pt idx="359">
                  <c:v>1.4</c:v>
                </c:pt>
                <c:pt idx="360">
                  <c:v>0.96</c:v>
                </c:pt>
                <c:pt idx="361">
                  <c:v>1.64</c:v>
                </c:pt>
                <c:pt idx="362">
                  <c:v>1.1599999999999999</c:v>
                </c:pt>
                <c:pt idx="363">
                  <c:v>1.36</c:v>
                </c:pt>
                <c:pt idx="364">
                  <c:v>1.08</c:v>
                </c:pt>
                <c:pt idx="365">
                  <c:v>1.8</c:v>
                </c:pt>
                <c:pt idx="366">
                  <c:v>1.52</c:v>
                </c:pt>
                <c:pt idx="367">
                  <c:v>1.76</c:v>
                </c:pt>
                <c:pt idx="368">
                  <c:v>1.28</c:v>
                </c:pt>
                <c:pt idx="369">
                  <c:v>1.36</c:v>
                </c:pt>
                <c:pt idx="370">
                  <c:v>1.48</c:v>
                </c:pt>
                <c:pt idx="371">
                  <c:v>1.48</c:v>
                </c:pt>
                <c:pt idx="372">
                  <c:v>1.32</c:v>
                </c:pt>
                <c:pt idx="373">
                  <c:v>1.56</c:v>
                </c:pt>
                <c:pt idx="374">
                  <c:v>1.4</c:v>
                </c:pt>
                <c:pt idx="375">
                  <c:v>0.96</c:v>
                </c:pt>
                <c:pt idx="376">
                  <c:v>1.04</c:v>
                </c:pt>
                <c:pt idx="377">
                  <c:v>1.04</c:v>
                </c:pt>
                <c:pt idx="378">
                  <c:v>1.8</c:v>
                </c:pt>
                <c:pt idx="379">
                  <c:v>1.56</c:v>
                </c:pt>
                <c:pt idx="380">
                  <c:v>1.1200000000000001</c:v>
                </c:pt>
                <c:pt idx="381">
                  <c:v>1.2</c:v>
                </c:pt>
                <c:pt idx="382">
                  <c:v>1.1599999999999999</c:v>
                </c:pt>
                <c:pt idx="383">
                  <c:v>1.28</c:v>
                </c:pt>
                <c:pt idx="384">
                  <c:v>1.56</c:v>
                </c:pt>
                <c:pt idx="385">
                  <c:v>1.36</c:v>
                </c:pt>
                <c:pt idx="386">
                  <c:v>1.2</c:v>
                </c:pt>
                <c:pt idx="387">
                  <c:v>1.24</c:v>
                </c:pt>
                <c:pt idx="388">
                  <c:v>1.1599999999999999</c:v>
                </c:pt>
                <c:pt idx="389">
                  <c:v>1.32</c:v>
                </c:pt>
                <c:pt idx="390">
                  <c:v>1.04</c:v>
                </c:pt>
                <c:pt idx="391">
                  <c:v>1.44</c:v>
                </c:pt>
                <c:pt idx="392">
                  <c:v>1.36</c:v>
                </c:pt>
                <c:pt idx="393">
                  <c:v>1.1599999999999999</c:v>
                </c:pt>
                <c:pt idx="394">
                  <c:v>1.28</c:v>
                </c:pt>
                <c:pt idx="395">
                  <c:v>1.32</c:v>
                </c:pt>
                <c:pt idx="396">
                  <c:v>1.24</c:v>
                </c:pt>
                <c:pt idx="397">
                  <c:v>0.76</c:v>
                </c:pt>
                <c:pt idx="398">
                  <c:v>1.32</c:v>
                </c:pt>
                <c:pt idx="399">
                  <c:v>1.4</c:v>
                </c:pt>
                <c:pt idx="400">
                  <c:v>1.28</c:v>
                </c:pt>
                <c:pt idx="401">
                  <c:v>1.28</c:v>
                </c:pt>
                <c:pt idx="402">
                  <c:v>1.68</c:v>
                </c:pt>
                <c:pt idx="403">
                  <c:v>1.2</c:v>
                </c:pt>
                <c:pt idx="404">
                  <c:v>1.08</c:v>
                </c:pt>
                <c:pt idx="405">
                  <c:v>1</c:v>
                </c:pt>
                <c:pt idx="406">
                  <c:v>1.36</c:v>
                </c:pt>
                <c:pt idx="407">
                  <c:v>1.1599999999999999</c:v>
                </c:pt>
                <c:pt idx="408">
                  <c:v>1</c:v>
                </c:pt>
                <c:pt idx="409">
                  <c:v>0.92</c:v>
                </c:pt>
                <c:pt idx="410">
                  <c:v>1.1200000000000001</c:v>
                </c:pt>
                <c:pt idx="411">
                  <c:v>0.84</c:v>
                </c:pt>
                <c:pt idx="412">
                  <c:v>0.72</c:v>
                </c:pt>
                <c:pt idx="413">
                  <c:v>1</c:v>
                </c:pt>
                <c:pt idx="414">
                  <c:v>0.88</c:v>
                </c:pt>
                <c:pt idx="415">
                  <c:v>1.1599999999999999</c:v>
                </c:pt>
                <c:pt idx="416">
                  <c:v>0.84</c:v>
                </c:pt>
                <c:pt idx="417">
                  <c:v>0.96</c:v>
                </c:pt>
                <c:pt idx="418">
                  <c:v>0.56000000000000005</c:v>
                </c:pt>
                <c:pt idx="419">
                  <c:v>0.8</c:v>
                </c:pt>
                <c:pt idx="420">
                  <c:v>1</c:v>
                </c:pt>
                <c:pt idx="421">
                  <c:v>1</c:v>
                </c:pt>
                <c:pt idx="422">
                  <c:v>0.88</c:v>
                </c:pt>
                <c:pt idx="423">
                  <c:v>0.76</c:v>
                </c:pt>
                <c:pt idx="424">
                  <c:v>0.96</c:v>
                </c:pt>
                <c:pt idx="425">
                  <c:v>0.76</c:v>
                </c:pt>
                <c:pt idx="426">
                  <c:v>1.24</c:v>
                </c:pt>
                <c:pt idx="427">
                  <c:v>1.1200000000000001</c:v>
                </c:pt>
                <c:pt idx="428">
                  <c:v>1</c:v>
                </c:pt>
                <c:pt idx="429">
                  <c:v>1.1200000000000001</c:v>
                </c:pt>
                <c:pt idx="430">
                  <c:v>0.72</c:v>
                </c:pt>
                <c:pt idx="431">
                  <c:v>0.8</c:v>
                </c:pt>
                <c:pt idx="432">
                  <c:v>1.36</c:v>
                </c:pt>
                <c:pt idx="433">
                  <c:v>1.08</c:v>
                </c:pt>
                <c:pt idx="434">
                  <c:v>0.8</c:v>
                </c:pt>
                <c:pt idx="435">
                  <c:v>1.48</c:v>
                </c:pt>
                <c:pt idx="436">
                  <c:v>1.24</c:v>
                </c:pt>
                <c:pt idx="437">
                  <c:v>1.28</c:v>
                </c:pt>
                <c:pt idx="438">
                  <c:v>1.1599999999999999</c:v>
                </c:pt>
                <c:pt idx="439">
                  <c:v>0.92</c:v>
                </c:pt>
                <c:pt idx="440">
                  <c:v>1.1599999999999999</c:v>
                </c:pt>
                <c:pt idx="441">
                  <c:v>1.4</c:v>
                </c:pt>
                <c:pt idx="442">
                  <c:v>1.36</c:v>
                </c:pt>
                <c:pt idx="443">
                  <c:v>1.48</c:v>
                </c:pt>
                <c:pt idx="444">
                  <c:v>1.56</c:v>
                </c:pt>
                <c:pt idx="445">
                  <c:v>1.76</c:v>
                </c:pt>
                <c:pt idx="446">
                  <c:v>1.48</c:v>
                </c:pt>
                <c:pt idx="447">
                  <c:v>1.04</c:v>
                </c:pt>
                <c:pt idx="448">
                  <c:v>1.64</c:v>
                </c:pt>
                <c:pt idx="449">
                  <c:v>1.6</c:v>
                </c:pt>
                <c:pt idx="450">
                  <c:v>1.64</c:v>
                </c:pt>
                <c:pt idx="451">
                  <c:v>1.4</c:v>
                </c:pt>
                <c:pt idx="452">
                  <c:v>1.1599999999999999</c:v>
                </c:pt>
                <c:pt idx="453">
                  <c:v>1.4</c:v>
                </c:pt>
                <c:pt idx="454">
                  <c:v>1.1200000000000001</c:v>
                </c:pt>
                <c:pt idx="455">
                  <c:v>1.4</c:v>
                </c:pt>
                <c:pt idx="456">
                  <c:v>1.2</c:v>
                </c:pt>
                <c:pt idx="457">
                  <c:v>1.92</c:v>
                </c:pt>
                <c:pt idx="458">
                  <c:v>1.4</c:v>
                </c:pt>
                <c:pt idx="459">
                  <c:v>2.2400000000000002</c:v>
                </c:pt>
                <c:pt idx="460">
                  <c:v>1.52</c:v>
                </c:pt>
                <c:pt idx="461">
                  <c:v>1.52</c:v>
                </c:pt>
                <c:pt idx="462">
                  <c:v>1.28</c:v>
                </c:pt>
                <c:pt idx="463">
                  <c:v>1.32</c:v>
                </c:pt>
                <c:pt idx="464">
                  <c:v>1.52</c:v>
                </c:pt>
                <c:pt idx="465">
                  <c:v>1.2</c:v>
                </c:pt>
                <c:pt idx="466">
                  <c:v>1.32</c:v>
                </c:pt>
                <c:pt idx="467">
                  <c:v>2</c:v>
                </c:pt>
                <c:pt idx="468">
                  <c:v>1.4</c:v>
                </c:pt>
                <c:pt idx="469">
                  <c:v>1.04</c:v>
                </c:pt>
                <c:pt idx="470">
                  <c:v>1.36</c:v>
                </c:pt>
                <c:pt idx="471">
                  <c:v>1.4</c:v>
                </c:pt>
                <c:pt idx="472">
                  <c:v>1.2</c:v>
                </c:pt>
                <c:pt idx="473">
                  <c:v>1.64</c:v>
                </c:pt>
                <c:pt idx="474">
                  <c:v>1.52</c:v>
                </c:pt>
                <c:pt idx="475">
                  <c:v>0.88</c:v>
                </c:pt>
                <c:pt idx="476">
                  <c:v>1.04</c:v>
                </c:pt>
                <c:pt idx="477">
                  <c:v>1.1599999999999999</c:v>
                </c:pt>
                <c:pt idx="478">
                  <c:v>0.88</c:v>
                </c:pt>
                <c:pt idx="479">
                  <c:v>0.68</c:v>
                </c:pt>
                <c:pt idx="480">
                  <c:v>1.52</c:v>
                </c:pt>
                <c:pt idx="481">
                  <c:v>1.28</c:v>
                </c:pt>
                <c:pt idx="482">
                  <c:v>1.36</c:v>
                </c:pt>
                <c:pt idx="483">
                  <c:v>1.1200000000000001</c:v>
                </c:pt>
                <c:pt idx="484">
                  <c:v>1.08</c:v>
                </c:pt>
                <c:pt idx="485">
                  <c:v>1.44</c:v>
                </c:pt>
                <c:pt idx="486">
                  <c:v>1.08</c:v>
                </c:pt>
                <c:pt idx="487">
                  <c:v>1.52</c:v>
                </c:pt>
                <c:pt idx="488">
                  <c:v>1.1200000000000001</c:v>
                </c:pt>
                <c:pt idx="489">
                  <c:v>1.1200000000000001</c:v>
                </c:pt>
                <c:pt idx="490">
                  <c:v>0.64</c:v>
                </c:pt>
                <c:pt idx="491">
                  <c:v>1</c:v>
                </c:pt>
                <c:pt idx="492">
                  <c:v>0.6</c:v>
                </c:pt>
                <c:pt idx="493">
                  <c:v>0.76</c:v>
                </c:pt>
                <c:pt idx="494">
                  <c:v>0.76</c:v>
                </c:pt>
                <c:pt idx="495">
                  <c:v>0.84</c:v>
                </c:pt>
                <c:pt idx="496">
                  <c:v>0.68</c:v>
                </c:pt>
                <c:pt idx="497">
                  <c:v>0.68</c:v>
                </c:pt>
                <c:pt idx="498">
                  <c:v>0.8</c:v>
                </c:pt>
                <c:pt idx="499">
                  <c:v>0.92</c:v>
                </c:pt>
                <c:pt idx="500">
                  <c:v>1.1599999999999999</c:v>
                </c:pt>
                <c:pt idx="501">
                  <c:v>0.48</c:v>
                </c:pt>
                <c:pt idx="502">
                  <c:v>0.56000000000000005</c:v>
                </c:pt>
                <c:pt idx="503">
                  <c:v>1</c:v>
                </c:pt>
                <c:pt idx="504">
                  <c:v>0.88</c:v>
                </c:pt>
                <c:pt idx="505">
                  <c:v>1.1599999999999999</c:v>
                </c:pt>
                <c:pt idx="506">
                  <c:v>0.68</c:v>
                </c:pt>
                <c:pt idx="507">
                  <c:v>0.72</c:v>
                </c:pt>
                <c:pt idx="508">
                  <c:v>0.64</c:v>
                </c:pt>
                <c:pt idx="509">
                  <c:v>0.52</c:v>
                </c:pt>
                <c:pt idx="510">
                  <c:v>1</c:v>
                </c:pt>
                <c:pt idx="511">
                  <c:v>0.8</c:v>
                </c:pt>
                <c:pt idx="512">
                  <c:v>0.56000000000000005</c:v>
                </c:pt>
                <c:pt idx="513">
                  <c:v>0.68</c:v>
                </c:pt>
                <c:pt idx="514">
                  <c:v>0.56000000000000005</c:v>
                </c:pt>
                <c:pt idx="515">
                  <c:v>0.88</c:v>
                </c:pt>
                <c:pt idx="516">
                  <c:v>0.96</c:v>
                </c:pt>
                <c:pt idx="517">
                  <c:v>0.72</c:v>
                </c:pt>
                <c:pt idx="518">
                  <c:v>0.52</c:v>
                </c:pt>
                <c:pt idx="519">
                  <c:v>0.52</c:v>
                </c:pt>
                <c:pt idx="520">
                  <c:v>1.04</c:v>
                </c:pt>
                <c:pt idx="521">
                  <c:v>0.96</c:v>
                </c:pt>
                <c:pt idx="522">
                  <c:v>1</c:v>
                </c:pt>
                <c:pt idx="523">
                  <c:v>0.48</c:v>
                </c:pt>
                <c:pt idx="524">
                  <c:v>0.72</c:v>
                </c:pt>
                <c:pt idx="525">
                  <c:v>0.68</c:v>
                </c:pt>
                <c:pt idx="526">
                  <c:v>1.08</c:v>
                </c:pt>
                <c:pt idx="527">
                  <c:v>0.64</c:v>
                </c:pt>
                <c:pt idx="528">
                  <c:v>0.72</c:v>
                </c:pt>
                <c:pt idx="529">
                  <c:v>0.96</c:v>
                </c:pt>
                <c:pt idx="530">
                  <c:v>0.92</c:v>
                </c:pt>
                <c:pt idx="531">
                  <c:v>1.08</c:v>
                </c:pt>
                <c:pt idx="532">
                  <c:v>0.76</c:v>
                </c:pt>
                <c:pt idx="533">
                  <c:v>0.56000000000000005</c:v>
                </c:pt>
                <c:pt idx="534">
                  <c:v>0.84</c:v>
                </c:pt>
                <c:pt idx="535">
                  <c:v>0.76</c:v>
                </c:pt>
                <c:pt idx="536">
                  <c:v>0.68</c:v>
                </c:pt>
                <c:pt idx="537">
                  <c:v>1.1599999999999999</c:v>
                </c:pt>
                <c:pt idx="538">
                  <c:v>0.84</c:v>
                </c:pt>
                <c:pt idx="539">
                  <c:v>0.88</c:v>
                </c:pt>
                <c:pt idx="540">
                  <c:v>1</c:v>
                </c:pt>
                <c:pt idx="541">
                  <c:v>0.6</c:v>
                </c:pt>
                <c:pt idx="542">
                  <c:v>1.32</c:v>
                </c:pt>
                <c:pt idx="543">
                  <c:v>0.92</c:v>
                </c:pt>
                <c:pt idx="544">
                  <c:v>0.84</c:v>
                </c:pt>
                <c:pt idx="545">
                  <c:v>0.92</c:v>
                </c:pt>
                <c:pt idx="546">
                  <c:v>0.64</c:v>
                </c:pt>
                <c:pt idx="547">
                  <c:v>1.24</c:v>
                </c:pt>
                <c:pt idx="548">
                  <c:v>0.84</c:v>
                </c:pt>
                <c:pt idx="549">
                  <c:v>0.84</c:v>
                </c:pt>
                <c:pt idx="550">
                  <c:v>0.88</c:v>
                </c:pt>
                <c:pt idx="551">
                  <c:v>1.04</c:v>
                </c:pt>
                <c:pt idx="552">
                  <c:v>1.4</c:v>
                </c:pt>
                <c:pt idx="553">
                  <c:v>1.24</c:v>
                </c:pt>
                <c:pt idx="554">
                  <c:v>1.2</c:v>
                </c:pt>
                <c:pt idx="555">
                  <c:v>1.1599999999999999</c:v>
                </c:pt>
                <c:pt idx="556">
                  <c:v>1.36</c:v>
                </c:pt>
                <c:pt idx="557">
                  <c:v>1.2</c:v>
                </c:pt>
                <c:pt idx="558">
                  <c:v>1.2</c:v>
                </c:pt>
                <c:pt idx="559">
                  <c:v>1.2</c:v>
                </c:pt>
                <c:pt idx="560">
                  <c:v>1.48</c:v>
                </c:pt>
                <c:pt idx="561">
                  <c:v>1.04</c:v>
                </c:pt>
                <c:pt idx="562">
                  <c:v>1.6</c:v>
                </c:pt>
                <c:pt idx="563">
                  <c:v>1.44</c:v>
                </c:pt>
                <c:pt idx="564">
                  <c:v>2</c:v>
                </c:pt>
                <c:pt idx="565">
                  <c:v>1.68</c:v>
                </c:pt>
                <c:pt idx="566">
                  <c:v>1.1200000000000001</c:v>
                </c:pt>
                <c:pt idx="567">
                  <c:v>1.48</c:v>
                </c:pt>
                <c:pt idx="568">
                  <c:v>1.56</c:v>
                </c:pt>
                <c:pt idx="569">
                  <c:v>1.8</c:v>
                </c:pt>
                <c:pt idx="570">
                  <c:v>1.68</c:v>
                </c:pt>
                <c:pt idx="571">
                  <c:v>1.92</c:v>
                </c:pt>
                <c:pt idx="572">
                  <c:v>2.08</c:v>
                </c:pt>
                <c:pt idx="573">
                  <c:v>1.8</c:v>
                </c:pt>
                <c:pt idx="574">
                  <c:v>2.6</c:v>
                </c:pt>
                <c:pt idx="575">
                  <c:v>1.96</c:v>
                </c:pt>
                <c:pt idx="576">
                  <c:v>1.88</c:v>
                </c:pt>
                <c:pt idx="577">
                  <c:v>2.2000000000000002</c:v>
                </c:pt>
                <c:pt idx="578">
                  <c:v>2.76</c:v>
                </c:pt>
                <c:pt idx="579">
                  <c:v>2.16</c:v>
                </c:pt>
                <c:pt idx="580">
                  <c:v>2.2400000000000002</c:v>
                </c:pt>
                <c:pt idx="581">
                  <c:v>2.12</c:v>
                </c:pt>
                <c:pt idx="582">
                  <c:v>2.2799999999999998</c:v>
                </c:pt>
                <c:pt idx="583">
                  <c:v>2</c:v>
                </c:pt>
                <c:pt idx="584">
                  <c:v>2.4</c:v>
                </c:pt>
                <c:pt idx="585">
                  <c:v>2.44</c:v>
                </c:pt>
                <c:pt idx="586">
                  <c:v>2.4</c:v>
                </c:pt>
                <c:pt idx="587">
                  <c:v>2.44</c:v>
                </c:pt>
                <c:pt idx="588">
                  <c:v>2.48</c:v>
                </c:pt>
                <c:pt idx="589">
                  <c:v>2.4</c:v>
                </c:pt>
                <c:pt idx="590">
                  <c:v>2.56</c:v>
                </c:pt>
                <c:pt idx="591">
                  <c:v>2.68</c:v>
                </c:pt>
                <c:pt idx="592">
                  <c:v>2.84</c:v>
                </c:pt>
                <c:pt idx="593">
                  <c:v>2.3199999999999998</c:v>
                </c:pt>
                <c:pt idx="594">
                  <c:v>2.08</c:v>
                </c:pt>
                <c:pt idx="595">
                  <c:v>2.36</c:v>
                </c:pt>
                <c:pt idx="596">
                  <c:v>1.88</c:v>
                </c:pt>
                <c:pt idx="597">
                  <c:v>2.2799999999999998</c:v>
                </c:pt>
                <c:pt idx="598">
                  <c:v>2.68</c:v>
                </c:pt>
                <c:pt idx="599">
                  <c:v>2.08</c:v>
                </c:pt>
                <c:pt idx="600">
                  <c:v>2.04</c:v>
                </c:pt>
                <c:pt idx="601">
                  <c:v>1.88</c:v>
                </c:pt>
                <c:pt idx="602">
                  <c:v>2.6</c:v>
                </c:pt>
                <c:pt idx="603">
                  <c:v>2.2400000000000002</c:v>
                </c:pt>
                <c:pt idx="604">
                  <c:v>2.48</c:v>
                </c:pt>
                <c:pt idx="605">
                  <c:v>2.36</c:v>
                </c:pt>
                <c:pt idx="606">
                  <c:v>2.2000000000000002</c:v>
                </c:pt>
                <c:pt idx="607">
                  <c:v>2.04</c:v>
                </c:pt>
                <c:pt idx="608">
                  <c:v>1.8</c:v>
                </c:pt>
                <c:pt idx="609">
                  <c:v>2.56</c:v>
                </c:pt>
                <c:pt idx="610">
                  <c:v>2.08</c:v>
                </c:pt>
                <c:pt idx="611">
                  <c:v>1.6</c:v>
                </c:pt>
                <c:pt idx="612">
                  <c:v>2.04</c:v>
                </c:pt>
                <c:pt idx="613">
                  <c:v>2.2000000000000002</c:v>
                </c:pt>
                <c:pt idx="614">
                  <c:v>2.52</c:v>
                </c:pt>
                <c:pt idx="615">
                  <c:v>2.4</c:v>
                </c:pt>
                <c:pt idx="616">
                  <c:v>2.76</c:v>
                </c:pt>
                <c:pt idx="617">
                  <c:v>2.64</c:v>
                </c:pt>
                <c:pt idx="618">
                  <c:v>2.2400000000000002</c:v>
                </c:pt>
                <c:pt idx="619">
                  <c:v>2.84</c:v>
                </c:pt>
                <c:pt idx="620">
                  <c:v>2.08</c:v>
                </c:pt>
                <c:pt idx="621">
                  <c:v>2.44</c:v>
                </c:pt>
                <c:pt idx="622">
                  <c:v>2.52</c:v>
                </c:pt>
                <c:pt idx="623">
                  <c:v>2.68</c:v>
                </c:pt>
                <c:pt idx="624">
                  <c:v>2.3199999999999998</c:v>
                </c:pt>
                <c:pt idx="625">
                  <c:v>2.6</c:v>
                </c:pt>
                <c:pt idx="626">
                  <c:v>3.2</c:v>
                </c:pt>
                <c:pt idx="627">
                  <c:v>2.48</c:v>
                </c:pt>
                <c:pt idx="628">
                  <c:v>2.52</c:v>
                </c:pt>
                <c:pt idx="629">
                  <c:v>2.8</c:v>
                </c:pt>
                <c:pt idx="630">
                  <c:v>2.56</c:v>
                </c:pt>
                <c:pt idx="631">
                  <c:v>2.2000000000000002</c:v>
                </c:pt>
                <c:pt idx="632">
                  <c:v>2.2400000000000002</c:v>
                </c:pt>
                <c:pt idx="633">
                  <c:v>2.68</c:v>
                </c:pt>
                <c:pt idx="634">
                  <c:v>3.36</c:v>
                </c:pt>
                <c:pt idx="635">
                  <c:v>2.88</c:v>
                </c:pt>
                <c:pt idx="636">
                  <c:v>2.2400000000000002</c:v>
                </c:pt>
                <c:pt idx="637">
                  <c:v>3.44</c:v>
                </c:pt>
                <c:pt idx="638">
                  <c:v>3.12</c:v>
                </c:pt>
                <c:pt idx="639">
                  <c:v>2.76</c:v>
                </c:pt>
                <c:pt idx="640">
                  <c:v>2.56</c:v>
                </c:pt>
                <c:pt idx="641">
                  <c:v>3.32</c:v>
                </c:pt>
                <c:pt idx="642">
                  <c:v>3.16</c:v>
                </c:pt>
                <c:pt idx="643">
                  <c:v>3.2</c:v>
                </c:pt>
                <c:pt idx="644">
                  <c:v>2.8</c:v>
                </c:pt>
                <c:pt idx="645">
                  <c:v>2.92</c:v>
                </c:pt>
                <c:pt idx="646">
                  <c:v>3.64</c:v>
                </c:pt>
                <c:pt idx="647">
                  <c:v>3.8</c:v>
                </c:pt>
                <c:pt idx="648">
                  <c:v>3.68</c:v>
                </c:pt>
                <c:pt idx="649">
                  <c:v>3</c:v>
                </c:pt>
                <c:pt idx="650">
                  <c:v>3.6</c:v>
                </c:pt>
                <c:pt idx="651">
                  <c:v>3.36</c:v>
                </c:pt>
                <c:pt idx="652">
                  <c:v>3.24</c:v>
                </c:pt>
                <c:pt idx="653">
                  <c:v>3.44</c:v>
                </c:pt>
                <c:pt idx="654">
                  <c:v>3.84</c:v>
                </c:pt>
                <c:pt idx="655">
                  <c:v>4.4800000000000004</c:v>
                </c:pt>
                <c:pt idx="656">
                  <c:v>3.36</c:v>
                </c:pt>
                <c:pt idx="657">
                  <c:v>4.4400000000000004</c:v>
                </c:pt>
                <c:pt idx="658">
                  <c:v>4.08</c:v>
                </c:pt>
                <c:pt idx="659">
                  <c:v>4.3600000000000003</c:v>
                </c:pt>
                <c:pt idx="660">
                  <c:v>3.72</c:v>
                </c:pt>
                <c:pt idx="661">
                  <c:v>3.88</c:v>
                </c:pt>
                <c:pt idx="662">
                  <c:v>4.92</c:v>
                </c:pt>
                <c:pt idx="663">
                  <c:v>4</c:v>
                </c:pt>
                <c:pt idx="664">
                  <c:v>4.5199999999999996</c:v>
                </c:pt>
                <c:pt idx="665">
                  <c:v>4.68</c:v>
                </c:pt>
                <c:pt idx="666">
                  <c:v>4.8</c:v>
                </c:pt>
                <c:pt idx="667">
                  <c:v>5.4</c:v>
                </c:pt>
                <c:pt idx="668">
                  <c:v>5.48</c:v>
                </c:pt>
                <c:pt idx="669">
                  <c:v>5.36</c:v>
                </c:pt>
                <c:pt idx="670">
                  <c:v>6.12</c:v>
                </c:pt>
                <c:pt idx="671">
                  <c:v>5.76</c:v>
                </c:pt>
                <c:pt idx="672">
                  <c:v>5.72</c:v>
                </c:pt>
                <c:pt idx="673">
                  <c:v>5.52</c:v>
                </c:pt>
                <c:pt idx="674">
                  <c:v>4.96</c:v>
                </c:pt>
                <c:pt idx="675">
                  <c:v>7.16</c:v>
                </c:pt>
                <c:pt idx="676">
                  <c:v>6.16</c:v>
                </c:pt>
                <c:pt idx="677">
                  <c:v>6.8</c:v>
                </c:pt>
                <c:pt idx="678">
                  <c:v>6.92</c:v>
                </c:pt>
                <c:pt idx="679">
                  <c:v>8.24</c:v>
                </c:pt>
                <c:pt idx="680">
                  <c:v>8</c:v>
                </c:pt>
                <c:pt idx="681">
                  <c:v>8.2799999999999994</c:v>
                </c:pt>
                <c:pt idx="682">
                  <c:v>9.32</c:v>
                </c:pt>
                <c:pt idx="683">
                  <c:v>10.96</c:v>
                </c:pt>
                <c:pt idx="684">
                  <c:v>10.36</c:v>
                </c:pt>
                <c:pt idx="685">
                  <c:v>11.04</c:v>
                </c:pt>
                <c:pt idx="686">
                  <c:v>12.08</c:v>
                </c:pt>
                <c:pt idx="687">
                  <c:v>13.52</c:v>
                </c:pt>
                <c:pt idx="688">
                  <c:v>14.6</c:v>
                </c:pt>
                <c:pt idx="689">
                  <c:v>13.24</c:v>
                </c:pt>
                <c:pt idx="690">
                  <c:v>15.16</c:v>
                </c:pt>
                <c:pt idx="691">
                  <c:v>16.079999999999998</c:v>
                </c:pt>
                <c:pt idx="692">
                  <c:v>16.36</c:v>
                </c:pt>
                <c:pt idx="693">
                  <c:v>17.72</c:v>
                </c:pt>
                <c:pt idx="694">
                  <c:v>18.36</c:v>
                </c:pt>
                <c:pt idx="695">
                  <c:v>19.600000000000001</c:v>
                </c:pt>
                <c:pt idx="696">
                  <c:v>20.88</c:v>
                </c:pt>
                <c:pt idx="697">
                  <c:v>23.64</c:v>
                </c:pt>
                <c:pt idx="698">
                  <c:v>24.2</c:v>
                </c:pt>
                <c:pt idx="699">
                  <c:v>24.36</c:v>
                </c:pt>
                <c:pt idx="700">
                  <c:v>26.08</c:v>
                </c:pt>
                <c:pt idx="701">
                  <c:v>27.2</c:v>
                </c:pt>
                <c:pt idx="702">
                  <c:v>29.72</c:v>
                </c:pt>
                <c:pt idx="703">
                  <c:v>32.799999999999997</c:v>
                </c:pt>
                <c:pt idx="704">
                  <c:v>33.880000000000003</c:v>
                </c:pt>
                <c:pt idx="705">
                  <c:v>33.24</c:v>
                </c:pt>
                <c:pt idx="706">
                  <c:v>35.520000000000003</c:v>
                </c:pt>
                <c:pt idx="707">
                  <c:v>37.92</c:v>
                </c:pt>
                <c:pt idx="708">
                  <c:v>38.6</c:v>
                </c:pt>
                <c:pt idx="709">
                  <c:v>40.96</c:v>
                </c:pt>
                <c:pt idx="710">
                  <c:v>40.56</c:v>
                </c:pt>
                <c:pt idx="711">
                  <c:v>42.08</c:v>
                </c:pt>
                <c:pt idx="712">
                  <c:v>45.28</c:v>
                </c:pt>
                <c:pt idx="713">
                  <c:v>44.6</c:v>
                </c:pt>
                <c:pt idx="714">
                  <c:v>47.92</c:v>
                </c:pt>
                <c:pt idx="715">
                  <c:v>47.4</c:v>
                </c:pt>
                <c:pt idx="716">
                  <c:v>48.76</c:v>
                </c:pt>
                <c:pt idx="717">
                  <c:v>49.52</c:v>
                </c:pt>
                <c:pt idx="718">
                  <c:v>48.88</c:v>
                </c:pt>
                <c:pt idx="719">
                  <c:v>50.88</c:v>
                </c:pt>
                <c:pt idx="720">
                  <c:v>53.2</c:v>
                </c:pt>
                <c:pt idx="721">
                  <c:v>53.6</c:v>
                </c:pt>
                <c:pt idx="722">
                  <c:v>52.28</c:v>
                </c:pt>
                <c:pt idx="723">
                  <c:v>53.08</c:v>
                </c:pt>
                <c:pt idx="724">
                  <c:v>56.2</c:v>
                </c:pt>
                <c:pt idx="725">
                  <c:v>51.96</c:v>
                </c:pt>
                <c:pt idx="726">
                  <c:v>55.68</c:v>
                </c:pt>
                <c:pt idx="727">
                  <c:v>51.84</c:v>
                </c:pt>
                <c:pt idx="728">
                  <c:v>53.16</c:v>
                </c:pt>
                <c:pt idx="729">
                  <c:v>55.16</c:v>
                </c:pt>
                <c:pt idx="730">
                  <c:v>55.12</c:v>
                </c:pt>
                <c:pt idx="731">
                  <c:v>53.68</c:v>
                </c:pt>
                <c:pt idx="732">
                  <c:v>50.68</c:v>
                </c:pt>
                <c:pt idx="733">
                  <c:v>50.64</c:v>
                </c:pt>
                <c:pt idx="734">
                  <c:v>51</c:v>
                </c:pt>
                <c:pt idx="735">
                  <c:v>48.12</c:v>
                </c:pt>
                <c:pt idx="736">
                  <c:v>48.44</c:v>
                </c:pt>
                <c:pt idx="737">
                  <c:v>46.32</c:v>
                </c:pt>
                <c:pt idx="738">
                  <c:v>45.32</c:v>
                </c:pt>
                <c:pt idx="739">
                  <c:v>45.76</c:v>
                </c:pt>
                <c:pt idx="740">
                  <c:v>43.4</c:v>
                </c:pt>
                <c:pt idx="741">
                  <c:v>42.76</c:v>
                </c:pt>
                <c:pt idx="742">
                  <c:v>41.84</c:v>
                </c:pt>
                <c:pt idx="743">
                  <c:v>37.119999999999997</c:v>
                </c:pt>
                <c:pt idx="744">
                  <c:v>39.72</c:v>
                </c:pt>
                <c:pt idx="745">
                  <c:v>36.68</c:v>
                </c:pt>
                <c:pt idx="746">
                  <c:v>35.36</c:v>
                </c:pt>
                <c:pt idx="747">
                  <c:v>31.32</c:v>
                </c:pt>
                <c:pt idx="748">
                  <c:v>31.84</c:v>
                </c:pt>
                <c:pt idx="749">
                  <c:v>30.44</c:v>
                </c:pt>
                <c:pt idx="750">
                  <c:v>31.32</c:v>
                </c:pt>
                <c:pt idx="751">
                  <c:v>28.4</c:v>
                </c:pt>
                <c:pt idx="752">
                  <c:v>27.4</c:v>
                </c:pt>
                <c:pt idx="753">
                  <c:v>28.44</c:v>
                </c:pt>
                <c:pt idx="754">
                  <c:v>22.6</c:v>
                </c:pt>
                <c:pt idx="755">
                  <c:v>22.76</c:v>
                </c:pt>
                <c:pt idx="756">
                  <c:v>23.44</c:v>
                </c:pt>
                <c:pt idx="757">
                  <c:v>21.64</c:v>
                </c:pt>
                <c:pt idx="758">
                  <c:v>20.88</c:v>
                </c:pt>
                <c:pt idx="759">
                  <c:v>19.84</c:v>
                </c:pt>
                <c:pt idx="760">
                  <c:v>18.04</c:v>
                </c:pt>
                <c:pt idx="761">
                  <c:v>18.239999999999998</c:v>
                </c:pt>
                <c:pt idx="762">
                  <c:v>17.8</c:v>
                </c:pt>
                <c:pt idx="763">
                  <c:v>16.88</c:v>
                </c:pt>
                <c:pt idx="764">
                  <c:v>15.92</c:v>
                </c:pt>
                <c:pt idx="765">
                  <c:v>15.36</c:v>
                </c:pt>
                <c:pt idx="766">
                  <c:v>15.04</c:v>
                </c:pt>
                <c:pt idx="767">
                  <c:v>15.48</c:v>
                </c:pt>
                <c:pt idx="768">
                  <c:v>12.88</c:v>
                </c:pt>
                <c:pt idx="769">
                  <c:v>13.92</c:v>
                </c:pt>
                <c:pt idx="770">
                  <c:v>12.52</c:v>
                </c:pt>
                <c:pt idx="771">
                  <c:v>12.68</c:v>
                </c:pt>
                <c:pt idx="772">
                  <c:v>13.12</c:v>
                </c:pt>
                <c:pt idx="773">
                  <c:v>12</c:v>
                </c:pt>
                <c:pt idx="774">
                  <c:v>11.88</c:v>
                </c:pt>
                <c:pt idx="775">
                  <c:v>11.28</c:v>
                </c:pt>
                <c:pt idx="776">
                  <c:v>13.72</c:v>
                </c:pt>
                <c:pt idx="777">
                  <c:v>11.64</c:v>
                </c:pt>
                <c:pt idx="778">
                  <c:v>12.12</c:v>
                </c:pt>
                <c:pt idx="779">
                  <c:v>11.68</c:v>
                </c:pt>
                <c:pt idx="780">
                  <c:v>11.72</c:v>
                </c:pt>
                <c:pt idx="781">
                  <c:v>12.64</c:v>
                </c:pt>
                <c:pt idx="782">
                  <c:v>12.08</c:v>
                </c:pt>
                <c:pt idx="783">
                  <c:v>12.6</c:v>
                </c:pt>
                <c:pt idx="784">
                  <c:v>11.48</c:v>
                </c:pt>
                <c:pt idx="785">
                  <c:v>11.08</c:v>
                </c:pt>
                <c:pt idx="786">
                  <c:v>11.56</c:v>
                </c:pt>
                <c:pt idx="787">
                  <c:v>11.52</c:v>
                </c:pt>
                <c:pt idx="788">
                  <c:v>10.72</c:v>
                </c:pt>
                <c:pt idx="789">
                  <c:v>10.52</c:v>
                </c:pt>
                <c:pt idx="790">
                  <c:v>10.039999999999999</c:v>
                </c:pt>
                <c:pt idx="791">
                  <c:v>11.64</c:v>
                </c:pt>
                <c:pt idx="792">
                  <c:v>11.44</c:v>
                </c:pt>
                <c:pt idx="793">
                  <c:v>10.44</c:v>
                </c:pt>
                <c:pt idx="794">
                  <c:v>10.8</c:v>
                </c:pt>
                <c:pt idx="795">
                  <c:v>10</c:v>
                </c:pt>
                <c:pt idx="796">
                  <c:v>10.24</c:v>
                </c:pt>
                <c:pt idx="797">
                  <c:v>9.7200000000000006</c:v>
                </c:pt>
                <c:pt idx="798">
                  <c:v>10.4</c:v>
                </c:pt>
                <c:pt idx="799">
                  <c:v>8.32</c:v>
                </c:pt>
                <c:pt idx="800">
                  <c:v>8.44</c:v>
                </c:pt>
                <c:pt idx="801">
                  <c:v>8.84</c:v>
                </c:pt>
                <c:pt idx="802">
                  <c:v>9.56</c:v>
                </c:pt>
                <c:pt idx="803">
                  <c:v>7.36</c:v>
                </c:pt>
                <c:pt idx="804">
                  <c:v>8.44</c:v>
                </c:pt>
                <c:pt idx="805">
                  <c:v>9.1999999999999993</c:v>
                </c:pt>
                <c:pt idx="806">
                  <c:v>8.36</c:v>
                </c:pt>
                <c:pt idx="807">
                  <c:v>7.68</c:v>
                </c:pt>
                <c:pt idx="808">
                  <c:v>7.56</c:v>
                </c:pt>
                <c:pt idx="809">
                  <c:v>6.52</c:v>
                </c:pt>
                <c:pt idx="810">
                  <c:v>7.32</c:v>
                </c:pt>
                <c:pt idx="811">
                  <c:v>7.12</c:v>
                </c:pt>
                <c:pt idx="812">
                  <c:v>7.04</c:v>
                </c:pt>
                <c:pt idx="813">
                  <c:v>4.68</c:v>
                </c:pt>
                <c:pt idx="814">
                  <c:v>5.68</c:v>
                </c:pt>
                <c:pt idx="815">
                  <c:v>5.88</c:v>
                </c:pt>
                <c:pt idx="816">
                  <c:v>4.6399999999999997</c:v>
                </c:pt>
                <c:pt idx="817">
                  <c:v>5.56</c:v>
                </c:pt>
                <c:pt idx="818">
                  <c:v>4.92</c:v>
                </c:pt>
                <c:pt idx="819">
                  <c:v>4</c:v>
                </c:pt>
                <c:pt idx="820">
                  <c:v>4.2</c:v>
                </c:pt>
                <c:pt idx="821">
                  <c:v>4.72</c:v>
                </c:pt>
                <c:pt idx="822">
                  <c:v>4.16</c:v>
                </c:pt>
                <c:pt idx="823">
                  <c:v>3.92</c:v>
                </c:pt>
                <c:pt idx="824">
                  <c:v>3.8</c:v>
                </c:pt>
                <c:pt idx="825">
                  <c:v>3.72</c:v>
                </c:pt>
                <c:pt idx="826">
                  <c:v>3.84</c:v>
                </c:pt>
                <c:pt idx="827">
                  <c:v>3.36</c:v>
                </c:pt>
                <c:pt idx="828">
                  <c:v>3.76</c:v>
                </c:pt>
                <c:pt idx="829">
                  <c:v>3.4</c:v>
                </c:pt>
                <c:pt idx="830">
                  <c:v>3</c:v>
                </c:pt>
                <c:pt idx="831">
                  <c:v>2.6</c:v>
                </c:pt>
                <c:pt idx="832">
                  <c:v>4.28</c:v>
                </c:pt>
                <c:pt idx="833">
                  <c:v>3.16</c:v>
                </c:pt>
                <c:pt idx="834">
                  <c:v>3.68</c:v>
                </c:pt>
                <c:pt idx="835">
                  <c:v>3.8</c:v>
                </c:pt>
                <c:pt idx="836">
                  <c:v>3.16</c:v>
                </c:pt>
                <c:pt idx="837">
                  <c:v>3.64</c:v>
                </c:pt>
                <c:pt idx="838">
                  <c:v>3.56</c:v>
                </c:pt>
                <c:pt idx="839">
                  <c:v>3.68</c:v>
                </c:pt>
                <c:pt idx="840">
                  <c:v>4.04</c:v>
                </c:pt>
                <c:pt idx="841">
                  <c:v>3.88</c:v>
                </c:pt>
                <c:pt idx="842">
                  <c:v>4.2</c:v>
                </c:pt>
                <c:pt idx="843">
                  <c:v>4.4400000000000004</c:v>
                </c:pt>
                <c:pt idx="844">
                  <c:v>3.76</c:v>
                </c:pt>
                <c:pt idx="845">
                  <c:v>4.3600000000000003</c:v>
                </c:pt>
                <c:pt idx="846">
                  <c:v>4.28</c:v>
                </c:pt>
                <c:pt idx="847">
                  <c:v>3.92</c:v>
                </c:pt>
                <c:pt idx="848">
                  <c:v>4.72</c:v>
                </c:pt>
                <c:pt idx="849">
                  <c:v>5.6</c:v>
                </c:pt>
                <c:pt idx="850">
                  <c:v>5.36</c:v>
                </c:pt>
                <c:pt idx="851">
                  <c:v>4.3600000000000003</c:v>
                </c:pt>
                <c:pt idx="852">
                  <c:v>5.68</c:v>
                </c:pt>
                <c:pt idx="853">
                  <c:v>5.84</c:v>
                </c:pt>
                <c:pt idx="854">
                  <c:v>6.16</c:v>
                </c:pt>
                <c:pt idx="855">
                  <c:v>6.48</c:v>
                </c:pt>
                <c:pt idx="856">
                  <c:v>6.68</c:v>
                </c:pt>
                <c:pt idx="857">
                  <c:v>6.8</c:v>
                </c:pt>
                <c:pt idx="858">
                  <c:v>7.8</c:v>
                </c:pt>
                <c:pt idx="859">
                  <c:v>6.28</c:v>
                </c:pt>
                <c:pt idx="860">
                  <c:v>7.84</c:v>
                </c:pt>
                <c:pt idx="861">
                  <c:v>7.56</c:v>
                </c:pt>
                <c:pt idx="862">
                  <c:v>9.56</c:v>
                </c:pt>
                <c:pt idx="863">
                  <c:v>8.64</c:v>
                </c:pt>
                <c:pt idx="864">
                  <c:v>8.24</c:v>
                </c:pt>
                <c:pt idx="865">
                  <c:v>9.6</c:v>
                </c:pt>
                <c:pt idx="866">
                  <c:v>9.84</c:v>
                </c:pt>
                <c:pt idx="867">
                  <c:v>10.16</c:v>
                </c:pt>
                <c:pt idx="868">
                  <c:v>10.199999999999999</c:v>
                </c:pt>
                <c:pt idx="869">
                  <c:v>11.4</c:v>
                </c:pt>
                <c:pt idx="870">
                  <c:v>11.04</c:v>
                </c:pt>
                <c:pt idx="871">
                  <c:v>10.6</c:v>
                </c:pt>
                <c:pt idx="872">
                  <c:v>11.84</c:v>
                </c:pt>
                <c:pt idx="873">
                  <c:v>12.4</c:v>
                </c:pt>
                <c:pt idx="874">
                  <c:v>12.16</c:v>
                </c:pt>
                <c:pt idx="875">
                  <c:v>11.76</c:v>
                </c:pt>
                <c:pt idx="876">
                  <c:v>12.16</c:v>
                </c:pt>
                <c:pt idx="877">
                  <c:v>11.92</c:v>
                </c:pt>
                <c:pt idx="878">
                  <c:v>13</c:v>
                </c:pt>
                <c:pt idx="879">
                  <c:v>14.16</c:v>
                </c:pt>
                <c:pt idx="880">
                  <c:v>14.8</c:v>
                </c:pt>
                <c:pt idx="881">
                  <c:v>13.16</c:v>
                </c:pt>
                <c:pt idx="882">
                  <c:v>13.48</c:v>
                </c:pt>
                <c:pt idx="883">
                  <c:v>14.52</c:v>
                </c:pt>
                <c:pt idx="884">
                  <c:v>12.72</c:v>
                </c:pt>
                <c:pt idx="885">
                  <c:v>13.4</c:v>
                </c:pt>
                <c:pt idx="886">
                  <c:v>13.48</c:v>
                </c:pt>
                <c:pt idx="887">
                  <c:v>13.48</c:v>
                </c:pt>
                <c:pt idx="888">
                  <c:v>13.32</c:v>
                </c:pt>
                <c:pt idx="889">
                  <c:v>13.8</c:v>
                </c:pt>
                <c:pt idx="890">
                  <c:v>13.12</c:v>
                </c:pt>
                <c:pt idx="891">
                  <c:v>13.16</c:v>
                </c:pt>
                <c:pt idx="892">
                  <c:v>12.8</c:v>
                </c:pt>
                <c:pt idx="893">
                  <c:v>12.48</c:v>
                </c:pt>
                <c:pt idx="894">
                  <c:v>11.68</c:v>
                </c:pt>
                <c:pt idx="895">
                  <c:v>11.12</c:v>
                </c:pt>
                <c:pt idx="896">
                  <c:v>11.92</c:v>
                </c:pt>
                <c:pt idx="897">
                  <c:v>10.8</c:v>
                </c:pt>
                <c:pt idx="898">
                  <c:v>11.8</c:v>
                </c:pt>
                <c:pt idx="899">
                  <c:v>10.72</c:v>
                </c:pt>
                <c:pt idx="900">
                  <c:v>10.4</c:v>
                </c:pt>
                <c:pt idx="901">
                  <c:v>9.32</c:v>
                </c:pt>
                <c:pt idx="902">
                  <c:v>10.76</c:v>
                </c:pt>
                <c:pt idx="903">
                  <c:v>10.16</c:v>
                </c:pt>
                <c:pt idx="904">
                  <c:v>8.8000000000000007</c:v>
                </c:pt>
                <c:pt idx="905">
                  <c:v>7.72</c:v>
                </c:pt>
                <c:pt idx="906">
                  <c:v>8.6</c:v>
                </c:pt>
                <c:pt idx="907">
                  <c:v>8.4</c:v>
                </c:pt>
                <c:pt idx="908">
                  <c:v>8.7200000000000006</c:v>
                </c:pt>
                <c:pt idx="909">
                  <c:v>7.92</c:v>
                </c:pt>
                <c:pt idx="910">
                  <c:v>7.48</c:v>
                </c:pt>
                <c:pt idx="911">
                  <c:v>7.16</c:v>
                </c:pt>
                <c:pt idx="912">
                  <c:v>7.6</c:v>
                </c:pt>
                <c:pt idx="913">
                  <c:v>6.52</c:v>
                </c:pt>
                <c:pt idx="914">
                  <c:v>7.56</c:v>
                </c:pt>
                <c:pt idx="915">
                  <c:v>6.16</c:v>
                </c:pt>
                <c:pt idx="916">
                  <c:v>7.6</c:v>
                </c:pt>
                <c:pt idx="917">
                  <c:v>6.52</c:v>
                </c:pt>
                <c:pt idx="918">
                  <c:v>5</c:v>
                </c:pt>
                <c:pt idx="919">
                  <c:v>6.04</c:v>
                </c:pt>
                <c:pt idx="920">
                  <c:v>5.44</c:v>
                </c:pt>
                <c:pt idx="921">
                  <c:v>6.24</c:v>
                </c:pt>
                <c:pt idx="922">
                  <c:v>5.8</c:v>
                </c:pt>
                <c:pt idx="923">
                  <c:v>5.6</c:v>
                </c:pt>
                <c:pt idx="924">
                  <c:v>6</c:v>
                </c:pt>
                <c:pt idx="925">
                  <c:v>5.4</c:v>
                </c:pt>
                <c:pt idx="926">
                  <c:v>5.04</c:v>
                </c:pt>
                <c:pt idx="927">
                  <c:v>5.04</c:v>
                </c:pt>
                <c:pt idx="928">
                  <c:v>4.5599999999999996</c:v>
                </c:pt>
                <c:pt idx="929">
                  <c:v>4.76</c:v>
                </c:pt>
                <c:pt idx="930">
                  <c:v>4.92</c:v>
                </c:pt>
                <c:pt idx="931">
                  <c:v>5.12</c:v>
                </c:pt>
                <c:pt idx="932">
                  <c:v>4.92</c:v>
                </c:pt>
                <c:pt idx="933">
                  <c:v>5.4</c:v>
                </c:pt>
                <c:pt idx="934">
                  <c:v>5.28</c:v>
                </c:pt>
                <c:pt idx="935">
                  <c:v>5.6</c:v>
                </c:pt>
                <c:pt idx="936">
                  <c:v>5.08</c:v>
                </c:pt>
                <c:pt idx="937">
                  <c:v>5.56</c:v>
                </c:pt>
                <c:pt idx="938">
                  <c:v>5.6</c:v>
                </c:pt>
                <c:pt idx="939">
                  <c:v>5.36</c:v>
                </c:pt>
                <c:pt idx="940">
                  <c:v>5.2</c:v>
                </c:pt>
                <c:pt idx="941">
                  <c:v>5.8</c:v>
                </c:pt>
                <c:pt idx="942">
                  <c:v>6.48</c:v>
                </c:pt>
                <c:pt idx="943">
                  <c:v>5.76</c:v>
                </c:pt>
                <c:pt idx="944">
                  <c:v>5.64</c:v>
                </c:pt>
                <c:pt idx="945">
                  <c:v>7.08</c:v>
                </c:pt>
                <c:pt idx="946">
                  <c:v>5.96</c:v>
                </c:pt>
                <c:pt idx="947">
                  <c:v>6.44</c:v>
                </c:pt>
                <c:pt idx="948">
                  <c:v>6.36</c:v>
                </c:pt>
                <c:pt idx="949">
                  <c:v>6.52</c:v>
                </c:pt>
                <c:pt idx="950">
                  <c:v>6.8</c:v>
                </c:pt>
                <c:pt idx="951">
                  <c:v>7.04</c:v>
                </c:pt>
                <c:pt idx="952">
                  <c:v>6.76</c:v>
                </c:pt>
                <c:pt idx="953">
                  <c:v>7.72</c:v>
                </c:pt>
                <c:pt idx="954">
                  <c:v>7.08</c:v>
                </c:pt>
                <c:pt idx="955">
                  <c:v>8.24</c:v>
                </c:pt>
                <c:pt idx="956">
                  <c:v>7.92</c:v>
                </c:pt>
                <c:pt idx="957">
                  <c:v>8.08</c:v>
                </c:pt>
                <c:pt idx="958">
                  <c:v>7.32</c:v>
                </c:pt>
                <c:pt idx="959">
                  <c:v>7.84</c:v>
                </c:pt>
                <c:pt idx="960">
                  <c:v>8.8000000000000007</c:v>
                </c:pt>
                <c:pt idx="961">
                  <c:v>8.48</c:v>
                </c:pt>
                <c:pt idx="962">
                  <c:v>8.92</c:v>
                </c:pt>
                <c:pt idx="963">
                  <c:v>9.48</c:v>
                </c:pt>
                <c:pt idx="964">
                  <c:v>8.0399999999999991</c:v>
                </c:pt>
                <c:pt idx="965">
                  <c:v>9.0399999999999991</c:v>
                </c:pt>
                <c:pt idx="966">
                  <c:v>8.9600000000000009</c:v>
                </c:pt>
                <c:pt idx="967">
                  <c:v>8.16</c:v>
                </c:pt>
                <c:pt idx="968">
                  <c:v>8.44</c:v>
                </c:pt>
                <c:pt idx="969">
                  <c:v>7.92</c:v>
                </c:pt>
                <c:pt idx="970">
                  <c:v>8.76</c:v>
                </c:pt>
                <c:pt idx="971">
                  <c:v>9.52</c:v>
                </c:pt>
                <c:pt idx="972">
                  <c:v>8.24</c:v>
                </c:pt>
                <c:pt idx="973">
                  <c:v>9.16</c:v>
                </c:pt>
                <c:pt idx="974">
                  <c:v>8.24</c:v>
                </c:pt>
                <c:pt idx="975">
                  <c:v>8.4</c:v>
                </c:pt>
                <c:pt idx="976">
                  <c:v>8.1999999999999993</c:v>
                </c:pt>
                <c:pt idx="977">
                  <c:v>8.24</c:v>
                </c:pt>
                <c:pt idx="978">
                  <c:v>9.1199999999999992</c:v>
                </c:pt>
                <c:pt idx="979">
                  <c:v>8.32</c:v>
                </c:pt>
                <c:pt idx="980">
                  <c:v>8.52</c:v>
                </c:pt>
                <c:pt idx="981">
                  <c:v>7.12</c:v>
                </c:pt>
                <c:pt idx="982">
                  <c:v>8.4</c:v>
                </c:pt>
                <c:pt idx="983">
                  <c:v>7.64</c:v>
                </c:pt>
                <c:pt idx="984">
                  <c:v>6.64</c:v>
                </c:pt>
                <c:pt idx="985">
                  <c:v>7.68</c:v>
                </c:pt>
                <c:pt idx="986">
                  <c:v>6.92</c:v>
                </c:pt>
                <c:pt idx="987">
                  <c:v>7.04</c:v>
                </c:pt>
                <c:pt idx="988">
                  <c:v>7.84</c:v>
                </c:pt>
                <c:pt idx="989">
                  <c:v>7.56</c:v>
                </c:pt>
                <c:pt idx="990">
                  <c:v>7.4</c:v>
                </c:pt>
                <c:pt idx="991">
                  <c:v>6.44</c:v>
                </c:pt>
                <c:pt idx="992">
                  <c:v>7.12</c:v>
                </c:pt>
                <c:pt idx="993">
                  <c:v>6.76</c:v>
                </c:pt>
                <c:pt idx="994">
                  <c:v>6.32</c:v>
                </c:pt>
                <c:pt idx="995">
                  <c:v>6.28</c:v>
                </c:pt>
                <c:pt idx="996">
                  <c:v>6.96</c:v>
                </c:pt>
                <c:pt idx="997">
                  <c:v>5.56</c:v>
                </c:pt>
                <c:pt idx="998">
                  <c:v>6.76</c:v>
                </c:pt>
                <c:pt idx="999">
                  <c:v>6.08</c:v>
                </c:pt>
                <c:pt idx="1000">
                  <c:v>6.12</c:v>
                </c:pt>
                <c:pt idx="1001">
                  <c:v>5.88</c:v>
                </c:pt>
                <c:pt idx="1002">
                  <c:v>6.92</c:v>
                </c:pt>
                <c:pt idx="1003">
                  <c:v>5.68</c:v>
                </c:pt>
                <c:pt idx="1004">
                  <c:v>5.8</c:v>
                </c:pt>
                <c:pt idx="1005">
                  <c:v>6.12</c:v>
                </c:pt>
                <c:pt idx="1006">
                  <c:v>5.12</c:v>
                </c:pt>
                <c:pt idx="1007">
                  <c:v>6.2</c:v>
                </c:pt>
                <c:pt idx="1008">
                  <c:v>5.44</c:v>
                </c:pt>
                <c:pt idx="1009">
                  <c:v>6</c:v>
                </c:pt>
                <c:pt idx="1010">
                  <c:v>5.4</c:v>
                </c:pt>
                <c:pt idx="1011">
                  <c:v>6.8</c:v>
                </c:pt>
                <c:pt idx="1012">
                  <c:v>6.2</c:v>
                </c:pt>
                <c:pt idx="1013">
                  <c:v>6.4</c:v>
                </c:pt>
                <c:pt idx="1014">
                  <c:v>6.52</c:v>
                </c:pt>
                <c:pt idx="1015">
                  <c:v>6.88</c:v>
                </c:pt>
                <c:pt idx="1016">
                  <c:v>7.24</c:v>
                </c:pt>
                <c:pt idx="1017">
                  <c:v>6.24</c:v>
                </c:pt>
                <c:pt idx="1018">
                  <c:v>5.36</c:v>
                </c:pt>
                <c:pt idx="1019">
                  <c:v>6.52</c:v>
                </c:pt>
                <c:pt idx="1020">
                  <c:v>6.04</c:v>
                </c:pt>
                <c:pt idx="1021">
                  <c:v>6.76</c:v>
                </c:pt>
                <c:pt idx="1022">
                  <c:v>6.12</c:v>
                </c:pt>
                <c:pt idx="1023">
                  <c:v>6.76</c:v>
                </c:pt>
                <c:pt idx="1024">
                  <c:v>5.92</c:v>
                </c:pt>
                <c:pt idx="1025">
                  <c:v>6.88</c:v>
                </c:pt>
                <c:pt idx="1026">
                  <c:v>7.48</c:v>
                </c:pt>
                <c:pt idx="1027">
                  <c:v>7.04</c:v>
                </c:pt>
                <c:pt idx="1028">
                  <c:v>7.84</c:v>
                </c:pt>
                <c:pt idx="1029">
                  <c:v>6.52</c:v>
                </c:pt>
                <c:pt idx="1030">
                  <c:v>8.44</c:v>
                </c:pt>
                <c:pt idx="1031">
                  <c:v>8.48</c:v>
                </c:pt>
                <c:pt idx="1032">
                  <c:v>9.08</c:v>
                </c:pt>
                <c:pt idx="1033">
                  <c:v>8.2799999999999994</c:v>
                </c:pt>
                <c:pt idx="1034">
                  <c:v>9.1999999999999993</c:v>
                </c:pt>
                <c:pt idx="1035">
                  <c:v>9</c:v>
                </c:pt>
                <c:pt idx="1036">
                  <c:v>8.8000000000000007</c:v>
                </c:pt>
                <c:pt idx="1037">
                  <c:v>9.76</c:v>
                </c:pt>
                <c:pt idx="1038">
                  <c:v>9.08</c:v>
                </c:pt>
                <c:pt idx="1039">
                  <c:v>9.92</c:v>
                </c:pt>
                <c:pt idx="1040">
                  <c:v>9.7200000000000006</c:v>
                </c:pt>
                <c:pt idx="1041">
                  <c:v>10.8</c:v>
                </c:pt>
                <c:pt idx="1042">
                  <c:v>10.6</c:v>
                </c:pt>
                <c:pt idx="1043">
                  <c:v>10.119999999999999</c:v>
                </c:pt>
                <c:pt idx="1044">
                  <c:v>11.32</c:v>
                </c:pt>
                <c:pt idx="1045">
                  <c:v>11.04</c:v>
                </c:pt>
                <c:pt idx="1046">
                  <c:v>10.72</c:v>
                </c:pt>
                <c:pt idx="1047">
                  <c:v>12.44</c:v>
                </c:pt>
                <c:pt idx="1048">
                  <c:v>12.48</c:v>
                </c:pt>
                <c:pt idx="1049">
                  <c:v>10.64</c:v>
                </c:pt>
                <c:pt idx="1050">
                  <c:v>11.56</c:v>
                </c:pt>
                <c:pt idx="1051">
                  <c:v>11.68</c:v>
                </c:pt>
                <c:pt idx="1052">
                  <c:v>12.04</c:v>
                </c:pt>
                <c:pt idx="1053">
                  <c:v>12.76</c:v>
                </c:pt>
                <c:pt idx="1054">
                  <c:v>12.36</c:v>
                </c:pt>
                <c:pt idx="1055">
                  <c:v>11.6</c:v>
                </c:pt>
                <c:pt idx="1056">
                  <c:v>12.52</c:v>
                </c:pt>
                <c:pt idx="1057">
                  <c:v>13</c:v>
                </c:pt>
                <c:pt idx="1058">
                  <c:v>12.96</c:v>
                </c:pt>
                <c:pt idx="1059">
                  <c:v>12.96</c:v>
                </c:pt>
                <c:pt idx="1060">
                  <c:v>13.56</c:v>
                </c:pt>
                <c:pt idx="1061">
                  <c:v>13.8</c:v>
                </c:pt>
                <c:pt idx="1062">
                  <c:v>12.44</c:v>
                </c:pt>
                <c:pt idx="1063">
                  <c:v>12.8</c:v>
                </c:pt>
                <c:pt idx="1064">
                  <c:v>12.4</c:v>
                </c:pt>
                <c:pt idx="1065">
                  <c:v>13.84</c:v>
                </c:pt>
                <c:pt idx="1066">
                  <c:v>13.88</c:v>
                </c:pt>
                <c:pt idx="1067">
                  <c:v>12.36</c:v>
                </c:pt>
                <c:pt idx="1068">
                  <c:v>11.48</c:v>
                </c:pt>
                <c:pt idx="1069">
                  <c:v>11.08</c:v>
                </c:pt>
                <c:pt idx="1070">
                  <c:v>12.56</c:v>
                </c:pt>
                <c:pt idx="1071">
                  <c:v>12.6</c:v>
                </c:pt>
                <c:pt idx="1072">
                  <c:v>11.56</c:v>
                </c:pt>
                <c:pt idx="1073">
                  <c:v>11.16</c:v>
                </c:pt>
                <c:pt idx="1074">
                  <c:v>11.24</c:v>
                </c:pt>
                <c:pt idx="1075">
                  <c:v>10</c:v>
                </c:pt>
                <c:pt idx="1076">
                  <c:v>11.32</c:v>
                </c:pt>
                <c:pt idx="1077">
                  <c:v>10.48</c:v>
                </c:pt>
                <c:pt idx="1078">
                  <c:v>10.119999999999999</c:v>
                </c:pt>
                <c:pt idx="1079">
                  <c:v>10.08</c:v>
                </c:pt>
                <c:pt idx="1080">
                  <c:v>10.88</c:v>
                </c:pt>
                <c:pt idx="1081">
                  <c:v>9.92</c:v>
                </c:pt>
                <c:pt idx="1082">
                  <c:v>8.9600000000000009</c:v>
                </c:pt>
                <c:pt idx="1083">
                  <c:v>9.68</c:v>
                </c:pt>
                <c:pt idx="1084">
                  <c:v>11.12</c:v>
                </c:pt>
                <c:pt idx="1085">
                  <c:v>10.56</c:v>
                </c:pt>
                <c:pt idx="1086">
                  <c:v>10.32</c:v>
                </c:pt>
                <c:pt idx="1087">
                  <c:v>9.24</c:v>
                </c:pt>
                <c:pt idx="1088">
                  <c:v>8.68</c:v>
                </c:pt>
                <c:pt idx="1089">
                  <c:v>9.08</c:v>
                </c:pt>
                <c:pt idx="1090">
                  <c:v>9.8800000000000008</c:v>
                </c:pt>
                <c:pt idx="1091">
                  <c:v>9</c:v>
                </c:pt>
                <c:pt idx="1092">
                  <c:v>9.6</c:v>
                </c:pt>
                <c:pt idx="1093">
                  <c:v>9.36</c:v>
                </c:pt>
                <c:pt idx="1094">
                  <c:v>8.76</c:v>
                </c:pt>
                <c:pt idx="1095">
                  <c:v>8.84</c:v>
                </c:pt>
                <c:pt idx="1096">
                  <c:v>9.84</c:v>
                </c:pt>
                <c:pt idx="1097">
                  <c:v>9.48</c:v>
                </c:pt>
                <c:pt idx="1098">
                  <c:v>8.84</c:v>
                </c:pt>
                <c:pt idx="1099">
                  <c:v>10.64</c:v>
                </c:pt>
                <c:pt idx="1100">
                  <c:v>10.84</c:v>
                </c:pt>
                <c:pt idx="1101">
                  <c:v>9.56</c:v>
                </c:pt>
                <c:pt idx="1102">
                  <c:v>9.8000000000000007</c:v>
                </c:pt>
                <c:pt idx="1103">
                  <c:v>9.52</c:v>
                </c:pt>
                <c:pt idx="1104">
                  <c:v>10.76</c:v>
                </c:pt>
                <c:pt idx="1105">
                  <c:v>10.84</c:v>
                </c:pt>
                <c:pt idx="1106">
                  <c:v>10.24</c:v>
                </c:pt>
                <c:pt idx="1107">
                  <c:v>11.4</c:v>
                </c:pt>
                <c:pt idx="1108">
                  <c:v>11.64</c:v>
                </c:pt>
                <c:pt idx="1109">
                  <c:v>11.16</c:v>
                </c:pt>
                <c:pt idx="1110">
                  <c:v>12.2</c:v>
                </c:pt>
                <c:pt idx="1111">
                  <c:v>12.32</c:v>
                </c:pt>
                <c:pt idx="1112">
                  <c:v>12.56</c:v>
                </c:pt>
                <c:pt idx="1113">
                  <c:v>13.04</c:v>
                </c:pt>
                <c:pt idx="1114">
                  <c:v>12.52</c:v>
                </c:pt>
                <c:pt idx="1115">
                  <c:v>13.32</c:v>
                </c:pt>
                <c:pt idx="1116">
                  <c:v>14.32</c:v>
                </c:pt>
                <c:pt idx="1117">
                  <c:v>15.12</c:v>
                </c:pt>
                <c:pt idx="1118">
                  <c:v>16.920000000000002</c:v>
                </c:pt>
                <c:pt idx="1119">
                  <c:v>15.4</c:v>
                </c:pt>
                <c:pt idx="1120">
                  <c:v>17.84</c:v>
                </c:pt>
                <c:pt idx="1121">
                  <c:v>18.04</c:v>
                </c:pt>
                <c:pt idx="1122">
                  <c:v>18.239999999999998</c:v>
                </c:pt>
                <c:pt idx="1123">
                  <c:v>19.28</c:v>
                </c:pt>
                <c:pt idx="1124">
                  <c:v>18.440000000000001</c:v>
                </c:pt>
                <c:pt idx="1125">
                  <c:v>20.440000000000001</c:v>
                </c:pt>
                <c:pt idx="1126">
                  <c:v>21.44</c:v>
                </c:pt>
                <c:pt idx="1127">
                  <c:v>21.28</c:v>
                </c:pt>
                <c:pt idx="1128">
                  <c:v>22</c:v>
                </c:pt>
                <c:pt idx="1129">
                  <c:v>23.4</c:v>
                </c:pt>
                <c:pt idx="1130">
                  <c:v>23.4</c:v>
                </c:pt>
                <c:pt idx="1131">
                  <c:v>25.6</c:v>
                </c:pt>
                <c:pt idx="1132">
                  <c:v>23.12</c:v>
                </c:pt>
                <c:pt idx="1133">
                  <c:v>26.16</c:v>
                </c:pt>
                <c:pt idx="1134">
                  <c:v>25.28</c:v>
                </c:pt>
                <c:pt idx="1135">
                  <c:v>25.92</c:v>
                </c:pt>
                <c:pt idx="1136">
                  <c:v>26.08</c:v>
                </c:pt>
                <c:pt idx="1137">
                  <c:v>27.48</c:v>
                </c:pt>
                <c:pt idx="1138">
                  <c:v>28.64</c:v>
                </c:pt>
                <c:pt idx="1139">
                  <c:v>27.8</c:v>
                </c:pt>
                <c:pt idx="1140">
                  <c:v>31.56</c:v>
                </c:pt>
                <c:pt idx="1141">
                  <c:v>30.6</c:v>
                </c:pt>
                <c:pt idx="1142">
                  <c:v>30.44</c:v>
                </c:pt>
                <c:pt idx="1143">
                  <c:v>28.4</c:v>
                </c:pt>
                <c:pt idx="1144">
                  <c:v>31.36</c:v>
                </c:pt>
                <c:pt idx="1145">
                  <c:v>28.52</c:v>
                </c:pt>
                <c:pt idx="1146">
                  <c:v>32.68</c:v>
                </c:pt>
                <c:pt idx="1147">
                  <c:v>32</c:v>
                </c:pt>
                <c:pt idx="1148">
                  <c:v>32.799999999999997</c:v>
                </c:pt>
                <c:pt idx="1149">
                  <c:v>30.76</c:v>
                </c:pt>
                <c:pt idx="1150">
                  <c:v>30.64</c:v>
                </c:pt>
                <c:pt idx="1151">
                  <c:v>34.44</c:v>
                </c:pt>
                <c:pt idx="1152">
                  <c:v>30.72</c:v>
                </c:pt>
                <c:pt idx="1153">
                  <c:v>30.32</c:v>
                </c:pt>
                <c:pt idx="1154">
                  <c:v>33.520000000000003</c:v>
                </c:pt>
                <c:pt idx="1155">
                  <c:v>34.36</c:v>
                </c:pt>
                <c:pt idx="1156">
                  <c:v>34.159999999999997</c:v>
                </c:pt>
                <c:pt idx="1157">
                  <c:v>32.24</c:v>
                </c:pt>
                <c:pt idx="1158">
                  <c:v>32.08</c:v>
                </c:pt>
                <c:pt idx="1159">
                  <c:v>32.6</c:v>
                </c:pt>
                <c:pt idx="1160">
                  <c:v>30.92</c:v>
                </c:pt>
                <c:pt idx="1161">
                  <c:v>33.44</c:v>
                </c:pt>
                <c:pt idx="1162">
                  <c:v>32.72</c:v>
                </c:pt>
                <c:pt idx="1163">
                  <c:v>31.6</c:v>
                </c:pt>
                <c:pt idx="1164">
                  <c:v>31.4</c:v>
                </c:pt>
                <c:pt idx="1165">
                  <c:v>30.48</c:v>
                </c:pt>
                <c:pt idx="1166">
                  <c:v>29.36</c:v>
                </c:pt>
                <c:pt idx="1167">
                  <c:v>29.84</c:v>
                </c:pt>
                <c:pt idx="1168">
                  <c:v>28.64</c:v>
                </c:pt>
                <c:pt idx="1169">
                  <c:v>28.04</c:v>
                </c:pt>
                <c:pt idx="1170">
                  <c:v>28.64</c:v>
                </c:pt>
                <c:pt idx="1171">
                  <c:v>27.88</c:v>
                </c:pt>
                <c:pt idx="1172">
                  <c:v>27</c:v>
                </c:pt>
                <c:pt idx="1173">
                  <c:v>27.2</c:v>
                </c:pt>
                <c:pt idx="1174">
                  <c:v>28.08</c:v>
                </c:pt>
                <c:pt idx="1175">
                  <c:v>26</c:v>
                </c:pt>
                <c:pt idx="1176">
                  <c:v>24.84</c:v>
                </c:pt>
                <c:pt idx="1177">
                  <c:v>23.04</c:v>
                </c:pt>
                <c:pt idx="1178">
                  <c:v>24.16</c:v>
                </c:pt>
                <c:pt idx="1179">
                  <c:v>25.96</c:v>
                </c:pt>
                <c:pt idx="1180">
                  <c:v>24</c:v>
                </c:pt>
                <c:pt idx="1181">
                  <c:v>27.4</c:v>
                </c:pt>
                <c:pt idx="1182">
                  <c:v>23.92</c:v>
                </c:pt>
                <c:pt idx="1183">
                  <c:v>25.32</c:v>
                </c:pt>
                <c:pt idx="1184">
                  <c:v>22.4</c:v>
                </c:pt>
                <c:pt idx="1185">
                  <c:v>25.48</c:v>
                </c:pt>
                <c:pt idx="1186">
                  <c:v>24.92</c:v>
                </c:pt>
                <c:pt idx="1187">
                  <c:v>22.84</c:v>
                </c:pt>
                <c:pt idx="1188">
                  <c:v>23.88</c:v>
                </c:pt>
                <c:pt idx="1189">
                  <c:v>24.4</c:v>
                </c:pt>
                <c:pt idx="1190">
                  <c:v>24.44</c:v>
                </c:pt>
                <c:pt idx="1191">
                  <c:v>22.48</c:v>
                </c:pt>
                <c:pt idx="1192">
                  <c:v>24.16</c:v>
                </c:pt>
                <c:pt idx="1193">
                  <c:v>25.72</c:v>
                </c:pt>
                <c:pt idx="1194">
                  <c:v>24.6</c:v>
                </c:pt>
                <c:pt idx="1195">
                  <c:v>24.8</c:v>
                </c:pt>
                <c:pt idx="1196">
                  <c:v>24.12</c:v>
                </c:pt>
                <c:pt idx="1197">
                  <c:v>24.76</c:v>
                </c:pt>
                <c:pt idx="1198">
                  <c:v>26.24</c:v>
                </c:pt>
                <c:pt idx="1199">
                  <c:v>27.32</c:v>
                </c:pt>
                <c:pt idx="1200">
                  <c:v>27.76</c:v>
                </c:pt>
                <c:pt idx="1201">
                  <c:v>29.12</c:v>
                </c:pt>
                <c:pt idx="1202">
                  <c:v>29.68</c:v>
                </c:pt>
                <c:pt idx="1203">
                  <c:v>30.56</c:v>
                </c:pt>
                <c:pt idx="1204">
                  <c:v>28.88</c:v>
                </c:pt>
                <c:pt idx="1205">
                  <c:v>32.880000000000003</c:v>
                </c:pt>
                <c:pt idx="1206">
                  <c:v>32.76</c:v>
                </c:pt>
                <c:pt idx="1207">
                  <c:v>35.64</c:v>
                </c:pt>
                <c:pt idx="1208">
                  <c:v>38.200000000000003</c:v>
                </c:pt>
                <c:pt idx="1209">
                  <c:v>35.56</c:v>
                </c:pt>
                <c:pt idx="1210">
                  <c:v>39.64</c:v>
                </c:pt>
                <c:pt idx="1211">
                  <c:v>40.64</c:v>
                </c:pt>
                <c:pt idx="1212">
                  <c:v>43.44</c:v>
                </c:pt>
                <c:pt idx="1213">
                  <c:v>46.8</c:v>
                </c:pt>
                <c:pt idx="1214">
                  <c:v>47.12</c:v>
                </c:pt>
                <c:pt idx="1215">
                  <c:v>48.2</c:v>
                </c:pt>
                <c:pt idx="1216">
                  <c:v>47.88</c:v>
                </c:pt>
                <c:pt idx="1217">
                  <c:v>48.76</c:v>
                </c:pt>
                <c:pt idx="1218">
                  <c:v>53.32</c:v>
                </c:pt>
                <c:pt idx="1219">
                  <c:v>54.24</c:v>
                </c:pt>
                <c:pt idx="1220">
                  <c:v>57.36</c:v>
                </c:pt>
                <c:pt idx="1221">
                  <c:v>60.12</c:v>
                </c:pt>
                <c:pt idx="1222">
                  <c:v>61.64</c:v>
                </c:pt>
                <c:pt idx="1223">
                  <c:v>65.28</c:v>
                </c:pt>
                <c:pt idx="1224">
                  <c:v>69.12</c:v>
                </c:pt>
                <c:pt idx="1225">
                  <c:v>66.8</c:v>
                </c:pt>
                <c:pt idx="1226">
                  <c:v>70.400000000000006</c:v>
                </c:pt>
                <c:pt idx="1227">
                  <c:v>73.92</c:v>
                </c:pt>
                <c:pt idx="1228">
                  <c:v>80.040000000000006</c:v>
                </c:pt>
                <c:pt idx="1229">
                  <c:v>80.8</c:v>
                </c:pt>
                <c:pt idx="1230">
                  <c:v>82.2</c:v>
                </c:pt>
                <c:pt idx="1231">
                  <c:v>85.36</c:v>
                </c:pt>
                <c:pt idx="1232">
                  <c:v>89.32</c:v>
                </c:pt>
                <c:pt idx="1233">
                  <c:v>91.84</c:v>
                </c:pt>
                <c:pt idx="1234">
                  <c:v>90.08</c:v>
                </c:pt>
                <c:pt idx="1235">
                  <c:v>92.8</c:v>
                </c:pt>
                <c:pt idx="1236">
                  <c:v>97.6</c:v>
                </c:pt>
                <c:pt idx="1237">
                  <c:v>97.84</c:v>
                </c:pt>
                <c:pt idx="1238">
                  <c:v>98.72</c:v>
                </c:pt>
                <c:pt idx="1239">
                  <c:v>102.92</c:v>
                </c:pt>
                <c:pt idx="1240">
                  <c:v>103.48</c:v>
                </c:pt>
                <c:pt idx="1241">
                  <c:v>105.68</c:v>
                </c:pt>
                <c:pt idx="1242">
                  <c:v>104.08</c:v>
                </c:pt>
                <c:pt idx="1243">
                  <c:v>105.52</c:v>
                </c:pt>
                <c:pt idx="1244">
                  <c:v>106.84</c:v>
                </c:pt>
                <c:pt idx="1245">
                  <c:v>109.92</c:v>
                </c:pt>
                <c:pt idx="1246">
                  <c:v>108.2</c:v>
                </c:pt>
                <c:pt idx="1247">
                  <c:v>106.76</c:v>
                </c:pt>
                <c:pt idx="1248">
                  <c:v>107.64</c:v>
                </c:pt>
                <c:pt idx="1249">
                  <c:v>107</c:v>
                </c:pt>
                <c:pt idx="1250">
                  <c:v>106.36</c:v>
                </c:pt>
                <c:pt idx="1251">
                  <c:v>105.16</c:v>
                </c:pt>
                <c:pt idx="1252">
                  <c:v>109.08</c:v>
                </c:pt>
                <c:pt idx="1253">
                  <c:v>107.92</c:v>
                </c:pt>
                <c:pt idx="1254">
                  <c:v>101.48</c:v>
                </c:pt>
                <c:pt idx="1255">
                  <c:v>106.52</c:v>
                </c:pt>
                <c:pt idx="1256">
                  <c:v>99.92</c:v>
                </c:pt>
                <c:pt idx="1257">
                  <c:v>100.4</c:v>
                </c:pt>
                <c:pt idx="1258">
                  <c:v>99.08</c:v>
                </c:pt>
                <c:pt idx="1259">
                  <c:v>97.16</c:v>
                </c:pt>
                <c:pt idx="1260">
                  <c:v>94.56</c:v>
                </c:pt>
                <c:pt idx="1261">
                  <c:v>92.6</c:v>
                </c:pt>
                <c:pt idx="1262">
                  <c:v>91.28</c:v>
                </c:pt>
                <c:pt idx="1263">
                  <c:v>89.16</c:v>
                </c:pt>
                <c:pt idx="1264">
                  <c:v>87.24</c:v>
                </c:pt>
                <c:pt idx="1265">
                  <c:v>86.52</c:v>
                </c:pt>
                <c:pt idx="1266">
                  <c:v>85.08</c:v>
                </c:pt>
                <c:pt idx="1267">
                  <c:v>81.760000000000005</c:v>
                </c:pt>
                <c:pt idx="1268">
                  <c:v>80.52</c:v>
                </c:pt>
                <c:pt idx="1269">
                  <c:v>76.760000000000005</c:v>
                </c:pt>
                <c:pt idx="1270">
                  <c:v>74.48</c:v>
                </c:pt>
                <c:pt idx="1271">
                  <c:v>70.52</c:v>
                </c:pt>
                <c:pt idx="1272">
                  <c:v>72.08</c:v>
                </c:pt>
                <c:pt idx="1273">
                  <c:v>67.16</c:v>
                </c:pt>
                <c:pt idx="1274">
                  <c:v>66.16</c:v>
                </c:pt>
                <c:pt idx="1275">
                  <c:v>65.44</c:v>
                </c:pt>
                <c:pt idx="1276">
                  <c:v>61</c:v>
                </c:pt>
                <c:pt idx="1277">
                  <c:v>56.56</c:v>
                </c:pt>
                <c:pt idx="1278">
                  <c:v>54.4</c:v>
                </c:pt>
                <c:pt idx="1279">
                  <c:v>51.96</c:v>
                </c:pt>
                <c:pt idx="1280">
                  <c:v>52.72</c:v>
                </c:pt>
                <c:pt idx="1281">
                  <c:v>52.32</c:v>
                </c:pt>
                <c:pt idx="1282">
                  <c:v>46.56</c:v>
                </c:pt>
                <c:pt idx="1283">
                  <c:v>50.24</c:v>
                </c:pt>
                <c:pt idx="1284">
                  <c:v>46.6</c:v>
                </c:pt>
                <c:pt idx="1285">
                  <c:v>46.64</c:v>
                </c:pt>
                <c:pt idx="1286">
                  <c:v>45.24</c:v>
                </c:pt>
                <c:pt idx="1287">
                  <c:v>41.72</c:v>
                </c:pt>
                <c:pt idx="1288">
                  <c:v>42.36</c:v>
                </c:pt>
                <c:pt idx="1289">
                  <c:v>42.84</c:v>
                </c:pt>
                <c:pt idx="1290">
                  <c:v>39.880000000000003</c:v>
                </c:pt>
                <c:pt idx="1291">
                  <c:v>39.840000000000003</c:v>
                </c:pt>
                <c:pt idx="1292">
                  <c:v>39.08</c:v>
                </c:pt>
                <c:pt idx="1293">
                  <c:v>41.08</c:v>
                </c:pt>
                <c:pt idx="1294">
                  <c:v>38.68</c:v>
                </c:pt>
                <c:pt idx="1295">
                  <c:v>39.520000000000003</c:v>
                </c:pt>
                <c:pt idx="1296">
                  <c:v>41.2</c:v>
                </c:pt>
                <c:pt idx="1297">
                  <c:v>42.68</c:v>
                </c:pt>
                <c:pt idx="1298">
                  <c:v>41.36</c:v>
                </c:pt>
                <c:pt idx="1299">
                  <c:v>42.96</c:v>
                </c:pt>
                <c:pt idx="1300">
                  <c:v>43.4</c:v>
                </c:pt>
                <c:pt idx="1301">
                  <c:v>40.840000000000003</c:v>
                </c:pt>
                <c:pt idx="1302">
                  <c:v>43.64</c:v>
                </c:pt>
                <c:pt idx="1303">
                  <c:v>45.48</c:v>
                </c:pt>
                <c:pt idx="1304">
                  <c:v>50.32</c:v>
                </c:pt>
                <c:pt idx="1305">
                  <c:v>46.56</c:v>
                </c:pt>
                <c:pt idx="1306">
                  <c:v>51.08</c:v>
                </c:pt>
                <c:pt idx="1307">
                  <c:v>53.76</c:v>
                </c:pt>
                <c:pt idx="1308">
                  <c:v>55.28</c:v>
                </c:pt>
                <c:pt idx="1309">
                  <c:v>55.04</c:v>
                </c:pt>
                <c:pt idx="1310">
                  <c:v>56.88</c:v>
                </c:pt>
                <c:pt idx="1311">
                  <c:v>58.6</c:v>
                </c:pt>
                <c:pt idx="1312">
                  <c:v>64.52</c:v>
                </c:pt>
                <c:pt idx="1313">
                  <c:v>70.680000000000007</c:v>
                </c:pt>
                <c:pt idx="1314">
                  <c:v>68.52</c:v>
                </c:pt>
                <c:pt idx="1315">
                  <c:v>72.040000000000006</c:v>
                </c:pt>
                <c:pt idx="1316">
                  <c:v>77.16</c:v>
                </c:pt>
                <c:pt idx="1317">
                  <c:v>79.2</c:v>
                </c:pt>
                <c:pt idx="1318">
                  <c:v>79.959999999999994</c:v>
                </c:pt>
                <c:pt idx="1319">
                  <c:v>82.36</c:v>
                </c:pt>
                <c:pt idx="1320">
                  <c:v>89.12</c:v>
                </c:pt>
                <c:pt idx="1321">
                  <c:v>89.92</c:v>
                </c:pt>
                <c:pt idx="1322">
                  <c:v>97.92</c:v>
                </c:pt>
                <c:pt idx="1323">
                  <c:v>99</c:v>
                </c:pt>
                <c:pt idx="1324">
                  <c:v>103.36</c:v>
                </c:pt>
                <c:pt idx="1325">
                  <c:v>111.2</c:v>
                </c:pt>
                <c:pt idx="1326">
                  <c:v>117.04</c:v>
                </c:pt>
                <c:pt idx="1327">
                  <c:v>118.6</c:v>
                </c:pt>
                <c:pt idx="1328">
                  <c:v>122.88</c:v>
                </c:pt>
                <c:pt idx="1329">
                  <c:v>127.12</c:v>
                </c:pt>
                <c:pt idx="1330">
                  <c:v>133.6</c:v>
                </c:pt>
                <c:pt idx="1331">
                  <c:v>133.72</c:v>
                </c:pt>
                <c:pt idx="1332">
                  <c:v>139.72</c:v>
                </c:pt>
                <c:pt idx="1333">
                  <c:v>140.84</c:v>
                </c:pt>
                <c:pt idx="1334">
                  <c:v>149.28</c:v>
                </c:pt>
                <c:pt idx="1335">
                  <c:v>149.68</c:v>
                </c:pt>
                <c:pt idx="1336">
                  <c:v>155</c:v>
                </c:pt>
                <c:pt idx="1337">
                  <c:v>161.80000000000001</c:v>
                </c:pt>
                <c:pt idx="1338">
                  <c:v>157.63999999999999</c:v>
                </c:pt>
                <c:pt idx="1339">
                  <c:v>166.68</c:v>
                </c:pt>
                <c:pt idx="1340">
                  <c:v>167.48</c:v>
                </c:pt>
                <c:pt idx="1341">
                  <c:v>169.28</c:v>
                </c:pt>
                <c:pt idx="1342">
                  <c:v>170.12</c:v>
                </c:pt>
                <c:pt idx="1343">
                  <c:v>175.08</c:v>
                </c:pt>
                <c:pt idx="1344">
                  <c:v>175.28</c:v>
                </c:pt>
                <c:pt idx="1345">
                  <c:v>176.16</c:v>
                </c:pt>
                <c:pt idx="1346">
                  <c:v>175.36</c:v>
                </c:pt>
                <c:pt idx="1347">
                  <c:v>177.56</c:v>
                </c:pt>
                <c:pt idx="1348">
                  <c:v>185.88</c:v>
                </c:pt>
                <c:pt idx="1349">
                  <c:v>180.16</c:v>
                </c:pt>
                <c:pt idx="1350">
                  <c:v>178.44</c:v>
                </c:pt>
                <c:pt idx="1351">
                  <c:v>181.88</c:v>
                </c:pt>
                <c:pt idx="1352">
                  <c:v>180.76</c:v>
                </c:pt>
                <c:pt idx="1353">
                  <c:v>178.36</c:v>
                </c:pt>
                <c:pt idx="1354">
                  <c:v>178.16</c:v>
                </c:pt>
                <c:pt idx="1355">
                  <c:v>178.6</c:v>
                </c:pt>
                <c:pt idx="1356">
                  <c:v>173.4</c:v>
                </c:pt>
                <c:pt idx="1357">
                  <c:v>171.44</c:v>
                </c:pt>
                <c:pt idx="1358">
                  <c:v>169</c:v>
                </c:pt>
                <c:pt idx="1359">
                  <c:v>168.56</c:v>
                </c:pt>
                <c:pt idx="1360">
                  <c:v>165.84</c:v>
                </c:pt>
                <c:pt idx="1361">
                  <c:v>159.4</c:v>
                </c:pt>
                <c:pt idx="1362">
                  <c:v>157.12</c:v>
                </c:pt>
                <c:pt idx="1363">
                  <c:v>153.91999999999999</c:v>
                </c:pt>
                <c:pt idx="1364">
                  <c:v>150.19999999999999</c:v>
                </c:pt>
                <c:pt idx="1365">
                  <c:v>141.08000000000001</c:v>
                </c:pt>
                <c:pt idx="1366">
                  <c:v>139.80000000000001</c:v>
                </c:pt>
                <c:pt idx="1367">
                  <c:v>138.72</c:v>
                </c:pt>
                <c:pt idx="1368">
                  <c:v>133.36000000000001</c:v>
                </c:pt>
                <c:pt idx="1369">
                  <c:v>126.08</c:v>
                </c:pt>
                <c:pt idx="1370">
                  <c:v>122.2</c:v>
                </c:pt>
                <c:pt idx="1371">
                  <c:v>116.32</c:v>
                </c:pt>
                <c:pt idx="1372">
                  <c:v>111.64</c:v>
                </c:pt>
                <c:pt idx="1373">
                  <c:v>107.6</c:v>
                </c:pt>
                <c:pt idx="1374">
                  <c:v>105.16</c:v>
                </c:pt>
                <c:pt idx="1375">
                  <c:v>98.48</c:v>
                </c:pt>
                <c:pt idx="1376">
                  <c:v>95.6</c:v>
                </c:pt>
                <c:pt idx="1377">
                  <c:v>90.6</c:v>
                </c:pt>
                <c:pt idx="1378">
                  <c:v>87.28</c:v>
                </c:pt>
                <c:pt idx="1379">
                  <c:v>80.48</c:v>
                </c:pt>
                <c:pt idx="1380">
                  <c:v>74.72</c:v>
                </c:pt>
                <c:pt idx="1381">
                  <c:v>71.959999999999994</c:v>
                </c:pt>
                <c:pt idx="1382">
                  <c:v>69.28</c:v>
                </c:pt>
                <c:pt idx="1383">
                  <c:v>65.12</c:v>
                </c:pt>
                <c:pt idx="1384">
                  <c:v>59.68</c:v>
                </c:pt>
                <c:pt idx="1385">
                  <c:v>59.56</c:v>
                </c:pt>
                <c:pt idx="1386">
                  <c:v>53.04</c:v>
                </c:pt>
                <c:pt idx="1387">
                  <c:v>49.8</c:v>
                </c:pt>
                <c:pt idx="1388">
                  <c:v>45.32</c:v>
                </c:pt>
                <c:pt idx="1389">
                  <c:v>44.6</c:v>
                </c:pt>
                <c:pt idx="1390">
                  <c:v>37.92</c:v>
                </c:pt>
                <c:pt idx="1391">
                  <c:v>38.6</c:v>
                </c:pt>
                <c:pt idx="1392">
                  <c:v>36.04</c:v>
                </c:pt>
                <c:pt idx="1393">
                  <c:v>33.840000000000003</c:v>
                </c:pt>
                <c:pt idx="1394">
                  <c:v>29.84</c:v>
                </c:pt>
                <c:pt idx="1395">
                  <c:v>28.72</c:v>
                </c:pt>
                <c:pt idx="1396">
                  <c:v>26</c:v>
                </c:pt>
                <c:pt idx="1397">
                  <c:v>24.56</c:v>
                </c:pt>
                <c:pt idx="1398">
                  <c:v>23.6</c:v>
                </c:pt>
                <c:pt idx="1399">
                  <c:v>22.08</c:v>
                </c:pt>
                <c:pt idx="1400">
                  <c:v>19.760000000000002</c:v>
                </c:pt>
                <c:pt idx="1401">
                  <c:v>17.28</c:v>
                </c:pt>
                <c:pt idx="1402">
                  <c:v>15.8</c:v>
                </c:pt>
                <c:pt idx="1403">
                  <c:v>14.28</c:v>
                </c:pt>
                <c:pt idx="1404">
                  <c:v>13</c:v>
                </c:pt>
                <c:pt idx="1405">
                  <c:v>12.12</c:v>
                </c:pt>
                <c:pt idx="1406">
                  <c:v>10.08</c:v>
                </c:pt>
                <c:pt idx="1407">
                  <c:v>10.52</c:v>
                </c:pt>
                <c:pt idx="1408">
                  <c:v>8.8000000000000007</c:v>
                </c:pt>
                <c:pt idx="1409">
                  <c:v>9.08</c:v>
                </c:pt>
                <c:pt idx="1410">
                  <c:v>7.48</c:v>
                </c:pt>
                <c:pt idx="1411">
                  <c:v>7.4</c:v>
                </c:pt>
                <c:pt idx="1412">
                  <c:v>6.24</c:v>
                </c:pt>
                <c:pt idx="1413">
                  <c:v>5.8</c:v>
                </c:pt>
                <c:pt idx="1414">
                  <c:v>5.68</c:v>
                </c:pt>
                <c:pt idx="1415">
                  <c:v>4.72</c:v>
                </c:pt>
                <c:pt idx="1416">
                  <c:v>3.96</c:v>
                </c:pt>
                <c:pt idx="1417">
                  <c:v>4.5599999999999996</c:v>
                </c:pt>
                <c:pt idx="1418">
                  <c:v>3.48</c:v>
                </c:pt>
                <c:pt idx="1419">
                  <c:v>3.44</c:v>
                </c:pt>
                <c:pt idx="1420">
                  <c:v>3.6</c:v>
                </c:pt>
                <c:pt idx="1421">
                  <c:v>2.96</c:v>
                </c:pt>
                <c:pt idx="1422">
                  <c:v>2.6</c:v>
                </c:pt>
                <c:pt idx="1423">
                  <c:v>2.6</c:v>
                </c:pt>
                <c:pt idx="1424">
                  <c:v>2.12</c:v>
                </c:pt>
                <c:pt idx="1425">
                  <c:v>2.2799999999999998</c:v>
                </c:pt>
                <c:pt idx="1426">
                  <c:v>1.56</c:v>
                </c:pt>
                <c:pt idx="1427">
                  <c:v>1.72</c:v>
                </c:pt>
                <c:pt idx="1428">
                  <c:v>1.76</c:v>
                </c:pt>
                <c:pt idx="1429">
                  <c:v>1.28</c:v>
                </c:pt>
                <c:pt idx="1430">
                  <c:v>1.72</c:v>
                </c:pt>
                <c:pt idx="1431">
                  <c:v>1.68</c:v>
                </c:pt>
                <c:pt idx="1432">
                  <c:v>1.52</c:v>
                </c:pt>
                <c:pt idx="1433">
                  <c:v>1.1200000000000001</c:v>
                </c:pt>
                <c:pt idx="1434">
                  <c:v>1</c:v>
                </c:pt>
                <c:pt idx="1435">
                  <c:v>1.24</c:v>
                </c:pt>
                <c:pt idx="1436">
                  <c:v>1.28</c:v>
                </c:pt>
                <c:pt idx="1437">
                  <c:v>1.24</c:v>
                </c:pt>
                <c:pt idx="1438">
                  <c:v>1.44</c:v>
                </c:pt>
                <c:pt idx="1439">
                  <c:v>1.4</c:v>
                </c:pt>
                <c:pt idx="1440">
                  <c:v>0.96</c:v>
                </c:pt>
                <c:pt idx="1441">
                  <c:v>0.88</c:v>
                </c:pt>
                <c:pt idx="1442">
                  <c:v>1.1599999999999999</c:v>
                </c:pt>
                <c:pt idx="1443">
                  <c:v>0.92</c:v>
                </c:pt>
                <c:pt idx="1444">
                  <c:v>0.88</c:v>
                </c:pt>
                <c:pt idx="1445">
                  <c:v>0.68</c:v>
                </c:pt>
                <c:pt idx="1446">
                  <c:v>1.1599999999999999</c:v>
                </c:pt>
                <c:pt idx="1447">
                  <c:v>0.72</c:v>
                </c:pt>
                <c:pt idx="1448">
                  <c:v>1.08</c:v>
                </c:pt>
                <c:pt idx="1449">
                  <c:v>0.84</c:v>
                </c:pt>
                <c:pt idx="1450">
                  <c:v>0.68</c:v>
                </c:pt>
                <c:pt idx="1451">
                  <c:v>0.8</c:v>
                </c:pt>
                <c:pt idx="1452">
                  <c:v>1.28</c:v>
                </c:pt>
                <c:pt idx="1453">
                  <c:v>0.96</c:v>
                </c:pt>
                <c:pt idx="1454">
                  <c:v>0.68</c:v>
                </c:pt>
                <c:pt idx="1455">
                  <c:v>0.64</c:v>
                </c:pt>
                <c:pt idx="1456">
                  <c:v>1.08</c:v>
                </c:pt>
                <c:pt idx="1457">
                  <c:v>1.1200000000000001</c:v>
                </c:pt>
                <c:pt idx="1458">
                  <c:v>1</c:v>
                </c:pt>
                <c:pt idx="1459">
                  <c:v>0.8</c:v>
                </c:pt>
                <c:pt idx="1460">
                  <c:v>1.08</c:v>
                </c:pt>
                <c:pt idx="1461">
                  <c:v>0.96</c:v>
                </c:pt>
                <c:pt idx="1462">
                  <c:v>0.6</c:v>
                </c:pt>
                <c:pt idx="1463">
                  <c:v>0.88</c:v>
                </c:pt>
                <c:pt idx="1464">
                  <c:v>0.68</c:v>
                </c:pt>
                <c:pt idx="1465">
                  <c:v>0.8</c:v>
                </c:pt>
                <c:pt idx="1466">
                  <c:v>0.88</c:v>
                </c:pt>
                <c:pt idx="1467">
                  <c:v>1.08</c:v>
                </c:pt>
                <c:pt idx="1468">
                  <c:v>1.08</c:v>
                </c:pt>
                <c:pt idx="1469">
                  <c:v>0.8</c:v>
                </c:pt>
                <c:pt idx="1470">
                  <c:v>0.84</c:v>
                </c:pt>
                <c:pt idx="1471">
                  <c:v>0.84</c:v>
                </c:pt>
                <c:pt idx="1472">
                  <c:v>0.84</c:v>
                </c:pt>
                <c:pt idx="1473">
                  <c:v>1.1599999999999999</c:v>
                </c:pt>
                <c:pt idx="1474">
                  <c:v>0.88</c:v>
                </c:pt>
                <c:pt idx="1475">
                  <c:v>0.76</c:v>
                </c:pt>
                <c:pt idx="1476">
                  <c:v>0.84</c:v>
                </c:pt>
                <c:pt idx="1477">
                  <c:v>0.92</c:v>
                </c:pt>
                <c:pt idx="1478">
                  <c:v>0.96</c:v>
                </c:pt>
                <c:pt idx="1479">
                  <c:v>0.64</c:v>
                </c:pt>
                <c:pt idx="1480">
                  <c:v>0.84</c:v>
                </c:pt>
                <c:pt idx="1481">
                  <c:v>0.96</c:v>
                </c:pt>
                <c:pt idx="1482">
                  <c:v>0.52</c:v>
                </c:pt>
                <c:pt idx="1483">
                  <c:v>0.92</c:v>
                </c:pt>
                <c:pt idx="1484">
                  <c:v>0.72</c:v>
                </c:pt>
                <c:pt idx="1485">
                  <c:v>0.84</c:v>
                </c:pt>
                <c:pt idx="1486">
                  <c:v>0.76</c:v>
                </c:pt>
                <c:pt idx="1487">
                  <c:v>1.08</c:v>
                </c:pt>
                <c:pt idx="1488">
                  <c:v>0.68</c:v>
                </c:pt>
                <c:pt idx="1489">
                  <c:v>0.72</c:v>
                </c:pt>
                <c:pt idx="1490">
                  <c:v>0.76</c:v>
                </c:pt>
                <c:pt idx="1491">
                  <c:v>0.68</c:v>
                </c:pt>
                <c:pt idx="1492">
                  <c:v>1.08</c:v>
                </c:pt>
                <c:pt idx="1493">
                  <c:v>1.1200000000000001</c:v>
                </c:pt>
                <c:pt idx="1494">
                  <c:v>0.72</c:v>
                </c:pt>
                <c:pt idx="1495">
                  <c:v>0.6</c:v>
                </c:pt>
                <c:pt idx="1496">
                  <c:v>0.84</c:v>
                </c:pt>
                <c:pt idx="1497">
                  <c:v>0.64</c:v>
                </c:pt>
                <c:pt idx="1498">
                  <c:v>0.44</c:v>
                </c:pt>
                <c:pt idx="1499">
                  <c:v>0.76</c:v>
                </c:pt>
                <c:pt idx="1500">
                  <c:v>0.92</c:v>
                </c:pt>
                <c:pt idx="1501">
                  <c:v>0.4</c:v>
                </c:pt>
                <c:pt idx="1502">
                  <c:v>0.68</c:v>
                </c:pt>
                <c:pt idx="1503">
                  <c:v>0.88</c:v>
                </c:pt>
                <c:pt idx="1504">
                  <c:v>0.6</c:v>
                </c:pt>
                <c:pt idx="1505">
                  <c:v>0.8</c:v>
                </c:pt>
                <c:pt idx="1506">
                  <c:v>0.72</c:v>
                </c:pt>
                <c:pt idx="1507">
                  <c:v>0.64</c:v>
                </c:pt>
                <c:pt idx="1508">
                  <c:v>0.76</c:v>
                </c:pt>
                <c:pt idx="1509">
                  <c:v>0.52</c:v>
                </c:pt>
                <c:pt idx="1510">
                  <c:v>0.44</c:v>
                </c:pt>
                <c:pt idx="1511">
                  <c:v>0.52</c:v>
                </c:pt>
                <c:pt idx="1512">
                  <c:v>0.64</c:v>
                </c:pt>
                <c:pt idx="1513">
                  <c:v>0.6</c:v>
                </c:pt>
                <c:pt idx="1514">
                  <c:v>0.56000000000000005</c:v>
                </c:pt>
                <c:pt idx="1515">
                  <c:v>0.76</c:v>
                </c:pt>
                <c:pt idx="1516">
                  <c:v>0.44</c:v>
                </c:pt>
                <c:pt idx="1517">
                  <c:v>0.64</c:v>
                </c:pt>
                <c:pt idx="1518">
                  <c:v>0.92</c:v>
                </c:pt>
                <c:pt idx="1519">
                  <c:v>0.6</c:v>
                </c:pt>
                <c:pt idx="1520">
                  <c:v>0.44</c:v>
                </c:pt>
                <c:pt idx="1521">
                  <c:v>0.92</c:v>
                </c:pt>
                <c:pt idx="1522">
                  <c:v>0.76</c:v>
                </c:pt>
                <c:pt idx="1523">
                  <c:v>0.8</c:v>
                </c:pt>
                <c:pt idx="1524">
                  <c:v>1</c:v>
                </c:pt>
                <c:pt idx="1525">
                  <c:v>1</c:v>
                </c:pt>
                <c:pt idx="1526">
                  <c:v>0.76</c:v>
                </c:pt>
                <c:pt idx="1527">
                  <c:v>0.76</c:v>
                </c:pt>
                <c:pt idx="1528">
                  <c:v>0.56000000000000005</c:v>
                </c:pt>
                <c:pt idx="1529">
                  <c:v>1</c:v>
                </c:pt>
                <c:pt idx="1530">
                  <c:v>1.24</c:v>
                </c:pt>
                <c:pt idx="1531">
                  <c:v>1.04</c:v>
                </c:pt>
                <c:pt idx="1532">
                  <c:v>1.1200000000000001</c:v>
                </c:pt>
                <c:pt idx="1533">
                  <c:v>1.52</c:v>
                </c:pt>
                <c:pt idx="1534">
                  <c:v>1.2</c:v>
                </c:pt>
                <c:pt idx="1535">
                  <c:v>1.08</c:v>
                </c:pt>
                <c:pt idx="1536">
                  <c:v>1.1200000000000001</c:v>
                </c:pt>
                <c:pt idx="1537">
                  <c:v>0.88</c:v>
                </c:pt>
                <c:pt idx="1538">
                  <c:v>1.32</c:v>
                </c:pt>
                <c:pt idx="1539">
                  <c:v>1.24</c:v>
                </c:pt>
                <c:pt idx="1540">
                  <c:v>1.1599999999999999</c:v>
                </c:pt>
                <c:pt idx="1541">
                  <c:v>1.88</c:v>
                </c:pt>
                <c:pt idx="1542">
                  <c:v>1.04</c:v>
                </c:pt>
                <c:pt idx="1543">
                  <c:v>1.88</c:v>
                </c:pt>
                <c:pt idx="1544">
                  <c:v>1.56</c:v>
                </c:pt>
                <c:pt idx="1545">
                  <c:v>2.2000000000000002</c:v>
                </c:pt>
                <c:pt idx="1546">
                  <c:v>1.48</c:v>
                </c:pt>
                <c:pt idx="1547">
                  <c:v>1.8</c:v>
                </c:pt>
                <c:pt idx="1548">
                  <c:v>1.96</c:v>
                </c:pt>
                <c:pt idx="1549">
                  <c:v>2.04</c:v>
                </c:pt>
                <c:pt idx="1550">
                  <c:v>1.88</c:v>
                </c:pt>
                <c:pt idx="1551">
                  <c:v>2.2799999999999998</c:v>
                </c:pt>
                <c:pt idx="1552">
                  <c:v>2.12</c:v>
                </c:pt>
                <c:pt idx="1553">
                  <c:v>1.68</c:v>
                </c:pt>
                <c:pt idx="1554">
                  <c:v>1.84</c:v>
                </c:pt>
                <c:pt idx="1555">
                  <c:v>2.2799999999999998</c:v>
                </c:pt>
                <c:pt idx="1556">
                  <c:v>2.3199999999999998</c:v>
                </c:pt>
                <c:pt idx="1557">
                  <c:v>2.16</c:v>
                </c:pt>
                <c:pt idx="1558">
                  <c:v>2.56</c:v>
                </c:pt>
                <c:pt idx="1559">
                  <c:v>2.52</c:v>
                </c:pt>
                <c:pt idx="1560">
                  <c:v>2.4</c:v>
                </c:pt>
                <c:pt idx="1561">
                  <c:v>2.2000000000000002</c:v>
                </c:pt>
                <c:pt idx="1562">
                  <c:v>2.08</c:v>
                </c:pt>
                <c:pt idx="1563">
                  <c:v>2.36</c:v>
                </c:pt>
                <c:pt idx="1564">
                  <c:v>2.44</c:v>
                </c:pt>
                <c:pt idx="1565">
                  <c:v>2.76</c:v>
                </c:pt>
                <c:pt idx="1566">
                  <c:v>2.44</c:v>
                </c:pt>
                <c:pt idx="1567">
                  <c:v>2.44</c:v>
                </c:pt>
                <c:pt idx="1568">
                  <c:v>2.48</c:v>
                </c:pt>
                <c:pt idx="1569">
                  <c:v>2.3199999999999998</c:v>
                </c:pt>
                <c:pt idx="1570">
                  <c:v>1.76</c:v>
                </c:pt>
                <c:pt idx="1571">
                  <c:v>2.6</c:v>
                </c:pt>
                <c:pt idx="1572">
                  <c:v>2.08</c:v>
                </c:pt>
                <c:pt idx="1573">
                  <c:v>2.52</c:v>
                </c:pt>
                <c:pt idx="1574">
                  <c:v>1.8</c:v>
                </c:pt>
                <c:pt idx="1575">
                  <c:v>2.2400000000000002</c:v>
                </c:pt>
                <c:pt idx="1576">
                  <c:v>2.2799999999999998</c:v>
                </c:pt>
                <c:pt idx="1577">
                  <c:v>2.2400000000000002</c:v>
                </c:pt>
                <c:pt idx="1578">
                  <c:v>2.2799999999999998</c:v>
                </c:pt>
                <c:pt idx="1579">
                  <c:v>2.44</c:v>
                </c:pt>
                <c:pt idx="1580">
                  <c:v>1.84</c:v>
                </c:pt>
                <c:pt idx="1581">
                  <c:v>1.6</c:v>
                </c:pt>
                <c:pt idx="1582">
                  <c:v>2.04</c:v>
                </c:pt>
                <c:pt idx="1583">
                  <c:v>2.2400000000000002</c:v>
                </c:pt>
                <c:pt idx="1584">
                  <c:v>2.2000000000000002</c:v>
                </c:pt>
                <c:pt idx="1585">
                  <c:v>1.68</c:v>
                </c:pt>
                <c:pt idx="1586">
                  <c:v>1.96</c:v>
                </c:pt>
                <c:pt idx="1587">
                  <c:v>1.8</c:v>
                </c:pt>
                <c:pt idx="1588">
                  <c:v>2.08</c:v>
                </c:pt>
                <c:pt idx="1589">
                  <c:v>1.76</c:v>
                </c:pt>
                <c:pt idx="1590">
                  <c:v>2</c:v>
                </c:pt>
                <c:pt idx="1591">
                  <c:v>1.76</c:v>
                </c:pt>
                <c:pt idx="1592">
                  <c:v>1.52</c:v>
                </c:pt>
                <c:pt idx="1593">
                  <c:v>2.12</c:v>
                </c:pt>
                <c:pt idx="1594">
                  <c:v>2</c:v>
                </c:pt>
                <c:pt idx="1595">
                  <c:v>1.64</c:v>
                </c:pt>
                <c:pt idx="1596">
                  <c:v>1.72</c:v>
                </c:pt>
                <c:pt idx="1597">
                  <c:v>1.8</c:v>
                </c:pt>
                <c:pt idx="1598">
                  <c:v>1.56</c:v>
                </c:pt>
                <c:pt idx="1599">
                  <c:v>1.88</c:v>
                </c:pt>
                <c:pt idx="1600">
                  <c:v>1.56</c:v>
                </c:pt>
                <c:pt idx="1601">
                  <c:v>1.52</c:v>
                </c:pt>
                <c:pt idx="1602">
                  <c:v>1.68</c:v>
                </c:pt>
                <c:pt idx="1603">
                  <c:v>1.6</c:v>
                </c:pt>
                <c:pt idx="1604">
                  <c:v>1.32</c:v>
                </c:pt>
                <c:pt idx="1605">
                  <c:v>1.6</c:v>
                </c:pt>
                <c:pt idx="1606">
                  <c:v>1.24</c:v>
                </c:pt>
                <c:pt idx="1607">
                  <c:v>1.44</c:v>
                </c:pt>
                <c:pt idx="1608">
                  <c:v>1.44</c:v>
                </c:pt>
                <c:pt idx="1609">
                  <c:v>1.28</c:v>
                </c:pt>
                <c:pt idx="1610">
                  <c:v>1.4</c:v>
                </c:pt>
                <c:pt idx="1611">
                  <c:v>1.76</c:v>
                </c:pt>
                <c:pt idx="1612">
                  <c:v>1.84</c:v>
                </c:pt>
                <c:pt idx="1613">
                  <c:v>1.84</c:v>
                </c:pt>
                <c:pt idx="1614">
                  <c:v>1.56</c:v>
                </c:pt>
                <c:pt idx="1615">
                  <c:v>2.2400000000000002</c:v>
                </c:pt>
                <c:pt idx="1616">
                  <c:v>1.56</c:v>
                </c:pt>
                <c:pt idx="1617">
                  <c:v>1.44</c:v>
                </c:pt>
                <c:pt idx="1618">
                  <c:v>1.68</c:v>
                </c:pt>
                <c:pt idx="1619">
                  <c:v>2.08</c:v>
                </c:pt>
                <c:pt idx="1620">
                  <c:v>1.56</c:v>
                </c:pt>
                <c:pt idx="1621">
                  <c:v>2.08</c:v>
                </c:pt>
                <c:pt idx="1622">
                  <c:v>1.64</c:v>
                </c:pt>
                <c:pt idx="1623">
                  <c:v>1.56</c:v>
                </c:pt>
                <c:pt idx="1624">
                  <c:v>1.8</c:v>
                </c:pt>
                <c:pt idx="1625">
                  <c:v>2</c:v>
                </c:pt>
                <c:pt idx="1626">
                  <c:v>1.68</c:v>
                </c:pt>
                <c:pt idx="1627">
                  <c:v>2.76</c:v>
                </c:pt>
                <c:pt idx="1628">
                  <c:v>1.92</c:v>
                </c:pt>
                <c:pt idx="1629">
                  <c:v>2</c:v>
                </c:pt>
                <c:pt idx="1630">
                  <c:v>2.12</c:v>
                </c:pt>
                <c:pt idx="1631">
                  <c:v>1.84</c:v>
                </c:pt>
                <c:pt idx="1632">
                  <c:v>2.04</c:v>
                </c:pt>
                <c:pt idx="1633">
                  <c:v>2.36</c:v>
                </c:pt>
                <c:pt idx="1634">
                  <c:v>1.8</c:v>
                </c:pt>
                <c:pt idx="1635">
                  <c:v>2.44</c:v>
                </c:pt>
                <c:pt idx="1636">
                  <c:v>2</c:v>
                </c:pt>
                <c:pt idx="1637">
                  <c:v>2.2000000000000002</c:v>
                </c:pt>
                <c:pt idx="1638">
                  <c:v>2.12</c:v>
                </c:pt>
                <c:pt idx="1639">
                  <c:v>1.88</c:v>
                </c:pt>
                <c:pt idx="1640">
                  <c:v>2.56</c:v>
                </c:pt>
                <c:pt idx="1641">
                  <c:v>2.2799999999999998</c:v>
                </c:pt>
                <c:pt idx="1642">
                  <c:v>2.8</c:v>
                </c:pt>
                <c:pt idx="1643">
                  <c:v>2.12</c:v>
                </c:pt>
                <c:pt idx="1644">
                  <c:v>2.2799999999999998</c:v>
                </c:pt>
                <c:pt idx="1645">
                  <c:v>2.68</c:v>
                </c:pt>
                <c:pt idx="1646">
                  <c:v>2.52</c:v>
                </c:pt>
                <c:pt idx="1647">
                  <c:v>2.76</c:v>
                </c:pt>
                <c:pt idx="1648">
                  <c:v>2.52</c:v>
                </c:pt>
                <c:pt idx="1649">
                  <c:v>3.24</c:v>
                </c:pt>
                <c:pt idx="1650">
                  <c:v>2.56</c:v>
                </c:pt>
                <c:pt idx="1651">
                  <c:v>3.08</c:v>
                </c:pt>
                <c:pt idx="1652">
                  <c:v>2.36</c:v>
                </c:pt>
                <c:pt idx="1653">
                  <c:v>2.48</c:v>
                </c:pt>
                <c:pt idx="1654">
                  <c:v>2.04</c:v>
                </c:pt>
                <c:pt idx="1655">
                  <c:v>2.48</c:v>
                </c:pt>
                <c:pt idx="1656">
                  <c:v>2.92</c:v>
                </c:pt>
                <c:pt idx="1657">
                  <c:v>2.64</c:v>
                </c:pt>
                <c:pt idx="1658">
                  <c:v>2.64</c:v>
                </c:pt>
                <c:pt idx="1659">
                  <c:v>2.2799999999999998</c:v>
                </c:pt>
                <c:pt idx="1660">
                  <c:v>2.16</c:v>
                </c:pt>
                <c:pt idx="1661">
                  <c:v>2.3199999999999998</c:v>
                </c:pt>
                <c:pt idx="1662">
                  <c:v>2.8</c:v>
                </c:pt>
                <c:pt idx="1663">
                  <c:v>2.64</c:v>
                </c:pt>
                <c:pt idx="1664">
                  <c:v>2.84</c:v>
                </c:pt>
                <c:pt idx="1665">
                  <c:v>2.08</c:v>
                </c:pt>
                <c:pt idx="1666">
                  <c:v>3.48</c:v>
                </c:pt>
                <c:pt idx="1667">
                  <c:v>2.68</c:v>
                </c:pt>
                <c:pt idx="1668">
                  <c:v>2.64</c:v>
                </c:pt>
                <c:pt idx="1669">
                  <c:v>2.8</c:v>
                </c:pt>
                <c:pt idx="1670">
                  <c:v>3.04</c:v>
                </c:pt>
                <c:pt idx="1671">
                  <c:v>3.48</c:v>
                </c:pt>
                <c:pt idx="1672">
                  <c:v>2.2799999999999998</c:v>
                </c:pt>
                <c:pt idx="1673">
                  <c:v>2.72</c:v>
                </c:pt>
                <c:pt idx="1674">
                  <c:v>3.32</c:v>
                </c:pt>
                <c:pt idx="1675">
                  <c:v>3.6</c:v>
                </c:pt>
                <c:pt idx="1676">
                  <c:v>3.12</c:v>
                </c:pt>
                <c:pt idx="1677">
                  <c:v>2.72</c:v>
                </c:pt>
                <c:pt idx="1678">
                  <c:v>2.84</c:v>
                </c:pt>
                <c:pt idx="1679">
                  <c:v>2.96</c:v>
                </c:pt>
                <c:pt idx="1680">
                  <c:v>2.8</c:v>
                </c:pt>
                <c:pt idx="1681">
                  <c:v>2.4</c:v>
                </c:pt>
                <c:pt idx="1682">
                  <c:v>2.56</c:v>
                </c:pt>
                <c:pt idx="1683">
                  <c:v>3.08</c:v>
                </c:pt>
                <c:pt idx="1684">
                  <c:v>2.48</c:v>
                </c:pt>
                <c:pt idx="1685">
                  <c:v>2.36</c:v>
                </c:pt>
                <c:pt idx="1686">
                  <c:v>2.48</c:v>
                </c:pt>
                <c:pt idx="1687">
                  <c:v>2.2000000000000002</c:v>
                </c:pt>
                <c:pt idx="1688">
                  <c:v>2.52</c:v>
                </c:pt>
                <c:pt idx="1689">
                  <c:v>2.88</c:v>
                </c:pt>
                <c:pt idx="1690">
                  <c:v>2.6</c:v>
                </c:pt>
                <c:pt idx="1691">
                  <c:v>2.36</c:v>
                </c:pt>
                <c:pt idx="1692">
                  <c:v>1.84</c:v>
                </c:pt>
                <c:pt idx="1693">
                  <c:v>2.08</c:v>
                </c:pt>
                <c:pt idx="1694">
                  <c:v>2.3199999999999998</c:v>
                </c:pt>
                <c:pt idx="1695">
                  <c:v>1.72</c:v>
                </c:pt>
                <c:pt idx="1696">
                  <c:v>1.96</c:v>
                </c:pt>
                <c:pt idx="1697">
                  <c:v>1.8</c:v>
                </c:pt>
                <c:pt idx="1698">
                  <c:v>1.52</c:v>
                </c:pt>
                <c:pt idx="1699">
                  <c:v>2.04</c:v>
                </c:pt>
                <c:pt idx="1700">
                  <c:v>1.96</c:v>
                </c:pt>
                <c:pt idx="1701">
                  <c:v>1.4</c:v>
                </c:pt>
                <c:pt idx="1702">
                  <c:v>1.64</c:v>
                </c:pt>
                <c:pt idx="1703">
                  <c:v>1.52</c:v>
                </c:pt>
                <c:pt idx="1704">
                  <c:v>1.36</c:v>
                </c:pt>
                <c:pt idx="1705">
                  <c:v>1.52</c:v>
                </c:pt>
                <c:pt idx="1706">
                  <c:v>1.56</c:v>
                </c:pt>
                <c:pt idx="1707">
                  <c:v>2</c:v>
                </c:pt>
                <c:pt idx="1708">
                  <c:v>1.52</c:v>
                </c:pt>
                <c:pt idx="1709">
                  <c:v>1.36</c:v>
                </c:pt>
                <c:pt idx="1710">
                  <c:v>1.36</c:v>
                </c:pt>
                <c:pt idx="1711">
                  <c:v>0.96</c:v>
                </c:pt>
                <c:pt idx="1712">
                  <c:v>0.8</c:v>
                </c:pt>
                <c:pt idx="1713">
                  <c:v>1.04</c:v>
                </c:pt>
                <c:pt idx="1714">
                  <c:v>1</c:v>
                </c:pt>
                <c:pt idx="1715">
                  <c:v>1.24</c:v>
                </c:pt>
                <c:pt idx="1716">
                  <c:v>1.24</c:v>
                </c:pt>
                <c:pt idx="1717">
                  <c:v>0.92</c:v>
                </c:pt>
                <c:pt idx="1718">
                  <c:v>0.8</c:v>
                </c:pt>
                <c:pt idx="1719">
                  <c:v>0.84</c:v>
                </c:pt>
                <c:pt idx="1720">
                  <c:v>1.4</c:v>
                </c:pt>
                <c:pt idx="1721">
                  <c:v>0.8</c:v>
                </c:pt>
                <c:pt idx="1722">
                  <c:v>0.44</c:v>
                </c:pt>
                <c:pt idx="1723">
                  <c:v>0.64</c:v>
                </c:pt>
                <c:pt idx="1724">
                  <c:v>0.52</c:v>
                </c:pt>
                <c:pt idx="1725">
                  <c:v>0.68</c:v>
                </c:pt>
                <c:pt idx="1726">
                  <c:v>0.64</c:v>
                </c:pt>
                <c:pt idx="1727">
                  <c:v>0.84</c:v>
                </c:pt>
                <c:pt idx="1728">
                  <c:v>0.28000000000000003</c:v>
                </c:pt>
                <c:pt idx="1729">
                  <c:v>0.68</c:v>
                </c:pt>
                <c:pt idx="1730">
                  <c:v>0.56000000000000005</c:v>
                </c:pt>
                <c:pt idx="1731">
                  <c:v>0.76</c:v>
                </c:pt>
                <c:pt idx="1732">
                  <c:v>0.56000000000000005</c:v>
                </c:pt>
                <c:pt idx="1733">
                  <c:v>0.56000000000000005</c:v>
                </c:pt>
                <c:pt idx="1734">
                  <c:v>0.56000000000000005</c:v>
                </c:pt>
                <c:pt idx="1735">
                  <c:v>0.68</c:v>
                </c:pt>
                <c:pt idx="1736">
                  <c:v>0.6</c:v>
                </c:pt>
                <c:pt idx="1737">
                  <c:v>0.28000000000000003</c:v>
                </c:pt>
                <c:pt idx="1738">
                  <c:v>0.28000000000000003</c:v>
                </c:pt>
                <c:pt idx="1739">
                  <c:v>0.6</c:v>
                </c:pt>
                <c:pt idx="1740">
                  <c:v>0.28000000000000003</c:v>
                </c:pt>
                <c:pt idx="1741">
                  <c:v>0.48</c:v>
                </c:pt>
                <c:pt idx="1742">
                  <c:v>0.32</c:v>
                </c:pt>
                <c:pt idx="1743">
                  <c:v>0.24</c:v>
                </c:pt>
                <c:pt idx="1744">
                  <c:v>0.56000000000000005</c:v>
                </c:pt>
                <c:pt idx="1745">
                  <c:v>0.68</c:v>
                </c:pt>
                <c:pt idx="1746">
                  <c:v>0.6</c:v>
                </c:pt>
                <c:pt idx="1747">
                  <c:v>0.32</c:v>
                </c:pt>
                <c:pt idx="1748">
                  <c:v>0.32</c:v>
                </c:pt>
                <c:pt idx="1749">
                  <c:v>0.4</c:v>
                </c:pt>
                <c:pt idx="1750">
                  <c:v>0.24</c:v>
                </c:pt>
                <c:pt idx="1751">
                  <c:v>0.6</c:v>
                </c:pt>
                <c:pt idx="1752">
                  <c:v>0.24</c:v>
                </c:pt>
                <c:pt idx="1753">
                  <c:v>0.28000000000000003</c:v>
                </c:pt>
                <c:pt idx="1754">
                  <c:v>0.16</c:v>
                </c:pt>
                <c:pt idx="1755">
                  <c:v>0.16</c:v>
                </c:pt>
                <c:pt idx="1756">
                  <c:v>0.4</c:v>
                </c:pt>
                <c:pt idx="1757">
                  <c:v>0.4</c:v>
                </c:pt>
                <c:pt idx="1758">
                  <c:v>0.56000000000000005</c:v>
                </c:pt>
                <c:pt idx="1759">
                  <c:v>0.2</c:v>
                </c:pt>
                <c:pt idx="1760">
                  <c:v>0.36</c:v>
                </c:pt>
                <c:pt idx="1761">
                  <c:v>0.16</c:v>
                </c:pt>
                <c:pt idx="1762">
                  <c:v>0.36</c:v>
                </c:pt>
                <c:pt idx="1763">
                  <c:v>0.28000000000000003</c:v>
                </c:pt>
                <c:pt idx="1764">
                  <c:v>0.32</c:v>
                </c:pt>
                <c:pt idx="1765">
                  <c:v>0.48</c:v>
                </c:pt>
                <c:pt idx="1766">
                  <c:v>0.48</c:v>
                </c:pt>
                <c:pt idx="1767">
                  <c:v>0.2</c:v>
                </c:pt>
                <c:pt idx="1768">
                  <c:v>0.28000000000000003</c:v>
                </c:pt>
                <c:pt idx="1769">
                  <c:v>0.28000000000000003</c:v>
                </c:pt>
                <c:pt idx="1770">
                  <c:v>0.28000000000000003</c:v>
                </c:pt>
                <c:pt idx="1771">
                  <c:v>0.44</c:v>
                </c:pt>
                <c:pt idx="1772">
                  <c:v>0.24</c:v>
                </c:pt>
                <c:pt idx="1773">
                  <c:v>0.36</c:v>
                </c:pt>
                <c:pt idx="1774">
                  <c:v>0.32</c:v>
                </c:pt>
                <c:pt idx="1775">
                  <c:v>0.04</c:v>
                </c:pt>
                <c:pt idx="1776">
                  <c:v>0.4</c:v>
                </c:pt>
                <c:pt idx="1777">
                  <c:v>0.12</c:v>
                </c:pt>
                <c:pt idx="1778">
                  <c:v>0.16</c:v>
                </c:pt>
                <c:pt idx="1779">
                  <c:v>0.2</c:v>
                </c:pt>
                <c:pt idx="1780">
                  <c:v>0.32</c:v>
                </c:pt>
                <c:pt idx="1781">
                  <c:v>0.28000000000000003</c:v>
                </c:pt>
                <c:pt idx="1782">
                  <c:v>0.28000000000000003</c:v>
                </c:pt>
                <c:pt idx="1783">
                  <c:v>0.2</c:v>
                </c:pt>
                <c:pt idx="1784">
                  <c:v>0.16</c:v>
                </c:pt>
                <c:pt idx="1785">
                  <c:v>0.2</c:v>
                </c:pt>
                <c:pt idx="1786">
                  <c:v>0.32</c:v>
                </c:pt>
                <c:pt idx="1787">
                  <c:v>0.24</c:v>
                </c:pt>
                <c:pt idx="1788">
                  <c:v>0.44</c:v>
                </c:pt>
                <c:pt idx="1789">
                  <c:v>0.12</c:v>
                </c:pt>
                <c:pt idx="1790">
                  <c:v>0.28000000000000003</c:v>
                </c:pt>
                <c:pt idx="1791">
                  <c:v>0.24</c:v>
                </c:pt>
                <c:pt idx="1792">
                  <c:v>0.28000000000000003</c:v>
                </c:pt>
                <c:pt idx="1793">
                  <c:v>0.32</c:v>
                </c:pt>
                <c:pt idx="1794">
                  <c:v>0.08</c:v>
                </c:pt>
                <c:pt idx="1795">
                  <c:v>0.24</c:v>
                </c:pt>
                <c:pt idx="1796">
                  <c:v>0.12</c:v>
                </c:pt>
                <c:pt idx="1797">
                  <c:v>0.16</c:v>
                </c:pt>
                <c:pt idx="1798">
                  <c:v>0.4</c:v>
                </c:pt>
                <c:pt idx="1799">
                  <c:v>0.28000000000000003</c:v>
                </c:pt>
                <c:pt idx="1800">
                  <c:v>0.32</c:v>
                </c:pt>
                <c:pt idx="1801">
                  <c:v>0.32</c:v>
                </c:pt>
                <c:pt idx="1802">
                  <c:v>0.28000000000000003</c:v>
                </c:pt>
                <c:pt idx="1803">
                  <c:v>0.28000000000000003</c:v>
                </c:pt>
                <c:pt idx="1804">
                  <c:v>0.4</c:v>
                </c:pt>
                <c:pt idx="1805">
                  <c:v>0.44</c:v>
                </c:pt>
                <c:pt idx="1806">
                  <c:v>0.24</c:v>
                </c:pt>
                <c:pt idx="1807">
                  <c:v>0.28000000000000003</c:v>
                </c:pt>
                <c:pt idx="1808">
                  <c:v>0.24</c:v>
                </c:pt>
                <c:pt idx="1809">
                  <c:v>0.48</c:v>
                </c:pt>
                <c:pt idx="1810">
                  <c:v>0.28000000000000003</c:v>
                </c:pt>
                <c:pt idx="1811">
                  <c:v>0.48</c:v>
                </c:pt>
                <c:pt idx="1812">
                  <c:v>0.6</c:v>
                </c:pt>
                <c:pt idx="1813">
                  <c:v>0.36</c:v>
                </c:pt>
                <c:pt idx="1814">
                  <c:v>0.52</c:v>
                </c:pt>
                <c:pt idx="1815">
                  <c:v>0.32</c:v>
                </c:pt>
                <c:pt idx="1816">
                  <c:v>0.44</c:v>
                </c:pt>
                <c:pt idx="1817">
                  <c:v>0.2</c:v>
                </c:pt>
                <c:pt idx="1818">
                  <c:v>0.36</c:v>
                </c:pt>
                <c:pt idx="1819">
                  <c:v>0.48</c:v>
                </c:pt>
                <c:pt idx="1820">
                  <c:v>0.36</c:v>
                </c:pt>
                <c:pt idx="1821">
                  <c:v>0.48</c:v>
                </c:pt>
                <c:pt idx="1822">
                  <c:v>0.6</c:v>
                </c:pt>
                <c:pt idx="1823">
                  <c:v>0.72</c:v>
                </c:pt>
                <c:pt idx="1824">
                  <c:v>0.32</c:v>
                </c:pt>
                <c:pt idx="1825">
                  <c:v>0.8</c:v>
                </c:pt>
                <c:pt idx="1826">
                  <c:v>0.48</c:v>
                </c:pt>
                <c:pt idx="1827">
                  <c:v>1</c:v>
                </c:pt>
                <c:pt idx="1828">
                  <c:v>0.44</c:v>
                </c:pt>
                <c:pt idx="1829">
                  <c:v>1.24</c:v>
                </c:pt>
                <c:pt idx="1830">
                  <c:v>0.6</c:v>
                </c:pt>
                <c:pt idx="1831">
                  <c:v>0.68</c:v>
                </c:pt>
                <c:pt idx="1832">
                  <c:v>1.04</c:v>
                </c:pt>
                <c:pt idx="1833">
                  <c:v>0.48</c:v>
                </c:pt>
                <c:pt idx="1834">
                  <c:v>0.48</c:v>
                </c:pt>
                <c:pt idx="1835">
                  <c:v>0.68</c:v>
                </c:pt>
                <c:pt idx="1836">
                  <c:v>1</c:v>
                </c:pt>
                <c:pt idx="1837">
                  <c:v>1.08</c:v>
                </c:pt>
                <c:pt idx="1838">
                  <c:v>0.88</c:v>
                </c:pt>
                <c:pt idx="1839">
                  <c:v>1.04</c:v>
                </c:pt>
                <c:pt idx="1840">
                  <c:v>0.8</c:v>
                </c:pt>
                <c:pt idx="1841">
                  <c:v>0.72</c:v>
                </c:pt>
                <c:pt idx="1842">
                  <c:v>0.84</c:v>
                </c:pt>
                <c:pt idx="1843">
                  <c:v>0.84</c:v>
                </c:pt>
                <c:pt idx="1844">
                  <c:v>1.04</c:v>
                </c:pt>
                <c:pt idx="1845">
                  <c:v>0.8</c:v>
                </c:pt>
                <c:pt idx="1846">
                  <c:v>1.4</c:v>
                </c:pt>
                <c:pt idx="1847">
                  <c:v>1.1200000000000001</c:v>
                </c:pt>
                <c:pt idx="1848">
                  <c:v>1.04</c:v>
                </c:pt>
                <c:pt idx="1849">
                  <c:v>1.04</c:v>
                </c:pt>
                <c:pt idx="1850">
                  <c:v>0.64</c:v>
                </c:pt>
                <c:pt idx="1851">
                  <c:v>1.08</c:v>
                </c:pt>
                <c:pt idx="1852">
                  <c:v>1.2</c:v>
                </c:pt>
                <c:pt idx="1853">
                  <c:v>1.08</c:v>
                </c:pt>
                <c:pt idx="1854">
                  <c:v>1</c:v>
                </c:pt>
                <c:pt idx="1855">
                  <c:v>1.2</c:v>
                </c:pt>
                <c:pt idx="1856">
                  <c:v>1.08</c:v>
                </c:pt>
                <c:pt idx="1857">
                  <c:v>1.6</c:v>
                </c:pt>
                <c:pt idx="1858">
                  <c:v>1.48</c:v>
                </c:pt>
                <c:pt idx="1859">
                  <c:v>1.56</c:v>
                </c:pt>
                <c:pt idx="1860">
                  <c:v>1.2</c:v>
                </c:pt>
                <c:pt idx="1861">
                  <c:v>1.44</c:v>
                </c:pt>
                <c:pt idx="1862">
                  <c:v>1.28</c:v>
                </c:pt>
                <c:pt idx="1863">
                  <c:v>1.68</c:v>
                </c:pt>
                <c:pt idx="1864">
                  <c:v>1.68</c:v>
                </c:pt>
                <c:pt idx="1865">
                  <c:v>1.32</c:v>
                </c:pt>
                <c:pt idx="1866">
                  <c:v>1.1200000000000001</c:v>
                </c:pt>
                <c:pt idx="1867">
                  <c:v>1.32</c:v>
                </c:pt>
                <c:pt idx="1868">
                  <c:v>1.2</c:v>
                </c:pt>
                <c:pt idx="1869">
                  <c:v>1.44</c:v>
                </c:pt>
                <c:pt idx="1870">
                  <c:v>1.4</c:v>
                </c:pt>
                <c:pt idx="1871">
                  <c:v>1.28</c:v>
                </c:pt>
                <c:pt idx="1872">
                  <c:v>1.4</c:v>
                </c:pt>
                <c:pt idx="1873">
                  <c:v>1.1200000000000001</c:v>
                </c:pt>
                <c:pt idx="1874">
                  <c:v>1.8</c:v>
                </c:pt>
                <c:pt idx="1875">
                  <c:v>1.2</c:v>
                </c:pt>
                <c:pt idx="1876">
                  <c:v>1.52</c:v>
                </c:pt>
                <c:pt idx="1877">
                  <c:v>1.72</c:v>
                </c:pt>
                <c:pt idx="1878">
                  <c:v>1.32</c:v>
                </c:pt>
                <c:pt idx="1879">
                  <c:v>1.28</c:v>
                </c:pt>
                <c:pt idx="1880">
                  <c:v>1.56</c:v>
                </c:pt>
                <c:pt idx="1881">
                  <c:v>1</c:v>
                </c:pt>
                <c:pt idx="1882">
                  <c:v>1.2</c:v>
                </c:pt>
                <c:pt idx="1883">
                  <c:v>1.1599999999999999</c:v>
                </c:pt>
                <c:pt idx="1884">
                  <c:v>0.96</c:v>
                </c:pt>
                <c:pt idx="1885">
                  <c:v>1.4</c:v>
                </c:pt>
                <c:pt idx="1886">
                  <c:v>1.36</c:v>
                </c:pt>
                <c:pt idx="1887">
                  <c:v>1.1599999999999999</c:v>
                </c:pt>
                <c:pt idx="1888">
                  <c:v>1.24</c:v>
                </c:pt>
                <c:pt idx="1889">
                  <c:v>1.1200000000000001</c:v>
                </c:pt>
                <c:pt idx="1890">
                  <c:v>1.1200000000000001</c:v>
                </c:pt>
                <c:pt idx="1891">
                  <c:v>0.92</c:v>
                </c:pt>
                <c:pt idx="1892">
                  <c:v>1.52</c:v>
                </c:pt>
                <c:pt idx="1893">
                  <c:v>1.1200000000000001</c:v>
                </c:pt>
                <c:pt idx="1894">
                  <c:v>0.96</c:v>
                </c:pt>
                <c:pt idx="1895">
                  <c:v>0.96</c:v>
                </c:pt>
                <c:pt idx="1896">
                  <c:v>0.8</c:v>
                </c:pt>
                <c:pt idx="1897">
                  <c:v>0.96</c:v>
                </c:pt>
                <c:pt idx="1898">
                  <c:v>1.1200000000000001</c:v>
                </c:pt>
                <c:pt idx="1899">
                  <c:v>0.88</c:v>
                </c:pt>
                <c:pt idx="1900">
                  <c:v>0.76</c:v>
                </c:pt>
                <c:pt idx="1901">
                  <c:v>1.1599999999999999</c:v>
                </c:pt>
                <c:pt idx="1902">
                  <c:v>1.1599999999999999</c:v>
                </c:pt>
                <c:pt idx="1903">
                  <c:v>1.04</c:v>
                </c:pt>
                <c:pt idx="1904">
                  <c:v>1.1200000000000001</c:v>
                </c:pt>
                <c:pt idx="1905">
                  <c:v>0.72</c:v>
                </c:pt>
                <c:pt idx="1906">
                  <c:v>1.08</c:v>
                </c:pt>
                <c:pt idx="1907">
                  <c:v>1.24</c:v>
                </c:pt>
                <c:pt idx="1908">
                  <c:v>0.68</c:v>
                </c:pt>
                <c:pt idx="1909">
                  <c:v>0.68</c:v>
                </c:pt>
                <c:pt idx="1910">
                  <c:v>0.84</c:v>
                </c:pt>
                <c:pt idx="1911">
                  <c:v>1.04</c:v>
                </c:pt>
                <c:pt idx="1912">
                  <c:v>0.64</c:v>
                </c:pt>
                <c:pt idx="1913">
                  <c:v>0.96</c:v>
                </c:pt>
                <c:pt idx="1914">
                  <c:v>0.68</c:v>
                </c:pt>
                <c:pt idx="1915">
                  <c:v>1.04</c:v>
                </c:pt>
                <c:pt idx="1916">
                  <c:v>1.1599999999999999</c:v>
                </c:pt>
                <c:pt idx="1917">
                  <c:v>0.56000000000000005</c:v>
                </c:pt>
                <c:pt idx="1918">
                  <c:v>0.76</c:v>
                </c:pt>
                <c:pt idx="1919">
                  <c:v>0.72</c:v>
                </c:pt>
                <c:pt idx="1920">
                  <c:v>0.68</c:v>
                </c:pt>
                <c:pt idx="1921">
                  <c:v>1</c:v>
                </c:pt>
                <c:pt idx="1922">
                  <c:v>0.8</c:v>
                </c:pt>
                <c:pt idx="1923">
                  <c:v>0.72</c:v>
                </c:pt>
                <c:pt idx="1924">
                  <c:v>0.84</c:v>
                </c:pt>
                <c:pt idx="1925">
                  <c:v>0.72</c:v>
                </c:pt>
                <c:pt idx="1926">
                  <c:v>0.68</c:v>
                </c:pt>
                <c:pt idx="1927">
                  <c:v>0.6</c:v>
                </c:pt>
                <c:pt idx="1928">
                  <c:v>0.72</c:v>
                </c:pt>
                <c:pt idx="1929">
                  <c:v>0.88</c:v>
                </c:pt>
                <c:pt idx="1930">
                  <c:v>1.2</c:v>
                </c:pt>
                <c:pt idx="1931">
                  <c:v>0.68</c:v>
                </c:pt>
                <c:pt idx="1932">
                  <c:v>0.64</c:v>
                </c:pt>
                <c:pt idx="1933">
                  <c:v>0.8</c:v>
                </c:pt>
                <c:pt idx="1934">
                  <c:v>0.96</c:v>
                </c:pt>
                <c:pt idx="1935">
                  <c:v>0.72</c:v>
                </c:pt>
                <c:pt idx="1936">
                  <c:v>0.76</c:v>
                </c:pt>
                <c:pt idx="1937">
                  <c:v>0.24</c:v>
                </c:pt>
                <c:pt idx="1938">
                  <c:v>0.6</c:v>
                </c:pt>
                <c:pt idx="1939">
                  <c:v>0.64</c:v>
                </c:pt>
                <c:pt idx="1940">
                  <c:v>0.48</c:v>
                </c:pt>
                <c:pt idx="1941">
                  <c:v>0.6</c:v>
                </c:pt>
                <c:pt idx="1942">
                  <c:v>0.84</c:v>
                </c:pt>
                <c:pt idx="1943">
                  <c:v>0.84</c:v>
                </c:pt>
                <c:pt idx="1944">
                  <c:v>0.72</c:v>
                </c:pt>
                <c:pt idx="1945">
                  <c:v>0.4</c:v>
                </c:pt>
                <c:pt idx="1946">
                  <c:v>0.4</c:v>
                </c:pt>
                <c:pt idx="1947">
                  <c:v>0.56000000000000005</c:v>
                </c:pt>
                <c:pt idx="1948">
                  <c:v>0.6</c:v>
                </c:pt>
                <c:pt idx="1949">
                  <c:v>0.8</c:v>
                </c:pt>
                <c:pt idx="1950">
                  <c:v>0.68</c:v>
                </c:pt>
                <c:pt idx="1951">
                  <c:v>0.72</c:v>
                </c:pt>
                <c:pt idx="1952">
                  <c:v>0.4</c:v>
                </c:pt>
                <c:pt idx="1953">
                  <c:v>0.4</c:v>
                </c:pt>
                <c:pt idx="1954">
                  <c:v>0.64</c:v>
                </c:pt>
                <c:pt idx="1955">
                  <c:v>0.72</c:v>
                </c:pt>
                <c:pt idx="1956">
                  <c:v>0.6</c:v>
                </c:pt>
                <c:pt idx="1957">
                  <c:v>0.56000000000000005</c:v>
                </c:pt>
                <c:pt idx="1958">
                  <c:v>0.32</c:v>
                </c:pt>
                <c:pt idx="1959">
                  <c:v>0.56000000000000005</c:v>
                </c:pt>
                <c:pt idx="1960">
                  <c:v>0.36</c:v>
                </c:pt>
                <c:pt idx="1961">
                  <c:v>0.56000000000000005</c:v>
                </c:pt>
                <c:pt idx="1962">
                  <c:v>0.64</c:v>
                </c:pt>
                <c:pt idx="1963">
                  <c:v>0.4</c:v>
                </c:pt>
                <c:pt idx="1964">
                  <c:v>0.36</c:v>
                </c:pt>
                <c:pt idx="1965">
                  <c:v>0.64</c:v>
                </c:pt>
                <c:pt idx="1966">
                  <c:v>0.48</c:v>
                </c:pt>
                <c:pt idx="1967">
                  <c:v>0.52</c:v>
                </c:pt>
                <c:pt idx="1968">
                  <c:v>0.24</c:v>
                </c:pt>
                <c:pt idx="1969">
                  <c:v>0.36</c:v>
                </c:pt>
                <c:pt idx="1970">
                  <c:v>0.48</c:v>
                </c:pt>
                <c:pt idx="1971">
                  <c:v>0.4</c:v>
                </c:pt>
                <c:pt idx="1972">
                  <c:v>0.48</c:v>
                </c:pt>
                <c:pt idx="1973">
                  <c:v>0.36</c:v>
                </c:pt>
                <c:pt idx="1974">
                  <c:v>0.4</c:v>
                </c:pt>
                <c:pt idx="1975">
                  <c:v>0.28000000000000003</c:v>
                </c:pt>
                <c:pt idx="1976">
                  <c:v>0.24</c:v>
                </c:pt>
                <c:pt idx="1977">
                  <c:v>0.28000000000000003</c:v>
                </c:pt>
                <c:pt idx="1978">
                  <c:v>0.6</c:v>
                </c:pt>
                <c:pt idx="1979">
                  <c:v>0.52</c:v>
                </c:pt>
                <c:pt idx="1980">
                  <c:v>0.32</c:v>
                </c:pt>
                <c:pt idx="1981">
                  <c:v>0.28000000000000003</c:v>
                </c:pt>
                <c:pt idx="1982">
                  <c:v>0.4</c:v>
                </c:pt>
                <c:pt idx="1983">
                  <c:v>0.44</c:v>
                </c:pt>
                <c:pt idx="1984">
                  <c:v>0.32</c:v>
                </c:pt>
                <c:pt idx="1985">
                  <c:v>0.56000000000000005</c:v>
                </c:pt>
                <c:pt idx="1986">
                  <c:v>0.36</c:v>
                </c:pt>
                <c:pt idx="1987">
                  <c:v>0.6</c:v>
                </c:pt>
                <c:pt idx="1988">
                  <c:v>0.44</c:v>
                </c:pt>
                <c:pt idx="1989">
                  <c:v>0.32</c:v>
                </c:pt>
                <c:pt idx="1990">
                  <c:v>0.2</c:v>
                </c:pt>
                <c:pt idx="1991">
                  <c:v>0.64</c:v>
                </c:pt>
                <c:pt idx="1992">
                  <c:v>0.28000000000000003</c:v>
                </c:pt>
                <c:pt idx="1993">
                  <c:v>0.2</c:v>
                </c:pt>
                <c:pt idx="1994">
                  <c:v>0.16</c:v>
                </c:pt>
                <c:pt idx="1995">
                  <c:v>0.4</c:v>
                </c:pt>
                <c:pt idx="1996">
                  <c:v>0.52</c:v>
                </c:pt>
                <c:pt idx="1997">
                  <c:v>0.76</c:v>
                </c:pt>
                <c:pt idx="1998">
                  <c:v>0.52</c:v>
                </c:pt>
                <c:pt idx="1999">
                  <c:v>0.48</c:v>
                </c:pt>
                <c:pt idx="2000">
                  <c:v>0.32</c:v>
                </c:pt>
                <c:pt idx="2001">
                  <c:v>0.44</c:v>
                </c:pt>
                <c:pt idx="2002">
                  <c:v>0.48</c:v>
                </c:pt>
                <c:pt idx="2003">
                  <c:v>0.44</c:v>
                </c:pt>
                <c:pt idx="2004">
                  <c:v>0.28000000000000003</c:v>
                </c:pt>
                <c:pt idx="2005">
                  <c:v>0.2</c:v>
                </c:pt>
                <c:pt idx="2006">
                  <c:v>0.48</c:v>
                </c:pt>
                <c:pt idx="2007">
                  <c:v>0.2</c:v>
                </c:pt>
                <c:pt idx="2008">
                  <c:v>0.36</c:v>
                </c:pt>
                <c:pt idx="2009">
                  <c:v>0.08</c:v>
                </c:pt>
                <c:pt idx="2010">
                  <c:v>0.24</c:v>
                </c:pt>
                <c:pt idx="2011">
                  <c:v>0.4</c:v>
                </c:pt>
                <c:pt idx="2012">
                  <c:v>0.2</c:v>
                </c:pt>
                <c:pt idx="2013">
                  <c:v>0.32</c:v>
                </c:pt>
                <c:pt idx="2014">
                  <c:v>0.6</c:v>
                </c:pt>
                <c:pt idx="2015">
                  <c:v>0.28000000000000003</c:v>
                </c:pt>
                <c:pt idx="2016">
                  <c:v>0.36</c:v>
                </c:pt>
                <c:pt idx="2017">
                  <c:v>0.24</c:v>
                </c:pt>
                <c:pt idx="2018">
                  <c:v>0.24</c:v>
                </c:pt>
                <c:pt idx="2019">
                  <c:v>0.36</c:v>
                </c:pt>
                <c:pt idx="2020">
                  <c:v>0.2</c:v>
                </c:pt>
                <c:pt idx="2021">
                  <c:v>0.4</c:v>
                </c:pt>
                <c:pt idx="2022">
                  <c:v>0.36</c:v>
                </c:pt>
                <c:pt idx="2023">
                  <c:v>0.32</c:v>
                </c:pt>
                <c:pt idx="2024">
                  <c:v>0.32</c:v>
                </c:pt>
                <c:pt idx="2025">
                  <c:v>0.16</c:v>
                </c:pt>
                <c:pt idx="2026">
                  <c:v>0.52</c:v>
                </c:pt>
                <c:pt idx="2027">
                  <c:v>0.28000000000000003</c:v>
                </c:pt>
                <c:pt idx="2028">
                  <c:v>0.28000000000000003</c:v>
                </c:pt>
                <c:pt idx="2029">
                  <c:v>0.24</c:v>
                </c:pt>
                <c:pt idx="2030">
                  <c:v>0.6</c:v>
                </c:pt>
                <c:pt idx="2031">
                  <c:v>0.64</c:v>
                </c:pt>
                <c:pt idx="2032">
                  <c:v>0.4</c:v>
                </c:pt>
                <c:pt idx="2033">
                  <c:v>0.32</c:v>
                </c:pt>
                <c:pt idx="2034">
                  <c:v>0.24</c:v>
                </c:pt>
                <c:pt idx="2035">
                  <c:v>0.52</c:v>
                </c:pt>
                <c:pt idx="2036">
                  <c:v>0.4</c:v>
                </c:pt>
                <c:pt idx="2037">
                  <c:v>0.44</c:v>
                </c:pt>
                <c:pt idx="2038">
                  <c:v>0.32</c:v>
                </c:pt>
                <c:pt idx="2039">
                  <c:v>0.4</c:v>
                </c:pt>
                <c:pt idx="2040">
                  <c:v>0.4</c:v>
                </c:pt>
                <c:pt idx="2041">
                  <c:v>0.56000000000000005</c:v>
                </c:pt>
                <c:pt idx="2042">
                  <c:v>0.32</c:v>
                </c:pt>
                <c:pt idx="2043">
                  <c:v>0.48</c:v>
                </c:pt>
                <c:pt idx="2044">
                  <c:v>0.64</c:v>
                </c:pt>
                <c:pt idx="2045">
                  <c:v>0.68</c:v>
                </c:pt>
                <c:pt idx="2046">
                  <c:v>0.6</c:v>
                </c:pt>
                <c:pt idx="2047">
                  <c:v>0.6</c:v>
                </c:pt>
                <c:pt idx="2048">
                  <c:v>0.48</c:v>
                </c:pt>
                <c:pt idx="2049">
                  <c:v>0.32</c:v>
                </c:pt>
                <c:pt idx="2050">
                  <c:v>0.44</c:v>
                </c:pt>
                <c:pt idx="2051">
                  <c:v>0.32</c:v>
                </c:pt>
                <c:pt idx="2052">
                  <c:v>0.56000000000000005</c:v>
                </c:pt>
                <c:pt idx="2053">
                  <c:v>0.44</c:v>
                </c:pt>
                <c:pt idx="2054">
                  <c:v>0.64</c:v>
                </c:pt>
                <c:pt idx="2055">
                  <c:v>0.48</c:v>
                </c:pt>
                <c:pt idx="2056">
                  <c:v>0.44</c:v>
                </c:pt>
                <c:pt idx="2057">
                  <c:v>0.44</c:v>
                </c:pt>
                <c:pt idx="2058">
                  <c:v>0.6</c:v>
                </c:pt>
                <c:pt idx="2059">
                  <c:v>0.32</c:v>
                </c:pt>
                <c:pt idx="2060">
                  <c:v>0.68</c:v>
                </c:pt>
                <c:pt idx="2061">
                  <c:v>0.44</c:v>
                </c:pt>
                <c:pt idx="2062">
                  <c:v>0.4</c:v>
                </c:pt>
                <c:pt idx="2063">
                  <c:v>0.52</c:v>
                </c:pt>
                <c:pt idx="2064">
                  <c:v>0.56000000000000005</c:v>
                </c:pt>
                <c:pt idx="2065">
                  <c:v>0.56000000000000005</c:v>
                </c:pt>
                <c:pt idx="2066">
                  <c:v>0.36</c:v>
                </c:pt>
                <c:pt idx="2067">
                  <c:v>0.36</c:v>
                </c:pt>
                <c:pt idx="2068">
                  <c:v>0.4</c:v>
                </c:pt>
                <c:pt idx="2069">
                  <c:v>0.56000000000000005</c:v>
                </c:pt>
                <c:pt idx="2070">
                  <c:v>0.52</c:v>
                </c:pt>
                <c:pt idx="2071">
                  <c:v>0.52</c:v>
                </c:pt>
                <c:pt idx="2072">
                  <c:v>0.36</c:v>
                </c:pt>
                <c:pt idx="2073">
                  <c:v>0.76</c:v>
                </c:pt>
                <c:pt idx="2074">
                  <c:v>0.68</c:v>
                </c:pt>
                <c:pt idx="2075">
                  <c:v>0.68</c:v>
                </c:pt>
                <c:pt idx="2076">
                  <c:v>0.64</c:v>
                </c:pt>
                <c:pt idx="2077">
                  <c:v>0.64</c:v>
                </c:pt>
                <c:pt idx="2078">
                  <c:v>0.4</c:v>
                </c:pt>
                <c:pt idx="2079">
                  <c:v>0.32</c:v>
                </c:pt>
                <c:pt idx="2080">
                  <c:v>0.36</c:v>
                </c:pt>
                <c:pt idx="2081">
                  <c:v>0.44</c:v>
                </c:pt>
                <c:pt idx="2082">
                  <c:v>0.44</c:v>
                </c:pt>
                <c:pt idx="2083">
                  <c:v>0.6</c:v>
                </c:pt>
                <c:pt idx="2084">
                  <c:v>0.52</c:v>
                </c:pt>
                <c:pt idx="2085">
                  <c:v>0.48</c:v>
                </c:pt>
                <c:pt idx="2086">
                  <c:v>0.6</c:v>
                </c:pt>
                <c:pt idx="2087">
                  <c:v>0.44</c:v>
                </c:pt>
                <c:pt idx="2088">
                  <c:v>0.4</c:v>
                </c:pt>
                <c:pt idx="2089">
                  <c:v>0.32</c:v>
                </c:pt>
                <c:pt idx="2090">
                  <c:v>0.56000000000000005</c:v>
                </c:pt>
                <c:pt idx="2091">
                  <c:v>0.32</c:v>
                </c:pt>
                <c:pt idx="2092">
                  <c:v>0.48</c:v>
                </c:pt>
                <c:pt idx="2093">
                  <c:v>0.24</c:v>
                </c:pt>
                <c:pt idx="2094">
                  <c:v>0.4</c:v>
                </c:pt>
                <c:pt idx="2095">
                  <c:v>0.36</c:v>
                </c:pt>
                <c:pt idx="2096">
                  <c:v>0.36</c:v>
                </c:pt>
                <c:pt idx="2097">
                  <c:v>0.28000000000000003</c:v>
                </c:pt>
                <c:pt idx="2098">
                  <c:v>0.44</c:v>
                </c:pt>
                <c:pt idx="2099">
                  <c:v>0.36</c:v>
                </c:pt>
                <c:pt idx="2100">
                  <c:v>0.44</c:v>
                </c:pt>
                <c:pt idx="2101">
                  <c:v>0.4</c:v>
                </c:pt>
                <c:pt idx="2102">
                  <c:v>0.32</c:v>
                </c:pt>
                <c:pt idx="2103">
                  <c:v>0.28000000000000003</c:v>
                </c:pt>
                <c:pt idx="2104">
                  <c:v>0.36</c:v>
                </c:pt>
                <c:pt idx="2105">
                  <c:v>0.28000000000000003</c:v>
                </c:pt>
                <c:pt idx="2106">
                  <c:v>0.32</c:v>
                </c:pt>
                <c:pt idx="2107">
                  <c:v>0.64</c:v>
                </c:pt>
                <c:pt idx="2108">
                  <c:v>0.64</c:v>
                </c:pt>
                <c:pt idx="2109">
                  <c:v>0.32</c:v>
                </c:pt>
                <c:pt idx="2110">
                  <c:v>0.44</c:v>
                </c:pt>
                <c:pt idx="2111">
                  <c:v>0.52</c:v>
                </c:pt>
                <c:pt idx="2112">
                  <c:v>0.2</c:v>
                </c:pt>
                <c:pt idx="2113">
                  <c:v>0.44</c:v>
                </c:pt>
                <c:pt idx="2114">
                  <c:v>0.32</c:v>
                </c:pt>
                <c:pt idx="2115">
                  <c:v>0.48</c:v>
                </c:pt>
                <c:pt idx="2116">
                  <c:v>0.32</c:v>
                </c:pt>
                <c:pt idx="2117">
                  <c:v>0.48</c:v>
                </c:pt>
                <c:pt idx="2118">
                  <c:v>0.28000000000000003</c:v>
                </c:pt>
                <c:pt idx="2119">
                  <c:v>0.24</c:v>
                </c:pt>
                <c:pt idx="2120">
                  <c:v>0.36</c:v>
                </c:pt>
                <c:pt idx="2121">
                  <c:v>0.44</c:v>
                </c:pt>
                <c:pt idx="2122">
                  <c:v>0.48</c:v>
                </c:pt>
                <c:pt idx="2123">
                  <c:v>0.52</c:v>
                </c:pt>
                <c:pt idx="2124">
                  <c:v>0.4</c:v>
                </c:pt>
                <c:pt idx="2125">
                  <c:v>0.16</c:v>
                </c:pt>
                <c:pt idx="2126">
                  <c:v>0.36</c:v>
                </c:pt>
                <c:pt idx="2127">
                  <c:v>0.28000000000000003</c:v>
                </c:pt>
                <c:pt idx="2128">
                  <c:v>0.48</c:v>
                </c:pt>
                <c:pt idx="2129">
                  <c:v>0.6</c:v>
                </c:pt>
                <c:pt idx="2130">
                  <c:v>0.44</c:v>
                </c:pt>
                <c:pt idx="2131">
                  <c:v>0.44</c:v>
                </c:pt>
                <c:pt idx="2132">
                  <c:v>0.68</c:v>
                </c:pt>
                <c:pt idx="2133">
                  <c:v>0.2</c:v>
                </c:pt>
                <c:pt idx="2134">
                  <c:v>0.36</c:v>
                </c:pt>
                <c:pt idx="2135">
                  <c:v>0.52</c:v>
                </c:pt>
                <c:pt idx="2136">
                  <c:v>0.2</c:v>
                </c:pt>
                <c:pt idx="2137">
                  <c:v>0.48</c:v>
                </c:pt>
                <c:pt idx="2138">
                  <c:v>0.48</c:v>
                </c:pt>
                <c:pt idx="2139">
                  <c:v>0.48</c:v>
                </c:pt>
                <c:pt idx="2140">
                  <c:v>0.32</c:v>
                </c:pt>
                <c:pt idx="2141">
                  <c:v>0.24</c:v>
                </c:pt>
                <c:pt idx="2142">
                  <c:v>0.76</c:v>
                </c:pt>
                <c:pt idx="2143">
                  <c:v>0.32</c:v>
                </c:pt>
                <c:pt idx="2144">
                  <c:v>0.56000000000000005</c:v>
                </c:pt>
                <c:pt idx="2145">
                  <c:v>0.4</c:v>
                </c:pt>
                <c:pt idx="2146">
                  <c:v>0.24</c:v>
                </c:pt>
                <c:pt idx="2147">
                  <c:v>0.4</c:v>
                </c:pt>
                <c:pt idx="2148">
                  <c:v>0.76</c:v>
                </c:pt>
                <c:pt idx="2149">
                  <c:v>0.16</c:v>
                </c:pt>
                <c:pt idx="2150">
                  <c:v>0.44</c:v>
                </c:pt>
                <c:pt idx="2151">
                  <c:v>0.48</c:v>
                </c:pt>
                <c:pt idx="2152">
                  <c:v>0.4</c:v>
                </c:pt>
                <c:pt idx="2153">
                  <c:v>0.08</c:v>
                </c:pt>
                <c:pt idx="2154">
                  <c:v>0.4</c:v>
                </c:pt>
                <c:pt idx="2155">
                  <c:v>0.24</c:v>
                </c:pt>
                <c:pt idx="2156">
                  <c:v>0.48</c:v>
                </c:pt>
                <c:pt idx="2157">
                  <c:v>0.36</c:v>
                </c:pt>
                <c:pt idx="2158">
                  <c:v>0.68</c:v>
                </c:pt>
                <c:pt idx="2159">
                  <c:v>0.56000000000000005</c:v>
                </c:pt>
                <c:pt idx="2160">
                  <c:v>0.32</c:v>
                </c:pt>
                <c:pt idx="2161">
                  <c:v>0.6</c:v>
                </c:pt>
                <c:pt idx="2162">
                  <c:v>0.8</c:v>
                </c:pt>
                <c:pt idx="2163">
                  <c:v>0.68</c:v>
                </c:pt>
                <c:pt idx="2164">
                  <c:v>0.52</c:v>
                </c:pt>
                <c:pt idx="2165">
                  <c:v>0.36</c:v>
                </c:pt>
                <c:pt idx="2166">
                  <c:v>0.56000000000000005</c:v>
                </c:pt>
                <c:pt idx="2167">
                  <c:v>0.44</c:v>
                </c:pt>
                <c:pt idx="2168">
                  <c:v>0.52</c:v>
                </c:pt>
                <c:pt idx="2169">
                  <c:v>0.24</c:v>
                </c:pt>
                <c:pt idx="2170">
                  <c:v>0.52</c:v>
                </c:pt>
                <c:pt idx="2171">
                  <c:v>0.6</c:v>
                </c:pt>
                <c:pt idx="2172">
                  <c:v>0.72</c:v>
                </c:pt>
                <c:pt idx="2173">
                  <c:v>0.64</c:v>
                </c:pt>
                <c:pt idx="2174">
                  <c:v>0.56000000000000005</c:v>
                </c:pt>
                <c:pt idx="2175">
                  <c:v>0.72</c:v>
                </c:pt>
                <c:pt idx="2176">
                  <c:v>0.48</c:v>
                </c:pt>
                <c:pt idx="2177">
                  <c:v>0.52</c:v>
                </c:pt>
                <c:pt idx="2178">
                  <c:v>0.28000000000000003</c:v>
                </c:pt>
                <c:pt idx="2179">
                  <c:v>0.6</c:v>
                </c:pt>
                <c:pt idx="2180">
                  <c:v>0.48</c:v>
                </c:pt>
                <c:pt idx="2181">
                  <c:v>0.48</c:v>
                </c:pt>
                <c:pt idx="2182">
                  <c:v>0.56000000000000005</c:v>
                </c:pt>
                <c:pt idx="2183">
                  <c:v>0.28000000000000003</c:v>
                </c:pt>
                <c:pt idx="2184">
                  <c:v>0.16</c:v>
                </c:pt>
                <c:pt idx="2185">
                  <c:v>0.56000000000000005</c:v>
                </c:pt>
                <c:pt idx="2186">
                  <c:v>0.52</c:v>
                </c:pt>
                <c:pt idx="2187">
                  <c:v>0.76</c:v>
                </c:pt>
                <c:pt idx="2188">
                  <c:v>0.48</c:v>
                </c:pt>
                <c:pt idx="2189">
                  <c:v>0.24</c:v>
                </c:pt>
                <c:pt idx="2190">
                  <c:v>0.44</c:v>
                </c:pt>
                <c:pt idx="2191">
                  <c:v>0.32</c:v>
                </c:pt>
                <c:pt idx="2192">
                  <c:v>0.36</c:v>
                </c:pt>
                <c:pt idx="2193">
                  <c:v>0.6</c:v>
                </c:pt>
                <c:pt idx="2194">
                  <c:v>0.32</c:v>
                </c:pt>
                <c:pt idx="2195">
                  <c:v>0.56000000000000005</c:v>
                </c:pt>
                <c:pt idx="2196">
                  <c:v>0.48</c:v>
                </c:pt>
                <c:pt idx="2197">
                  <c:v>0.84</c:v>
                </c:pt>
                <c:pt idx="2198">
                  <c:v>0.36</c:v>
                </c:pt>
                <c:pt idx="2199">
                  <c:v>0.64</c:v>
                </c:pt>
                <c:pt idx="2200">
                  <c:v>0.64</c:v>
                </c:pt>
                <c:pt idx="2201">
                  <c:v>0.48</c:v>
                </c:pt>
                <c:pt idx="2202">
                  <c:v>0.56000000000000005</c:v>
                </c:pt>
                <c:pt idx="2203">
                  <c:v>0.32</c:v>
                </c:pt>
                <c:pt idx="2204">
                  <c:v>0.2</c:v>
                </c:pt>
                <c:pt idx="2205">
                  <c:v>0.36</c:v>
                </c:pt>
                <c:pt idx="2206">
                  <c:v>0.84</c:v>
                </c:pt>
                <c:pt idx="2207">
                  <c:v>0.4</c:v>
                </c:pt>
                <c:pt idx="2208">
                  <c:v>0.24</c:v>
                </c:pt>
                <c:pt idx="2209">
                  <c:v>0.88</c:v>
                </c:pt>
                <c:pt idx="2210">
                  <c:v>0.56000000000000005</c:v>
                </c:pt>
                <c:pt idx="2211">
                  <c:v>0.48</c:v>
                </c:pt>
                <c:pt idx="2212">
                  <c:v>0.4</c:v>
                </c:pt>
                <c:pt idx="2213">
                  <c:v>0.56000000000000005</c:v>
                </c:pt>
                <c:pt idx="2214">
                  <c:v>0.44</c:v>
                </c:pt>
                <c:pt idx="2215">
                  <c:v>0.28000000000000003</c:v>
                </c:pt>
                <c:pt idx="2216">
                  <c:v>0.32</c:v>
                </c:pt>
                <c:pt idx="2217">
                  <c:v>0.6</c:v>
                </c:pt>
                <c:pt idx="2218">
                  <c:v>0.52</c:v>
                </c:pt>
                <c:pt idx="2219">
                  <c:v>0.44</c:v>
                </c:pt>
                <c:pt idx="2220">
                  <c:v>0.52</c:v>
                </c:pt>
                <c:pt idx="2221">
                  <c:v>0.52</c:v>
                </c:pt>
                <c:pt idx="2222">
                  <c:v>0.64</c:v>
                </c:pt>
                <c:pt idx="2223">
                  <c:v>0.32</c:v>
                </c:pt>
                <c:pt idx="2224">
                  <c:v>0.28000000000000003</c:v>
                </c:pt>
                <c:pt idx="2225">
                  <c:v>0.32</c:v>
                </c:pt>
                <c:pt idx="2226">
                  <c:v>0.36</c:v>
                </c:pt>
                <c:pt idx="2227">
                  <c:v>0.6</c:v>
                </c:pt>
                <c:pt idx="2228">
                  <c:v>0.44</c:v>
                </c:pt>
                <c:pt idx="2229">
                  <c:v>0.12</c:v>
                </c:pt>
                <c:pt idx="2230">
                  <c:v>0.56000000000000005</c:v>
                </c:pt>
                <c:pt idx="2231">
                  <c:v>0.28000000000000003</c:v>
                </c:pt>
                <c:pt idx="2232">
                  <c:v>0.16</c:v>
                </c:pt>
                <c:pt idx="2233">
                  <c:v>0.24</c:v>
                </c:pt>
                <c:pt idx="2234">
                  <c:v>0.36</c:v>
                </c:pt>
                <c:pt idx="2235">
                  <c:v>0.28000000000000003</c:v>
                </c:pt>
                <c:pt idx="2236">
                  <c:v>0.36</c:v>
                </c:pt>
                <c:pt idx="2237">
                  <c:v>0.28000000000000003</c:v>
                </c:pt>
                <c:pt idx="2238">
                  <c:v>0.48</c:v>
                </c:pt>
                <c:pt idx="2239">
                  <c:v>0.32</c:v>
                </c:pt>
                <c:pt idx="2240">
                  <c:v>0.28000000000000003</c:v>
                </c:pt>
                <c:pt idx="2241">
                  <c:v>0.6</c:v>
                </c:pt>
                <c:pt idx="2242">
                  <c:v>0.24</c:v>
                </c:pt>
                <c:pt idx="2243">
                  <c:v>0.48</c:v>
                </c:pt>
                <c:pt idx="2244">
                  <c:v>0.52</c:v>
                </c:pt>
                <c:pt idx="2245">
                  <c:v>0.44</c:v>
                </c:pt>
                <c:pt idx="2246">
                  <c:v>0.36</c:v>
                </c:pt>
                <c:pt idx="2247">
                  <c:v>0.48</c:v>
                </c:pt>
                <c:pt idx="2248">
                  <c:v>0.2</c:v>
                </c:pt>
                <c:pt idx="2249">
                  <c:v>0.24</c:v>
                </c:pt>
                <c:pt idx="2250">
                  <c:v>0.52</c:v>
                </c:pt>
                <c:pt idx="2251">
                  <c:v>0.4</c:v>
                </c:pt>
                <c:pt idx="2252">
                  <c:v>0.36</c:v>
                </c:pt>
                <c:pt idx="2253">
                  <c:v>0.28000000000000003</c:v>
                </c:pt>
                <c:pt idx="2254">
                  <c:v>0.32</c:v>
                </c:pt>
                <c:pt idx="2255">
                  <c:v>0.6</c:v>
                </c:pt>
                <c:pt idx="2256">
                  <c:v>0.48</c:v>
                </c:pt>
                <c:pt idx="2257">
                  <c:v>0.44</c:v>
                </c:pt>
                <c:pt idx="2258">
                  <c:v>0.24</c:v>
                </c:pt>
                <c:pt idx="2259">
                  <c:v>0.4</c:v>
                </c:pt>
                <c:pt idx="2260">
                  <c:v>0.36</c:v>
                </c:pt>
                <c:pt idx="2261">
                  <c:v>0.4</c:v>
                </c:pt>
                <c:pt idx="2262">
                  <c:v>0.32</c:v>
                </c:pt>
                <c:pt idx="2263">
                  <c:v>0.44</c:v>
                </c:pt>
                <c:pt idx="2264">
                  <c:v>0.52</c:v>
                </c:pt>
                <c:pt idx="2265">
                  <c:v>0.32</c:v>
                </c:pt>
                <c:pt idx="2266">
                  <c:v>0.2</c:v>
                </c:pt>
                <c:pt idx="2267">
                  <c:v>0.24</c:v>
                </c:pt>
                <c:pt idx="2268">
                  <c:v>0.76</c:v>
                </c:pt>
                <c:pt idx="2269">
                  <c:v>0.04</c:v>
                </c:pt>
                <c:pt idx="2270">
                  <c:v>0.36</c:v>
                </c:pt>
                <c:pt idx="2271">
                  <c:v>0.28000000000000003</c:v>
                </c:pt>
                <c:pt idx="2272">
                  <c:v>0.28000000000000003</c:v>
                </c:pt>
                <c:pt idx="2273">
                  <c:v>0.4</c:v>
                </c:pt>
                <c:pt idx="2274">
                  <c:v>0.24</c:v>
                </c:pt>
                <c:pt idx="2275">
                  <c:v>0.4</c:v>
                </c:pt>
                <c:pt idx="2276">
                  <c:v>0.32</c:v>
                </c:pt>
                <c:pt idx="2277">
                  <c:v>0.28000000000000003</c:v>
                </c:pt>
                <c:pt idx="2278">
                  <c:v>0.32</c:v>
                </c:pt>
                <c:pt idx="2279">
                  <c:v>0.24</c:v>
                </c:pt>
                <c:pt idx="2280">
                  <c:v>0.32</c:v>
                </c:pt>
                <c:pt idx="2281">
                  <c:v>0.52</c:v>
                </c:pt>
                <c:pt idx="2282">
                  <c:v>0.32</c:v>
                </c:pt>
                <c:pt idx="2283">
                  <c:v>0.36</c:v>
                </c:pt>
                <c:pt idx="2284">
                  <c:v>0.36</c:v>
                </c:pt>
                <c:pt idx="2285">
                  <c:v>0.16</c:v>
                </c:pt>
                <c:pt idx="2286">
                  <c:v>0.16</c:v>
                </c:pt>
                <c:pt idx="2287">
                  <c:v>0.24</c:v>
                </c:pt>
                <c:pt idx="2288">
                  <c:v>0.64</c:v>
                </c:pt>
                <c:pt idx="2289">
                  <c:v>0.4</c:v>
                </c:pt>
                <c:pt idx="2290">
                  <c:v>0.32</c:v>
                </c:pt>
                <c:pt idx="2291">
                  <c:v>0.6</c:v>
                </c:pt>
                <c:pt idx="2292">
                  <c:v>0.44</c:v>
                </c:pt>
                <c:pt idx="2293">
                  <c:v>0.48</c:v>
                </c:pt>
                <c:pt idx="2294">
                  <c:v>0.32</c:v>
                </c:pt>
                <c:pt idx="2295">
                  <c:v>0.16</c:v>
                </c:pt>
                <c:pt idx="2296">
                  <c:v>0.32</c:v>
                </c:pt>
                <c:pt idx="2297">
                  <c:v>0.48</c:v>
                </c:pt>
                <c:pt idx="2298">
                  <c:v>0.48</c:v>
                </c:pt>
                <c:pt idx="2299">
                  <c:v>0.2</c:v>
                </c:pt>
                <c:pt idx="2300">
                  <c:v>0.72</c:v>
                </c:pt>
                <c:pt idx="2301">
                  <c:v>0.4</c:v>
                </c:pt>
                <c:pt idx="2302">
                  <c:v>0.12</c:v>
                </c:pt>
                <c:pt idx="2303">
                  <c:v>0.56000000000000005</c:v>
                </c:pt>
                <c:pt idx="2304">
                  <c:v>0.36</c:v>
                </c:pt>
                <c:pt idx="2305">
                  <c:v>0.24</c:v>
                </c:pt>
                <c:pt idx="2306">
                  <c:v>0.2</c:v>
                </c:pt>
                <c:pt idx="2307">
                  <c:v>0.32</c:v>
                </c:pt>
                <c:pt idx="2308">
                  <c:v>0.36</c:v>
                </c:pt>
                <c:pt idx="2309">
                  <c:v>0.44</c:v>
                </c:pt>
                <c:pt idx="2310">
                  <c:v>0.2</c:v>
                </c:pt>
                <c:pt idx="2311">
                  <c:v>0.32</c:v>
                </c:pt>
                <c:pt idx="2312">
                  <c:v>0.44</c:v>
                </c:pt>
                <c:pt idx="2313">
                  <c:v>0.4</c:v>
                </c:pt>
                <c:pt idx="2314">
                  <c:v>0.32</c:v>
                </c:pt>
                <c:pt idx="2315">
                  <c:v>0.48</c:v>
                </c:pt>
                <c:pt idx="2316">
                  <c:v>0.52</c:v>
                </c:pt>
                <c:pt idx="2317">
                  <c:v>0.48</c:v>
                </c:pt>
                <c:pt idx="2318">
                  <c:v>0.28000000000000003</c:v>
                </c:pt>
                <c:pt idx="2319">
                  <c:v>0.2</c:v>
                </c:pt>
                <c:pt idx="2320">
                  <c:v>0.24</c:v>
                </c:pt>
                <c:pt idx="2321">
                  <c:v>0.44</c:v>
                </c:pt>
                <c:pt idx="2322">
                  <c:v>0.4</c:v>
                </c:pt>
                <c:pt idx="2323">
                  <c:v>0.28000000000000003</c:v>
                </c:pt>
                <c:pt idx="2324">
                  <c:v>0.28000000000000003</c:v>
                </c:pt>
                <c:pt idx="2325">
                  <c:v>0.6</c:v>
                </c:pt>
                <c:pt idx="2326">
                  <c:v>0.52</c:v>
                </c:pt>
                <c:pt idx="2327">
                  <c:v>0.16</c:v>
                </c:pt>
                <c:pt idx="2328">
                  <c:v>0.24</c:v>
                </c:pt>
                <c:pt idx="2329">
                  <c:v>0.52</c:v>
                </c:pt>
                <c:pt idx="2330">
                  <c:v>0.48</c:v>
                </c:pt>
                <c:pt idx="2331">
                  <c:v>0.36</c:v>
                </c:pt>
                <c:pt idx="2332">
                  <c:v>0.44</c:v>
                </c:pt>
                <c:pt idx="2333">
                  <c:v>0.56000000000000005</c:v>
                </c:pt>
                <c:pt idx="2334">
                  <c:v>0.2</c:v>
                </c:pt>
                <c:pt idx="2335">
                  <c:v>0.4</c:v>
                </c:pt>
                <c:pt idx="2336">
                  <c:v>0.24</c:v>
                </c:pt>
                <c:pt idx="2337">
                  <c:v>0.16</c:v>
                </c:pt>
                <c:pt idx="2338">
                  <c:v>0.36</c:v>
                </c:pt>
                <c:pt idx="2339">
                  <c:v>0.28000000000000003</c:v>
                </c:pt>
                <c:pt idx="2340">
                  <c:v>0.4</c:v>
                </c:pt>
                <c:pt idx="2341">
                  <c:v>0.4</c:v>
                </c:pt>
                <c:pt idx="2342">
                  <c:v>0.36</c:v>
                </c:pt>
                <c:pt idx="2343">
                  <c:v>0.28000000000000003</c:v>
                </c:pt>
                <c:pt idx="2344">
                  <c:v>0.36</c:v>
                </c:pt>
                <c:pt idx="2345">
                  <c:v>0.36</c:v>
                </c:pt>
                <c:pt idx="2346">
                  <c:v>0.36</c:v>
                </c:pt>
                <c:pt idx="2347">
                  <c:v>0.4</c:v>
                </c:pt>
                <c:pt idx="2348">
                  <c:v>0.44</c:v>
                </c:pt>
                <c:pt idx="2349">
                  <c:v>0.32</c:v>
                </c:pt>
                <c:pt idx="2350">
                  <c:v>0.4</c:v>
                </c:pt>
                <c:pt idx="2351">
                  <c:v>0.36</c:v>
                </c:pt>
                <c:pt idx="2352">
                  <c:v>0.4</c:v>
                </c:pt>
                <c:pt idx="2353">
                  <c:v>0.32</c:v>
                </c:pt>
                <c:pt idx="2354">
                  <c:v>0.4</c:v>
                </c:pt>
                <c:pt idx="2355">
                  <c:v>0.24</c:v>
                </c:pt>
                <c:pt idx="2356">
                  <c:v>0.28000000000000003</c:v>
                </c:pt>
                <c:pt idx="2357">
                  <c:v>0.4</c:v>
                </c:pt>
                <c:pt idx="2358">
                  <c:v>0.28000000000000003</c:v>
                </c:pt>
                <c:pt idx="2359">
                  <c:v>0.32</c:v>
                </c:pt>
                <c:pt idx="2360">
                  <c:v>0.52</c:v>
                </c:pt>
                <c:pt idx="2361">
                  <c:v>0.28000000000000003</c:v>
                </c:pt>
                <c:pt idx="2362">
                  <c:v>0.4</c:v>
                </c:pt>
                <c:pt idx="2363">
                  <c:v>0.44</c:v>
                </c:pt>
                <c:pt idx="2364">
                  <c:v>0.48</c:v>
                </c:pt>
                <c:pt idx="2365">
                  <c:v>0.4</c:v>
                </c:pt>
                <c:pt idx="2366">
                  <c:v>0.64</c:v>
                </c:pt>
                <c:pt idx="2367">
                  <c:v>0.6</c:v>
                </c:pt>
                <c:pt idx="2368">
                  <c:v>0.4</c:v>
                </c:pt>
                <c:pt idx="2369">
                  <c:v>0.32</c:v>
                </c:pt>
                <c:pt idx="2370">
                  <c:v>0.48</c:v>
                </c:pt>
                <c:pt idx="2371">
                  <c:v>0.4</c:v>
                </c:pt>
                <c:pt idx="2372">
                  <c:v>0.6</c:v>
                </c:pt>
                <c:pt idx="2373">
                  <c:v>0.48</c:v>
                </c:pt>
                <c:pt idx="2374">
                  <c:v>0.16</c:v>
                </c:pt>
                <c:pt idx="2375">
                  <c:v>0.4</c:v>
                </c:pt>
                <c:pt idx="2376">
                  <c:v>0.64</c:v>
                </c:pt>
                <c:pt idx="2377">
                  <c:v>0.32</c:v>
                </c:pt>
                <c:pt idx="2378">
                  <c:v>0.32</c:v>
                </c:pt>
                <c:pt idx="2379">
                  <c:v>0.52</c:v>
                </c:pt>
                <c:pt idx="2380">
                  <c:v>0.48</c:v>
                </c:pt>
                <c:pt idx="2381">
                  <c:v>0.4</c:v>
                </c:pt>
                <c:pt idx="2382">
                  <c:v>0.32</c:v>
                </c:pt>
                <c:pt idx="2383">
                  <c:v>0.32</c:v>
                </c:pt>
                <c:pt idx="2384">
                  <c:v>0.36</c:v>
                </c:pt>
                <c:pt idx="2385">
                  <c:v>0.48</c:v>
                </c:pt>
                <c:pt idx="2386">
                  <c:v>0.28000000000000003</c:v>
                </c:pt>
                <c:pt idx="2387">
                  <c:v>0.72</c:v>
                </c:pt>
                <c:pt idx="2388">
                  <c:v>0.36</c:v>
                </c:pt>
                <c:pt idx="2389">
                  <c:v>0.48</c:v>
                </c:pt>
                <c:pt idx="2390">
                  <c:v>0.6</c:v>
                </c:pt>
                <c:pt idx="2391">
                  <c:v>0.56000000000000005</c:v>
                </c:pt>
                <c:pt idx="2392">
                  <c:v>0.52</c:v>
                </c:pt>
                <c:pt idx="2393">
                  <c:v>0.4</c:v>
                </c:pt>
                <c:pt idx="2394">
                  <c:v>0.4</c:v>
                </c:pt>
                <c:pt idx="2395">
                  <c:v>0.2</c:v>
                </c:pt>
                <c:pt idx="2396">
                  <c:v>0.76</c:v>
                </c:pt>
                <c:pt idx="2397">
                  <c:v>0.52</c:v>
                </c:pt>
                <c:pt idx="2398">
                  <c:v>0.44</c:v>
                </c:pt>
                <c:pt idx="2399">
                  <c:v>0.28000000000000003</c:v>
                </c:pt>
                <c:pt idx="2400">
                  <c:v>0.16</c:v>
                </c:pt>
                <c:pt idx="2401">
                  <c:v>0.4</c:v>
                </c:pt>
                <c:pt idx="2402">
                  <c:v>0.68</c:v>
                </c:pt>
                <c:pt idx="2403">
                  <c:v>0.44</c:v>
                </c:pt>
                <c:pt idx="2404">
                  <c:v>0.32</c:v>
                </c:pt>
                <c:pt idx="2405">
                  <c:v>0.32</c:v>
                </c:pt>
                <c:pt idx="2406">
                  <c:v>0.44</c:v>
                </c:pt>
                <c:pt idx="2407">
                  <c:v>0.44</c:v>
                </c:pt>
                <c:pt idx="2408">
                  <c:v>0.56000000000000005</c:v>
                </c:pt>
                <c:pt idx="2409">
                  <c:v>0.36</c:v>
                </c:pt>
                <c:pt idx="2410">
                  <c:v>0.48</c:v>
                </c:pt>
                <c:pt idx="2411">
                  <c:v>0.72</c:v>
                </c:pt>
                <c:pt idx="2412">
                  <c:v>0.48</c:v>
                </c:pt>
                <c:pt idx="2413">
                  <c:v>0.4</c:v>
                </c:pt>
                <c:pt idx="2414">
                  <c:v>0.28000000000000003</c:v>
                </c:pt>
                <c:pt idx="2415">
                  <c:v>0.32</c:v>
                </c:pt>
                <c:pt idx="2416">
                  <c:v>0.36</c:v>
                </c:pt>
                <c:pt idx="2417">
                  <c:v>0.48</c:v>
                </c:pt>
                <c:pt idx="2418">
                  <c:v>0.4</c:v>
                </c:pt>
                <c:pt idx="2419">
                  <c:v>0.44</c:v>
                </c:pt>
                <c:pt idx="2420">
                  <c:v>0.52</c:v>
                </c:pt>
                <c:pt idx="2421">
                  <c:v>0.56000000000000005</c:v>
                </c:pt>
                <c:pt idx="2422">
                  <c:v>0.36</c:v>
                </c:pt>
                <c:pt idx="2423">
                  <c:v>0.48</c:v>
                </c:pt>
                <c:pt idx="2424">
                  <c:v>0.28000000000000003</c:v>
                </c:pt>
                <c:pt idx="2425">
                  <c:v>0.48</c:v>
                </c:pt>
                <c:pt idx="2426">
                  <c:v>0.44</c:v>
                </c:pt>
                <c:pt idx="2427">
                  <c:v>0.4</c:v>
                </c:pt>
                <c:pt idx="2428">
                  <c:v>0.4</c:v>
                </c:pt>
                <c:pt idx="2429">
                  <c:v>0.2</c:v>
                </c:pt>
                <c:pt idx="2430">
                  <c:v>0.72</c:v>
                </c:pt>
                <c:pt idx="2431">
                  <c:v>0.4</c:v>
                </c:pt>
                <c:pt idx="2432">
                  <c:v>0.28000000000000003</c:v>
                </c:pt>
                <c:pt idx="2433">
                  <c:v>0.48</c:v>
                </c:pt>
                <c:pt idx="2434">
                  <c:v>0.72</c:v>
                </c:pt>
                <c:pt idx="2435">
                  <c:v>0.28000000000000003</c:v>
                </c:pt>
                <c:pt idx="2436">
                  <c:v>0.64</c:v>
                </c:pt>
                <c:pt idx="2437">
                  <c:v>0.44</c:v>
                </c:pt>
                <c:pt idx="2438">
                  <c:v>0.28000000000000003</c:v>
                </c:pt>
                <c:pt idx="2439">
                  <c:v>0.32</c:v>
                </c:pt>
                <c:pt idx="2440">
                  <c:v>0.28000000000000003</c:v>
                </c:pt>
                <c:pt idx="2441">
                  <c:v>0.44</c:v>
                </c:pt>
                <c:pt idx="2442">
                  <c:v>0.52</c:v>
                </c:pt>
                <c:pt idx="2443">
                  <c:v>0.56000000000000005</c:v>
                </c:pt>
                <c:pt idx="2444">
                  <c:v>0.6</c:v>
                </c:pt>
                <c:pt idx="2445">
                  <c:v>0.44</c:v>
                </c:pt>
                <c:pt idx="2446">
                  <c:v>0.56000000000000005</c:v>
                </c:pt>
                <c:pt idx="2447">
                  <c:v>0.28000000000000003</c:v>
                </c:pt>
                <c:pt idx="2448">
                  <c:v>0.24</c:v>
                </c:pt>
                <c:pt idx="2449">
                  <c:v>0.28000000000000003</c:v>
                </c:pt>
                <c:pt idx="2450">
                  <c:v>0.72</c:v>
                </c:pt>
                <c:pt idx="2451">
                  <c:v>0.4</c:v>
                </c:pt>
                <c:pt idx="2452">
                  <c:v>0.52</c:v>
                </c:pt>
                <c:pt idx="2453">
                  <c:v>0.44</c:v>
                </c:pt>
                <c:pt idx="2454">
                  <c:v>0.6</c:v>
                </c:pt>
                <c:pt idx="2455">
                  <c:v>0.4</c:v>
                </c:pt>
                <c:pt idx="2456">
                  <c:v>0.44</c:v>
                </c:pt>
                <c:pt idx="2457">
                  <c:v>0.44</c:v>
                </c:pt>
                <c:pt idx="2458">
                  <c:v>0.76</c:v>
                </c:pt>
                <c:pt idx="2459">
                  <c:v>0.4</c:v>
                </c:pt>
                <c:pt idx="2460">
                  <c:v>0.56000000000000005</c:v>
                </c:pt>
                <c:pt idx="2461">
                  <c:v>0.32</c:v>
                </c:pt>
                <c:pt idx="2462">
                  <c:v>0.72</c:v>
                </c:pt>
                <c:pt idx="2463">
                  <c:v>0.32</c:v>
                </c:pt>
                <c:pt idx="2464">
                  <c:v>0.52</c:v>
                </c:pt>
                <c:pt idx="2465">
                  <c:v>0.44</c:v>
                </c:pt>
                <c:pt idx="2466">
                  <c:v>0.4</c:v>
                </c:pt>
                <c:pt idx="2467">
                  <c:v>0.48</c:v>
                </c:pt>
                <c:pt idx="2468">
                  <c:v>0.56000000000000005</c:v>
                </c:pt>
                <c:pt idx="2469">
                  <c:v>0.96</c:v>
                </c:pt>
                <c:pt idx="2470">
                  <c:v>0.6</c:v>
                </c:pt>
                <c:pt idx="2471">
                  <c:v>1</c:v>
                </c:pt>
                <c:pt idx="2472">
                  <c:v>0.4</c:v>
                </c:pt>
                <c:pt idx="2473">
                  <c:v>0.56000000000000005</c:v>
                </c:pt>
                <c:pt idx="2474">
                  <c:v>0.8</c:v>
                </c:pt>
                <c:pt idx="2475">
                  <c:v>0.72</c:v>
                </c:pt>
                <c:pt idx="2476">
                  <c:v>0.36</c:v>
                </c:pt>
                <c:pt idx="2477">
                  <c:v>0.56000000000000005</c:v>
                </c:pt>
                <c:pt idx="2478">
                  <c:v>0.76</c:v>
                </c:pt>
                <c:pt idx="2479">
                  <c:v>0.52</c:v>
                </c:pt>
                <c:pt idx="2480">
                  <c:v>0.44</c:v>
                </c:pt>
                <c:pt idx="2481">
                  <c:v>0.6</c:v>
                </c:pt>
                <c:pt idx="2482">
                  <c:v>0.8</c:v>
                </c:pt>
                <c:pt idx="2483">
                  <c:v>0.92</c:v>
                </c:pt>
                <c:pt idx="2484">
                  <c:v>0.64</c:v>
                </c:pt>
                <c:pt idx="2485">
                  <c:v>0.56000000000000005</c:v>
                </c:pt>
                <c:pt idx="2486">
                  <c:v>0.72</c:v>
                </c:pt>
                <c:pt idx="2487">
                  <c:v>0.72</c:v>
                </c:pt>
                <c:pt idx="2488">
                  <c:v>0.56000000000000005</c:v>
                </c:pt>
                <c:pt idx="2489">
                  <c:v>0.8</c:v>
                </c:pt>
                <c:pt idx="2490">
                  <c:v>0.44</c:v>
                </c:pt>
                <c:pt idx="2491">
                  <c:v>0.52</c:v>
                </c:pt>
                <c:pt idx="2492">
                  <c:v>0.52</c:v>
                </c:pt>
                <c:pt idx="2493">
                  <c:v>0.72</c:v>
                </c:pt>
                <c:pt idx="2494">
                  <c:v>0.4</c:v>
                </c:pt>
                <c:pt idx="2495">
                  <c:v>0.8</c:v>
                </c:pt>
                <c:pt idx="2496">
                  <c:v>0.44</c:v>
                </c:pt>
                <c:pt idx="2497">
                  <c:v>0.56000000000000005</c:v>
                </c:pt>
                <c:pt idx="2498">
                  <c:v>0.56000000000000005</c:v>
                </c:pt>
                <c:pt idx="2499">
                  <c:v>0.44</c:v>
                </c:pt>
                <c:pt idx="2500">
                  <c:v>0.72</c:v>
                </c:pt>
                <c:pt idx="2501">
                  <c:v>0.48</c:v>
                </c:pt>
                <c:pt idx="2502">
                  <c:v>0.88</c:v>
                </c:pt>
                <c:pt idx="2503">
                  <c:v>0.64</c:v>
                </c:pt>
                <c:pt idx="2504">
                  <c:v>0.84</c:v>
                </c:pt>
                <c:pt idx="2505">
                  <c:v>0.4</c:v>
                </c:pt>
                <c:pt idx="2506">
                  <c:v>0.68</c:v>
                </c:pt>
                <c:pt idx="2507">
                  <c:v>0.52</c:v>
                </c:pt>
                <c:pt idx="2508">
                  <c:v>0.28000000000000003</c:v>
                </c:pt>
                <c:pt idx="2509">
                  <c:v>0.72</c:v>
                </c:pt>
                <c:pt idx="2510">
                  <c:v>0.36</c:v>
                </c:pt>
                <c:pt idx="2511">
                  <c:v>0.56000000000000005</c:v>
                </c:pt>
                <c:pt idx="2512">
                  <c:v>0.64</c:v>
                </c:pt>
                <c:pt idx="2513">
                  <c:v>0.48</c:v>
                </c:pt>
                <c:pt idx="2514">
                  <c:v>0.44</c:v>
                </c:pt>
                <c:pt idx="2515">
                  <c:v>0.68</c:v>
                </c:pt>
                <c:pt idx="2516">
                  <c:v>0.52</c:v>
                </c:pt>
                <c:pt idx="2517">
                  <c:v>0.2</c:v>
                </c:pt>
                <c:pt idx="2518">
                  <c:v>0.36</c:v>
                </c:pt>
                <c:pt idx="2519">
                  <c:v>0.36</c:v>
                </c:pt>
                <c:pt idx="2520">
                  <c:v>0.32</c:v>
                </c:pt>
                <c:pt idx="2521">
                  <c:v>0.72</c:v>
                </c:pt>
                <c:pt idx="2522">
                  <c:v>0.52</c:v>
                </c:pt>
                <c:pt idx="2523">
                  <c:v>0.48</c:v>
                </c:pt>
                <c:pt idx="2524">
                  <c:v>0.44</c:v>
                </c:pt>
                <c:pt idx="2525">
                  <c:v>0.48</c:v>
                </c:pt>
                <c:pt idx="2526">
                  <c:v>0.6</c:v>
                </c:pt>
                <c:pt idx="2527">
                  <c:v>0.4</c:v>
                </c:pt>
                <c:pt idx="2528">
                  <c:v>0.52</c:v>
                </c:pt>
                <c:pt idx="2529">
                  <c:v>0.32</c:v>
                </c:pt>
                <c:pt idx="2530">
                  <c:v>0.6</c:v>
                </c:pt>
                <c:pt idx="2531">
                  <c:v>0.52</c:v>
                </c:pt>
                <c:pt idx="2532">
                  <c:v>0.48</c:v>
                </c:pt>
                <c:pt idx="2533">
                  <c:v>0.24</c:v>
                </c:pt>
                <c:pt idx="2534">
                  <c:v>0.52</c:v>
                </c:pt>
                <c:pt idx="2535">
                  <c:v>0.48</c:v>
                </c:pt>
                <c:pt idx="2536">
                  <c:v>0.56000000000000005</c:v>
                </c:pt>
                <c:pt idx="2537">
                  <c:v>0.52</c:v>
                </c:pt>
                <c:pt idx="2538">
                  <c:v>0.36</c:v>
                </c:pt>
                <c:pt idx="2539">
                  <c:v>0.72</c:v>
                </c:pt>
                <c:pt idx="2540">
                  <c:v>0.36</c:v>
                </c:pt>
                <c:pt idx="2541">
                  <c:v>0.64</c:v>
                </c:pt>
                <c:pt idx="2542">
                  <c:v>0.68</c:v>
                </c:pt>
                <c:pt idx="2543">
                  <c:v>0.64</c:v>
                </c:pt>
                <c:pt idx="2544">
                  <c:v>0.44</c:v>
                </c:pt>
                <c:pt idx="2545">
                  <c:v>0.52</c:v>
                </c:pt>
                <c:pt idx="2546">
                  <c:v>0.84</c:v>
                </c:pt>
                <c:pt idx="2547">
                  <c:v>0.4</c:v>
                </c:pt>
                <c:pt idx="2548">
                  <c:v>0.56000000000000005</c:v>
                </c:pt>
                <c:pt idx="2549">
                  <c:v>0.68</c:v>
                </c:pt>
                <c:pt idx="2550">
                  <c:v>0.4</c:v>
                </c:pt>
                <c:pt idx="2551">
                  <c:v>0.64</c:v>
                </c:pt>
                <c:pt idx="2552">
                  <c:v>0.6</c:v>
                </c:pt>
                <c:pt idx="2553">
                  <c:v>0.36</c:v>
                </c:pt>
                <c:pt idx="2554">
                  <c:v>0.72</c:v>
                </c:pt>
                <c:pt idx="2555">
                  <c:v>0.68</c:v>
                </c:pt>
                <c:pt idx="2556">
                  <c:v>0.68</c:v>
                </c:pt>
                <c:pt idx="2557">
                  <c:v>0.56000000000000005</c:v>
                </c:pt>
                <c:pt idx="2558">
                  <c:v>0.72</c:v>
                </c:pt>
                <c:pt idx="2559">
                  <c:v>1</c:v>
                </c:pt>
                <c:pt idx="2560">
                  <c:v>0.96</c:v>
                </c:pt>
                <c:pt idx="2561">
                  <c:v>0.8</c:v>
                </c:pt>
                <c:pt idx="2562">
                  <c:v>0.76</c:v>
                </c:pt>
                <c:pt idx="2563">
                  <c:v>0.68</c:v>
                </c:pt>
                <c:pt idx="2564">
                  <c:v>0.56000000000000005</c:v>
                </c:pt>
                <c:pt idx="2565">
                  <c:v>0.56000000000000005</c:v>
                </c:pt>
                <c:pt idx="2566">
                  <c:v>0.8</c:v>
                </c:pt>
                <c:pt idx="2567">
                  <c:v>0.8</c:v>
                </c:pt>
                <c:pt idx="2568">
                  <c:v>0.56000000000000005</c:v>
                </c:pt>
                <c:pt idx="2569">
                  <c:v>0.92</c:v>
                </c:pt>
                <c:pt idx="2570">
                  <c:v>0.88</c:v>
                </c:pt>
                <c:pt idx="2571">
                  <c:v>1.04</c:v>
                </c:pt>
                <c:pt idx="2572">
                  <c:v>0.8</c:v>
                </c:pt>
                <c:pt idx="2573">
                  <c:v>0.36</c:v>
                </c:pt>
                <c:pt idx="2574">
                  <c:v>1.08</c:v>
                </c:pt>
                <c:pt idx="2575">
                  <c:v>0.72</c:v>
                </c:pt>
                <c:pt idx="2576">
                  <c:v>1.2</c:v>
                </c:pt>
                <c:pt idx="2577">
                  <c:v>0.92</c:v>
                </c:pt>
                <c:pt idx="2578">
                  <c:v>0.68</c:v>
                </c:pt>
                <c:pt idx="2579">
                  <c:v>1.08</c:v>
                </c:pt>
                <c:pt idx="2580">
                  <c:v>0.76</c:v>
                </c:pt>
                <c:pt idx="2581">
                  <c:v>0.72</c:v>
                </c:pt>
                <c:pt idx="2582">
                  <c:v>0.88</c:v>
                </c:pt>
                <c:pt idx="2583">
                  <c:v>0.92</c:v>
                </c:pt>
                <c:pt idx="2584">
                  <c:v>0.52</c:v>
                </c:pt>
                <c:pt idx="2585">
                  <c:v>0.84</c:v>
                </c:pt>
                <c:pt idx="2586">
                  <c:v>1.1200000000000001</c:v>
                </c:pt>
                <c:pt idx="2587">
                  <c:v>0.56000000000000005</c:v>
                </c:pt>
                <c:pt idx="2588">
                  <c:v>0.6</c:v>
                </c:pt>
                <c:pt idx="2589">
                  <c:v>1</c:v>
                </c:pt>
                <c:pt idx="2590">
                  <c:v>0.6</c:v>
                </c:pt>
                <c:pt idx="2591">
                  <c:v>0.64</c:v>
                </c:pt>
                <c:pt idx="2592">
                  <c:v>0.88</c:v>
                </c:pt>
                <c:pt idx="2593">
                  <c:v>0.64</c:v>
                </c:pt>
                <c:pt idx="2594">
                  <c:v>0.76</c:v>
                </c:pt>
                <c:pt idx="2595">
                  <c:v>0.72</c:v>
                </c:pt>
                <c:pt idx="2596">
                  <c:v>0.68</c:v>
                </c:pt>
                <c:pt idx="2597">
                  <c:v>1.1599999999999999</c:v>
                </c:pt>
                <c:pt idx="2598">
                  <c:v>0.56000000000000005</c:v>
                </c:pt>
                <c:pt idx="2599">
                  <c:v>0.8</c:v>
                </c:pt>
                <c:pt idx="2600">
                  <c:v>0.92</c:v>
                </c:pt>
                <c:pt idx="2601">
                  <c:v>0.84</c:v>
                </c:pt>
                <c:pt idx="2602">
                  <c:v>0.8</c:v>
                </c:pt>
                <c:pt idx="2603">
                  <c:v>1.08</c:v>
                </c:pt>
                <c:pt idx="2604">
                  <c:v>1</c:v>
                </c:pt>
                <c:pt idx="2605">
                  <c:v>0.88</c:v>
                </c:pt>
                <c:pt idx="2606">
                  <c:v>0.72</c:v>
                </c:pt>
                <c:pt idx="2607">
                  <c:v>0.76</c:v>
                </c:pt>
                <c:pt idx="2608">
                  <c:v>0.56000000000000005</c:v>
                </c:pt>
                <c:pt idx="2609">
                  <c:v>0.72</c:v>
                </c:pt>
                <c:pt idx="2610">
                  <c:v>0.44</c:v>
                </c:pt>
                <c:pt idx="2611">
                  <c:v>0.64</c:v>
                </c:pt>
                <c:pt idx="2612">
                  <c:v>0.8</c:v>
                </c:pt>
                <c:pt idx="2613">
                  <c:v>0.6</c:v>
                </c:pt>
                <c:pt idx="2614">
                  <c:v>0.44</c:v>
                </c:pt>
                <c:pt idx="2615">
                  <c:v>0.6</c:v>
                </c:pt>
                <c:pt idx="2616">
                  <c:v>0.64</c:v>
                </c:pt>
                <c:pt idx="2617">
                  <c:v>0.44</c:v>
                </c:pt>
                <c:pt idx="2618">
                  <c:v>0.56000000000000005</c:v>
                </c:pt>
                <c:pt idx="2619">
                  <c:v>0.68</c:v>
                </c:pt>
                <c:pt idx="2620">
                  <c:v>0.48</c:v>
                </c:pt>
                <c:pt idx="2621">
                  <c:v>0.44</c:v>
                </c:pt>
                <c:pt idx="2622">
                  <c:v>0.68</c:v>
                </c:pt>
                <c:pt idx="2623">
                  <c:v>0.8</c:v>
                </c:pt>
                <c:pt idx="2624">
                  <c:v>0.68</c:v>
                </c:pt>
                <c:pt idx="2625">
                  <c:v>0.68</c:v>
                </c:pt>
                <c:pt idx="2626">
                  <c:v>0.6</c:v>
                </c:pt>
                <c:pt idx="2627">
                  <c:v>0.28000000000000003</c:v>
                </c:pt>
                <c:pt idx="2628">
                  <c:v>0.48</c:v>
                </c:pt>
                <c:pt idx="2629">
                  <c:v>0.64</c:v>
                </c:pt>
                <c:pt idx="2630">
                  <c:v>0.8</c:v>
                </c:pt>
                <c:pt idx="2631">
                  <c:v>0.52</c:v>
                </c:pt>
                <c:pt idx="2632">
                  <c:v>0.48</c:v>
                </c:pt>
                <c:pt idx="2633">
                  <c:v>0.72</c:v>
                </c:pt>
                <c:pt idx="2634">
                  <c:v>0.48</c:v>
                </c:pt>
                <c:pt idx="2635">
                  <c:v>0.6</c:v>
                </c:pt>
                <c:pt idx="2636">
                  <c:v>0.44</c:v>
                </c:pt>
                <c:pt idx="2637">
                  <c:v>0.4</c:v>
                </c:pt>
                <c:pt idx="2638">
                  <c:v>0.72</c:v>
                </c:pt>
                <c:pt idx="2639">
                  <c:v>0.6</c:v>
                </c:pt>
                <c:pt idx="2640">
                  <c:v>0.36</c:v>
                </c:pt>
                <c:pt idx="2641">
                  <c:v>0.76</c:v>
                </c:pt>
                <c:pt idx="2642">
                  <c:v>0.24</c:v>
                </c:pt>
                <c:pt idx="2643">
                  <c:v>0.6</c:v>
                </c:pt>
                <c:pt idx="2644">
                  <c:v>0.56000000000000005</c:v>
                </c:pt>
                <c:pt idx="2645">
                  <c:v>0.68</c:v>
                </c:pt>
                <c:pt idx="2646">
                  <c:v>0.44</c:v>
                </c:pt>
                <c:pt idx="2647">
                  <c:v>0.4</c:v>
                </c:pt>
                <c:pt idx="2648">
                  <c:v>0.6</c:v>
                </c:pt>
                <c:pt idx="2649">
                  <c:v>0.6</c:v>
                </c:pt>
                <c:pt idx="2650">
                  <c:v>0.52</c:v>
                </c:pt>
                <c:pt idx="2651">
                  <c:v>0.76</c:v>
                </c:pt>
                <c:pt idx="2652">
                  <c:v>0.56000000000000005</c:v>
                </c:pt>
                <c:pt idx="2653">
                  <c:v>0.8</c:v>
                </c:pt>
                <c:pt idx="2654">
                  <c:v>0.84</c:v>
                </c:pt>
                <c:pt idx="2655">
                  <c:v>0.68</c:v>
                </c:pt>
                <c:pt idx="2656">
                  <c:v>0.76</c:v>
                </c:pt>
                <c:pt idx="2657">
                  <c:v>0.88</c:v>
                </c:pt>
                <c:pt idx="2658">
                  <c:v>0.6</c:v>
                </c:pt>
                <c:pt idx="2659">
                  <c:v>0.72</c:v>
                </c:pt>
                <c:pt idx="2660">
                  <c:v>0.84</c:v>
                </c:pt>
                <c:pt idx="2661">
                  <c:v>0.68</c:v>
                </c:pt>
                <c:pt idx="2662">
                  <c:v>0.72</c:v>
                </c:pt>
                <c:pt idx="2663">
                  <c:v>0.6</c:v>
                </c:pt>
                <c:pt idx="2664">
                  <c:v>0.52</c:v>
                </c:pt>
                <c:pt idx="2665">
                  <c:v>1.1599999999999999</c:v>
                </c:pt>
                <c:pt idx="2666">
                  <c:v>0.8</c:v>
                </c:pt>
                <c:pt idx="2667">
                  <c:v>1.08</c:v>
                </c:pt>
                <c:pt idx="2668">
                  <c:v>0.92</c:v>
                </c:pt>
                <c:pt idx="2669">
                  <c:v>0.84</c:v>
                </c:pt>
                <c:pt idx="2670">
                  <c:v>0.88</c:v>
                </c:pt>
                <c:pt idx="2671">
                  <c:v>0.88</c:v>
                </c:pt>
                <c:pt idx="2672">
                  <c:v>0.76</c:v>
                </c:pt>
                <c:pt idx="2673">
                  <c:v>1.04</c:v>
                </c:pt>
                <c:pt idx="2674">
                  <c:v>1</c:v>
                </c:pt>
                <c:pt idx="2675">
                  <c:v>0.8</c:v>
                </c:pt>
                <c:pt idx="2676">
                  <c:v>0.96</c:v>
                </c:pt>
                <c:pt idx="2677">
                  <c:v>0.52</c:v>
                </c:pt>
                <c:pt idx="2678">
                  <c:v>0.92</c:v>
                </c:pt>
                <c:pt idx="2679">
                  <c:v>0.84</c:v>
                </c:pt>
                <c:pt idx="2680">
                  <c:v>1.04</c:v>
                </c:pt>
                <c:pt idx="2681">
                  <c:v>0.96</c:v>
                </c:pt>
                <c:pt idx="2682">
                  <c:v>0.88</c:v>
                </c:pt>
                <c:pt idx="2683">
                  <c:v>1.08</c:v>
                </c:pt>
                <c:pt idx="2684">
                  <c:v>0.72</c:v>
                </c:pt>
                <c:pt idx="2685">
                  <c:v>0.76</c:v>
                </c:pt>
                <c:pt idx="2686">
                  <c:v>1.08</c:v>
                </c:pt>
                <c:pt idx="2687">
                  <c:v>1.36</c:v>
                </c:pt>
                <c:pt idx="2688">
                  <c:v>1</c:v>
                </c:pt>
                <c:pt idx="2689">
                  <c:v>0.64</c:v>
                </c:pt>
                <c:pt idx="2690">
                  <c:v>0.88</c:v>
                </c:pt>
                <c:pt idx="2691">
                  <c:v>0.52</c:v>
                </c:pt>
                <c:pt idx="2692">
                  <c:v>0.68</c:v>
                </c:pt>
                <c:pt idx="2693">
                  <c:v>0.76</c:v>
                </c:pt>
                <c:pt idx="2694">
                  <c:v>0.8</c:v>
                </c:pt>
                <c:pt idx="2695">
                  <c:v>0.64</c:v>
                </c:pt>
                <c:pt idx="2696">
                  <c:v>0.48</c:v>
                </c:pt>
                <c:pt idx="2697">
                  <c:v>0.6</c:v>
                </c:pt>
                <c:pt idx="2698">
                  <c:v>0.72</c:v>
                </c:pt>
                <c:pt idx="2699">
                  <c:v>0.76</c:v>
                </c:pt>
                <c:pt idx="2700">
                  <c:v>0.52</c:v>
                </c:pt>
                <c:pt idx="2701">
                  <c:v>0.52</c:v>
                </c:pt>
                <c:pt idx="2702">
                  <c:v>1.04</c:v>
                </c:pt>
                <c:pt idx="2703">
                  <c:v>0.96</c:v>
                </c:pt>
                <c:pt idx="2704">
                  <c:v>0.6</c:v>
                </c:pt>
                <c:pt idx="2705">
                  <c:v>0.96</c:v>
                </c:pt>
                <c:pt idx="2706">
                  <c:v>0.4</c:v>
                </c:pt>
                <c:pt idx="2707">
                  <c:v>0.56000000000000005</c:v>
                </c:pt>
                <c:pt idx="2708">
                  <c:v>0.84</c:v>
                </c:pt>
                <c:pt idx="2709">
                  <c:v>1</c:v>
                </c:pt>
                <c:pt idx="2710">
                  <c:v>0.72</c:v>
                </c:pt>
                <c:pt idx="2711">
                  <c:v>0.56000000000000005</c:v>
                </c:pt>
                <c:pt idx="2712">
                  <c:v>0.6</c:v>
                </c:pt>
                <c:pt idx="2713">
                  <c:v>0.52</c:v>
                </c:pt>
                <c:pt idx="2714">
                  <c:v>0.64</c:v>
                </c:pt>
                <c:pt idx="2715">
                  <c:v>0.52</c:v>
                </c:pt>
                <c:pt idx="2716">
                  <c:v>0.56000000000000005</c:v>
                </c:pt>
                <c:pt idx="2717">
                  <c:v>0.68</c:v>
                </c:pt>
                <c:pt idx="2718">
                  <c:v>0.6</c:v>
                </c:pt>
                <c:pt idx="2719">
                  <c:v>0.48</c:v>
                </c:pt>
                <c:pt idx="2720">
                  <c:v>0.72</c:v>
                </c:pt>
                <c:pt idx="2721">
                  <c:v>0.64</c:v>
                </c:pt>
                <c:pt idx="2722">
                  <c:v>0.6</c:v>
                </c:pt>
                <c:pt idx="2723">
                  <c:v>0.44</c:v>
                </c:pt>
                <c:pt idx="2724">
                  <c:v>0.32</c:v>
                </c:pt>
                <c:pt idx="2725">
                  <c:v>0.36</c:v>
                </c:pt>
                <c:pt idx="2726">
                  <c:v>0.64</c:v>
                </c:pt>
                <c:pt idx="2727">
                  <c:v>0.68</c:v>
                </c:pt>
                <c:pt idx="2728">
                  <c:v>0.52</c:v>
                </c:pt>
                <c:pt idx="2729">
                  <c:v>0.52</c:v>
                </c:pt>
                <c:pt idx="2730">
                  <c:v>0.2</c:v>
                </c:pt>
                <c:pt idx="2731">
                  <c:v>0.48</c:v>
                </c:pt>
                <c:pt idx="2732">
                  <c:v>0.48</c:v>
                </c:pt>
                <c:pt idx="2733">
                  <c:v>0.12</c:v>
                </c:pt>
                <c:pt idx="2734">
                  <c:v>0.12</c:v>
                </c:pt>
                <c:pt idx="2735">
                  <c:v>0.36</c:v>
                </c:pt>
                <c:pt idx="2736">
                  <c:v>0.44</c:v>
                </c:pt>
                <c:pt idx="2737">
                  <c:v>0.16</c:v>
                </c:pt>
                <c:pt idx="2738">
                  <c:v>0.36</c:v>
                </c:pt>
                <c:pt idx="2739">
                  <c:v>0.16</c:v>
                </c:pt>
                <c:pt idx="2740">
                  <c:v>0.32</c:v>
                </c:pt>
                <c:pt idx="2741">
                  <c:v>0.28000000000000003</c:v>
                </c:pt>
                <c:pt idx="2742">
                  <c:v>0.48</c:v>
                </c:pt>
                <c:pt idx="2743">
                  <c:v>0.28000000000000003</c:v>
                </c:pt>
                <c:pt idx="2744">
                  <c:v>0.36</c:v>
                </c:pt>
                <c:pt idx="2745">
                  <c:v>0.24</c:v>
                </c:pt>
                <c:pt idx="2746">
                  <c:v>0.32</c:v>
                </c:pt>
                <c:pt idx="2747">
                  <c:v>0.32</c:v>
                </c:pt>
                <c:pt idx="2748">
                  <c:v>0.16</c:v>
                </c:pt>
                <c:pt idx="2749">
                  <c:v>0.44</c:v>
                </c:pt>
                <c:pt idx="2750">
                  <c:v>0.28000000000000003</c:v>
                </c:pt>
                <c:pt idx="2751">
                  <c:v>0.28000000000000003</c:v>
                </c:pt>
                <c:pt idx="2752">
                  <c:v>0.16</c:v>
                </c:pt>
                <c:pt idx="2753">
                  <c:v>0.44</c:v>
                </c:pt>
                <c:pt idx="2754">
                  <c:v>0.52</c:v>
                </c:pt>
                <c:pt idx="2755">
                  <c:v>0.12</c:v>
                </c:pt>
                <c:pt idx="2756">
                  <c:v>0.32</c:v>
                </c:pt>
                <c:pt idx="2757">
                  <c:v>0.2</c:v>
                </c:pt>
                <c:pt idx="2758">
                  <c:v>0.2</c:v>
                </c:pt>
                <c:pt idx="2759">
                  <c:v>0.44</c:v>
                </c:pt>
                <c:pt idx="2760">
                  <c:v>0.28000000000000003</c:v>
                </c:pt>
                <c:pt idx="2761">
                  <c:v>0.12</c:v>
                </c:pt>
                <c:pt idx="2762">
                  <c:v>0.16</c:v>
                </c:pt>
                <c:pt idx="2763">
                  <c:v>0.32</c:v>
                </c:pt>
                <c:pt idx="2764">
                  <c:v>0.24</c:v>
                </c:pt>
                <c:pt idx="2765">
                  <c:v>0.12</c:v>
                </c:pt>
                <c:pt idx="2766">
                  <c:v>0.24</c:v>
                </c:pt>
                <c:pt idx="2767">
                  <c:v>0.24</c:v>
                </c:pt>
                <c:pt idx="2768">
                  <c:v>0.24</c:v>
                </c:pt>
                <c:pt idx="2769">
                  <c:v>0.24</c:v>
                </c:pt>
                <c:pt idx="2770">
                  <c:v>0.28000000000000003</c:v>
                </c:pt>
                <c:pt idx="2771">
                  <c:v>0.16</c:v>
                </c:pt>
                <c:pt idx="2772">
                  <c:v>0.28000000000000003</c:v>
                </c:pt>
                <c:pt idx="2773">
                  <c:v>0.24</c:v>
                </c:pt>
                <c:pt idx="2774">
                  <c:v>0.2</c:v>
                </c:pt>
                <c:pt idx="2775">
                  <c:v>0.12</c:v>
                </c:pt>
                <c:pt idx="2776">
                  <c:v>0.2</c:v>
                </c:pt>
                <c:pt idx="2777">
                  <c:v>0.28000000000000003</c:v>
                </c:pt>
                <c:pt idx="2778">
                  <c:v>0.16</c:v>
                </c:pt>
                <c:pt idx="2779">
                  <c:v>0.12</c:v>
                </c:pt>
                <c:pt idx="2780">
                  <c:v>0.32</c:v>
                </c:pt>
                <c:pt idx="2781">
                  <c:v>0.24</c:v>
                </c:pt>
                <c:pt idx="2782">
                  <c:v>0.12</c:v>
                </c:pt>
                <c:pt idx="2783">
                  <c:v>0.48</c:v>
                </c:pt>
                <c:pt idx="2784">
                  <c:v>0.16</c:v>
                </c:pt>
                <c:pt idx="2785">
                  <c:v>0.28000000000000003</c:v>
                </c:pt>
                <c:pt idx="2786">
                  <c:v>0.24</c:v>
                </c:pt>
                <c:pt idx="2787">
                  <c:v>0.28000000000000003</c:v>
                </c:pt>
                <c:pt idx="2788">
                  <c:v>0.16</c:v>
                </c:pt>
                <c:pt idx="2789">
                  <c:v>0.36</c:v>
                </c:pt>
                <c:pt idx="2790">
                  <c:v>0.24</c:v>
                </c:pt>
                <c:pt idx="2791">
                  <c:v>0.28000000000000003</c:v>
                </c:pt>
                <c:pt idx="2792">
                  <c:v>0.32</c:v>
                </c:pt>
                <c:pt idx="2793">
                  <c:v>0.2</c:v>
                </c:pt>
                <c:pt idx="2794">
                  <c:v>0.4</c:v>
                </c:pt>
                <c:pt idx="2795">
                  <c:v>0.24</c:v>
                </c:pt>
                <c:pt idx="2796">
                  <c:v>0.2</c:v>
                </c:pt>
                <c:pt idx="2797">
                  <c:v>0.36</c:v>
                </c:pt>
                <c:pt idx="2798">
                  <c:v>0.4</c:v>
                </c:pt>
                <c:pt idx="2799">
                  <c:v>0.28000000000000003</c:v>
                </c:pt>
                <c:pt idx="2800">
                  <c:v>0.16</c:v>
                </c:pt>
                <c:pt idx="2801">
                  <c:v>0.24</c:v>
                </c:pt>
                <c:pt idx="2802">
                  <c:v>0.28000000000000003</c:v>
                </c:pt>
                <c:pt idx="2803">
                  <c:v>0.16</c:v>
                </c:pt>
                <c:pt idx="2804">
                  <c:v>0.16</c:v>
                </c:pt>
                <c:pt idx="2805">
                  <c:v>0.36</c:v>
                </c:pt>
                <c:pt idx="2806">
                  <c:v>0.24</c:v>
                </c:pt>
                <c:pt idx="2807">
                  <c:v>0.28000000000000003</c:v>
                </c:pt>
                <c:pt idx="2808">
                  <c:v>0.16</c:v>
                </c:pt>
                <c:pt idx="2809">
                  <c:v>0.12</c:v>
                </c:pt>
                <c:pt idx="2810">
                  <c:v>0.2</c:v>
                </c:pt>
                <c:pt idx="2811">
                  <c:v>0.24</c:v>
                </c:pt>
                <c:pt idx="2812">
                  <c:v>0.08</c:v>
                </c:pt>
                <c:pt idx="2813">
                  <c:v>0.12</c:v>
                </c:pt>
                <c:pt idx="2814">
                  <c:v>0.2</c:v>
                </c:pt>
                <c:pt idx="2815">
                  <c:v>0.08</c:v>
                </c:pt>
                <c:pt idx="2816">
                  <c:v>0.08</c:v>
                </c:pt>
                <c:pt idx="2817">
                  <c:v>0.28000000000000003</c:v>
                </c:pt>
                <c:pt idx="2818">
                  <c:v>0.08</c:v>
                </c:pt>
                <c:pt idx="2819">
                  <c:v>0.16</c:v>
                </c:pt>
                <c:pt idx="2820">
                  <c:v>0.12</c:v>
                </c:pt>
                <c:pt idx="2821">
                  <c:v>0.24</c:v>
                </c:pt>
                <c:pt idx="2822">
                  <c:v>0.32</c:v>
                </c:pt>
                <c:pt idx="2823">
                  <c:v>0.12</c:v>
                </c:pt>
                <c:pt idx="2824">
                  <c:v>0.28000000000000003</c:v>
                </c:pt>
                <c:pt idx="2825">
                  <c:v>0.16</c:v>
                </c:pt>
                <c:pt idx="2826">
                  <c:v>0.24</c:v>
                </c:pt>
                <c:pt idx="2827">
                  <c:v>0.24</c:v>
                </c:pt>
                <c:pt idx="2828">
                  <c:v>0.4</c:v>
                </c:pt>
                <c:pt idx="2829">
                  <c:v>0.44</c:v>
                </c:pt>
                <c:pt idx="2830">
                  <c:v>0.04</c:v>
                </c:pt>
                <c:pt idx="2831">
                  <c:v>0.16</c:v>
                </c:pt>
                <c:pt idx="2832">
                  <c:v>0.16</c:v>
                </c:pt>
                <c:pt idx="2833">
                  <c:v>0.28000000000000003</c:v>
                </c:pt>
                <c:pt idx="2834">
                  <c:v>0.12</c:v>
                </c:pt>
                <c:pt idx="2835">
                  <c:v>0.2</c:v>
                </c:pt>
                <c:pt idx="2836">
                  <c:v>0.24</c:v>
                </c:pt>
                <c:pt idx="2837">
                  <c:v>0.08</c:v>
                </c:pt>
                <c:pt idx="2838">
                  <c:v>0.36</c:v>
                </c:pt>
                <c:pt idx="2839">
                  <c:v>0.2</c:v>
                </c:pt>
                <c:pt idx="2840">
                  <c:v>0.28000000000000003</c:v>
                </c:pt>
                <c:pt idx="2841">
                  <c:v>0.16</c:v>
                </c:pt>
                <c:pt idx="2842">
                  <c:v>0.12</c:v>
                </c:pt>
                <c:pt idx="2843">
                  <c:v>0.24</c:v>
                </c:pt>
                <c:pt idx="2844">
                  <c:v>0.24</c:v>
                </c:pt>
                <c:pt idx="2845">
                  <c:v>0.2</c:v>
                </c:pt>
                <c:pt idx="2846">
                  <c:v>0.16</c:v>
                </c:pt>
                <c:pt idx="2847">
                  <c:v>0.16</c:v>
                </c:pt>
                <c:pt idx="2848">
                  <c:v>0.16</c:v>
                </c:pt>
                <c:pt idx="2849">
                  <c:v>0.2</c:v>
                </c:pt>
                <c:pt idx="2850">
                  <c:v>0.24</c:v>
                </c:pt>
                <c:pt idx="2851">
                  <c:v>0.2</c:v>
                </c:pt>
                <c:pt idx="2852">
                  <c:v>0.24</c:v>
                </c:pt>
                <c:pt idx="2853">
                  <c:v>0</c:v>
                </c:pt>
                <c:pt idx="2854">
                  <c:v>0.24</c:v>
                </c:pt>
                <c:pt idx="2855">
                  <c:v>0.2</c:v>
                </c:pt>
                <c:pt idx="2856">
                  <c:v>0.28000000000000003</c:v>
                </c:pt>
                <c:pt idx="2857">
                  <c:v>0.16</c:v>
                </c:pt>
                <c:pt idx="2858">
                  <c:v>0.28000000000000003</c:v>
                </c:pt>
                <c:pt idx="2859">
                  <c:v>0.32</c:v>
                </c:pt>
                <c:pt idx="2860">
                  <c:v>0.08</c:v>
                </c:pt>
                <c:pt idx="2861">
                  <c:v>0.2</c:v>
                </c:pt>
                <c:pt idx="2862">
                  <c:v>0.12</c:v>
                </c:pt>
                <c:pt idx="2863">
                  <c:v>0.2</c:v>
                </c:pt>
                <c:pt idx="2864">
                  <c:v>0.08</c:v>
                </c:pt>
                <c:pt idx="2865">
                  <c:v>0.12</c:v>
                </c:pt>
                <c:pt idx="2866">
                  <c:v>0.36</c:v>
                </c:pt>
                <c:pt idx="2867">
                  <c:v>0.24</c:v>
                </c:pt>
                <c:pt idx="2868">
                  <c:v>0.36</c:v>
                </c:pt>
                <c:pt idx="2869">
                  <c:v>0.16</c:v>
                </c:pt>
                <c:pt idx="2870">
                  <c:v>0.24</c:v>
                </c:pt>
                <c:pt idx="2871">
                  <c:v>0.04</c:v>
                </c:pt>
                <c:pt idx="2872">
                  <c:v>0.16</c:v>
                </c:pt>
                <c:pt idx="2873">
                  <c:v>0.2</c:v>
                </c:pt>
                <c:pt idx="2874">
                  <c:v>0.12</c:v>
                </c:pt>
                <c:pt idx="2875">
                  <c:v>0.24</c:v>
                </c:pt>
                <c:pt idx="2876">
                  <c:v>0.36</c:v>
                </c:pt>
                <c:pt idx="2877">
                  <c:v>0.12</c:v>
                </c:pt>
                <c:pt idx="2878">
                  <c:v>0.32</c:v>
                </c:pt>
                <c:pt idx="2879">
                  <c:v>0.24</c:v>
                </c:pt>
                <c:pt idx="2880">
                  <c:v>0.32</c:v>
                </c:pt>
                <c:pt idx="2881">
                  <c:v>0.12</c:v>
                </c:pt>
                <c:pt idx="2882">
                  <c:v>0.04</c:v>
                </c:pt>
                <c:pt idx="2883">
                  <c:v>0.36</c:v>
                </c:pt>
                <c:pt idx="2884">
                  <c:v>0.32</c:v>
                </c:pt>
                <c:pt idx="2885">
                  <c:v>0.36</c:v>
                </c:pt>
                <c:pt idx="2886">
                  <c:v>0.12</c:v>
                </c:pt>
                <c:pt idx="2887">
                  <c:v>0.08</c:v>
                </c:pt>
                <c:pt idx="2888">
                  <c:v>0.24</c:v>
                </c:pt>
                <c:pt idx="2889">
                  <c:v>0.24</c:v>
                </c:pt>
                <c:pt idx="2890">
                  <c:v>0.2</c:v>
                </c:pt>
                <c:pt idx="2891">
                  <c:v>0.24</c:v>
                </c:pt>
                <c:pt idx="2892">
                  <c:v>0.28000000000000003</c:v>
                </c:pt>
                <c:pt idx="2893">
                  <c:v>0.12</c:v>
                </c:pt>
                <c:pt idx="2894">
                  <c:v>0.2</c:v>
                </c:pt>
                <c:pt idx="2895">
                  <c:v>0.28000000000000003</c:v>
                </c:pt>
                <c:pt idx="2896">
                  <c:v>0.12</c:v>
                </c:pt>
                <c:pt idx="2897">
                  <c:v>0.32</c:v>
                </c:pt>
                <c:pt idx="2898">
                  <c:v>0.6</c:v>
                </c:pt>
                <c:pt idx="2899">
                  <c:v>0.16</c:v>
                </c:pt>
                <c:pt idx="2900">
                  <c:v>0.08</c:v>
                </c:pt>
                <c:pt idx="2901">
                  <c:v>0.16</c:v>
                </c:pt>
                <c:pt idx="2902">
                  <c:v>0.24</c:v>
                </c:pt>
                <c:pt idx="2903">
                  <c:v>0.16</c:v>
                </c:pt>
                <c:pt idx="2904">
                  <c:v>0.2</c:v>
                </c:pt>
                <c:pt idx="2905">
                  <c:v>0.16</c:v>
                </c:pt>
                <c:pt idx="2906">
                  <c:v>0.2</c:v>
                </c:pt>
                <c:pt idx="2907">
                  <c:v>0.12</c:v>
                </c:pt>
                <c:pt idx="2908">
                  <c:v>0.16</c:v>
                </c:pt>
                <c:pt idx="2909">
                  <c:v>0.24</c:v>
                </c:pt>
                <c:pt idx="2910">
                  <c:v>0.24</c:v>
                </c:pt>
                <c:pt idx="2911">
                  <c:v>0.24</c:v>
                </c:pt>
                <c:pt idx="2912">
                  <c:v>0.28000000000000003</c:v>
                </c:pt>
                <c:pt idx="2913">
                  <c:v>0.12</c:v>
                </c:pt>
                <c:pt idx="2914">
                  <c:v>0.2</c:v>
                </c:pt>
                <c:pt idx="2915">
                  <c:v>0.4</c:v>
                </c:pt>
                <c:pt idx="2916">
                  <c:v>0.2</c:v>
                </c:pt>
                <c:pt idx="2917">
                  <c:v>0.24</c:v>
                </c:pt>
                <c:pt idx="2918">
                  <c:v>0.12</c:v>
                </c:pt>
                <c:pt idx="2919">
                  <c:v>0.24</c:v>
                </c:pt>
                <c:pt idx="2920">
                  <c:v>0.28000000000000003</c:v>
                </c:pt>
                <c:pt idx="2921">
                  <c:v>0.16</c:v>
                </c:pt>
                <c:pt idx="2922">
                  <c:v>0.08</c:v>
                </c:pt>
                <c:pt idx="2923">
                  <c:v>0.24</c:v>
                </c:pt>
                <c:pt idx="2924">
                  <c:v>0.16</c:v>
                </c:pt>
                <c:pt idx="2925">
                  <c:v>0.44</c:v>
                </c:pt>
                <c:pt idx="2926">
                  <c:v>0.08</c:v>
                </c:pt>
                <c:pt idx="2927">
                  <c:v>0.12</c:v>
                </c:pt>
                <c:pt idx="2928">
                  <c:v>0.08</c:v>
                </c:pt>
                <c:pt idx="2929">
                  <c:v>0.12</c:v>
                </c:pt>
                <c:pt idx="2930">
                  <c:v>0.2</c:v>
                </c:pt>
                <c:pt idx="2931">
                  <c:v>0.08</c:v>
                </c:pt>
                <c:pt idx="2932">
                  <c:v>0.2</c:v>
                </c:pt>
                <c:pt idx="2933">
                  <c:v>0.2</c:v>
                </c:pt>
                <c:pt idx="2934">
                  <c:v>0.24</c:v>
                </c:pt>
                <c:pt idx="2935">
                  <c:v>0.16</c:v>
                </c:pt>
                <c:pt idx="2936">
                  <c:v>0.08</c:v>
                </c:pt>
                <c:pt idx="2937">
                  <c:v>0.04</c:v>
                </c:pt>
                <c:pt idx="2938">
                  <c:v>0.16</c:v>
                </c:pt>
                <c:pt idx="2939">
                  <c:v>0.12</c:v>
                </c:pt>
                <c:pt idx="2940">
                  <c:v>0.2</c:v>
                </c:pt>
                <c:pt idx="2941">
                  <c:v>0.16</c:v>
                </c:pt>
                <c:pt idx="2942">
                  <c:v>0.28000000000000003</c:v>
                </c:pt>
                <c:pt idx="2943">
                  <c:v>0.16</c:v>
                </c:pt>
                <c:pt idx="2944">
                  <c:v>0.32</c:v>
                </c:pt>
                <c:pt idx="2945">
                  <c:v>0.36</c:v>
                </c:pt>
                <c:pt idx="2946">
                  <c:v>0.36</c:v>
                </c:pt>
                <c:pt idx="2947">
                  <c:v>0.32</c:v>
                </c:pt>
                <c:pt idx="2948">
                  <c:v>0.12</c:v>
                </c:pt>
                <c:pt idx="2949">
                  <c:v>0.16</c:v>
                </c:pt>
                <c:pt idx="2950">
                  <c:v>0.2</c:v>
                </c:pt>
                <c:pt idx="2951">
                  <c:v>0.24</c:v>
                </c:pt>
                <c:pt idx="2952">
                  <c:v>0.12</c:v>
                </c:pt>
                <c:pt idx="2953">
                  <c:v>0.24</c:v>
                </c:pt>
                <c:pt idx="2954">
                  <c:v>0.16</c:v>
                </c:pt>
                <c:pt idx="2955">
                  <c:v>0.08</c:v>
                </c:pt>
                <c:pt idx="2956">
                  <c:v>0.08</c:v>
                </c:pt>
                <c:pt idx="2957">
                  <c:v>0.2</c:v>
                </c:pt>
                <c:pt idx="2958">
                  <c:v>0.2</c:v>
                </c:pt>
                <c:pt idx="2959">
                  <c:v>0.2</c:v>
                </c:pt>
                <c:pt idx="2960">
                  <c:v>0.28000000000000003</c:v>
                </c:pt>
                <c:pt idx="2961">
                  <c:v>0.08</c:v>
                </c:pt>
                <c:pt idx="2962">
                  <c:v>0.12</c:v>
                </c:pt>
                <c:pt idx="2963">
                  <c:v>0.48</c:v>
                </c:pt>
                <c:pt idx="2964">
                  <c:v>0.28000000000000003</c:v>
                </c:pt>
                <c:pt idx="2965">
                  <c:v>0.24</c:v>
                </c:pt>
                <c:pt idx="2966">
                  <c:v>0.2</c:v>
                </c:pt>
                <c:pt idx="2967">
                  <c:v>0.16</c:v>
                </c:pt>
                <c:pt idx="2968">
                  <c:v>0.16</c:v>
                </c:pt>
                <c:pt idx="2969">
                  <c:v>0.28000000000000003</c:v>
                </c:pt>
                <c:pt idx="2970">
                  <c:v>0.36</c:v>
                </c:pt>
                <c:pt idx="2971">
                  <c:v>0.4</c:v>
                </c:pt>
                <c:pt idx="2972">
                  <c:v>0.2</c:v>
                </c:pt>
                <c:pt idx="2973">
                  <c:v>0.24</c:v>
                </c:pt>
                <c:pt idx="2974">
                  <c:v>0.28000000000000003</c:v>
                </c:pt>
                <c:pt idx="2975">
                  <c:v>0.28000000000000003</c:v>
                </c:pt>
                <c:pt idx="2976">
                  <c:v>0.2</c:v>
                </c:pt>
                <c:pt idx="2977">
                  <c:v>0.2</c:v>
                </c:pt>
                <c:pt idx="2978">
                  <c:v>0.16</c:v>
                </c:pt>
                <c:pt idx="2979">
                  <c:v>0.24</c:v>
                </c:pt>
                <c:pt idx="2980">
                  <c:v>0.32</c:v>
                </c:pt>
                <c:pt idx="2981">
                  <c:v>0.24</c:v>
                </c:pt>
                <c:pt idx="2982">
                  <c:v>0.12</c:v>
                </c:pt>
                <c:pt idx="2983">
                  <c:v>0.28000000000000003</c:v>
                </c:pt>
                <c:pt idx="2984">
                  <c:v>0.2</c:v>
                </c:pt>
                <c:pt idx="2985">
                  <c:v>0.2</c:v>
                </c:pt>
                <c:pt idx="2986">
                  <c:v>0.08</c:v>
                </c:pt>
                <c:pt idx="2987">
                  <c:v>0.16</c:v>
                </c:pt>
                <c:pt idx="2988">
                  <c:v>0.24</c:v>
                </c:pt>
                <c:pt idx="2989">
                  <c:v>0.28000000000000003</c:v>
                </c:pt>
                <c:pt idx="2990">
                  <c:v>0.28000000000000003</c:v>
                </c:pt>
                <c:pt idx="2991">
                  <c:v>0.2</c:v>
                </c:pt>
                <c:pt idx="2992">
                  <c:v>0.08</c:v>
                </c:pt>
                <c:pt idx="2993">
                  <c:v>0.16</c:v>
                </c:pt>
                <c:pt idx="2994">
                  <c:v>0.16</c:v>
                </c:pt>
                <c:pt idx="2995">
                  <c:v>0.12</c:v>
                </c:pt>
                <c:pt idx="2996">
                  <c:v>0.36</c:v>
                </c:pt>
                <c:pt idx="2997">
                  <c:v>0.16</c:v>
                </c:pt>
                <c:pt idx="2998">
                  <c:v>0.12</c:v>
                </c:pt>
                <c:pt idx="2999">
                  <c:v>0.24</c:v>
                </c:pt>
                <c:pt idx="3000">
                  <c:v>0.24</c:v>
                </c:pt>
                <c:pt idx="3001">
                  <c:v>0.2</c:v>
                </c:pt>
                <c:pt idx="3002">
                  <c:v>0.16</c:v>
                </c:pt>
                <c:pt idx="3003">
                  <c:v>0.16</c:v>
                </c:pt>
                <c:pt idx="3004">
                  <c:v>0</c:v>
                </c:pt>
                <c:pt idx="3005">
                  <c:v>0.08</c:v>
                </c:pt>
                <c:pt idx="3006">
                  <c:v>0.28000000000000003</c:v>
                </c:pt>
                <c:pt idx="3007">
                  <c:v>0.24</c:v>
                </c:pt>
                <c:pt idx="3008">
                  <c:v>0</c:v>
                </c:pt>
                <c:pt idx="3009">
                  <c:v>0.2</c:v>
                </c:pt>
                <c:pt idx="3010">
                  <c:v>0.32</c:v>
                </c:pt>
                <c:pt idx="3011">
                  <c:v>0.28000000000000003</c:v>
                </c:pt>
                <c:pt idx="3012">
                  <c:v>0.28000000000000003</c:v>
                </c:pt>
                <c:pt idx="3013">
                  <c:v>0.36</c:v>
                </c:pt>
                <c:pt idx="3014">
                  <c:v>0.2</c:v>
                </c:pt>
                <c:pt idx="3015">
                  <c:v>0.32</c:v>
                </c:pt>
                <c:pt idx="3016">
                  <c:v>0.12</c:v>
                </c:pt>
                <c:pt idx="3017">
                  <c:v>0.28000000000000003</c:v>
                </c:pt>
                <c:pt idx="3018">
                  <c:v>0.12</c:v>
                </c:pt>
                <c:pt idx="3019">
                  <c:v>0.24</c:v>
                </c:pt>
                <c:pt idx="3020">
                  <c:v>0.28000000000000003</c:v>
                </c:pt>
                <c:pt idx="3021">
                  <c:v>0.48</c:v>
                </c:pt>
                <c:pt idx="3022">
                  <c:v>0.12</c:v>
                </c:pt>
                <c:pt idx="3023">
                  <c:v>0.44</c:v>
                </c:pt>
                <c:pt idx="3024">
                  <c:v>0.16</c:v>
                </c:pt>
                <c:pt idx="3025">
                  <c:v>0.44</c:v>
                </c:pt>
                <c:pt idx="3026">
                  <c:v>0.28000000000000003</c:v>
                </c:pt>
                <c:pt idx="3027">
                  <c:v>0.36</c:v>
                </c:pt>
                <c:pt idx="3028">
                  <c:v>0.16</c:v>
                </c:pt>
                <c:pt idx="3029">
                  <c:v>0.32</c:v>
                </c:pt>
                <c:pt idx="3030">
                  <c:v>0.2</c:v>
                </c:pt>
                <c:pt idx="3031">
                  <c:v>0.36</c:v>
                </c:pt>
                <c:pt idx="3032">
                  <c:v>0.36</c:v>
                </c:pt>
                <c:pt idx="3033">
                  <c:v>0.16</c:v>
                </c:pt>
                <c:pt idx="3034">
                  <c:v>0.16</c:v>
                </c:pt>
                <c:pt idx="3035">
                  <c:v>0.08</c:v>
                </c:pt>
                <c:pt idx="3036">
                  <c:v>0.24</c:v>
                </c:pt>
                <c:pt idx="3037">
                  <c:v>0.2</c:v>
                </c:pt>
                <c:pt idx="3038">
                  <c:v>0.08</c:v>
                </c:pt>
                <c:pt idx="3039">
                  <c:v>0.24</c:v>
                </c:pt>
                <c:pt idx="3040">
                  <c:v>0.32</c:v>
                </c:pt>
                <c:pt idx="3041">
                  <c:v>0.2</c:v>
                </c:pt>
                <c:pt idx="3042">
                  <c:v>0.2</c:v>
                </c:pt>
                <c:pt idx="3043">
                  <c:v>0.16</c:v>
                </c:pt>
                <c:pt idx="3044">
                  <c:v>0.04</c:v>
                </c:pt>
                <c:pt idx="3045">
                  <c:v>0.44</c:v>
                </c:pt>
                <c:pt idx="3046">
                  <c:v>0.2</c:v>
                </c:pt>
                <c:pt idx="3047">
                  <c:v>0.28000000000000003</c:v>
                </c:pt>
                <c:pt idx="3048">
                  <c:v>0.04</c:v>
                </c:pt>
                <c:pt idx="3049">
                  <c:v>0.2</c:v>
                </c:pt>
                <c:pt idx="3050">
                  <c:v>0.04</c:v>
                </c:pt>
                <c:pt idx="3051">
                  <c:v>0.32</c:v>
                </c:pt>
                <c:pt idx="3052">
                  <c:v>0.24</c:v>
                </c:pt>
                <c:pt idx="3053">
                  <c:v>0.32</c:v>
                </c:pt>
                <c:pt idx="3054">
                  <c:v>0.2</c:v>
                </c:pt>
                <c:pt idx="3055">
                  <c:v>0.32</c:v>
                </c:pt>
                <c:pt idx="3056">
                  <c:v>0.28000000000000003</c:v>
                </c:pt>
                <c:pt idx="3057">
                  <c:v>0.32</c:v>
                </c:pt>
                <c:pt idx="3058">
                  <c:v>0.08</c:v>
                </c:pt>
                <c:pt idx="3059">
                  <c:v>0.16</c:v>
                </c:pt>
                <c:pt idx="3060">
                  <c:v>0.28000000000000003</c:v>
                </c:pt>
                <c:pt idx="3061">
                  <c:v>0.16</c:v>
                </c:pt>
                <c:pt idx="3062">
                  <c:v>0.2</c:v>
                </c:pt>
                <c:pt idx="3063">
                  <c:v>0.2</c:v>
                </c:pt>
                <c:pt idx="3064">
                  <c:v>0.2</c:v>
                </c:pt>
                <c:pt idx="3065">
                  <c:v>0.16</c:v>
                </c:pt>
                <c:pt idx="3066">
                  <c:v>0.12</c:v>
                </c:pt>
                <c:pt idx="3067">
                  <c:v>0.24</c:v>
                </c:pt>
                <c:pt idx="3068">
                  <c:v>0.08</c:v>
                </c:pt>
                <c:pt idx="3069">
                  <c:v>0.16</c:v>
                </c:pt>
                <c:pt idx="3070">
                  <c:v>0.08</c:v>
                </c:pt>
                <c:pt idx="3071">
                  <c:v>0.2</c:v>
                </c:pt>
                <c:pt idx="3072">
                  <c:v>0.08</c:v>
                </c:pt>
                <c:pt idx="3073">
                  <c:v>0.28000000000000003</c:v>
                </c:pt>
                <c:pt idx="3074">
                  <c:v>0.12</c:v>
                </c:pt>
                <c:pt idx="3075">
                  <c:v>0.16</c:v>
                </c:pt>
                <c:pt idx="3076">
                  <c:v>0.04</c:v>
                </c:pt>
                <c:pt idx="3077">
                  <c:v>0.2</c:v>
                </c:pt>
                <c:pt idx="3078">
                  <c:v>0.12</c:v>
                </c:pt>
                <c:pt idx="3079">
                  <c:v>0.32</c:v>
                </c:pt>
                <c:pt idx="3080">
                  <c:v>0.08</c:v>
                </c:pt>
                <c:pt idx="3081">
                  <c:v>0.24</c:v>
                </c:pt>
                <c:pt idx="3082">
                  <c:v>0.08</c:v>
                </c:pt>
                <c:pt idx="3083">
                  <c:v>0.32</c:v>
                </c:pt>
                <c:pt idx="3084">
                  <c:v>0.24</c:v>
                </c:pt>
                <c:pt idx="3085">
                  <c:v>0.2</c:v>
                </c:pt>
                <c:pt idx="3086">
                  <c:v>0.52</c:v>
                </c:pt>
                <c:pt idx="3087">
                  <c:v>0.2</c:v>
                </c:pt>
                <c:pt idx="3088">
                  <c:v>0.16</c:v>
                </c:pt>
                <c:pt idx="3089">
                  <c:v>0.12</c:v>
                </c:pt>
                <c:pt idx="3090">
                  <c:v>0.12</c:v>
                </c:pt>
                <c:pt idx="3091">
                  <c:v>0.2</c:v>
                </c:pt>
                <c:pt idx="3092">
                  <c:v>0.28000000000000003</c:v>
                </c:pt>
                <c:pt idx="3093">
                  <c:v>0.16</c:v>
                </c:pt>
                <c:pt idx="3094">
                  <c:v>0.12</c:v>
                </c:pt>
                <c:pt idx="3095">
                  <c:v>0.12</c:v>
                </c:pt>
                <c:pt idx="3096">
                  <c:v>0.4</c:v>
                </c:pt>
                <c:pt idx="3097">
                  <c:v>0.2</c:v>
                </c:pt>
                <c:pt idx="3098">
                  <c:v>0.16</c:v>
                </c:pt>
                <c:pt idx="3099">
                  <c:v>0.12</c:v>
                </c:pt>
                <c:pt idx="3100">
                  <c:v>0.2</c:v>
                </c:pt>
                <c:pt idx="3101">
                  <c:v>0.16</c:v>
                </c:pt>
                <c:pt idx="3102">
                  <c:v>0.28000000000000003</c:v>
                </c:pt>
                <c:pt idx="3103">
                  <c:v>0.2</c:v>
                </c:pt>
                <c:pt idx="3104">
                  <c:v>0.24</c:v>
                </c:pt>
                <c:pt idx="3105">
                  <c:v>0.28000000000000003</c:v>
                </c:pt>
                <c:pt idx="3106">
                  <c:v>0.12</c:v>
                </c:pt>
                <c:pt idx="3107">
                  <c:v>0</c:v>
                </c:pt>
                <c:pt idx="3108">
                  <c:v>0.08</c:v>
                </c:pt>
                <c:pt idx="3109">
                  <c:v>0.16</c:v>
                </c:pt>
                <c:pt idx="3110">
                  <c:v>0.32</c:v>
                </c:pt>
                <c:pt idx="3111">
                  <c:v>0.12</c:v>
                </c:pt>
                <c:pt idx="3112">
                  <c:v>0.2</c:v>
                </c:pt>
                <c:pt idx="3113">
                  <c:v>0.08</c:v>
                </c:pt>
                <c:pt idx="3114">
                  <c:v>0.04</c:v>
                </c:pt>
                <c:pt idx="3115">
                  <c:v>0.28000000000000003</c:v>
                </c:pt>
                <c:pt idx="3116">
                  <c:v>0.16</c:v>
                </c:pt>
                <c:pt idx="3117">
                  <c:v>0.08</c:v>
                </c:pt>
                <c:pt idx="3118">
                  <c:v>0.24</c:v>
                </c:pt>
                <c:pt idx="3119">
                  <c:v>0.2</c:v>
                </c:pt>
                <c:pt idx="3120">
                  <c:v>0.12</c:v>
                </c:pt>
                <c:pt idx="3121">
                  <c:v>0.24</c:v>
                </c:pt>
                <c:pt idx="3122">
                  <c:v>0.2</c:v>
                </c:pt>
                <c:pt idx="3123">
                  <c:v>0.12</c:v>
                </c:pt>
                <c:pt idx="3124">
                  <c:v>0.08</c:v>
                </c:pt>
                <c:pt idx="3125">
                  <c:v>0.2</c:v>
                </c:pt>
                <c:pt idx="3126">
                  <c:v>0.24</c:v>
                </c:pt>
                <c:pt idx="3127">
                  <c:v>0.08</c:v>
                </c:pt>
                <c:pt idx="3128">
                  <c:v>0.2</c:v>
                </c:pt>
                <c:pt idx="3129">
                  <c:v>0</c:v>
                </c:pt>
                <c:pt idx="3130">
                  <c:v>0.28000000000000003</c:v>
                </c:pt>
                <c:pt idx="3131">
                  <c:v>0.28000000000000003</c:v>
                </c:pt>
                <c:pt idx="3132">
                  <c:v>0.16</c:v>
                </c:pt>
                <c:pt idx="3133">
                  <c:v>0.24</c:v>
                </c:pt>
                <c:pt idx="3134">
                  <c:v>0.12</c:v>
                </c:pt>
                <c:pt idx="3135">
                  <c:v>0.28000000000000003</c:v>
                </c:pt>
                <c:pt idx="3136">
                  <c:v>0.12</c:v>
                </c:pt>
                <c:pt idx="3137">
                  <c:v>0.24</c:v>
                </c:pt>
                <c:pt idx="3138">
                  <c:v>0.16</c:v>
                </c:pt>
                <c:pt idx="3139">
                  <c:v>0.2</c:v>
                </c:pt>
                <c:pt idx="3140">
                  <c:v>0.24</c:v>
                </c:pt>
                <c:pt idx="3141">
                  <c:v>0.24</c:v>
                </c:pt>
                <c:pt idx="3142">
                  <c:v>0.08</c:v>
                </c:pt>
                <c:pt idx="3143">
                  <c:v>0.32</c:v>
                </c:pt>
                <c:pt idx="3144">
                  <c:v>0.16</c:v>
                </c:pt>
                <c:pt idx="3145">
                  <c:v>0.28000000000000003</c:v>
                </c:pt>
                <c:pt idx="3146">
                  <c:v>0.04</c:v>
                </c:pt>
                <c:pt idx="3147">
                  <c:v>0.08</c:v>
                </c:pt>
                <c:pt idx="3148">
                  <c:v>0.16</c:v>
                </c:pt>
                <c:pt idx="3149">
                  <c:v>0.16</c:v>
                </c:pt>
                <c:pt idx="3150">
                  <c:v>0.16</c:v>
                </c:pt>
                <c:pt idx="3151">
                  <c:v>0.2</c:v>
                </c:pt>
                <c:pt idx="3152">
                  <c:v>0.12</c:v>
                </c:pt>
                <c:pt idx="3153">
                  <c:v>0.08</c:v>
                </c:pt>
                <c:pt idx="3154">
                  <c:v>0.36</c:v>
                </c:pt>
                <c:pt idx="3155">
                  <c:v>0.32</c:v>
                </c:pt>
                <c:pt idx="3156">
                  <c:v>0.16</c:v>
                </c:pt>
                <c:pt idx="3157">
                  <c:v>0.16</c:v>
                </c:pt>
                <c:pt idx="3158">
                  <c:v>0.12</c:v>
                </c:pt>
                <c:pt idx="3159">
                  <c:v>0.12</c:v>
                </c:pt>
                <c:pt idx="3160">
                  <c:v>0.08</c:v>
                </c:pt>
                <c:pt idx="3161">
                  <c:v>0.16</c:v>
                </c:pt>
                <c:pt idx="3162">
                  <c:v>0.2</c:v>
                </c:pt>
                <c:pt idx="3163">
                  <c:v>0.16</c:v>
                </c:pt>
                <c:pt idx="3164">
                  <c:v>0.08</c:v>
                </c:pt>
                <c:pt idx="3165">
                  <c:v>0.04</c:v>
                </c:pt>
                <c:pt idx="3166">
                  <c:v>0.2</c:v>
                </c:pt>
                <c:pt idx="3167">
                  <c:v>0.16</c:v>
                </c:pt>
                <c:pt idx="3168">
                  <c:v>0.4</c:v>
                </c:pt>
                <c:pt idx="3169">
                  <c:v>0.16</c:v>
                </c:pt>
                <c:pt idx="3170">
                  <c:v>0.2</c:v>
                </c:pt>
                <c:pt idx="3171">
                  <c:v>0.04</c:v>
                </c:pt>
                <c:pt idx="3172">
                  <c:v>0.2</c:v>
                </c:pt>
                <c:pt idx="3173">
                  <c:v>0.12</c:v>
                </c:pt>
                <c:pt idx="3174">
                  <c:v>0.12</c:v>
                </c:pt>
                <c:pt idx="3175">
                  <c:v>0.2</c:v>
                </c:pt>
                <c:pt idx="3176">
                  <c:v>0.2</c:v>
                </c:pt>
                <c:pt idx="3177">
                  <c:v>0.16</c:v>
                </c:pt>
                <c:pt idx="3178">
                  <c:v>0.28000000000000003</c:v>
                </c:pt>
                <c:pt idx="3179">
                  <c:v>0.32</c:v>
                </c:pt>
                <c:pt idx="3180">
                  <c:v>0.12</c:v>
                </c:pt>
                <c:pt idx="3181">
                  <c:v>0.16</c:v>
                </c:pt>
                <c:pt idx="3182">
                  <c:v>0.28000000000000003</c:v>
                </c:pt>
                <c:pt idx="3183">
                  <c:v>0.16</c:v>
                </c:pt>
                <c:pt idx="3184">
                  <c:v>0.12</c:v>
                </c:pt>
                <c:pt idx="3185">
                  <c:v>0.16</c:v>
                </c:pt>
                <c:pt idx="3186">
                  <c:v>0.12</c:v>
                </c:pt>
                <c:pt idx="3187">
                  <c:v>0.12</c:v>
                </c:pt>
                <c:pt idx="3188">
                  <c:v>0.12</c:v>
                </c:pt>
                <c:pt idx="3189">
                  <c:v>0.16</c:v>
                </c:pt>
                <c:pt idx="3190">
                  <c:v>0.12</c:v>
                </c:pt>
                <c:pt idx="3191">
                  <c:v>0.04</c:v>
                </c:pt>
                <c:pt idx="3192">
                  <c:v>0.28000000000000003</c:v>
                </c:pt>
                <c:pt idx="3193">
                  <c:v>0.08</c:v>
                </c:pt>
                <c:pt idx="3194">
                  <c:v>0.04</c:v>
                </c:pt>
                <c:pt idx="3195">
                  <c:v>0.36</c:v>
                </c:pt>
                <c:pt idx="3196">
                  <c:v>0.08</c:v>
                </c:pt>
                <c:pt idx="3197">
                  <c:v>0.04</c:v>
                </c:pt>
                <c:pt idx="3198">
                  <c:v>0.12</c:v>
                </c:pt>
                <c:pt idx="3199">
                  <c:v>0.32</c:v>
                </c:pt>
                <c:pt idx="3200">
                  <c:v>0.2</c:v>
                </c:pt>
                <c:pt idx="3201">
                  <c:v>0.12</c:v>
                </c:pt>
                <c:pt idx="3202">
                  <c:v>0.24</c:v>
                </c:pt>
                <c:pt idx="3203">
                  <c:v>0.2</c:v>
                </c:pt>
                <c:pt idx="3204">
                  <c:v>0.16</c:v>
                </c:pt>
                <c:pt idx="3205">
                  <c:v>0.2</c:v>
                </c:pt>
                <c:pt idx="3206">
                  <c:v>0.12</c:v>
                </c:pt>
                <c:pt idx="3207">
                  <c:v>0.2</c:v>
                </c:pt>
                <c:pt idx="3208">
                  <c:v>0</c:v>
                </c:pt>
                <c:pt idx="3209">
                  <c:v>0.12</c:v>
                </c:pt>
                <c:pt idx="3210">
                  <c:v>0.16</c:v>
                </c:pt>
                <c:pt idx="3211">
                  <c:v>0.16</c:v>
                </c:pt>
                <c:pt idx="3212">
                  <c:v>0.16</c:v>
                </c:pt>
                <c:pt idx="3213">
                  <c:v>0.12</c:v>
                </c:pt>
                <c:pt idx="3214">
                  <c:v>0.12</c:v>
                </c:pt>
                <c:pt idx="3215">
                  <c:v>0.2</c:v>
                </c:pt>
                <c:pt idx="3216">
                  <c:v>0.24</c:v>
                </c:pt>
                <c:pt idx="3217">
                  <c:v>0.08</c:v>
                </c:pt>
                <c:pt idx="3218">
                  <c:v>0.12</c:v>
                </c:pt>
                <c:pt idx="3219">
                  <c:v>0.16</c:v>
                </c:pt>
                <c:pt idx="3220">
                  <c:v>0.08</c:v>
                </c:pt>
                <c:pt idx="3221">
                  <c:v>0.16</c:v>
                </c:pt>
                <c:pt idx="3222">
                  <c:v>0.16</c:v>
                </c:pt>
                <c:pt idx="3223">
                  <c:v>0.24</c:v>
                </c:pt>
                <c:pt idx="3224">
                  <c:v>0.16</c:v>
                </c:pt>
                <c:pt idx="3225">
                  <c:v>0.12</c:v>
                </c:pt>
                <c:pt idx="3226">
                  <c:v>0</c:v>
                </c:pt>
                <c:pt idx="3227">
                  <c:v>0.08</c:v>
                </c:pt>
                <c:pt idx="3228">
                  <c:v>0.24</c:v>
                </c:pt>
                <c:pt idx="3229">
                  <c:v>0.08</c:v>
                </c:pt>
                <c:pt idx="3230">
                  <c:v>0.08</c:v>
                </c:pt>
                <c:pt idx="3231">
                  <c:v>0.08</c:v>
                </c:pt>
                <c:pt idx="3232">
                  <c:v>0.12</c:v>
                </c:pt>
                <c:pt idx="3233">
                  <c:v>0.2</c:v>
                </c:pt>
                <c:pt idx="3234">
                  <c:v>0.32</c:v>
                </c:pt>
                <c:pt idx="3235">
                  <c:v>0.28000000000000003</c:v>
                </c:pt>
                <c:pt idx="3236">
                  <c:v>0.32</c:v>
                </c:pt>
                <c:pt idx="3237">
                  <c:v>0.16</c:v>
                </c:pt>
                <c:pt idx="3238">
                  <c:v>0.04</c:v>
                </c:pt>
                <c:pt idx="3239">
                  <c:v>0.28000000000000003</c:v>
                </c:pt>
                <c:pt idx="3240">
                  <c:v>0.12</c:v>
                </c:pt>
                <c:pt idx="3241">
                  <c:v>0.04</c:v>
                </c:pt>
                <c:pt idx="3242">
                  <c:v>0.2</c:v>
                </c:pt>
                <c:pt idx="3243">
                  <c:v>0.4</c:v>
                </c:pt>
                <c:pt idx="3244">
                  <c:v>0.08</c:v>
                </c:pt>
                <c:pt idx="3245">
                  <c:v>0.24</c:v>
                </c:pt>
                <c:pt idx="3246">
                  <c:v>0.16</c:v>
                </c:pt>
                <c:pt idx="3247">
                  <c:v>0.16</c:v>
                </c:pt>
                <c:pt idx="3248">
                  <c:v>0.2</c:v>
                </c:pt>
                <c:pt idx="3249">
                  <c:v>0.2</c:v>
                </c:pt>
                <c:pt idx="3250">
                  <c:v>0.2</c:v>
                </c:pt>
                <c:pt idx="3251">
                  <c:v>0.2</c:v>
                </c:pt>
                <c:pt idx="3252">
                  <c:v>0.12</c:v>
                </c:pt>
                <c:pt idx="3253">
                  <c:v>0.24</c:v>
                </c:pt>
                <c:pt idx="3254">
                  <c:v>0.16</c:v>
                </c:pt>
                <c:pt idx="3255">
                  <c:v>0.12</c:v>
                </c:pt>
                <c:pt idx="3256">
                  <c:v>0.12</c:v>
                </c:pt>
                <c:pt idx="3257">
                  <c:v>0.16</c:v>
                </c:pt>
                <c:pt idx="3258">
                  <c:v>0.04</c:v>
                </c:pt>
                <c:pt idx="3259">
                  <c:v>0.28000000000000003</c:v>
                </c:pt>
                <c:pt idx="3260">
                  <c:v>0.24</c:v>
                </c:pt>
                <c:pt idx="3261">
                  <c:v>0.16</c:v>
                </c:pt>
                <c:pt idx="3262">
                  <c:v>0.2</c:v>
                </c:pt>
                <c:pt idx="3263">
                  <c:v>0.2</c:v>
                </c:pt>
                <c:pt idx="3264">
                  <c:v>0.12</c:v>
                </c:pt>
                <c:pt idx="3265">
                  <c:v>0.08</c:v>
                </c:pt>
                <c:pt idx="3266">
                  <c:v>0.4</c:v>
                </c:pt>
                <c:pt idx="3267">
                  <c:v>0.12</c:v>
                </c:pt>
                <c:pt idx="3268">
                  <c:v>0.16</c:v>
                </c:pt>
                <c:pt idx="3269">
                  <c:v>0.12</c:v>
                </c:pt>
                <c:pt idx="3270">
                  <c:v>0.24</c:v>
                </c:pt>
                <c:pt idx="3271">
                  <c:v>0.28000000000000003</c:v>
                </c:pt>
                <c:pt idx="3272">
                  <c:v>0.2</c:v>
                </c:pt>
                <c:pt idx="3273">
                  <c:v>0.2</c:v>
                </c:pt>
                <c:pt idx="3274">
                  <c:v>0.08</c:v>
                </c:pt>
                <c:pt idx="3275">
                  <c:v>0.12</c:v>
                </c:pt>
                <c:pt idx="3276">
                  <c:v>0.2</c:v>
                </c:pt>
                <c:pt idx="3277">
                  <c:v>0.12</c:v>
                </c:pt>
                <c:pt idx="3278">
                  <c:v>0.16</c:v>
                </c:pt>
                <c:pt idx="3279">
                  <c:v>0.12</c:v>
                </c:pt>
                <c:pt idx="3280">
                  <c:v>0.12</c:v>
                </c:pt>
                <c:pt idx="3281">
                  <c:v>0.08</c:v>
                </c:pt>
                <c:pt idx="3282">
                  <c:v>0.24</c:v>
                </c:pt>
                <c:pt idx="3283">
                  <c:v>0.28000000000000003</c:v>
                </c:pt>
                <c:pt idx="3284">
                  <c:v>0.24</c:v>
                </c:pt>
                <c:pt idx="3285">
                  <c:v>0.28000000000000003</c:v>
                </c:pt>
                <c:pt idx="3286">
                  <c:v>0.04</c:v>
                </c:pt>
                <c:pt idx="3287">
                  <c:v>0.2</c:v>
                </c:pt>
                <c:pt idx="3288">
                  <c:v>0.2</c:v>
                </c:pt>
                <c:pt idx="3289">
                  <c:v>0.04</c:v>
                </c:pt>
                <c:pt idx="3290">
                  <c:v>0.12</c:v>
                </c:pt>
                <c:pt idx="3291">
                  <c:v>0.2</c:v>
                </c:pt>
                <c:pt idx="3292">
                  <c:v>0.08</c:v>
                </c:pt>
                <c:pt idx="3293">
                  <c:v>0.28000000000000003</c:v>
                </c:pt>
                <c:pt idx="3294">
                  <c:v>0.16</c:v>
                </c:pt>
                <c:pt idx="3295">
                  <c:v>0.16</c:v>
                </c:pt>
                <c:pt idx="3296">
                  <c:v>0.12</c:v>
                </c:pt>
                <c:pt idx="3297">
                  <c:v>0.12</c:v>
                </c:pt>
                <c:pt idx="3298">
                  <c:v>0.24</c:v>
                </c:pt>
                <c:pt idx="3299">
                  <c:v>0.16</c:v>
                </c:pt>
                <c:pt idx="3300">
                  <c:v>0.08</c:v>
                </c:pt>
                <c:pt idx="3301">
                  <c:v>0.04</c:v>
                </c:pt>
                <c:pt idx="3302">
                  <c:v>0.12</c:v>
                </c:pt>
                <c:pt idx="3303">
                  <c:v>0.16</c:v>
                </c:pt>
                <c:pt idx="3304">
                  <c:v>0</c:v>
                </c:pt>
                <c:pt idx="3305">
                  <c:v>0.16</c:v>
                </c:pt>
                <c:pt idx="3306">
                  <c:v>0.2</c:v>
                </c:pt>
                <c:pt idx="3307">
                  <c:v>0.12</c:v>
                </c:pt>
                <c:pt idx="3308">
                  <c:v>0.12</c:v>
                </c:pt>
                <c:pt idx="3309">
                  <c:v>0.28000000000000003</c:v>
                </c:pt>
                <c:pt idx="3310">
                  <c:v>0.12</c:v>
                </c:pt>
                <c:pt idx="3311">
                  <c:v>0.12</c:v>
                </c:pt>
                <c:pt idx="3312">
                  <c:v>0.16</c:v>
                </c:pt>
                <c:pt idx="3313">
                  <c:v>0.2</c:v>
                </c:pt>
                <c:pt idx="3314">
                  <c:v>0.16</c:v>
                </c:pt>
                <c:pt idx="3315">
                  <c:v>0.16</c:v>
                </c:pt>
                <c:pt idx="3316">
                  <c:v>0</c:v>
                </c:pt>
                <c:pt idx="3317">
                  <c:v>0.08</c:v>
                </c:pt>
                <c:pt idx="3318">
                  <c:v>0.04</c:v>
                </c:pt>
                <c:pt idx="3319">
                  <c:v>0.28000000000000003</c:v>
                </c:pt>
                <c:pt idx="3320">
                  <c:v>0.24</c:v>
                </c:pt>
                <c:pt idx="3321">
                  <c:v>0.2</c:v>
                </c:pt>
                <c:pt idx="3322">
                  <c:v>0.32</c:v>
                </c:pt>
                <c:pt idx="3323">
                  <c:v>0.04</c:v>
                </c:pt>
                <c:pt idx="3324">
                  <c:v>0.2</c:v>
                </c:pt>
                <c:pt idx="3325">
                  <c:v>0.2</c:v>
                </c:pt>
                <c:pt idx="3326">
                  <c:v>0.16</c:v>
                </c:pt>
                <c:pt idx="3327">
                  <c:v>0.12</c:v>
                </c:pt>
                <c:pt idx="3328">
                  <c:v>0.16</c:v>
                </c:pt>
                <c:pt idx="3329">
                  <c:v>0.12</c:v>
                </c:pt>
                <c:pt idx="3330">
                  <c:v>0</c:v>
                </c:pt>
                <c:pt idx="3331">
                  <c:v>0.2</c:v>
                </c:pt>
                <c:pt idx="3332">
                  <c:v>0.16</c:v>
                </c:pt>
                <c:pt idx="3333">
                  <c:v>0.2</c:v>
                </c:pt>
                <c:pt idx="3334">
                  <c:v>0.12</c:v>
                </c:pt>
                <c:pt idx="3335">
                  <c:v>0.08</c:v>
                </c:pt>
                <c:pt idx="3336">
                  <c:v>0</c:v>
                </c:pt>
                <c:pt idx="3337">
                  <c:v>0.04</c:v>
                </c:pt>
                <c:pt idx="3338">
                  <c:v>0.08</c:v>
                </c:pt>
                <c:pt idx="3339">
                  <c:v>0.16</c:v>
                </c:pt>
                <c:pt idx="3340">
                  <c:v>0.12</c:v>
                </c:pt>
                <c:pt idx="3341">
                  <c:v>0.32</c:v>
                </c:pt>
                <c:pt idx="3342">
                  <c:v>0.2</c:v>
                </c:pt>
                <c:pt idx="3343">
                  <c:v>0.16</c:v>
                </c:pt>
                <c:pt idx="3344">
                  <c:v>0.24</c:v>
                </c:pt>
                <c:pt idx="3345">
                  <c:v>0.2</c:v>
                </c:pt>
                <c:pt idx="3346">
                  <c:v>0.12</c:v>
                </c:pt>
                <c:pt idx="3347">
                  <c:v>0.04</c:v>
                </c:pt>
                <c:pt idx="3348">
                  <c:v>0.08</c:v>
                </c:pt>
                <c:pt idx="3349">
                  <c:v>0.28000000000000003</c:v>
                </c:pt>
                <c:pt idx="3350">
                  <c:v>0.2</c:v>
                </c:pt>
                <c:pt idx="3351">
                  <c:v>0.12</c:v>
                </c:pt>
                <c:pt idx="3352">
                  <c:v>0.16</c:v>
                </c:pt>
                <c:pt idx="3353">
                  <c:v>0.12</c:v>
                </c:pt>
                <c:pt idx="3354">
                  <c:v>0.16</c:v>
                </c:pt>
                <c:pt idx="3355">
                  <c:v>0.16</c:v>
                </c:pt>
                <c:pt idx="3356">
                  <c:v>0.08</c:v>
                </c:pt>
                <c:pt idx="3357">
                  <c:v>0.24</c:v>
                </c:pt>
                <c:pt idx="3358">
                  <c:v>0.04</c:v>
                </c:pt>
                <c:pt idx="3359">
                  <c:v>0.28000000000000003</c:v>
                </c:pt>
                <c:pt idx="3360">
                  <c:v>0.04</c:v>
                </c:pt>
                <c:pt idx="3361">
                  <c:v>0.16</c:v>
                </c:pt>
                <c:pt idx="3362">
                  <c:v>0.16</c:v>
                </c:pt>
                <c:pt idx="3363">
                  <c:v>0.24</c:v>
                </c:pt>
                <c:pt idx="3364">
                  <c:v>0.2</c:v>
                </c:pt>
                <c:pt idx="3365">
                  <c:v>0.2</c:v>
                </c:pt>
                <c:pt idx="3366">
                  <c:v>0.08</c:v>
                </c:pt>
                <c:pt idx="3367">
                  <c:v>0.12</c:v>
                </c:pt>
                <c:pt idx="3368">
                  <c:v>0.08</c:v>
                </c:pt>
                <c:pt idx="3369">
                  <c:v>0.24</c:v>
                </c:pt>
                <c:pt idx="3370">
                  <c:v>0.08</c:v>
                </c:pt>
                <c:pt idx="3371">
                  <c:v>0.12</c:v>
                </c:pt>
                <c:pt idx="3372">
                  <c:v>0.12</c:v>
                </c:pt>
                <c:pt idx="3373">
                  <c:v>0.28000000000000003</c:v>
                </c:pt>
                <c:pt idx="3374">
                  <c:v>0.12</c:v>
                </c:pt>
                <c:pt idx="3375">
                  <c:v>0.2</c:v>
                </c:pt>
                <c:pt idx="3376">
                  <c:v>0.12</c:v>
                </c:pt>
                <c:pt idx="3377">
                  <c:v>0.16</c:v>
                </c:pt>
                <c:pt idx="3378">
                  <c:v>0.16</c:v>
                </c:pt>
                <c:pt idx="3379">
                  <c:v>0.04</c:v>
                </c:pt>
                <c:pt idx="3380">
                  <c:v>0.12</c:v>
                </c:pt>
                <c:pt idx="3381">
                  <c:v>0.16</c:v>
                </c:pt>
                <c:pt idx="3382">
                  <c:v>0.28000000000000003</c:v>
                </c:pt>
                <c:pt idx="3383">
                  <c:v>0.04</c:v>
                </c:pt>
                <c:pt idx="3384">
                  <c:v>0.2</c:v>
                </c:pt>
                <c:pt idx="3385">
                  <c:v>0.16</c:v>
                </c:pt>
                <c:pt idx="3386">
                  <c:v>0.16</c:v>
                </c:pt>
                <c:pt idx="3387">
                  <c:v>0.04</c:v>
                </c:pt>
                <c:pt idx="3388">
                  <c:v>0.16</c:v>
                </c:pt>
                <c:pt idx="3389">
                  <c:v>0.2</c:v>
                </c:pt>
                <c:pt idx="3390">
                  <c:v>0.4</c:v>
                </c:pt>
                <c:pt idx="3391">
                  <c:v>0.12</c:v>
                </c:pt>
                <c:pt idx="3392">
                  <c:v>0.08</c:v>
                </c:pt>
                <c:pt idx="3393">
                  <c:v>0.28000000000000003</c:v>
                </c:pt>
                <c:pt idx="3394">
                  <c:v>0.12</c:v>
                </c:pt>
                <c:pt idx="3395">
                  <c:v>0.2</c:v>
                </c:pt>
                <c:pt idx="3396">
                  <c:v>0.24</c:v>
                </c:pt>
                <c:pt idx="3397">
                  <c:v>0.08</c:v>
                </c:pt>
                <c:pt idx="3398">
                  <c:v>0.16</c:v>
                </c:pt>
                <c:pt idx="3399">
                  <c:v>0.24</c:v>
                </c:pt>
                <c:pt idx="3400">
                  <c:v>0.24</c:v>
                </c:pt>
                <c:pt idx="3401">
                  <c:v>0.08</c:v>
                </c:pt>
                <c:pt idx="3402">
                  <c:v>0.08</c:v>
                </c:pt>
                <c:pt idx="3403">
                  <c:v>0.16</c:v>
                </c:pt>
                <c:pt idx="3404">
                  <c:v>0.2</c:v>
                </c:pt>
                <c:pt idx="3405">
                  <c:v>0.24</c:v>
                </c:pt>
                <c:pt idx="3406">
                  <c:v>0.08</c:v>
                </c:pt>
                <c:pt idx="3407">
                  <c:v>0.04</c:v>
                </c:pt>
                <c:pt idx="3408">
                  <c:v>0.16</c:v>
                </c:pt>
                <c:pt idx="3409">
                  <c:v>0.12</c:v>
                </c:pt>
                <c:pt idx="3410">
                  <c:v>0.08</c:v>
                </c:pt>
                <c:pt idx="3411">
                  <c:v>0.2</c:v>
                </c:pt>
                <c:pt idx="3412">
                  <c:v>0</c:v>
                </c:pt>
                <c:pt idx="3413">
                  <c:v>0.04</c:v>
                </c:pt>
                <c:pt idx="3414">
                  <c:v>0.16</c:v>
                </c:pt>
                <c:pt idx="3415">
                  <c:v>0.16</c:v>
                </c:pt>
                <c:pt idx="3416">
                  <c:v>0.08</c:v>
                </c:pt>
                <c:pt idx="3417">
                  <c:v>0.16</c:v>
                </c:pt>
                <c:pt idx="3418">
                  <c:v>0.32</c:v>
                </c:pt>
                <c:pt idx="3419">
                  <c:v>0.12</c:v>
                </c:pt>
                <c:pt idx="3420">
                  <c:v>0.08</c:v>
                </c:pt>
                <c:pt idx="3421">
                  <c:v>0.16</c:v>
                </c:pt>
                <c:pt idx="3422">
                  <c:v>0.12</c:v>
                </c:pt>
                <c:pt idx="3423">
                  <c:v>0.08</c:v>
                </c:pt>
                <c:pt idx="3424">
                  <c:v>0.04</c:v>
                </c:pt>
                <c:pt idx="3425">
                  <c:v>0.12</c:v>
                </c:pt>
                <c:pt idx="3426">
                  <c:v>0.16</c:v>
                </c:pt>
                <c:pt idx="3427">
                  <c:v>0.2</c:v>
                </c:pt>
                <c:pt idx="3428">
                  <c:v>0.16</c:v>
                </c:pt>
                <c:pt idx="3429">
                  <c:v>0.12</c:v>
                </c:pt>
                <c:pt idx="3430">
                  <c:v>0.12</c:v>
                </c:pt>
                <c:pt idx="3431">
                  <c:v>0.16</c:v>
                </c:pt>
                <c:pt idx="3432">
                  <c:v>0.16</c:v>
                </c:pt>
                <c:pt idx="3433">
                  <c:v>0.2</c:v>
                </c:pt>
                <c:pt idx="3434">
                  <c:v>0.24</c:v>
                </c:pt>
                <c:pt idx="3435">
                  <c:v>0.12</c:v>
                </c:pt>
                <c:pt idx="3436">
                  <c:v>0.12</c:v>
                </c:pt>
                <c:pt idx="3437">
                  <c:v>0.08</c:v>
                </c:pt>
                <c:pt idx="3438">
                  <c:v>0.28000000000000003</c:v>
                </c:pt>
                <c:pt idx="3439">
                  <c:v>0.16</c:v>
                </c:pt>
                <c:pt idx="3440">
                  <c:v>0.12</c:v>
                </c:pt>
                <c:pt idx="3441">
                  <c:v>0.2</c:v>
                </c:pt>
                <c:pt idx="3442">
                  <c:v>0.08</c:v>
                </c:pt>
                <c:pt idx="3443">
                  <c:v>0.2</c:v>
                </c:pt>
                <c:pt idx="3444">
                  <c:v>0</c:v>
                </c:pt>
                <c:pt idx="3445">
                  <c:v>0.08</c:v>
                </c:pt>
                <c:pt idx="3446">
                  <c:v>0.08</c:v>
                </c:pt>
                <c:pt idx="3447">
                  <c:v>0.08</c:v>
                </c:pt>
                <c:pt idx="3448">
                  <c:v>0.16</c:v>
                </c:pt>
                <c:pt idx="3449">
                  <c:v>0.16</c:v>
                </c:pt>
                <c:pt idx="3450">
                  <c:v>0.08</c:v>
                </c:pt>
                <c:pt idx="3451">
                  <c:v>0.16</c:v>
                </c:pt>
                <c:pt idx="3452">
                  <c:v>0.04</c:v>
                </c:pt>
                <c:pt idx="3453">
                  <c:v>0.16</c:v>
                </c:pt>
                <c:pt idx="3454">
                  <c:v>0.16</c:v>
                </c:pt>
                <c:pt idx="3455">
                  <c:v>0.16</c:v>
                </c:pt>
                <c:pt idx="3456">
                  <c:v>0.12</c:v>
                </c:pt>
                <c:pt idx="3457">
                  <c:v>0.12</c:v>
                </c:pt>
                <c:pt idx="3458">
                  <c:v>0.04</c:v>
                </c:pt>
                <c:pt idx="3459">
                  <c:v>0.12</c:v>
                </c:pt>
                <c:pt idx="3460">
                  <c:v>0.08</c:v>
                </c:pt>
                <c:pt idx="3461">
                  <c:v>0.04</c:v>
                </c:pt>
                <c:pt idx="3462">
                  <c:v>0.16</c:v>
                </c:pt>
                <c:pt idx="3463">
                  <c:v>0.08</c:v>
                </c:pt>
                <c:pt idx="3464">
                  <c:v>0.24</c:v>
                </c:pt>
                <c:pt idx="3465">
                  <c:v>0.04</c:v>
                </c:pt>
                <c:pt idx="3466">
                  <c:v>0</c:v>
                </c:pt>
                <c:pt idx="3467">
                  <c:v>0.12</c:v>
                </c:pt>
                <c:pt idx="3468">
                  <c:v>0.16</c:v>
                </c:pt>
                <c:pt idx="3469">
                  <c:v>0.24</c:v>
                </c:pt>
                <c:pt idx="3470">
                  <c:v>0.04</c:v>
                </c:pt>
                <c:pt idx="3471">
                  <c:v>0.12</c:v>
                </c:pt>
                <c:pt idx="3472">
                  <c:v>0.08</c:v>
                </c:pt>
                <c:pt idx="3473">
                  <c:v>0.2</c:v>
                </c:pt>
                <c:pt idx="3474">
                  <c:v>0.04</c:v>
                </c:pt>
                <c:pt idx="3475">
                  <c:v>0.08</c:v>
                </c:pt>
                <c:pt idx="3476">
                  <c:v>0.24</c:v>
                </c:pt>
                <c:pt idx="3477">
                  <c:v>0.04</c:v>
                </c:pt>
                <c:pt idx="3478">
                  <c:v>0.16</c:v>
                </c:pt>
                <c:pt idx="3479">
                  <c:v>0.12</c:v>
                </c:pt>
                <c:pt idx="3480">
                  <c:v>0.16</c:v>
                </c:pt>
                <c:pt idx="3481">
                  <c:v>0.12</c:v>
                </c:pt>
                <c:pt idx="3482">
                  <c:v>0.08</c:v>
                </c:pt>
                <c:pt idx="3483">
                  <c:v>0.2</c:v>
                </c:pt>
                <c:pt idx="3484">
                  <c:v>0.08</c:v>
                </c:pt>
                <c:pt idx="3485">
                  <c:v>0.16</c:v>
                </c:pt>
                <c:pt idx="3486">
                  <c:v>0.16</c:v>
                </c:pt>
                <c:pt idx="3487">
                  <c:v>0.04</c:v>
                </c:pt>
                <c:pt idx="3488">
                  <c:v>0.12</c:v>
                </c:pt>
                <c:pt idx="3489">
                  <c:v>0.12</c:v>
                </c:pt>
                <c:pt idx="3490">
                  <c:v>0.28000000000000003</c:v>
                </c:pt>
                <c:pt idx="3491">
                  <c:v>0.12</c:v>
                </c:pt>
                <c:pt idx="3492">
                  <c:v>0.2</c:v>
                </c:pt>
                <c:pt idx="3493">
                  <c:v>0.2</c:v>
                </c:pt>
                <c:pt idx="3494">
                  <c:v>0.16</c:v>
                </c:pt>
                <c:pt idx="3495">
                  <c:v>0.16</c:v>
                </c:pt>
                <c:pt idx="3496">
                  <c:v>0.08</c:v>
                </c:pt>
                <c:pt idx="3497">
                  <c:v>0.12</c:v>
                </c:pt>
                <c:pt idx="3498">
                  <c:v>0.08</c:v>
                </c:pt>
                <c:pt idx="3499">
                  <c:v>0.2</c:v>
                </c:pt>
                <c:pt idx="3500">
                  <c:v>0.16</c:v>
                </c:pt>
                <c:pt idx="3501">
                  <c:v>0.36</c:v>
                </c:pt>
                <c:pt idx="3502">
                  <c:v>0.08</c:v>
                </c:pt>
                <c:pt idx="3503">
                  <c:v>0</c:v>
                </c:pt>
                <c:pt idx="3504">
                  <c:v>0.16</c:v>
                </c:pt>
                <c:pt idx="3505">
                  <c:v>0.16</c:v>
                </c:pt>
                <c:pt idx="3506">
                  <c:v>0.08</c:v>
                </c:pt>
                <c:pt idx="3507">
                  <c:v>0.12</c:v>
                </c:pt>
                <c:pt idx="3508">
                  <c:v>0.16</c:v>
                </c:pt>
                <c:pt idx="3509">
                  <c:v>0.04</c:v>
                </c:pt>
                <c:pt idx="3510">
                  <c:v>0.2</c:v>
                </c:pt>
                <c:pt idx="3511">
                  <c:v>0</c:v>
                </c:pt>
                <c:pt idx="3512">
                  <c:v>0.04</c:v>
                </c:pt>
                <c:pt idx="3513">
                  <c:v>0</c:v>
                </c:pt>
                <c:pt idx="3514">
                  <c:v>0.12</c:v>
                </c:pt>
                <c:pt idx="3515">
                  <c:v>0.04</c:v>
                </c:pt>
                <c:pt idx="3516">
                  <c:v>0.12</c:v>
                </c:pt>
                <c:pt idx="3517">
                  <c:v>0.2</c:v>
                </c:pt>
                <c:pt idx="3518">
                  <c:v>0.12</c:v>
                </c:pt>
                <c:pt idx="3519">
                  <c:v>0.2</c:v>
                </c:pt>
                <c:pt idx="3520">
                  <c:v>0.12</c:v>
                </c:pt>
                <c:pt idx="3521">
                  <c:v>0.12</c:v>
                </c:pt>
                <c:pt idx="3522">
                  <c:v>0.04</c:v>
                </c:pt>
                <c:pt idx="3523">
                  <c:v>0.04</c:v>
                </c:pt>
                <c:pt idx="3524">
                  <c:v>0.12</c:v>
                </c:pt>
                <c:pt idx="3525">
                  <c:v>0.12</c:v>
                </c:pt>
                <c:pt idx="3526">
                  <c:v>0.04</c:v>
                </c:pt>
                <c:pt idx="3527">
                  <c:v>0.12</c:v>
                </c:pt>
                <c:pt idx="3528">
                  <c:v>0.08</c:v>
                </c:pt>
                <c:pt idx="3529">
                  <c:v>0.12</c:v>
                </c:pt>
                <c:pt idx="3530">
                  <c:v>0.12</c:v>
                </c:pt>
                <c:pt idx="3531">
                  <c:v>0.04</c:v>
                </c:pt>
                <c:pt idx="3532">
                  <c:v>0.12</c:v>
                </c:pt>
                <c:pt idx="3533">
                  <c:v>0.04</c:v>
                </c:pt>
                <c:pt idx="3534">
                  <c:v>0.12</c:v>
                </c:pt>
                <c:pt idx="3535">
                  <c:v>0.08</c:v>
                </c:pt>
                <c:pt idx="3536">
                  <c:v>0.12</c:v>
                </c:pt>
                <c:pt idx="3537">
                  <c:v>0.08</c:v>
                </c:pt>
                <c:pt idx="3538">
                  <c:v>0.08</c:v>
                </c:pt>
                <c:pt idx="3539">
                  <c:v>0.28000000000000003</c:v>
                </c:pt>
                <c:pt idx="3540">
                  <c:v>0.12</c:v>
                </c:pt>
                <c:pt idx="3541">
                  <c:v>0.04</c:v>
                </c:pt>
                <c:pt idx="3542">
                  <c:v>0.16</c:v>
                </c:pt>
                <c:pt idx="3543">
                  <c:v>0.12</c:v>
                </c:pt>
                <c:pt idx="3544">
                  <c:v>0.16</c:v>
                </c:pt>
                <c:pt idx="3545">
                  <c:v>0.04</c:v>
                </c:pt>
                <c:pt idx="3546">
                  <c:v>0</c:v>
                </c:pt>
                <c:pt idx="3547">
                  <c:v>0.08</c:v>
                </c:pt>
                <c:pt idx="3548">
                  <c:v>0.12</c:v>
                </c:pt>
                <c:pt idx="3549">
                  <c:v>0</c:v>
                </c:pt>
                <c:pt idx="3550">
                  <c:v>0.04</c:v>
                </c:pt>
                <c:pt idx="3551">
                  <c:v>0.24</c:v>
                </c:pt>
                <c:pt idx="3552">
                  <c:v>0.16</c:v>
                </c:pt>
                <c:pt idx="3553">
                  <c:v>0.12</c:v>
                </c:pt>
                <c:pt idx="3554">
                  <c:v>0.16</c:v>
                </c:pt>
                <c:pt idx="3555">
                  <c:v>0.2</c:v>
                </c:pt>
                <c:pt idx="3556">
                  <c:v>0.04</c:v>
                </c:pt>
                <c:pt idx="3557">
                  <c:v>0</c:v>
                </c:pt>
                <c:pt idx="3558">
                  <c:v>0.16</c:v>
                </c:pt>
                <c:pt idx="3559">
                  <c:v>0.08</c:v>
                </c:pt>
                <c:pt idx="3560">
                  <c:v>0.12</c:v>
                </c:pt>
                <c:pt idx="3561">
                  <c:v>0.08</c:v>
                </c:pt>
                <c:pt idx="3562">
                  <c:v>0.04</c:v>
                </c:pt>
                <c:pt idx="3563">
                  <c:v>0.12</c:v>
                </c:pt>
                <c:pt idx="3564">
                  <c:v>0.12</c:v>
                </c:pt>
                <c:pt idx="3565">
                  <c:v>0.12</c:v>
                </c:pt>
                <c:pt idx="3566">
                  <c:v>0.16</c:v>
                </c:pt>
                <c:pt idx="3567">
                  <c:v>0.16</c:v>
                </c:pt>
                <c:pt idx="3568">
                  <c:v>0.08</c:v>
                </c:pt>
                <c:pt idx="3569">
                  <c:v>0.12</c:v>
                </c:pt>
                <c:pt idx="3570">
                  <c:v>0.16</c:v>
                </c:pt>
                <c:pt idx="3571">
                  <c:v>0.08</c:v>
                </c:pt>
                <c:pt idx="3572">
                  <c:v>0.2</c:v>
                </c:pt>
                <c:pt idx="3573">
                  <c:v>0.12</c:v>
                </c:pt>
                <c:pt idx="3574">
                  <c:v>0.04</c:v>
                </c:pt>
                <c:pt idx="3575">
                  <c:v>0.08</c:v>
                </c:pt>
                <c:pt idx="3576">
                  <c:v>0.12</c:v>
                </c:pt>
                <c:pt idx="3577">
                  <c:v>0.12</c:v>
                </c:pt>
                <c:pt idx="3578">
                  <c:v>0.08</c:v>
                </c:pt>
                <c:pt idx="3579">
                  <c:v>0.12</c:v>
                </c:pt>
                <c:pt idx="3580">
                  <c:v>0.08</c:v>
                </c:pt>
                <c:pt idx="3581">
                  <c:v>0.04</c:v>
                </c:pt>
                <c:pt idx="3582">
                  <c:v>0.12</c:v>
                </c:pt>
                <c:pt idx="3583">
                  <c:v>0.12</c:v>
                </c:pt>
                <c:pt idx="3584">
                  <c:v>0.28000000000000003</c:v>
                </c:pt>
                <c:pt idx="3585">
                  <c:v>0.16</c:v>
                </c:pt>
                <c:pt idx="3586">
                  <c:v>0.12</c:v>
                </c:pt>
                <c:pt idx="3587">
                  <c:v>0.04</c:v>
                </c:pt>
                <c:pt idx="3588">
                  <c:v>0.12</c:v>
                </c:pt>
                <c:pt idx="3589">
                  <c:v>0.16</c:v>
                </c:pt>
                <c:pt idx="3590">
                  <c:v>0.16</c:v>
                </c:pt>
                <c:pt idx="3591">
                  <c:v>0.04</c:v>
                </c:pt>
                <c:pt idx="3592">
                  <c:v>0.16</c:v>
                </c:pt>
                <c:pt idx="3593">
                  <c:v>0.16</c:v>
                </c:pt>
                <c:pt idx="3594">
                  <c:v>0.2</c:v>
                </c:pt>
                <c:pt idx="3595">
                  <c:v>0.08</c:v>
                </c:pt>
                <c:pt idx="3596">
                  <c:v>0</c:v>
                </c:pt>
                <c:pt idx="3597">
                  <c:v>0.04</c:v>
                </c:pt>
                <c:pt idx="3598">
                  <c:v>0</c:v>
                </c:pt>
                <c:pt idx="3599">
                  <c:v>0.12</c:v>
                </c:pt>
                <c:pt idx="3600">
                  <c:v>0.16</c:v>
                </c:pt>
                <c:pt idx="3601">
                  <c:v>0.04</c:v>
                </c:pt>
                <c:pt idx="3602">
                  <c:v>0.08</c:v>
                </c:pt>
                <c:pt idx="3603">
                  <c:v>0.08</c:v>
                </c:pt>
                <c:pt idx="3604">
                  <c:v>0.2</c:v>
                </c:pt>
                <c:pt idx="3605">
                  <c:v>0.08</c:v>
                </c:pt>
                <c:pt idx="3606">
                  <c:v>0.2</c:v>
                </c:pt>
                <c:pt idx="3607">
                  <c:v>0.04</c:v>
                </c:pt>
                <c:pt idx="3608">
                  <c:v>0.16</c:v>
                </c:pt>
                <c:pt idx="3609">
                  <c:v>0.08</c:v>
                </c:pt>
                <c:pt idx="3610">
                  <c:v>0</c:v>
                </c:pt>
                <c:pt idx="3611">
                  <c:v>0.16</c:v>
                </c:pt>
                <c:pt idx="3612">
                  <c:v>0</c:v>
                </c:pt>
                <c:pt idx="3613">
                  <c:v>0.08</c:v>
                </c:pt>
                <c:pt idx="3614">
                  <c:v>0</c:v>
                </c:pt>
                <c:pt idx="3615">
                  <c:v>0.04</c:v>
                </c:pt>
                <c:pt idx="3616">
                  <c:v>0.16</c:v>
                </c:pt>
                <c:pt idx="3617">
                  <c:v>0.2</c:v>
                </c:pt>
                <c:pt idx="3618">
                  <c:v>0.08</c:v>
                </c:pt>
                <c:pt idx="3619">
                  <c:v>0.12</c:v>
                </c:pt>
                <c:pt idx="3620">
                  <c:v>0.04</c:v>
                </c:pt>
                <c:pt idx="3621">
                  <c:v>0.04</c:v>
                </c:pt>
                <c:pt idx="3622">
                  <c:v>0.16</c:v>
                </c:pt>
                <c:pt idx="3623">
                  <c:v>0</c:v>
                </c:pt>
                <c:pt idx="3624">
                  <c:v>0.08</c:v>
                </c:pt>
                <c:pt idx="3625">
                  <c:v>0.08</c:v>
                </c:pt>
                <c:pt idx="3626">
                  <c:v>0.12</c:v>
                </c:pt>
                <c:pt idx="3627">
                  <c:v>0.2</c:v>
                </c:pt>
                <c:pt idx="3628">
                  <c:v>0.12</c:v>
                </c:pt>
                <c:pt idx="3629">
                  <c:v>0</c:v>
                </c:pt>
                <c:pt idx="3630">
                  <c:v>0.04</c:v>
                </c:pt>
                <c:pt idx="3631">
                  <c:v>0.2</c:v>
                </c:pt>
                <c:pt idx="3632">
                  <c:v>0.24</c:v>
                </c:pt>
                <c:pt idx="3633">
                  <c:v>0</c:v>
                </c:pt>
                <c:pt idx="3634">
                  <c:v>0.24</c:v>
                </c:pt>
                <c:pt idx="3635">
                  <c:v>0.08</c:v>
                </c:pt>
                <c:pt idx="3636">
                  <c:v>0.04</c:v>
                </c:pt>
                <c:pt idx="3637">
                  <c:v>0.12</c:v>
                </c:pt>
                <c:pt idx="3638">
                  <c:v>0.08</c:v>
                </c:pt>
                <c:pt idx="3639">
                  <c:v>0.12</c:v>
                </c:pt>
                <c:pt idx="3640">
                  <c:v>0.12</c:v>
                </c:pt>
                <c:pt idx="3641">
                  <c:v>0.2</c:v>
                </c:pt>
                <c:pt idx="3642">
                  <c:v>0.16</c:v>
                </c:pt>
                <c:pt idx="3643">
                  <c:v>0.08</c:v>
                </c:pt>
                <c:pt idx="3644">
                  <c:v>0.08</c:v>
                </c:pt>
                <c:pt idx="3645">
                  <c:v>0.04</c:v>
                </c:pt>
                <c:pt idx="3646">
                  <c:v>0.16</c:v>
                </c:pt>
                <c:pt idx="3647">
                  <c:v>0.16</c:v>
                </c:pt>
                <c:pt idx="3648">
                  <c:v>0</c:v>
                </c:pt>
                <c:pt idx="3649">
                  <c:v>0.24</c:v>
                </c:pt>
                <c:pt idx="3650">
                  <c:v>0.04</c:v>
                </c:pt>
                <c:pt idx="3651">
                  <c:v>0.12</c:v>
                </c:pt>
                <c:pt idx="3652">
                  <c:v>0.16</c:v>
                </c:pt>
                <c:pt idx="3653">
                  <c:v>0.04</c:v>
                </c:pt>
                <c:pt idx="3654">
                  <c:v>0.12</c:v>
                </c:pt>
                <c:pt idx="3655">
                  <c:v>0.04</c:v>
                </c:pt>
                <c:pt idx="3656">
                  <c:v>0.08</c:v>
                </c:pt>
                <c:pt idx="3657">
                  <c:v>0.2</c:v>
                </c:pt>
                <c:pt idx="3658">
                  <c:v>0.16</c:v>
                </c:pt>
                <c:pt idx="3659">
                  <c:v>0.08</c:v>
                </c:pt>
                <c:pt idx="3660">
                  <c:v>0.08</c:v>
                </c:pt>
                <c:pt idx="3661">
                  <c:v>0.12</c:v>
                </c:pt>
                <c:pt idx="3662">
                  <c:v>0</c:v>
                </c:pt>
                <c:pt idx="3663">
                  <c:v>0.12</c:v>
                </c:pt>
                <c:pt idx="3664">
                  <c:v>0.2</c:v>
                </c:pt>
                <c:pt idx="3665">
                  <c:v>0</c:v>
                </c:pt>
                <c:pt idx="3666">
                  <c:v>0.24</c:v>
                </c:pt>
                <c:pt idx="3667">
                  <c:v>0.04</c:v>
                </c:pt>
                <c:pt idx="3668">
                  <c:v>0.2</c:v>
                </c:pt>
                <c:pt idx="3669">
                  <c:v>0.04</c:v>
                </c:pt>
                <c:pt idx="3670">
                  <c:v>0.16</c:v>
                </c:pt>
                <c:pt idx="3671">
                  <c:v>0.08</c:v>
                </c:pt>
                <c:pt idx="3672">
                  <c:v>0.16</c:v>
                </c:pt>
                <c:pt idx="3673">
                  <c:v>0</c:v>
                </c:pt>
                <c:pt idx="3674">
                  <c:v>0.04</c:v>
                </c:pt>
                <c:pt idx="3675">
                  <c:v>0.08</c:v>
                </c:pt>
                <c:pt idx="3676">
                  <c:v>0.12</c:v>
                </c:pt>
                <c:pt idx="3677">
                  <c:v>0.16</c:v>
                </c:pt>
                <c:pt idx="3678">
                  <c:v>0.04</c:v>
                </c:pt>
                <c:pt idx="3679">
                  <c:v>0.04</c:v>
                </c:pt>
                <c:pt idx="3680">
                  <c:v>0.04</c:v>
                </c:pt>
                <c:pt idx="3681">
                  <c:v>0.2</c:v>
                </c:pt>
                <c:pt idx="3682">
                  <c:v>0.16</c:v>
                </c:pt>
                <c:pt idx="3683">
                  <c:v>0.04</c:v>
                </c:pt>
                <c:pt idx="3684">
                  <c:v>0.16</c:v>
                </c:pt>
                <c:pt idx="3685">
                  <c:v>0.12</c:v>
                </c:pt>
                <c:pt idx="3686">
                  <c:v>0.28000000000000003</c:v>
                </c:pt>
                <c:pt idx="3687">
                  <c:v>0.2</c:v>
                </c:pt>
                <c:pt idx="3688">
                  <c:v>0.08</c:v>
                </c:pt>
                <c:pt idx="3689">
                  <c:v>0.2</c:v>
                </c:pt>
                <c:pt idx="3690">
                  <c:v>0.08</c:v>
                </c:pt>
                <c:pt idx="3691">
                  <c:v>0.08</c:v>
                </c:pt>
                <c:pt idx="3692">
                  <c:v>0.12</c:v>
                </c:pt>
                <c:pt idx="3693">
                  <c:v>0.16</c:v>
                </c:pt>
                <c:pt idx="3694">
                  <c:v>0.16</c:v>
                </c:pt>
                <c:pt idx="3695">
                  <c:v>0.08</c:v>
                </c:pt>
                <c:pt idx="3696">
                  <c:v>0.08</c:v>
                </c:pt>
                <c:pt idx="3697">
                  <c:v>0.2</c:v>
                </c:pt>
                <c:pt idx="3698">
                  <c:v>0.08</c:v>
                </c:pt>
                <c:pt idx="3699">
                  <c:v>0.32</c:v>
                </c:pt>
                <c:pt idx="3700">
                  <c:v>0.08</c:v>
                </c:pt>
                <c:pt idx="3701">
                  <c:v>0</c:v>
                </c:pt>
                <c:pt idx="3702">
                  <c:v>0.08</c:v>
                </c:pt>
                <c:pt idx="3703">
                  <c:v>0.24</c:v>
                </c:pt>
                <c:pt idx="3704">
                  <c:v>0.04</c:v>
                </c:pt>
                <c:pt idx="3705">
                  <c:v>0.08</c:v>
                </c:pt>
                <c:pt idx="3706">
                  <c:v>0.16</c:v>
                </c:pt>
                <c:pt idx="3707">
                  <c:v>0.04</c:v>
                </c:pt>
                <c:pt idx="3708">
                  <c:v>0.12</c:v>
                </c:pt>
                <c:pt idx="3709">
                  <c:v>0.08</c:v>
                </c:pt>
                <c:pt idx="3710">
                  <c:v>0</c:v>
                </c:pt>
                <c:pt idx="3711">
                  <c:v>0.08</c:v>
                </c:pt>
                <c:pt idx="3712">
                  <c:v>0.12</c:v>
                </c:pt>
                <c:pt idx="3713">
                  <c:v>0.08</c:v>
                </c:pt>
                <c:pt idx="3714">
                  <c:v>0.2</c:v>
                </c:pt>
                <c:pt idx="3715">
                  <c:v>0.04</c:v>
                </c:pt>
                <c:pt idx="3716">
                  <c:v>0.24</c:v>
                </c:pt>
                <c:pt idx="3717">
                  <c:v>0.2</c:v>
                </c:pt>
                <c:pt idx="3718">
                  <c:v>0.16</c:v>
                </c:pt>
                <c:pt idx="3719">
                  <c:v>0.08</c:v>
                </c:pt>
                <c:pt idx="3720">
                  <c:v>0.08</c:v>
                </c:pt>
                <c:pt idx="3721">
                  <c:v>0.12</c:v>
                </c:pt>
                <c:pt idx="3722">
                  <c:v>0.04</c:v>
                </c:pt>
                <c:pt idx="3723">
                  <c:v>0.08</c:v>
                </c:pt>
                <c:pt idx="3724">
                  <c:v>0.2</c:v>
                </c:pt>
                <c:pt idx="3725">
                  <c:v>0.08</c:v>
                </c:pt>
                <c:pt idx="3726">
                  <c:v>0.08</c:v>
                </c:pt>
                <c:pt idx="3727">
                  <c:v>0.04</c:v>
                </c:pt>
                <c:pt idx="3728">
                  <c:v>0</c:v>
                </c:pt>
                <c:pt idx="3729">
                  <c:v>0.2</c:v>
                </c:pt>
                <c:pt idx="3730">
                  <c:v>0.16</c:v>
                </c:pt>
                <c:pt idx="3731">
                  <c:v>0</c:v>
                </c:pt>
                <c:pt idx="3732">
                  <c:v>0.12</c:v>
                </c:pt>
                <c:pt idx="3733">
                  <c:v>0.12</c:v>
                </c:pt>
                <c:pt idx="3734">
                  <c:v>0.04</c:v>
                </c:pt>
                <c:pt idx="3735">
                  <c:v>0.08</c:v>
                </c:pt>
                <c:pt idx="3736">
                  <c:v>0.08</c:v>
                </c:pt>
                <c:pt idx="3737">
                  <c:v>0</c:v>
                </c:pt>
                <c:pt idx="3738">
                  <c:v>0.16</c:v>
                </c:pt>
                <c:pt idx="3739">
                  <c:v>0.16</c:v>
                </c:pt>
                <c:pt idx="3740">
                  <c:v>0.08</c:v>
                </c:pt>
                <c:pt idx="3741">
                  <c:v>0.2</c:v>
                </c:pt>
                <c:pt idx="3742">
                  <c:v>0.08</c:v>
                </c:pt>
                <c:pt idx="3743">
                  <c:v>0.04</c:v>
                </c:pt>
                <c:pt idx="3744">
                  <c:v>0</c:v>
                </c:pt>
                <c:pt idx="3745">
                  <c:v>0.04</c:v>
                </c:pt>
                <c:pt idx="3746">
                  <c:v>0.04</c:v>
                </c:pt>
                <c:pt idx="3747">
                  <c:v>0.2</c:v>
                </c:pt>
                <c:pt idx="3748">
                  <c:v>0.12</c:v>
                </c:pt>
                <c:pt idx="3749">
                  <c:v>0.12</c:v>
                </c:pt>
                <c:pt idx="3750">
                  <c:v>0</c:v>
                </c:pt>
                <c:pt idx="3751">
                  <c:v>0.04</c:v>
                </c:pt>
                <c:pt idx="3752">
                  <c:v>0.2</c:v>
                </c:pt>
                <c:pt idx="3753">
                  <c:v>0.04</c:v>
                </c:pt>
                <c:pt idx="3754">
                  <c:v>0.08</c:v>
                </c:pt>
                <c:pt idx="3755">
                  <c:v>0.12</c:v>
                </c:pt>
                <c:pt idx="3756">
                  <c:v>0.12</c:v>
                </c:pt>
                <c:pt idx="3757">
                  <c:v>0.16</c:v>
                </c:pt>
                <c:pt idx="3758">
                  <c:v>0.12</c:v>
                </c:pt>
                <c:pt idx="3759">
                  <c:v>0.04</c:v>
                </c:pt>
                <c:pt idx="3760">
                  <c:v>0.16</c:v>
                </c:pt>
                <c:pt idx="3761">
                  <c:v>0.2</c:v>
                </c:pt>
                <c:pt idx="3762">
                  <c:v>0.28000000000000003</c:v>
                </c:pt>
                <c:pt idx="3763">
                  <c:v>0.08</c:v>
                </c:pt>
                <c:pt idx="3764">
                  <c:v>0.08</c:v>
                </c:pt>
                <c:pt idx="3765">
                  <c:v>0.12</c:v>
                </c:pt>
                <c:pt idx="3766">
                  <c:v>0.16</c:v>
                </c:pt>
                <c:pt idx="3767">
                  <c:v>0.2</c:v>
                </c:pt>
                <c:pt idx="3768">
                  <c:v>0.08</c:v>
                </c:pt>
                <c:pt idx="3769">
                  <c:v>0</c:v>
                </c:pt>
                <c:pt idx="3770">
                  <c:v>0</c:v>
                </c:pt>
                <c:pt idx="3771">
                  <c:v>0.2</c:v>
                </c:pt>
                <c:pt idx="3772">
                  <c:v>0.08</c:v>
                </c:pt>
                <c:pt idx="3773">
                  <c:v>0.12</c:v>
                </c:pt>
                <c:pt idx="3774">
                  <c:v>0.12</c:v>
                </c:pt>
                <c:pt idx="3775">
                  <c:v>0.08</c:v>
                </c:pt>
                <c:pt idx="3776">
                  <c:v>0.16</c:v>
                </c:pt>
                <c:pt idx="3777">
                  <c:v>0.12</c:v>
                </c:pt>
                <c:pt idx="3778">
                  <c:v>0.08</c:v>
                </c:pt>
                <c:pt idx="3779">
                  <c:v>0</c:v>
                </c:pt>
                <c:pt idx="3780">
                  <c:v>0.16</c:v>
                </c:pt>
                <c:pt idx="3781">
                  <c:v>0.08</c:v>
                </c:pt>
                <c:pt idx="3782">
                  <c:v>0.04</c:v>
                </c:pt>
                <c:pt idx="3783">
                  <c:v>0.04</c:v>
                </c:pt>
                <c:pt idx="3784">
                  <c:v>0.2</c:v>
                </c:pt>
                <c:pt idx="3785">
                  <c:v>0.12</c:v>
                </c:pt>
                <c:pt idx="3786">
                  <c:v>0.12</c:v>
                </c:pt>
                <c:pt idx="3787">
                  <c:v>0.16</c:v>
                </c:pt>
                <c:pt idx="3788">
                  <c:v>0.08</c:v>
                </c:pt>
                <c:pt idx="3789">
                  <c:v>0.12</c:v>
                </c:pt>
                <c:pt idx="3790">
                  <c:v>0.12</c:v>
                </c:pt>
                <c:pt idx="3791">
                  <c:v>0.08</c:v>
                </c:pt>
                <c:pt idx="3792">
                  <c:v>0.04</c:v>
                </c:pt>
                <c:pt idx="3793">
                  <c:v>0.2</c:v>
                </c:pt>
                <c:pt idx="3794">
                  <c:v>0.12</c:v>
                </c:pt>
                <c:pt idx="3795">
                  <c:v>0.04</c:v>
                </c:pt>
                <c:pt idx="3796">
                  <c:v>0.12</c:v>
                </c:pt>
                <c:pt idx="3797">
                  <c:v>0.08</c:v>
                </c:pt>
                <c:pt idx="3798">
                  <c:v>0.08</c:v>
                </c:pt>
                <c:pt idx="3799">
                  <c:v>0.12</c:v>
                </c:pt>
                <c:pt idx="3800">
                  <c:v>0.04</c:v>
                </c:pt>
                <c:pt idx="3801">
                  <c:v>0.04</c:v>
                </c:pt>
                <c:pt idx="3802">
                  <c:v>0.24</c:v>
                </c:pt>
                <c:pt idx="3803">
                  <c:v>0.04</c:v>
                </c:pt>
                <c:pt idx="3804">
                  <c:v>0.12</c:v>
                </c:pt>
                <c:pt idx="3805">
                  <c:v>0.04</c:v>
                </c:pt>
                <c:pt idx="3806">
                  <c:v>0</c:v>
                </c:pt>
                <c:pt idx="3807">
                  <c:v>0.04</c:v>
                </c:pt>
                <c:pt idx="3808">
                  <c:v>0.08</c:v>
                </c:pt>
                <c:pt idx="3809">
                  <c:v>0.08</c:v>
                </c:pt>
                <c:pt idx="3810">
                  <c:v>0.08</c:v>
                </c:pt>
                <c:pt idx="3811">
                  <c:v>0.08</c:v>
                </c:pt>
                <c:pt idx="3812">
                  <c:v>0.04</c:v>
                </c:pt>
                <c:pt idx="3813">
                  <c:v>0.12</c:v>
                </c:pt>
                <c:pt idx="3814">
                  <c:v>0.24</c:v>
                </c:pt>
                <c:pt idx="3815">
                  <c:v>0.04</c:v>
                </c:pt>
                <c:pt idx="3816">
                  <c:v>0.16</c:v>
                </c:pt>
                <c:pt idx="3817">
                  <c:v>0.04</c:v>
                </c:pt>
                <c:pt idx="3818">
                  <c:v>0.16</c:v>
                </c:pt>
                <c:pt idx="3819">
                  <c:v>0.04</c:v>
                </c:pt>
                <c:pt idx="3820">
                  <c:v>0.08</c:v>
                </c:pt>
                <c:pt idx="3821">
                  <c:v>0.12</c:v>
                </c:pt>
                <c:pt idx="3822">
                  <c:v>0.16</c:v>
                </c:pt>
                <c:pt idx="3823">
                  <c:v>0.08</c:v>
                </c:pt>
                <c:pt idx="3824">
                  <c:v>0.16</c:v>
                </c:pt>
                <c:pt idx="3825">
                  <c:v>0.16</c:v>
                </c:pt>
                <c:pt idx="3826">
                  <c:v>0.2</c:v>
                </c:pt>
                <c:pt idx="3827">
                  <c:v>0.12</c:v>
                </c:pt>
                <c:pt idx="3828">
                  <c:v>0.12</c:v>
                </c:pt>
                <c:pt idx="3829">
                  <c:v>0.08</c:v>
                </c:pt>
                <c:pt idx="3830">
                  <c:v>0.04</c:v>
                </c:pt>
                <c:pt idx="3831">
                  <c:v>0.12</c:v>
                </c:pt>
                <c:pt idx="3832">
                  <c:v>0.04</c:v>
                </c:pt>
                <c:pt idx="3833">
                  <c:v>0.04</c:v>
                </c:pt>
                <c:pt idx="3834">
                  <c:v>0.08</c:v>
                </c:pt>
                <c:pt idx="3835">
                  <c:v>0.16</c:v>
                </c:pt>
                <c:pt idx="3836">
                  <c:v>0.08</c:v>
                </c:pt>
                <c:pt idx="3837">
                  <c:v>0.04</c:v>
                </c:pt>
                <c:pt idx="3838">
                  <c:v>0.08</c:v>
                </c:pt>
                <c:pt idx="3839">
                  <c:v>0.08</c:v>
                </c:pt>
                <c:pt idx="3840">
                  <c:v>0.04</c:v>
                </c:pt>
                <c:pt idx="3841">
                  <c:v>0.08</c:v>
                </c:pt>
                <c:pt idx="3842">
                  <c:v>0.12</c:v>
                </c:pt>
                <c:pt idx="3843">
                  <c:v>0.08</c:v>
                </c:pt>
                <c:pt idx="3844">
                  <c:v>0.04</c:v>
                </c:pt>
                <c:pt idx="3845">
                  <c:v>0.16</c:v>
                </c:pt>
                <c:pt idx="3846">
                  <c:v>0</c:v>
                </c:pt>
                <c:pt idx="3847">
                  <c:v>0.04</c:v>
                </c:pt>
                <c:pt idx="3848">
                  <c:v>0.16</c:v>
                </c:pt>
                <c:pt idx="3849">
                  <c:v>0.08</c:v>
                </c:pt>
                <c:pt idx="3850">
                  <c:v>0.04</c:v>
                </c:pt>
                <c:pt idx="3851">
                  <c:v>0.08</c:v>
                </c:pt>
                <c:pt idx="3852">
                  <c:v>0.04</c:v>
                </c:pt>
                <c:pt idx="3853">
                  <c:v>0.08</c:v>
                </c:pt>
                <c:pt idx="3854">
                  <c:v>0</c:v>
                </c:pt>
                <c:pt idx="3855">
                  <c:v>0.08</c:v>
                </c:pt>
                <c:pt idx="3856">
                  <c:v>0.04</c:v>
                </c:pt>
                <c:pt idx="3857">
                  <c:v>0.08</c:v>
                </c:pt>
                <c:pt idx="3858">
                  <c:v>0</c:v>
                </c:pt>
                <c:pt idx="3859">
                  <c:v>0</c:v>
                </c:pt>
                <c:pt idx="3860">
                  <c:v>0.16</c:v>
                </c:pt>
                <c:pt idx="3861">
                  <c:v>0.12</c:v>
                </c:pt>
                <c:pt idx="3862">
                  <c:v>0.08</c:v>
                </c:pt>
                <c:pt idx="3863">
                  <c:v>0.12</c:v>
                </c:pt>
                <c:pt idx="3864">
                  <c:v>0.04</c:v>
                </c:pt>
                <c:pt idx="3865">
                  <c:v>0.12</c:v>
                </c:pt>
                <c:pt idx="3866">
                  <c:v>0.16</c:v>
                </c:pt>
                <c:pt idx="3867">
                  <c:v>0.04</c:v>
                </c:pt>
                <c:pt idx="3868">
                  <c:v>0</c:v>
                </c:pt>
                <c:pt idx="3869">
                  <c:v>0.16</c:v>
                </c:pt>
                <c:pt idx="3870">
                  <c:v>0</c:v>
                </c:pt>
                <c:pt idx="3871">
                  <c:v>0</c:v>
                </c:pt>
                <c:pt idx="3872">
                  <c:v>0</c:v>
                </c:pt>
                <c:pt idx="3873">
                  <c:v>0</c:v>
                </c:pt>
                <c:pt idx="3874">
                  <c:v>0.04</c:v>
                </c:pt>
                <c:pt idx="3875">
                  <c:v>0.08</c:v>
                </c:pt>
                <c:pt idx="3876">
                  <c:v>0.08</c:v>
                </c:pt>
                <c:pt idx="3877">
                  <c:v>0.12</c:v>
                </c:pt>
                <c:pt idx="3878">
                  <c:v>0.08</c:v>
                </c:pt>
                <c:pt idx="3879">
                  <c:v>0.08</c:v>
                </c:pt>
                <c:pt idx="3880">
                  <c:v>0</c:v>
                </c:pt>
                <c:pt idx="3881">
                  <c:v>0.08</c:v>
                </c:pt>
                <c:pt idx="3882">
                  <c:v>0</c:v>
                </c:pt>
                <c:pt idx="3883">
                  <c:v>0.04</c:v>
                </c:pt>
                <c:pt idx="3884">
                  <c:v>0</c:v>
                </c:pt>
                <c:pt idx="3885">
                  <c:v>0.32</c:v>
                </c:pt>
                <c:pt idx="3886">
                  <c:v>0.2</c:v>
                </c:pt>
                <c:pt idx="3887">
                  <c:v>0.08</c:v>
                </c:pt>
                <c:pt idx="3888">
                  <c:v>0.12</c:v>
                </c:pt>
                <c:pt idx="3889">
                  <c:v>0.08</c:v>
                </c:pt>
                <c:pt idx="3890">
                  <c:v>0.08</c:v>
                </c:pt>
                <c:pt idx="3891">
                  <c:v>0</c:v>
                </c:pt>
                <c:pt idx="3892">
                  <c:v>0.08</c:v>
                </c:pt>
                <c:pt idx="3893">
                  <c:v>0</c:v>
                </c:pt>
                <c:pt idx="3894">
                  <c:v>0</c:v>
                </c:pt>
                <c:pt idx="3895">
                  <c:v>0.08</c:v>
                </c:pt>
                <c:pt idx="3896">
                  <c:v>0.04</c:v>
                </c:pt>
                <c:pt idx="3897">
                  <c:v>0.04</c:v>
                </c:pt>
                <c:pt idx="3898">
                  <c:v>0.12</c:v>
                </c:pt>
                <c:pt idx="3899">
                  <c:v>0.04</c:v>
                </c:pt>
                <c:pt idx="3900">
                  <c:v>0.08</c:v>
                </c:pt>
                <c:pt idx="3901">
                  <c:v>0.04</c:v>
                </c:pt>
                <c:pt idx="3902">
                  <c:v>0.12</c:v>
                </c:pt>
                <c:pt idx="3903">
                  <c:v>0.04</c:v>
                </c:pt>
                <c:pt idx="3904">
                  <c:v>0.04</c:v>
                </c:pt>
                <c:pt idx="3905">
                  <c:v>0.12</c:v>
                </c:pt>
                <c:pt idx="3906">
                  <c:v>0.08</c:v>
                </c:pt>
                <c:pt idx="3907">
                  <c:v>0.04</c:v>
                </c:pt>
                <c:pt idx="3908">
                  <c:v>0.08</c:v>
                </c:pt>
                <c:pt idx="3909">
                  <c:v>0.08</c:v>
                </c:pt>
                <c:pt idx="3910">
                  <c:v>0.08</c:v>
                </c:pt>
                <c:pt idx="3911">
                  <c:v>0</c:v>
                </c:pt>
                <c:pt idx="3912">
                  <c:v>0.12</c:v>
                </c:pt>
                <c:pt idx="3913">
                  <c:v>0.04</c:v>
                </c:pt>
                <c:pt idx="3914">
                  <c:v>0.08</c:v>
                </c:pt>
                <c:pt idx="3915">
                  <c:v>0.16</c:v>
                </c:pt>
                <c:pt idx="3916">
                  <c:v>0.08</c:v>
                </c:pt>
                <c:pt idx="3917">
                  <c:v>0.12</c:v>
                </c:pt>
                <c:pt idx="3918">
                  <c:v>0.04</c:v>
                </c:pt>
                <c:pt idx="3919">
                  <c:v>0.04</c:v>
                </c:pt>
                <c:pt idx="3920">
                  <c:v>0.24</c:v>
                </c:pt>
                <c:pt idx="3921">
                  <c:v>0.08</c:v>
                </c:pt>
                <c:pt idx="3922">
                  <c:v>0.04</c:v>
                </c:pt>
                <c:pt idx="3923">
                  <c:v>0</c:v>
                </c:pt>
                <c:pt idx="3924">
                  <c:v>0.04</c:v>
                </c:pt>
                <c:pt idx="3925">
                  <c:v>0.16</c:v>
                </c:pt>
                <c:pt idx="3926">
                  <c:v>0</c:v>
                </c:pt>
                <c:pt idx="3927">
                  <c:v>0.16</c:v>
                </c:pt>
                <c:pt idx="3928">
                  <c:v>0</c:v>
                </c:pt>
                <c:pt idx="3929">
                  <c:v>0.08</c:v>
                </c:pt>
                <c:pt idx="3930">
                  <c:v>0.12</c:v>
                </c:pt>
                <c:pt idx="3931">
                  <c:v>0.2</c:v>
                </c:pt>
                <c:pt idx="3932">
                  <c:v>0.04</c:v>
                </c:pt>
                <c:pt idx="3933">
                  <c:v>0.04</c:v>
                </c:pt>
                <c:pt idx="3934">
                  <c:v>0</c:v>
                </c:pt>
                <c:pt idx="3935">
                  <c:v>0.08</c:v>
                </c:pt>
                <c:pt idx="3936">
                  <c:v>0.04</c:v>
                </c:pt>
                <c:pt idx="3937">
                  <c:v>0</c:v>
                </c:pt>
                <c:pt idx="3938">
                  <c:v>0.04</c:v>
                </c:pt>
                <c:pt idx="3939">
                  <c:v>0.16</c:v>
                </c:pt>
                <c:pt idx="3940">
                  <c:v>0.04</c:v>
                </c:pt>
                <c:pt idx="3941">
                  <c:v>0.12</c:v>
                </c:pt>
                <c:pt idx="3942">
                  <c:v>0.04</c:v>
                </c:pt>
                <c:pt idx="3943">
                  <c:v>0.04</c:v>
                </c:pt>
                <c:pt idx="3944">
                  <c:v>0.08</c:v>
                </c:pt>
                <c:pt idx="3945">
                  <c:v>0.04</c:v>
                </c:pt>
                <c:pt idx="3946">
                  <c:v>0.04</c:v>
                </c:pt>
                <c:pt idx="3947">
                  <c:v>0</c:v>
                </c:pt>
                <c:pt idx="3948">
                  <c:v>0.04</c:v>
                </c:pt>
                <c:pt idx="3949">
                  <c:v>0.16</c:v>
                </c:pt>
                <c:pt idx="3950">
                  <c:v>0.08</c:v>
                </c:pt>
                <c:pt idx="3951">
                  <c:v>0.16</c:v>
                </c:pt>
                <c:pt idx="3952">
                  <c:v>0.04</c:v>
                </c:pt>
                <c:pt idx="3953">
                  <c:v>0</c:v>
                </c:pt>
                <c:pt idx="3954">
                  <c:v>0.08</c:v>
                </c:pt>
                <c:pt idx="3955">
                  <c:v>0.2</c:v>
                </c:pt>
                <c:pt idx="3956">
                  <c:v>0.16</c:v>
                </c:pt>
                <c:pt idx="3957">
                  <c:v>0.16</c:v>
                </c:pt>
                <c:pt idx="3958">
                  <c:v>0.04</c:v>
                </c:pt>
                <c:pt idx="3959">
                  <c:v>0.12</c:v>
                </c:pt>
                <c:pt idx="3960">
                  <c:v>0.04</c:v>
                </c:pt>
                <c:pt idx="3961">
                  <c:v>0.08</c:v>
                </c:pt>
                <c:pt idx="3962">
                  <c:v>0.12</c:v>
                </c:pt>
                <c:pt idx="3963">
                  <c:v>0.2</c:v>
                </c:pt>
                <c:pt idx="3964">
                  <c:v>0.08</c:v>
                </c:pt>
                <c:pt idx="3965">
                  <c:v>0.16</c:v>
                </c:pt>
                <c:pt idx="3966">
                  <c:v>0.12</c:v>
                </c:pt>
                <c:pt idx="3967">
                  <c:v>0</c:v>
                </c:pt>
                <c:pt idx="3968">
                  <c:v>0.12</c:v>
                </c:pt>
                <c:pt idx="3969">
                  <c:v>0.08</c:v>
                </c:pt>
                <c:pt idx="3970">
                  <c:v>0.08</c:v>
                </c:pt>
                <c:pt idx="3971">
                  <c:v>0.04</c:v>
                </c:pt>
                <c:pt idx="3972">
                  <c:v>0.04</c:v>
                </c:pt>
                <c:pt idx="3973">
                  <c:v>0.12</c:v>
                </c:pt>
                <c:pt idx="3974">
                  <c:v>0.08</c:v>
                </c:pt>
                <c:pt idx="3975">
                  <c:v>0.08</c:v>
                </c:pt>
                <c:pt idx="3976">
                  <c:v>0</c:v>
                </c:pt>
                <c:pt idx="3977">
                  <c:v>0.04</c:v>
                </c:pt>
                <c:pt idx="3978">
                  <c:v>0.08</c:v>
                </c:pt>
                <c:pt idx="3979">
                  <c:v>0.04</c:v>
                </c:pt>
                <c:pt idx="3980">
                  <c:v>0.04</c:v>
                </c:pt>
                <c:pt idx="3981">
                  <c:v>0.04</c:v>
                </c:pt>
                <c:pt idx="3982">
                  <c:v>0.16</c:v>
                </c:pt>
                <c:pt idx="3983">
                  <c:v>0.16</c:v>
                </c:pt>
                <c:pt idx="3984">
                  <c:v>0.08</c:v>
                </c:pt>
                <c:pt idx="3985">
                  <c:v>0</c:v>
                </c:pt>
                <c:pt idx="3986">
                  <c:v>0</c:v>
                </c:pt>
                <c:pt idx="3987">
                  <c:v>0.04</c:v>
                </c:pt>
                <c:pt idx="3988">
                  <c:v>0.04</c:v>
                </c:pt>
                <c:pt idx="3989">
                  <c:v>0</c:v>
                </c:pt>
                <c:pt idx="3990">
                  <c:v>0</c:v>
                </c:pt>
                <c:pt idx="3991">
                  <c:v>0.08</c:v>
                </c:pt>
                <c:pt idx="3992">
                  <c:v>0.08</c:v>
                </c:pt>
                <c:pt idx="3993">
                  <c:v>0.08</c:v>
                </c:pt>
                <c:pt idx="3994">
                  <c:v>0.12</c:v>
                </c:pt>
                <c:pt idx="3995">
                  <c:v>0.08</c:v>
                </c:pt>
                <c:pt idx="3996">
                  <c:v>0</c:v>
                </c:pt>
                <c:pt idx="3997">
                  <c:v>0.04</c:v>
                </c:pt>
                <c:pt idx="3998">
                  <c:v>0.08</c:v>
                </c:pt>
                <c:pt idx="3999">
                  <c:v>0.04</c:v>
                </c:pt>
                <c:pt idx="4000">
                  <c:v>0.08</c:v>
                </c:pt>
                <c:pt idx="4001">
                  <c:v>0.04</c:v>
                </c:pt>
                <c:pt idx="4002">
                  <c:v>0.04</c:v>
                </c:pt>
                <c:pt idx="4003">
                  <c:v>0.04</c:v>
                </c:pt>
                <c:pt idx="4004">
                  <c:v>0.04</c:v>
                </c:pt>
                <c:pt idx="4005">
                  <c:v>0.16</c:v>
                </c:pt>
                <c:pt idx="4006">
                  <c:v>0</c:v>
                </c:pt>
                <c:pt idx="4007">
                  <c:v>0</c:v>
                </c:pt>
                <c:pt idx="4008">
                  <c:v>0.04</c:v>
                </c:pt>
                <c:pt idx="4009">
                  <c:v>0.12</c:v>
                </c:pt>
                <c:pt idx="4010">
                  <c:v>0.04</c:v>
                </c:pt>
                <c:pt idx="4011">
                  <c:v>0.12</c:v>
                </c:pt>
                <c:pt idx="4012">
                  <c:v>0.08</c:v>
                </c:pt>
                <c:pt idx="4013">
                  <c:v>0.04</c:v>
                </c:pt>
                <c:pt idx="4014">
                  <c:v>0.2</c:v>
                </c:pt>
                <c:pt idx="4015">
                  <c:v>0.08</c:v>
                </c:pt>
                <c:pt idx="4016">
                  <c:v>0.04</c:v>
                </c:pt>
                <c:pt idx="4017">
                  <c:v>0.16</c:v>
                </c:pt>
                <c:pt idx="4018">
                  <c:v>0.16</c:v>
                </c:pt>
                <c:pt idx="4019">
                  <c:v>0.04</c:v>
                </c:pt>
                <c:pt idx="4020">
                  <c:v>0.04</c:v>
                </c:pt>
                <c:pt idx="4021">
                  <c:v>0.04</c:v>
                </c:pt>
                <c:pt idx="4022">
                  <c:v>0.04</c:v>
                </c:pt>
                <c:pt idx="4023">
                  <c:v>0</c:v>
                </c:pt>
                <c:pt idx="4024">
                  <c:v>0.04</c:v>
                </c:pt>
                <c:pt idx="4025">
                  <c:v>0</c:v>
                </c:pt>
                <c:pt idx="4026">
                  <c:v>0</c:v>
                </c:pt>
                <c:pt idx="4027">
                  <c:v>0.12</c:v>
                </c:pt>
                <c:pt idx="4028">
                  <c:v>0</c:v>
                </c:pt>
                <c:pt idx="4029">
                  <c:v>0.04</c:v>
                </c:pt>
                <c:pt idx="4030">
                  <c:v>0.08</c:v>
                </c:pt>
                <c:pt idx="4031">
                  <c:v>0.08</c:v>
                </c:pt>
                <c:pt idx="4032">
                  <c:v>0.04</c:v>
                </c:pt>
                <c:pt idx="4033">
                  <c:v>0.12</c:v>
                </c:pt>
                <c:pt idx="4034">
                  <c:v>0.04</c:v>
                </c:pt>
                <c:pt idx="4035">
                  <c:v>0.04</c:v>
                </c:pt>
                <c:pt idx="4036">
                  <c:v>0.04</c:v>
                </c:pt>
                <c:pt idx="4037">
                  <c:v>0.08</c:v>
                </c:pt>
                <c:pt idx="4038">
                  <c:v>0.2</c:v>
                </c:pt>
                <c:pt idx="4039">
                  <c:v>0.04</c:v>
                </c:pt>
                <c:pt idx="4040">
                  <c:v>0.08</c:v>
                </c:pt>
                <c:pt idx="4041">
                  <c:v>0.04</c:v>
                </c:pt>
                <c:pt idx="4042">
                  <c:v>0.08</c:v>
                </c:pt>
                <c:pt idx="4043">
                  <c:v>0.04</c:v>
                </c:pt>
                <c:pt idx="4044">
                  <c:v>0.04</c:v>
                </c:pt>
                <c:pt idx="4045">
                  <c:v>0.04</c:v>
                </c:pt>
                <c:pt idx="4046">
                  <c:v>0.04</c:v>
                </c:pt>
                <c:pt idx="4047">
                  <c:v>0.04</c:v>
                </c:pt>
                <c:pt idx="4048">
                  <c:v>0.08</c:v>
                </c:pt>
                <c:pt idx="4049">
                  <c:v>0.12</c:v>
                </c:pt>
                <c:pt idx="4050">
                  <c:v>0.08</c:v>
                </c:pt>
                <c:pt idx="4051">
                  <c:v>0</c:v>
                </c:pt>
                <c:pt idx="4052">
                  <c:v>0.04</c:v>
                </c:pt>
                <c:pt idx="4053">
                  <c:v>0.04</c:v>
                </c:pt>
                <c:pt idx="4054">
                  <c:v>0.08</c:v>
                </c:pt>
                <c:pt idx="4055">
                  <c:v>0.04</c:v>
                </c:pt>
                <c:pt idx="4056">
                  <c:v>0.04</c:v>
                </c:pt>
                <c:pt idx="4057">
                  <c:v>0</c:v>
                </c:pt>
                <c:pt idx="4058">
                  <c:v>0.08</c:v>
                </c:pt>
                <c:pt idx="4059">
                  <c:v>0.08</c:v>
                </c:pt>
                <c:pt idx="4060">
                  <c:v>0.04</c:v>
                </c:pt>
                <c:pt idx="4061">
                  <c:v>0.08</c:v>
                </c:pt>
                <c:pt idx="4062">
                  <c:v>0.04</c:v>
                </c:pt>
                <c:pt idx="4063">
                  <c:v>0.04</c:v>
                </c:pt>
                <c:pt idx="4064">
                  <c:v>0.04</c:v>
                </c:pt>
                <c:pt idx="4065">
                  <c:v>0</c:v>
                </c:pt>
                <c:pt idx="4066">
                  <c:v>0</c:v>
                </c:pt>
                <c:pt idx="4067">
                  <c:v>0.24</c:v>
                </c:pt>
                <c:pt idx="4068">
                  <c:v>0.04</c:v>
                </c:pt>
                <c:pt idx="4069">
                  <c:v>0.04</c:v>
                </c:pt>
                <c:pt idx="4070">
                  <c:v>0.04</c:v>
                </c:pt>
                <c:pt idx="4071">
                  <c:v>0.16</c:v>
                </c:pt>
                <c:pt idx="4072">
                  <c:v>0.04</c:v>
                </c:pt>
                <c:pt idx="4073">
                  <c:v>0.08</c:v>
                </c:pt>
                <c:pt idx="4074">
                  <c:v>0.04</c:v>
                </c:pt>
                <c:pt idx="4075">
                  <c:v>0.04</c:v>
                </c:pt>
                <c:pt idx="4076">
                  <c:v>0.04</c:v>
                </c:pt>
                <c:pt idx="4077">
                  <c:v>0.12</c:v>
                </c:pt>
                <c:pt idx="4078">
                  <c:v>0.04</c:v>
                </c:pt>
                <c:pt idx="4079">
                  <c:v>0.04</c:v>
                </c:pt>
                <c:pt idx="4080">
                  <c:v>0.04</c:v>
                </c:pt>
                <c:pt idx="4081">
                  <c:v>0.04</c:v>
                </c:pt>
                <c:pt idx="4082">
                  <c:v>0.08</c:v>
                </c:pt>
                <c:pt idx="4083">
                  <c:v>0.08</c:v>
                </c:pt>
                <c:pt idx="4084">
                  <c:v>0.04</c:v>
                </c:pt>
                <c:pt idx="4085">
                  <c:v>0.08</c:v>
                </c:pt>
                <c:pt idx="4086">
                  <c:v>0.04</c:v>
                </c:pt>
                <c:pt idx="4087">
                  <c:v>0</c:v>
                </c:pt>
                <c:pt idx="4088">
                  <c:v>0.08</c:v>
                </c:pt>
                <c:pt idx="4089">
                  <c:v>0.16</c:v>
                </c:pt>
                <c:pt idx="4090">
                  <c:v>0.04</c:v>
                </c:pt>
                <c:pt idx="4091">
                  <c:v>0.12</c:v>
                </c:pt>
                <c:pt idx="4092">
                  <c:v>0.04</c:v>
                </c:pt>
                <c:pt idx="4093">
                  <c:v>0.08</c:v>
                </c:pt>
                <c:pt idx="4094">
                  <c:v>0.08</c:v>
                </c:pt>
                <c:pt idx="4095">
                  <c:v>0.08</c:v>
                </c:pt>
                <c:pt idx="4096">
                  <c:v>0</c:v>
                </c:pt>
                <c:pt idx="4097">
                  <c:v>0.04</c:v>
                </c:pt>
                <c:pt idx="4098">
                  <c:v>0.04</c:v>
                </c:pt>
                <c:pt idx="4099">
                  <c:v>0.08</c:v>
                </c:pt>
                <c:pt idx="4100">
                  <c:v>0</c:v>
                </c:pt>
                <c:pt idx="4101">
                  <c:v>0.04</c:v>
                </c:pt>
                <c:pt idx="4102">
                  <c:v>0.08</c:v>
                </c:pt>
                <c:pt idx="4103">
                  <c:v>0.08</c:v>
                </c:pt>
                <c:pt idx="4104">
                  <c:v>0.04</c:v>
                </c:pt>
                <c:pt idx="4105">
                  <c:v>0.08</c:v>
                </c:pt>
                <c:pt idx="4106">
                  <c:v>0.12</c:v>
                </c:pt>
                <c:pt idx="4107">
                  <c:v>0.04</c:v>
                </c:pt>
                <c:pt idx="4108">
                  <c:v>0.08</c:v>
                </c:pt>
                <c:pt idx="4109">
                  <c:v>0</c:v>
                </c:pt>
                <c:pt idx="4110">
                  <c:v>0.08</c:v>
                </c:pt>
                <c:pt idx="4111">
                  <c:v>0</c:v>
                </c:pt>
                <c:pt idx="4112">
                  <c:v>0.12</c:v>
                </c:pt>
                <c:pt idx="4113">
                  <c:v>0.24</c:v>
                </c:pt>
                <c:pt idx="4114">
                  <c:v>0.16</c:v>
                </c:pt>
                <c:pt idx="4115">
                  <c:v>0</c:v>
                </c:pt>
                <c:pt idx="4116">
                  <c:v>0.08</c:v>
                </c:pt>
                <c:pt idx="4117">
                  <c:v>0.2</c:v>
                </c:pt>
                <c:pt idx="4118">
                  <c:v>0.04</c:v>
                </c:pt>
                <c:pt idx="4119">
                  <c:v>0.04</c:v>
                </c:pt>
                <c:pt idx="4120">
                  <c:v>0</c:v>
                </c:pt>
                <c:pt idx="4121">
                  <c:v>0.04</c:v>
                </c:pt>
                <c:pt idx="4122">
                  <c:v>0.04</c:v>
                </c:pt>
                <c:pt idx="4123">
                  <c:v>0.08</c:v>
                </c:pt>
                <c:pt idx="4124">
                  <c:v>0.04</c:v>
                </c:pt>
                <c:pt idx="4125">
                  <c:v>0.04</c:v>
                </c:pt>
                <c:pt idx="4126">
                  <c:v>0.12</c:v>
                </c:pt>
                <c:pt idx="4127">
                  <c:v>0.12</c:v>
                </c:pt>
                <c:pt idx="4128">
                  <c:v>0.08</c:v>
                </c:pt>
                <c:pt idx="4129">
                  <c:v>0.04</c:v>
                </c:pt>
                <c:pt idx="4130">
                  <c:v>0.16</c:v>
                </c:pt>
                <c:pt idx="4131">
                  <c:v>0.2</c:v>
                </c:pt>
                <c:pt idx="4132">
                  <c:v>0.08</c:v>
                </c:pt>
                <c:pt idx="4133">
                  <c:v>0.04</c:v>
                </c:pt>
                <c:pt idx="4134">
                  <c:v>0.08</c:v>
                </c:pt>
                <c:pt idx="4135">
                  <c:v>0.08</c:v>
                </c:pt>
                <c:pt idx="4136">
                  <c:v>0</c:v>
                </c:pt>
                <c:pt idx="4137">
                  <c:v>0.04</c:v>
                </c:pt>
                <c:pt idx="4138">
                  <c:v>0.08</c:v>
                </c:pt>
                <c:pt idx="4139">
                  <c:v>0.08</c:v>
                </c:pt>
                <c:pt idx="4140">
                  <c:v>0.08</c:v>
                </c:pt>
                <c:pt idx="4141">
                  <c:v>0.08</c:v>
                </c:pt>
                <c:pt idx="4142">
                  <c:v>0.04</c:v>
                </c:pt>
                <c:pt idx="4143">
                  <c:v>0.08</c:v>
                </c:pt>
                <c:pt idx="4144">
                  <c:v>0.08</c:v>
                </c:pt>
                <c:pt idx="4145">
                  <c:v>0.04</c:v>
                </c:pt>
                <c:pt idx="4146">
                  <c:v>0.04</c:v>
                </c:pt>
                <c:pt idx="4147">
                  <c:v>0.04</c:v>
                </c:pt>
                <c:pt idx="4148">
                  <c:v>0.04</c:v>
                </c:pt>
                <c:pt idx="4149">
                  <c:v>0</c:v>
                </c:pt>
                <c:pt idx="4150">
                  <c:v>0</c:v>
                </c:pt>
                <c:pt idx="4151">
                  <c:v>0.04</c:v>
                </c:pt>
                <c:pt idx="4152">
                  <c:v>0</c:v>
                </c:pt>
                <c:pt idx="4153">
                  <c:v>0.04</c:v>
                </c:pt>
                <c:pt idx="4154">
                  <c:v>0.04</c:v>
                </c:pt>
                <c:pt idx="4155">
                  <c:v>0.16</c:v>
                </c:pt>
                <c:pt idx="4156">
                  <c:v>0.12</c:v>
                </c:pt>
                <c:pt idx="4157">
                  <c:v>0.12</c:v>
                </c:pt>
                <c:pt idx="4158">
                  <c:v>0.04</c:v>
                </c:pt>
                <c:pt idx="4159">
                  <c:v>0.04</c:v>
                </c:pt>
                <c:pt idx="4160">
                  <c:v>0.08</c:v>
                </c:pt>
                <c:pt idx="4161">
                  <c:v>0.08</c:v>
                </c:pt>
                <c:pt idx="4162">
                  <c:v>0</c:v>
                </c:pt>
                <c:pt idx="4163">
                  <c:v>0.04</c:v>
                </c:pt>
                <c:pt idx="4164">
                  <c:v>0.04</c:v>
                </c:pt>
                <c:pt idx="4165">
                  <c:v>0.04</c:v>
                </c:pt>
                <c:pt idx="4166">
                  <c:v>0.04</c:v>
                </c:pt>
                <c:pt idx="4167">
                  <c:v>0.12</c:v>
                </c:pt>
                <c:pt idx="4168">
                  <c:v>0.08</c:v>
                </c:pt>
                <c:pt idx="4169">
                  <c:v>0.04</c:v>
                </c:pt>
                <c:pt idx="4170">
                  <c:v>0</c:v>
                </c:pt>
                <c:pt idx="4171">
                  <c:v>0.08</c:v>
                </c:pt>
                <c:pt idx="4172">
                  <c:v>0.12</c:v>
                </c:pt>
                <c:pt idx="4173">
                  <c:v>0</c:v>
                </c:pt>
                <c:pt idx="4174">
                  <c:v>0</c:v>
                </c:pt>
                <c:pt idx="4175">
                  <c:v>0</c:v>
                </c:pt>
                <c:pt idx="4176">
                  <c:v>0</c:v>
                </c:pt>
                <c:pt idx="4177">
                  <c:v>0.04</c:v>
                </c:pt>
                <c:pt idx="4178">
                  <c:v>0</c:v>
                </c:pt>
                <c:pt idx="4179">
                  <c:v>0.08</c:v>
                </c:pt>
                <c:pt idx="4180">
                  <c:v>0</c:v>
                </c:pt>
                <c:pt idx="4181">
                  <c:v>0.12</c:v>
                </c:pt>
                <c:pt idx="4182">
                  <c:v>0.16</c:v>
                </c:pt>
                <c:pt idx="4183">
                  <c:v>0</c:v>
                </c:pt>
                <c:pt idx="4184">
                  <c:v>0.12</c:v>
                </c:pt>
                <c:pt idx="4185">
                  <c:v>0.08</c:v>
                </c:pt>
                <c:pt idx="4186">
                  <c:v>0.12</c:v>
                </c:pt>
                <c:pt idx="4187">
                  <c:v>0.04</c:v>
                </c:pt>
                <c:pt idx="4188">
                  <c:v>0.08</c:v>
                </c:pt>
                <c:pt idx="4189">
                  <c:v>0.04</c:v>
                </c:pt>
                <c:pt idx="4190">
                  <c:v>0.16</c:v>
                </c:pt>
                <c:pt idx="4191">
                  <c:v>0.04</c:v>
                </c:pt>
                <c:pt idx="4192">
                  <c:v>0</c:v>
                </c:pt>
                <c:pt idx="4193">
                  <c:v>0.12</c:v>
                </c:pt>
                <c:pt idx="4194">
                  <c:v>0.08</c:v>
                </c:pt>
                <c:pt idx="4195">
                  <c:v>0</c:v>
                </c:pt>
                <c:pt idx="4196">
                  <c:v>0</c:v>
                </c:pt>
                <c:pt idx="4197">
                  <c:v>0.16</c:v>
                </c:pt>
                <c:pt idx="4198">
                  <c:v>0.08</c:v>
                </c:pt>
                <c:pt idx="4199">
                  <c:v>0</c:v>
                </c:pt>
                <c:pt idx="4200">
                  <c:v>0.08</c:v>
                </c:pt>
                <c:pt idx="4201">
                  <c:v>0.04</c:v>
                </c:pt>
                <c:pt idx="4202">
                  <c:v>0.04</c:v>
                </c:pt>
                <c:pt idx="4203">
                  <c:v>0.04</c:v>
                </c:pt>
                <c:pt idx="4204">
                  <c:v>0.04</c:v>
                </c:pt>
                <c:pt idx="4205">
                  <c:v>0.04</c:v>
                </c:pt>
                <c:pt idx="4206">
                  <c:v>0</c:v>
                </c:pt>
                <c:pt idx="4207">
                  <c:v>0.08</c:v>
                </c:pt>
                <c:pt idx="4208">
                  <c:v>0.08</c:v>
                </c:pt>
                <c:pt idx="4209">
                  <c:v>0.12</c:v>
                </c:pt>
                <c:pt idx="4210">
                  <c:v>0.04</c:v>
                </c:pt>
                <c:pt idx="4211">
                  <c:v>0.08</c:v>
                </c:pt>
                <c:pt idx="4212">
                  <c:v>0</c:v>
                </c:pt>
                <c:pt idx="4213">
                  <c:v>0.08</c:v>
                </c:pt>
                <c:pt idx="4214">
                  <c:v>0</c:v>
                </c:pt>
                <c:pt idx="4215">
                  <c:v>0</c:v>
                </c:pt>
                <c:pt idx="4216">
                  <c:v>0.04</c:v>
                </c:pt>
                <c:pt idx="4217">
                  <c:v>0.04</c:v>
                </c:pt>
                <c:pt idx="4218">
                  <c:v>0</c:v>
                </c:pt>
                <c:pt idx="4219">
                  <c:v>0.12</c:v>
                </c:pt>
                <c:pt idx="4220">
                  <c:v>0</c:v>
                </c:pt>
                <c:pt idx="4221">
                  <c:v>0.08</c:v>
                </c:pt>
                <c:pt idx="4222">
                  <c:v>0.12</c:v>
                </c:pt>
                <c:pt idx="4223">
                  <c:v>0.12</c:v>
                </c:pt>
                <c:pt idx="4224">
                  <c:v>0.08</c:v>
                </c:pt>
                <c:pt idx="4225">
                  <c:v>0.08</c:v>
                </c:pt>
                <c:pt idx="4226">
                  <c:v>0.04</c:v>
                </c:pt>
                <c:pt idx="4227">
                  <c:v>0.04</c:v>
                </c:pt>
                <c:pt idx="4228">
                  <c:v>0</c:v>
                </c:pt>
                <c:pt idx="4229">
                  <c:v>0.08</c:v>
                </c:pt>
                <c:pt idx="4230">
                  <c:v>0.08</c:v>
                </c:pt>
                <c:pt idx="4231">
                  <c:v>0</c:v>
                </c:pt>
                <c:pt idx="4232">
                  <c:v>0.04</c:v>
                </c:pt>
                <c:pt idx="4233">
                  <c:v>0.04</c:v>
                </c:pt>
                <c:pt idx="4234">
                  <c:v>0.08</c:v>
                </c:pt>
                <c:pt idx="4235">
                  <c:v>0</c:v>
                </c:pt>
                <c:pt idx="4236">
                  <c:v>0.08</c:v>
                </c:pt>
                <c:pt idx="4237">
                  <c:v>0.08</c:v>
                </c:pt>
                <c:pt idx="4238">
                  <c:v>0.12</c:v>
                </c:pt>
                <c:pt idx="4239">
                  <c:v>0.04</c:v>
                </c:pt>
                <c:pt idx="4240">
                  <c:v>0.08</c:v>
                </c:pt>
                <c:pt idx="4241">
                  <c:v>0.24</c:v>
                </c:pt>
                <c:pt idx="4242">
                  <c:v>0.08</c:v>
                </c:pt>
                <c:pt idx="4243">
                  <c:v>0.04</c:v>
                </c:pt>
                <c:pt idx="4244">
                  <c:v>0</c:v>
                </c:pt>
                <c:pt idx="4245">
                  <c:v>0.08</c:v>
                </c:pt>
                <c:pt idx="4246">
                  <c:v>0</c:v>
                </c:pt>
                <c:pt idx="4247">
                  <c:v>0.04</c:v>
                </c:pt>
                <c:pt idx="4248">
                  <c:v>0.04</c:v>
                </c:pt>
                <c:pt idx="4249">
                  <c:v>0.04</c:v>
                </c:pt>
                <c:pt idx="4250">
                  <c:v>0</c:v>
                </c:pt>
                <c:pt idx="4251">
                  <c:v>0.08</c:v>
                </c:pt>
                <c:pt idx="4252">
                  <c:v>0.08</c:v>
                </c:pt>
                <c:pt idx="4253">
                  <c:v>0.04</c:v>
                </c:pt>
                <c:pt idx="4254">
                  <c:v>0.08</c:v>
                </c:pt>
                <c:pt idx="4255">
                  <c:v>0.04</c:v>
                </c:pt>
                <c:pt idx="4256">
                  <c:v>0.08</c:v>
                </c:pt>
                <c:pt idx="4257">
                  <c:v>0.04</c:v>
                </c:pt>
                <c:pt idx="4258">
                  <c:v>0.04</c:v>
                </c:pt>
                <c:pt idx="4259">
                  <c:v>0.04</c:v>
                </c:pt>
                <c:pt idx="4260">
                  <c:v>0.08</c:v>
                </c:pt>
                <c:pt idx="4261">
                  <c:v>0.08</c:v>
                </c:pt>
                <c:pt idx="4262">
                  <c:v>0.04</c:v>
                </c:pt>
                <c:pt idx="4263">
                  <c:v>0.08</c:v>
                </c:pt>
                <c:pt idx="4264">
                  <c:v>0</c:v>
                </c:pt>
                <c:pt idx="4265">
                  <c:v>0.08</c:v>
                </c:pt>
                <c:pt idx="4266">
                  <c:v>0.2</c:v>
                </c:pt>
                <c:pt idx="4267">
                  <c:v>0</c:v>
                </c:pt>
                <c:pt idx="4268">
                  <c:v>0.04</c:v>
                </c:pt>
                <c:pt idx="4269">
                  <c:v>0.08</c:v>
                </c:pt>
                <c:pt idx="4270">
                  <c:v>0.04</c:v>
                </c:pt>
                <c:pt idx="4271">
                  <c:v>0.16</c:v>
                </c:pt>
                <c:pt idx="4272">
                  <c:v>0.08</c:v>
                </c:pt>
                <c:pt idx="4273">
                  <c:v>0.04</c:v>
                </c:pt>
                <c:pt idx="4274">
                  <c:v>0.12</c:v>
                </c:pt>
                <c:pt idx="4275">
                  <c:v>0.08</c:v>
                </c:pt>
                <c:pt idx="4276">
                  <c:v>0.04</c:v>
                </c:pt>
                <c:pt idx="4277">
                  <c:v>0.04</c:v>
                </c:pt>
                <c:pt idx="4278">
                  <c:v>0.12</c:v>
                </c:pt>
                <c:pt idx="4279">
                  <c:v>0.08</c:v>
                </c:pt>
                <c:pt idx="4280">
                  <c:v>0</c:v>
                </c:pt>
                <c:pt idx="4281">
                  <c:v>0.12</c:v>
                </c:pt>
                <c:pt idx="4282">
                  <c:v>0</c:v>
                </c:pt>
                <c:pt idx="4283">
                  <c:v>0</c:v>
                </c:pt>
                <c:pt idx="4284">
                  <c:v>0.12</c:v>
                </c:pt>
                <c:pt idx="4285">
                  <c:v>0.16</c:v>
                </c:pt>
                <c:pt idx="4286">
                  <c:v>0.12</c:v>
                </c:pt>
                <c:pt idx="4287">
                  <c:v>0.04</c:v>
                </c:pt>
                <c:pt idx="4288">
                  <c:v>0.04</c:v>
                </c:pt>
                <c:pt idx="4289">
                  <c:v>0.04</c:v>
                </c:pt>
                <c:pt idx="4290">
                  <c:v>0.08</c:v>
                </c:pt>
                <c:pt idx="4291">
                  <c:v>0.08</c:v>
                </c:pt>
                <c:pt idx="4292">
                  <c:v>0.08</c:v>
                </c:pt>
                <c:pt idx="4293">
                  <c:v>0.04</c:v>
                </c:pt>
                <c:pt idx="4294">
                  <c:v>0.12</c:v>
                </c:pt>
                <c:pt idx="4295">
                  <c:v>0</c:v>
                </c:pt>
                <c:pt idx="4296">
                  <c:v>0.12</c:v>
                </c:pt>
                <c:pt idx="4297">
                  <c:v>0.08</c:v>
                </c:pt>
                <c:pt idx="4298">
                  <c:v>0.16</c:v>
                </c:pt>
                <c:pt idx="4299">
                  <c:v>0.12</c:v>
                </c:pt>
                <c:pt idx="4300">
                  <c:v>0</c:v>
                </c:pt>
                <c:pt idx="4301">
                  <c:v>0.08</c:v>
                </c:pt>
                <c:pt idx="4302">
                  <c:v>0.12</c:v>
                </c:pt>
                <c:pt idx="4303">
                  <c:v>0</c:v>
                </c:pt>
                <c:pt idx="4304">
                  <c:v>0.04</c:v>
                </c:pt>
                <c:pt idx="4305">
                  <c:v>0.12</c:v>
                </c:pt>
                <c:pt idx="4306">
                  <c:v>0.16</c:v>
                </c:pt>
                <c:pt idx="4307">
                  <c:v>0</c:v>
                </c:pt>
                <c:pt idx="4308">
                  <c:v>0</c:v>
                </c:pt>
                <c:pt idx="4309">
                  <c:v>0</c:v>
                </c:pt>
                <c:pt idx="4310">
                  <c:v>0.2</c:v>
                </c:pt>
                <c:pt idx="4311">
                  <c:v>0.04</c:v>
                </c:pt>
                <c:pt idx="4312">
                  <c:v>0.04</c:v>
                </c:pt>
                <c:pt idx="4313">
                  <c:v>0.04</c:v>
                </c:pt>
                <c:pt idx="4314">
                  <c:v>0</c:v>
                </c:pt>
                <c:pt idx="4315">
                  <c:v>0</c:v>
                </c:pt>
                <c:pt idx="4316">
                  <c:v>0.08</c:v>
                </c:pt>
                <c:pt idx="4317">
                  <c:v>0</c:v>
                </c:pt>
                <c:pt idx="4318">
                  <c:v>0.08</c:v>
                </c:pt>
                <c:pt idx="4319">
                  <c:v>0</c:v>
                </c:pt>
                <c:pt idx="4320">
                  <c:v>0</c:v>
                </c:pt>
                <c:pt idx="4321">
                  <c:v>0.08</c:v>
                </c:pt>
                <c:pt idx="4322">
                  <c:v>0.08</c:v>
                </c:pt>
                <c:pt idx="4323">
                  <c:v>0.08</c:v>
                </c:pt>
                <c:pt idx="4324">
                  <c:v>0.12</c:v>
                </c:pt>
                <c:pt idx="4325">
                  <c:v>0.04</c:v>
                </c:pt>
                <c:pt idx="4326">
                  <c:v>0.08</c:v>
                </c:pt>
                <c:pt idx="4327">
                  <c:v>0</c:v>
                </c:pt>
                <c:pt idx="4328">
                  <c:v>0</c:v>
                </c:pt>
                <c:pt idx="4329">
                  <c:v>0</c:v>
                </c:pt>
                <c:pt idx="4330">
                  <c:v>0</c:v>
                </c:pt>
                <c:pt idx="4331">
                  <c:v>0.04</c:v>
                </c:pt>
                <c:pt idx="4332">
                  <c:v>0.08</c:v>
                </c:pt>
                <c:pt idx="4333">
                  <c:v>0</c:v>
                </c:pt>
                <c:pt idx="4334">
                  <c:v>0</c:v>
                </c:pt>
                <c:pt idx="4335">
                  <c:v>0</c:v>
                </c:pt>
                <c:pt idx="4336">
                  <c:v>0</c:v>
                </c:pt>
                <c:pt idx="4337">
                  <c:v>0</c:v>
                </c:pt>
                <c:pt idx="4338">
                  <c:v>0</c:v>
                </c:pt>
                <c:pt idx="4339">
                  <c:v>0.08</c:v>
                </c:pt>
                <c:pt idx="4340">
                  <c:v>0</c:v>
                </c:pt>
                <c:pt idx="4341">
                  <c:v>0.12</c:v>
                </c:pt>
                <c:pt idx="4342">
                  <c:v>0</c:v>
                </c:pt>
                <c:pt idx="4343">
                  <c:v>0.04</c:v>
                </c:pt>
                <c:pt idx="4344">
                  <c:v>0.04</c:v>
                </c:pt>
                <c:pt idx="4345">
                  <c:v>0</c:v>
                </c:pt>
                <c:pt idx="4346">
                  <c:v>0.08</c:v>
                </c:pt>
                <c:pt idx="4347">
                  <c:v>0</c:v>
                </c:pt>
                <c:pt idx="4348">
                  <c:v>0</c:v>
                </c:pt>
                <c:pt idx="4349">
                  <c:v>0.08</c:v>
                </c:pt>
                <c:pt idx="4350">
                  <c:v>0.04</c:v>
                </c:pt>
                <c:pt idx="4351">
                  <c:v>0.08</c:v>
                </c:pt>
                <c:pt idx="4352">
                  <c:v>0</c:v>
                </c:pt>
                <c:pt idx="4353">
                  <c:v>0.04</c:v>
                </c:pt>
                <c:pt idx="4354">
                  <c:v>0</c:v>
                </c:pt>
                <c:pt idx="4355">
                  <c:v>0.04</c:v>
                </c:pt>
                <c:pt idx="4356">
                  <c:v>0.04</c:v>
                </c:pt>
                <c:pt idx="4357">
                  <c:v>0</c:v>
                </c:pt>
                <c:pt idx="4358">
                  <c:v>0.08</c:v>
                </c:pt>
                <c:pt idx="4359">
                  <c:v>0.08</c:v>
                </c:pt>
                <c:pt idx="4360">
                  <c:v>0.04</c:v>
                </c:pt>
                <c:pt idx="4361">
                  <c:v>0</c:v>
                </c:pt>
                <c:pt idx="4362">
                  <c:v>0</c:v>
                </c:pt>
                <c:pt idx="4363">
                  <c:v>0.08</c:v>
                </c:pt>
                <c:pt idx="4364">
                  <c:v>0.12</c:v>
                </c:pt>
                <c:pt idx="4365">
                  <c:v>0</c:v>
                </c:pt>
                <c:pt idx="4366">
                  <c:v>0.08</c:v>
                </c:pt>
                <c:pt idx="4367">
                  <c:v>0.08</c:v>
                </c:pt>
                <c:pt idx="4368">
                  <c:v>0.04</c:v>
                </c:pt>
                <c:pt idx="4369">
                  <c:v>0.04</c:v>
                </c:pt>
                <c:pt idx="4370">
                  <c:v>0</c:v>
                </c:pt>
                <c:pt idx="4371">
                  <c:v>0</c:v>
                </c:pt>
                <c:pt idx="4372">
                  <c:v>0.12</c:v>
                </c:pt>
                <c:pt idx="4373">
                  <c:v>0</c:v>
                </c:pt>
                <c:pt idx="4374">
                  <c:v>0.04</c:v>
                </c:pt>
                <c:pt idx="4375">
                  <c:v>0.08</c:v>
                </c:pt>
                <c:pt idx="4376">
                  <c:v>0</c:v>
                </c:pt>
                <c:pt idx="4377">
                  <c:v>0.08</c:v>
                </c:pt>
                <c:pt idx="4378">
                  <c:v>0</c:v>
                </c:pt>
                <c:pt idx="4379">
                  <c:v>0.04</c:v>
                </c:pt>
                <c:pt idx="4380">
                  <c:v>0</c:v>
                </c:pt>
                <c:pt idx="4381">
                  <c:v>0.04</c:v>
                </c:pt>
                <c:pt idx="4382">
                  <c:v>0</c:v>
                </c:pt>
                <c:pt idx="4383">
                  <c:v>0</c:v>
                </c:pt>
                <c:pt idx="4384">
                  <c:v>0</c:v>
                </c:pt>
                <c:pt idx="4385">
                  <c:v>0.04</c:v>
                </c:pt>
                <c:pt idx="4386">
                  <c:v>0.12</c:v>
                </c:pt>
                <c:pt idx="4387">
                  <c:v>0.08</c:v>
                </c:pt>
                <c:pt idx="4388">
                  <c:v>0.08</c:v>
                </c:pt>
                <c:pt idx="4389">
                  <c:v>0.08</c:v>
                </c:pt>
                <c:pt idx="4390">
                  <c:v>0.04</c:v>
                </c:pt>
                <c:pt idx="4391">
                  <c:v>0.04</c:v>
                </c:pt>
                <c:pt idx="4392">
                  <c:v>0.04</c:v>
                </c:pt>
                <c:pt idx="4393">
                  <c:v>0.04</c:v>
                </c:pt>
                <c:pt idx="4394">
                  <c:v>0.04</c:v>
                </c:pt>
                <c:pt idx="4395">
                  <c:v>0.08</c:v>
                </c:pt>
                <c:pt idx="4396">
                  <c:v>0</c:v>
                </c:pt>
                <c:pt idx="4397">
                  <c:v>0.04</c:v>
                </c:pt>
                <c:pt idx="4398">
                  <c:v>0</c:v>
                </c:pt>
                <c:pt idx="4399">
                  <c:v>0</c:v>
                </c:pt>
                <c:pt idx="4400">
                  <c:v>0</c:v>
                </c:pt>
                <c:pt idx="4401">
                  <c:v>0.08</c:v>
                </c:pt>
                <c:pt idx="4402">
                  <c:v>0.04</c:v>
                </c:pt>
                <c:pt idx="4403">
                  <c:v>0.12</c:v>
                </c:pt>
                <c:pt idx="4404">
                  <c:v>0.04</c:v>
                </c:pt>
                <c:pt idx="4405">
                  <c:v>0.12</c:v>
                </c:pt>
                <c:pt idx="4406">
                  <c:v>0</c:v>
                </c:pt>
                <c:pt idx="4407">
                  <c:v>0.08</c:v>
                </c:pt>
                <c:pt idx="4408">
                  <c:v>0.12</c:v>
                </c:pt>
                <c:pt idx="4409">
                  <c:v>0</c:v>
                </c:pt>
                <c:pt idx="4410">
                  <c:v>0.08</c:v>
                </c:pt>
                <c:pt idx="4411">
                  <c:v>0</c:v>
                </c:pt>
                <c:pt idx="4412">
                  <c:v>0</c:v>
                </c:pt>
                <c:pt idx="4413">
                  <c:v>0.04</c:v>
                </c:pt>
                <c:pt idx="4414">
                  <c:v>0.04</c:v>
                </c:pt>
                <c:pt idx="4415">
                  <c:v>0.08</c:v>
                </c:pt>
                <c:pt idx="4416">
                  <c:v>0.12</c:v>
                </c:pt>
                <c:pt idx="4417">
                  <c:v>0.04</c:v>
                </c:pt>
                <c:pt idx="4418">
                  <c:v>0.04</c:v>
                </c:pt>
                <c:pt idx="4419">
                  <c:v>0</c:v>
                </c:pt>
                <c:pt idx="4420">
                  <c:v>0.04</c:v>
                </c:pt>
                <c:pt idx="4421">
                  <c:v>0.04</c:v>
                </c:pt>
                <c:pt idx="4422">
                  <c:v>0.04</c:v>
                </c:pt>
                <c:pt idx="4423">
                  <c:v>0.08</c:v>
                </c:pt>
                <c:pt idx="4424">
                  <c:v>0.12</c:v>
                </c:pt>
                <c:pt idx="4425">
                  <c:v>0.04</c:v>
                </c:pt>
                <c:pt idx="4426">
                  <c:v>0</c:v>
                </c:pt>
                <c:pt idx="4427">
                  <c:v>0.08</c:v>
                </c:pt>
                <c:pt idx="4428">
                  <c:v>0.04</c:v>
                </c:pt>
                <c:pt idx="4429">
                  <c:v>0</c:v>
                </c:pt>
                <c:pt idx="4430">
                  <c:v>0.04</c:v>
                </c:pt>
                <c:pt idx="4431">
                  <c:v>0</c:v>
                </c:pt>
                <c:pt idx="4432">
                  <c:v>0.04</c:v>
                </c:pt>
                <c:pt idx="4433">
                  <c:v>0.04</c:v>
                </c:pt>
                <c:pt idx="4434">
                  <c:v>0.08</c:v>
                </c:pt>
                <c:pt idx="4435">
                  <c:v>0</c:v>
                </c:pt>
                <c:pt idx="4436">
                  <c:v>0</c:v>
                </c:pt>
                <c:pt idx="4437">
                  <c:v>0.08</c:v>
                </c:pt>
                <c:pt idx="4438">
                  <c:v>0.08</c:v>
                </c:pt>
                <c:pt idx="4439">
                  <c:v>0.08</c:v>
                </c:pt>
                <c:pt idx="4440">
                  <c:v>0.04</c:v>
                </c:pt>
                <c:pt idx="4441">
                  <c:v>0.08</c:v>
                </c:pt>
                <c:pt idx="4442">
                  <c:v>0.08</c:v>
                </c:pt>
                <c:pt idx="4443">
                  <c:v>0.04</c:v>
                </c:pt>
                <c:pt idx="4444">
                  <c:v>0.08</c:v>
                </c:pt>
                <c:pt idx="4445">
                  <c:v>0.04</c:v>
                </c:pt>
                <c:pt idx="4446">
                  <c:v>0.04</c:v>
                </c:pt>
                <c:pt idx="4447">
                  <c:v>0.04</c:v>
                </c:pt>
                <c:pt idx="4448">
                  <c:v>0.12</c:v>
                </c:pt>
                <c:pt idx="4449">
                  <c:v>0.04</c:v>
                </c:pt>
                <c:pt idx="4450">
                  <c:v>0</c:v>
                </c:pt>
                <c:pt idx="4451">
                  <c:v>0.04</c:v>
                </c:pt>
                <c:pt idx="4452">
                  <c:v>0.04</c:v>
                </c:pt>
                <c:pt idx="4453">
                  <c:v>0</c:v>
                </c:pt>
                <c:pt idx="4454">
                  <c:v>0</c:v>
                </c:pt>
                <c:pt idx="4455">
                  <c:v>0.04</c:v>
                </c:pt>
                <c:pt idx="4456">
                  <c:v>0.04</c:v>
                </c:pt>
                <c:pt idx="4457">
                  <c:v>0.04</c:v>
                </c:pt>
                <c:pt idx="4458">
                  <c:v>0.04</c:v>
                </c:pt>
                <c:pt idx="4459">
                  <c:v>0</c:v>
                </c:pt>
                <c:pt idx="4460">
                  <c:v>0</c:v>
                </c:pt>
                <c:pt idx="4461">
                  <c:v>0</c:v>
                </c:pt>
                <c:pt idx="4462">
                  <c:v>0</c:v>
                </c:pt>
                <c:pt idx="4463">
                  <c:v>0</c:v>
                </c:pt>
                <c:pt idx="4464">
                  <c:v>0.04</c:v>
                </c:pt>
                <c:pt idx="4465">
                  <c:v>0.08</c:v>
                </c:pt>
                <c:pt idx="4466">
                  <c:v>0.2</c:v>
                </c:pt>
                <c:pt idx="4467">
                  <c:v>0</c:v>
                </c:pt>
                <c:pt idx="4468">
                  <c:v>0.04</c:v>
                </c:pt>
                <c:pt idx="4469">
                  <c:v>0</c:v>
                </c:pt>
                <c:pt idx="4470">
                  <c:v>0.04</c:v>
                </c:pt>
                <c:pt idx="4471">
                  <c:v>0.12</c:v>
                </c:pt>
                <c:pt idx="4472">
                  <c:v>0.08</c:v>
                </c:pt>
                <c:pt idx="4473">
                  <c:v>0.04</c:v>
                </c:pt>
                <c:pt idx="4474">
                  <c:v>0.04</c:v>
                </c:pt>
                <c:pt idx="4475">
                  <c:v>0.12</c:v>
                </c:pt>
                <c:pt idx="4476">
                  <c:v>0.08</c:v>
                </c:pt>
                <c:pt idx="4477">
                  <c:v>0</c:v>
                </c:pt>
                <c:pt idx="4478">
                  <c:v>0.08</c:v>
                </c:pt>
                <c:pt idx="4479">
                  <c:v>0.08</c:v>
                </c:pt>
                <c:pt idx="4480">
                  <c:v>0</c:v>
                </c:pt>
                <c:pt idx="4481">
                  <c:v>0.04</c:v>
                </c:pt>
                <c:pt idx="4482">
                  <c:v>0.08</c:v>
                </c:pt>
                <c:pt idx="4483">
                  <c:v>0</c:v>
                </c:pt>
                <c:pt idx="4484">
                  <c:v>0.04</c:v>
                </c:pt>
                <c:pt idx="4485">
                  <c:v>0.04</c:v>
                </c:pt>
                <c:pt idx="4486">
                  <c:v>0</c:v>
                </c:pt>
                <c:pt idx="4487">
                  <c:v>0.04</c:v>
                </c:pt>
                <c:pt idx="4488">
                  <c:v>0.12</c:v>
                </c:pt>
                <c:pt idx="4489">
                  <c:v>0</c:v>
                </c:pt>
                <c:pt idx="4490">
                  <c:v>0.04</c:v>
                </c:pt>
                <c:pt idx="4491">
                  <c:v>0.04</c:v>
                </c:pt>
                <c:pt idx="4492">
                  <c:v>0.12</c:v>
                </c:pt>
                <c:pt idx="4493">
                  <c:v>0.04</c:v>
                </c:pt>
                <c:pt idx="4494">
                  <c:v>0.04</c:v>
                </c:pt>
                <c:pt idx="4495">
                  <c:v>0.04</c:v>
                </c:pt>
                <c:pt idx="4496">
                  <c:v>0</c:v>
                </c:pt>
                <c:pt idx="4497">
                  <c:v>0.04</c:v>
                </c:pt>
                <c:pt idx="4498">
                  <c:v>0</c:v>
                </c:pt>
                <c:pt idx="4499">
                  <c:v>0</c:v>
                </c:pt>
                <c:pt idx="4500">
                  <c:v>0.04</c:v>
                </c:pt>
                <c:pt idx="4501">
                  <c:v>0</c:v>
                </c:pt>
                <c:pt idx="4502">
                  <c:v>0.04</c:v>
                </c:pt>
                <c:pt idx="4503">
                  <c:v>0</c:v>
                </c:pt>
                <c:pt idx="4504">
                  <c:v>0.08</c:v>
                </c:pt>
                <c:pt idx="4505">
                  <c:v>0.04</c:v>
                </c:pt>
                <c:pt idx="4506">
                  <c:v>0</c:v>
                </c:pt>
                <c:pt idx="4507">
                  <c:v>0</c:v>
                </c:pt>
                <c:pt idx="4508">
                  <c:v>0</c:v>
                </c:pt>
                <c:pt idx="4509">
                  <c:v>0.04</c:v>
                </c:pt>
                <c:pt idx="4510">
                  <c:v>0.04</c:v>
                </c:pt>
                <c:pt idx="4511">
                  <c:v>0.04</c:v>
                </c:pt>
                <c:pt idx="4512">
                  <c:v>0</c:v>
                </c:pt>
                <c:pt idx="4513">
                  <c:v>0</c:v>
                </c:pt>
                <c:pt idx="4514">
                  <c:v>0.08</c:v>
                </c:pt>
                <c:pt idx="4515">
                  <c:v>0.16</c:v>
                </c:pt>
                <c:pt idx="4516">
                  <c:v>0</c:v>
                </c:pt>
                <c:pt idx="4517">
                  <c:v>0.08</c:v>
                </c:pt>
                <c:pt idx="4518">
                  <c:v>0</c:v>
                </c:pt>
                <c:pt idx="4519">
                  <c:v>0.12</c:v>
                </c:pt>
                <c:pt idx="4520">
                  <c:v>0</c:v>
                </c:pt>
                <c:pt idx="4521">
                  <c:v>0</c:v>
                </c:pt>
                <c:pt idx="4522">
                  <c:v>0</c:v>
                </c:pt>
                <c:pt idx="4523">
                  <c:v>0</c:v>
                </c:pt>
                <c:pt idx="4524">
                  <c:v>0</c:v>
                </c:pt>
                <c:pt idx="4525">
                  <c:v>0</c:v>
                </c:pt>
                <c:pt idx="4526">
                  <c:v>0</c:v>
                </c:pt>
                <c:pt idx="4527">
                  <c:v>0</c:v>
                </c:pt>
                <c:pt idx="4528">
                  <c:v>0.08</c:v>
                </c:pt>
                <c:pt idx="4529">
                  <c:v>0.08</c:v>
                </c:pt>
                <c:pt idx="4530">
                  <c:v>0</c:v>
                </c:pt>
                <c:pt idx="4531">
                  <c:v>0.08</c:v>
                </c:pt>
                <c:pt idx="4532">
                  <c:v>0.04</c:v>
                </c:pt>
                <c:pt idx="4533">
                  <c:v>0</c:v>
                </c:pt>
                <c:pt idx="4534">
                  <c:v>0.04</c:v>
                </c:pt>
                <c:pt idx="4535">
                  <c:v>0.04</c:v>
                </c:pt>
                <c:pt idx="4536">
                  <c:v>0</c:v>
                </c:pt>
                <c:pt idx="4537">
                  <c:v>0.04</c:v>
                </c:pt>
                <c:pt idx="4538">
                  <c:v>0.08</c:v>
                </c:pt>
                <c:pt idx="4539">
                  <c:v>0</c:v>
                </c:pt>
                <c:pt idx="4540">
                  <c:v>0.08</c:v>
                </c:pt>
                <c:pt idx="4541">
                  <c:v>0.04</c:v>
                </c:pt>
                <c:pt idx="4542">
                  <c:v>0</c:v>
                </c:pt>
                <c:pt idx="4543">
                  <c:v>0</c:v>
                </c:pt>
                <c:pt idx="4544">
                  <c:v>0</c:v>
                </c:pt>
                <c:pt idx="4545">
                  <c:v>0</c:v>
                </c:pt>
                <c:pt idx="4546">
                  <c:v>0.04</c:v>
                </c:pt>
                <c:pt idx="4547">
                  <c:v>0.04</c:v>
                </c:pt>
                <c:pt idx="4548">
                  <c:v>0.08</c:v>
                </c:pt>
                <c:pt idx="4549">
                  <c:v>0.04</c:v>
                </c:pt>
                <c:pt idx="4550">
                  <c:v>0</c:v>
                </c:pt>
                <c:pt idx="4551">
                  <c:v>0</c:v>
                </c:pt>
                <c:pt idx="4552">
                  <c:v>0</c:v>
                </c:pt>
                <c:pt idx="4553">
                  <c:v>0.04</c:v>
                </c:pt>
                <c:pt idx="4554">
                  <c:v>0.08</c:v>
                </c:pt>
                <c:pt idx="4555">
                  <c:v>0.08</c:v>
                </c:pt>
                <c:pt idx="4556">
                  <c:v>0.08</c:v>
                </c:pt>
                <c:pt idx="4557">
                  <c:v>0.04</c:v>
                </c:pt>
                <c:pt idx="4558">
                  <c:v>0.08</c:v>
                </c:pt>
                <c:pt idx="4559">
                  <c:v>0</c:v>
                </c:pt>
                <c:pt idx="4560">
                  <c:v>0</c:v>
                </c:pt>
                <c:pt idx="4561">
                  <c:v>0</c:v>
                </c:pt>
                <c:pt idx="4562">
                  <c:v>0</c:v>
                </c:pt>
                <c:pt idx="4563">
                  <c:v>0</c:v>
                </c:pt>
                <c:pt idx="4564">
                  <c:v>0.12</c:v>
                </c:pt>
                <c:pt idx="4565">
                  <c:v>0.08</c:v>
                </c:pt>
                <c:pt idx="4566">
                  <c:v>0</c:v>
                </c:pt>
                <c:pt idx="4567">
                  <c:v>0</c:v>
                </c:pt>
                <c:pt idx="4568">
                  <c:v>0.04</c:v>
                </c:pt>
                <c:pt idx="4569">
                  <c:v>0</c:v>
                </c:pt>
                <c:pt idx="4570">
                  <c:v>0</c:v>
                </c:pt>
                <c:pt idx="4571">
                  <c:v>0.04</c:v>
                </c:pt>
                <c:pt idx="4572">
                  <c:v>0.08</c:v>
                </c:pt>
                <c:pt idx="4573">
                  <c:v>0</c:v>
                </c:pt>
                <c:pt idx="4574">
                  <c:v>0.04</c:v>
                </c:pt>
                <c:pt idx="4575">
                  <c:v>0.04</c:v>
                </c:pt>
                <c:pt idx="4576">
                  <c:v>0.08</c:v>
                </c:pt>
                <c:pt idx="4577">
                  <c:v>0.04</c:v>
                </c:pt>
                <c:pt idx="4578">
                  <c:v>0.08</c:v>
                </c:pt>
                <c:pt idx="4579">
                  <c:v>0.12</c:v>
                </c:pt>
                <c:pt idx="4580">
                  <c:v>0</c:v>
                </c:pt>
                <c:pt idx="4581">
                  <c:v>0</c:v>
                </c:pt>
                <c:pt idx="4582">
                  <c:v>0.04</c:v>
                </c:pt>
                <c:pt idx="4583">
                  <c:v>0.12</c:v>
                </c:pt>
                <c:pt idx="4584">
                  <c:v>0</c:v>
                </c:pt>
                <c:pt idx="4585">
                  <c:v>0.04</c:v>
                </c:pt>
                <c:pt idx="4586">
                  <c:v>0</c:v>
                </c:pt>
                <c:pt idx="4587">
                  <c:v>0.08</c:v>
                </c:pt>
                <c:pt idx="4588">
                  <c:v>0.12</c:v>
                </c:pt>
                <c:pt idx="4589">
                  <c:v>0.16</c:v>
                </c:pt>
                <c:pt idx="4590">
                  <c:v>0.04</c:v>
                </c:pt>
                <c:pt idx="4591">
                  <c:v>0.04</c:v>
                </c:pt>
                <c:pt idx="4592">
                  <c:v>0.04</c:v>
                </c:pt>
                <c:pt idx="4593">
                  <c:v>0</c:v>
                </c:pt>
                <c:pt idx="4594">
                  <c:v>0.04</c:v>
                </c:pt>
                <c:pt idx="4595">
                  <c:v>0</c:v>
                </c:pt>
                <c:pt idx="4596">
                  <c:v>0.04</c:v>
                </c:pt>
                <c:pt idx="4597">
                  <c:v>0</c:v>
                </c:pt>
                <c:pt idx="4598">
                  <c:v>0</c:v>
                </c:pt>
                <c:pt idx="4599">
                  <c:v>0.04</c:v>
                </c:pt>
                <c:pt idx="4600">
                  <c:v>0.04</c:v>
                </c:pt>
                <c:pt idx="4601">
                  <c:v>0.04</c:v>
                </c:pt>
                <c:pt idx="4602">
                  <c:v>0</c:v>
                </c:pt>
                <c:pt idx="4603">
                  <c:v>0</c:v>
                </c:pt>
                <c:pt idx="4604">
                  <c:v>0</c:v>
                </c:pt>
                <c:pt idx="4605">
                  <c:v>0</c:v>
                </c:pt>
                <c:pt idx="4606">
                  <c:v>0</c:v>
                </c:pt>
                <c:pt idx="4607">
                  <c:v>0.04</c:v>
                </c:pt>
                <c:pt idx="4608">
                  <c:v>0</c:v>
                </c:pt>
                <c:pt idx="4609">
                  <c:v>0.04</c:v>
                </c:pt>
                <c:pt idx="4610">
                  <c:v>0</c:v>
                </c:pt>
                <c:pt idx="4611">
                  <c:v>0.12</c:v>
                </c:pt>
                <c:pt idx="4612">
                  <c:v>0.04</c:v>
                </c:pt>
                <c:pt idx="4613">
                  <c:v>0</c:v>
                </c:pt>
                <c:pt idx="4614">
                  <c:v>0.04</c:v>
                </c:pt>
                <c:pt idx="4615">
                  <c:v>0.04</c:v>
                </c:pt>
                <c:pt idx="4616">
                  <c:v>0</c:v>
                </c:pt>
                <c:pt idx="4617">
                  <c:v>0.04</c:v>
                </c:pt>
                <c:pt idx="4618">
                  <c:v>0.04</c:v>
                </c:pt>
                <c:pt idx="4619">
                  <c:v>0</c:v>
                </c:pt>
                <c:pt idx="4620">
                  <c:v>0.04</c:v>
                </c:pt>
                <c:pt idx="4621">
                  <c:v>0.08</c:v>
                </c:pt>
                <c:pt idx="4622">
                  <c:v>0.04</c:v>
                </c:pt>
                <c:pt idx="4623">
                  <c:v>0.04</c:v>
                </c:pt>
                <c:pt idx="4624">
                  <c:v>0.08</c:v>
                </c:pt>
                <c:pt idx="4625">
                  <c:v>0</c:v>
                </c:pt>
                <c:pt idx="4626">
                  <c:v>0.04</c:v>
                </c:pt>
                <c:pt idx="4627">
                  <c:v>0.04</c:v>
                </c:pt>
                <c:pt idx="4628">
                  <c:v>0</c:v>
                </c:pt>
                <c:pt idx="4629">
                  <c:v>0.04</c:v>
                </c:pt>
                <c:pt idx="4630">
                  <c:v>0</c:v>
                </c:pt>
                <c:pt idx="4631">
                  <c:v>0.04</c:v>
                </c:pt>
                <c:pt idx="4632">
                  <c:v>0.08</c:v>
                </c:pt>
                <c:pt idx="4633">
                  <c:v>0</c:v>
                </c:pt>
                <c:pt idx="4634">
                  <c:v>0.04</c:v>
                </c:pt>
                <c:pt idx="4635">
                  <c:v>0</c:v>
                </c:pt>
                <c:pt idx="4636">
                  <c:v>0.04</c:v>
                </c:pt>
                <c:pt idx="4637">
                  <c:v>0.08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0.08</c:v>
                </c:pt>
                <c:pt idx="4643">
                  <c:v>0.08</c:v>
                </c:pt>
                <c:pt idx="4644">
                  <c:v>0</c:v>
                </c:pt>
                <c:pt idx="4645">
                  <c:v>0</c:v>
                </c:pt>
                <c:pt idx="4646">
                  <c:v>0</c:v>
                </c:pt>
                <c:pt idx="4647">
                  <c:v>0</c:v>
                </c:pt>
                <c:pt idx="4648">
                  <c:v>0.04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</c:v>
                </c:pt>
                <c:pt idx="4653">
                  <c:v>0</c:v>
                </c:pt>
                <c:pt idx="4654">
                  <c:v>0.04</c:v>
                </c:pt>
                <c:pt idx="4655">
                  <c:v>0.04</c:v>
                </c:pt>
                <c:pt idx="4656">
                  <c:v>0.08</c:v>
                </c:pt>
                <c:pt idx="4657">
                  <c:v>0</c:v>
                </c:pt>
                <c:pt idx="4658">
                  <c:v>0.04</c:v>
                </c:pt>
                <c:pt idx="4659">
                  <c:v>0.04</c:v>
                </c:pt>
                <c:pt idx="4660">
                  <c:v>0</c:v>
                </c:pt>
                <c:pt idx="4661">
                  <c:v>0</c:v>
                </c:pt>
                <c:pt idx="4662">
                  <c:v>0.04</c:v>
                </c:pt>
                <c:pt idx="4663">
                  <c:v>0</c:v>
                </c:pt>
                <c:pt idx="4664">
                  <c:v>0.08</c:v>
                </c:pt>
                <c:pt idx="4665">
                  <c:v>0</c:v>
                </c:pt>
                <c:pt idx="4666">
                  <c:v>0.04</c:v>
                </c:pt>
                <c:pt idx="4667">
                  <c:v>0</c:v>
                </c:pt>
                <c:pt idx="4668">
                  <c:v>0</c:v>
                </c:pt>
                <c:pt idx="4669">
                  <c:v>0.04</c:v>
                </c:pt>
                <c:pt idx="4670">
                  <c:v>0.04</c:v>
                </c:pt>
                <c:pt idx="4671">
                  <c:v>0.04</c:v>
                </c:pt>
                <c:pt idx="4672">
                  <c:v>0</c:v>
                </c:pt>
                <c:pt idx="4673">
                  <c:v>0</c:v>
                </c:pt>
                <c:pt idx="4674">
                  <c:v>0.04</c:v>
                </c:pt>
                <c:pt idx="4675">
                  <c:v>0.08</c:v>
                </c:pt>
                <c:pt idx="4676">
                  <c:v>0.04</c:v>
                </c:pt>
                <c:pt idx="4677">
                  <c:v>0</c:v>
                </c:pt>
                <c:pt idx="4678">
                  <c:v>0.04</c:v>
                </c:pt>
                <c:pt idx="4679">
                  <c:v>0</c:v>
                </c:pt>
                <c:pt idx="4680">
                  <c:v>0</c:v>
                </c:pt>
                <c:pt idx="4681">
                  <c:v>0.04</c:v>
                </c:pt>
                <c:pt idx="4682">
                  <c:v>0.08</c:v>
                </c:pt>
                <c:pt idx="4683">
                  <c:v>0</c:v>
                </c:pt>
                <c:pt idx="4684">
                  <c:v>0</c:v>
                </c:pt>
                <c:pt idx="4685">
                  <c:v>0.04</c:v>
                </c:pt>
                <c:pt idx="4686">
                  <c:v>0.04</c:v>
                </c:pt>
                <c:pt idx="4687">
                  <c:v>0.04</c:v>
                </c:pt>
                <c:pt idx="4688">
                  <c:v>0</c:v>
                </c:pt>
                <c:pt idx="4689">
                  <c:v>0.12</c:v>
                </c:pt>
                <c:pt idx="4690">
                  <c:v>0</c:v>
                </c:pt>
                <c:pt idx="4691">
                  <c:v>0</c:v>
                </c:pt>
                <c:pt idx="4692">
                  <c:v>0.04</c:v>
                </c:pt>
                <c:pt idx="4693">
                  <c:v>0</c:v>
                </c:pt>
                <c:pt idx="4694">
                  <c:v>0.04</c:v>
                </c:pt>
                <c:pt idx="4695">
                  <c:v>0</c:v>
                </c:pt>
                <c:pt idx="4696">
                  <c:v>0</c:v>
                </c:pt>
                <c:pt idx="4697">
                  <c:v>0</c:v>
                </c:pt>
                <c:pt idx="4698">
                  <c:v>0.04</c:v>
                </c:pt>
                <c:pt idx="4699">
                  <c:v>0.12</c:v>
                </c:pt>
                <c:pt idx="4700">
                  <c:v>0</c:v>
                </c:pt>
                <c:pt idx="4701">
                  <c:v>0.04</c:v>
                </c:pt>
                <c:pt idx="4702">
                  <c:v>0</c:v>
                </c:pt>
                <c:pt idx="4703">
                  <c:v>0</c:v>
                </c:pt>
                <c:pt idx="4704">
                  <c:v>0.04</c:v>
                </c:pt>
                <c:pt idx="4705">
                  <c:v>0</c:v>
                </c:pt>
                <c:pt idx="4706">
                  <c:v>0</c:v>
                </c:pt>
                <c:pt idx="4707">
                  <c:v>0.08</c:v>
                </c:pt>
                <c:pt idx="4708">
                  <c:v>0.04</c:v>
                </c:pt>
                <c:pt idx="4709">
                  <c:v>0.08</c:v>
                </c:pt>
                <c:pt idx="4710">
                  <c:v>0</c:v>
                </c:pt>
                <c:pt idx="4711">
                  <c:v>0.04</c:v>
                </c:pt>
                <c:pt idx="4712">
                  <c:v>0</c:v>
                </c:pt>
                <c:pt idx="4713">
                  <c:v>0.08</c:v>
                </c:pt>
                <c:pt idx="4714">
                  <c:v>0</c:v>
                </c:pt>
                <c:pt idx="4715">
                  <c:v>0.04</c:v>
                </c:pt>
                <c:pt idx="4716">
                  <c:v>0.04</c:v>
                </c:pt>
                <c:pt idx="4717">
                  <c:v>0.04</c:v>
                </c:pt>
                <c:pt idx="4718">
                  <c:v>0</c:v>
                </c:pt>
                <c:pt idx="4719">
                  <c:v>0.04</c:v>
                </c:pt>
                <c:pt idx="4720">
                  <c:v>0.08</c:v>
                </c:pt>
                <c:pt idx="4721">
                  <c:v>0</c:v>
                </c:pt>
                <c:pt idx="4722">
                  <c:v>0.04</c:v>
                </c:pt>
                <c:pt idx="4723">
                  <c:v>0</c:v>
                </c:pt>
                <c:pt idx="4724">
                  <c:v>0.08</c:v>
                </c:pt>
                <c:pt idx="4725">
                  <c:v>0.08</c:v>
                </c:pt>
                <c:pt idx="4726">
                  <c:v>0</c:v>
                </c:pt>
                <c:pt idx="4727">
                  <c:v>0.04</c:v>
                </c:pt>
                <c:pt idx="4728">
                  <c:v>0.04</c:v>
                </c:pt>
                <c:pt idx="4729">
                  <c:v>0.08</c:v>
                </c:pt>
                <c:pt idx="4730">
                  <c:v>0.08</c:v>
                </c:pt>
                <c:pt idx="4731">
                  <c:v>0</c:v>
                </c:pt>
                <c:pt idx="4732">
                  <c:v>0</c:v>
                </c:pt>
                <c:pt idx="4733">
                  <c:v>0</c:v>
                </c:pt>
                <c:pt idx="4734">
                  <c:v>0.04</c:v>
                </c:pt>
                <c:pt idx="4735">
                  <c:v>0.12</c:v>
                </c:pt>
                <c:pt idx="4736">
                  <c:v>0.04</c:v>
                </c:pt>
                <c:pt idx="4737">
                  <c:v>0</c:v>
                </c:pt>
                <c:pt idx="4738">
                  <c:v>0.12</c:v>
                </c:pt>
                <c:pt idx="4739">
                  <c:v>0</c:v>
                </c:pt>
                <c:pt idx="4740">
                  <c:v>0.04</c:v>
                </c:pt>
                <c:pt idx="4741">
                  <c:v>0.08</c:v>
                </c:pt>
                <c:pt idx="4742">
                  <c:v>0</c:v>
                </c:pt>
                <c:pt idx="4743">
                  <c:v>0.04</c:v>
                </c:pt>
                <c:pt idx="4744">
                  <c:v>0</c:v>
                </c:pt>
                <c:pt idx="4745">
                  <c:v>0.04</c:v>
                </c:pt>
                <c:pt idx="4746">
                  <c:v>0.04</c:v>
                </c:pt>
                <c:pt idx="4747">
                  <c:v>0</c:v>
                </c:pt>
                <c:pt idx="4748">
                  <c:v>0.04</c:v>
                </c:pt>
                <c:pt idx="4749">
                  <c:v>0.04</c:v>
                </c:pt>
                <c:pt idx="4750">
                  <c:v>0.08</c:v>
                </c:pt>
                <c:pt idx="4751">
                  <c:v>0.08</c:v>
                </c:pt>
                <c:pt idx="4752">
                  <c:v>0</c:v>
                </c:pt>
                <c:pt idx="4753">
                  <c:v>0.04</c:v>
                </c:pt>
                <c:pt idx="4754">
                  <c:v>0.04</c:v>
                </c:pt>
                <c:pt idx="4755">
                  <c:v>0.04</c:v>
                </c:pt>
                <c:pt idx="4756">
                  <c:v>0.04</c:v>
                </c:pt>
                <c:pt idx="4757">
                  <c:v>0</c:v>
                </c:pt>
                <c:pt idx="4758">
                  <c:v>0</c:v>
                </c:pt>
                <c:pt idx="4759">
                  <c:v>0</c:v>
                </c:pt>
                <c:pt idx="4760">
                  <c:v>0.04</c:v>
                </c:pt>
                <c:pt idx="4761">
                  <c:v>0.16</c:v>
                </c:pt>
                <c:pt idx="4762">
                  <c:v>0</c:v>
                </c:pt>
                <c:pt idx="4763">
                  <c:v>0</c:v>
                </c:pt>
                <c:pt idx="4764">
                  <c:v>0</c:v>
                </c:pt>
                <c:pt idx="4765">
                  <c:v>0.04</c:v>
                </c:pt>
                <c:pt idx="4766">
                  <c:v>0.04</c:v>
                </c:pt>
                <c:pt idx="4767">
                  <c:v>0.04</c:v>
                </c:pt>
                <c:pt idx="4768">
                  <c:v>0</c:v>
                </c:pt>
                <c:pt idx="4769">
                  <c:v>0</c:v>
                </c:pt>
                <c:pt idx="4770">
                  <c:v>0</c:v>
                </c:pt>
                <c:pt idx="4771">
                  <c:v>0.08</c:v>
                </c:pt>
                <c:pt idx="4772">
                  <c:v>0</c:v>
                </c:pt>
                <c:pt idx="4773">
                  <c:v>0.04</c:v>
                </c:pt>
                <c:pt idx="4774">
                  <c:v>0.08</c:v>
                </c:pt>
                <c:pt idx="4775">
                  <c:v>0.04</c:v>
                </c:pt>
                <c:pt idx="4776">
                  <c:v>0</c:v>
                </c:pt>
                <c:pt idx="4777">
                  <c:v>0</c:v>
                </c:pt>
                <c:pt idx="4778">
                  <c:v>0</c:v>
                </c:pt>
                <c:pt idx="4779">
                  <c:v>0</c:v>
                </c:pt>
                <c:pt idx="4780">
                  <c:v>0</c:v>
                </c:pt>
                <c:pt idx="4781">
                  <c:v>0.08</c:v>
                </c:pt>
                <c:pt idx="4782">
                  <c:v>0</c:v>
                </c:pt>
                <c:pt idx="4783">
                  <c:v>0.04</c:v>
                </c:pt>
                <c:pt idx="4784">
                  <c:v>0</c:v>
                </c:pt>
                <c:pt idx="4785">
                  <c:v>0.04</c:v>
                </c:pt>
                <c:pt idx="4786">
                  <c:v>0</c:v>
                </c:pt>
                <c:pt idx="4787">
                  <c:v>0.04</c:v>
                </c:pt>
                <c:pt idx="4788">
                  <c:v>0.04</c:v>
                </c:pt>
                <c:pt idx="4789">
                  <c:v>0</c:v>
                </c:pt>
                <c:pt idx="4790">
                  <c:v>0.08</c:v>
                </c:pt>
                <c:pt idx="4791">
                  <c:v>0.04</c:v>
                </c:pt>
                <c:pt idx="4792">
                  <c:v>0</c:v>
                </c:pt>
                <c:pt idx="4793">
                  <c:v>0</c:v>
                </c:pt>
                <c:pt idx="4794">
                  <c:v>0</c:v>
                </c:pt>
                <c:pt idx="4795">
                  <c:v>0.04</c:v>
                </c:pt>
                <c:pt idx="4796">
                  <c:v>0</c:v>
                </c:pt>
                <c:pt idx="4797">
                  <c:v>0</c:v>
                </c:pt>
                <c:pt idx="4798">
                  <c:v>0</c:v>
                </c:pt>
                <c:pt idx="4799">
                  <c:v>0</c:v>
                </c:pt>
                <c:pt idx="4800">
                  <c:v>0</c:v>
                </c:pt>
                <c:pt idx="4801">
                  <c:v>0</c:v>
                </c:pt>
                <c:pt idx="4802">
                  <c:v>0</c:v>
                </c:pt>
                <c:pt idx="4803">
                  <c:v>0</c:v>
                </c:pt>
                <c:pt idx="4804">
                  <c:v>0</c:v>
                </c:pt>
                <c:pt idx="4805">
                  <c:v>0</c:v>
                </c:pt>
                <c:pt idx="4806">
                  <c:v>0.04</c:v>
                </c:pt>
                <c:pt idx="4807">
                  <c:v>0.04</c:v>
                </c:pt>
                <c:pt idx="4808">
                  <c:v>0</c:v>
                </c:pt>
                <c:pt idx="4809">
                  <c:v>0</c:v>
                </c:pt>
                <c:pt idx="4810">
                  <c:v>0.04</c:v>
                </c:pt>
                <c:pt idx="4811">
                  <c:v>0</c:v>
                </c:pt>
                <c:pt idx="4812">
                  <c:v>0.04</c:v>
                </c:pt>
                <c:pt idx="4813">
                  <c:v>0.04</c:v>
                </c:pt>
                <c:pt idx="4814">
                  <c:v>0.08</c:v>
                </c:pt>
                <c:pt idx="4815">
                  <c:v>0.04</c:v>
                </c:pt>
                <c:pt idx="4816">
                  <c:v>0</c:v>
                </c:pt>
                <c:pt idx="4817">
                  <c:v>0</c:v>
                </c:pt>
                <c:pt idx="4818">
                  <c:v>0</c:v>
                </c:pt>
                <c:pt idx="4819">
                  <c:v>0.04</c:v>
                </c:pt>
                <c:pt idx="4820">
                  <c:v>0.04</c:v>
                </c:pt>
                <c:pt idx="4821">
                  <c:v>0</c:v>
                </c:pt>
                <c:pt idx="4822">
                  <c:v>0</c:v>
                </c:pt>
                <c:pt idx="4823">
                  <c:v>0.04</c:v>
                </c:pt>
                <c:pt idx="4824">
                  <c:v>0</c:v>
                </c:pt>
                <c:pt idx="4825">
                  <c:v>0.04</c:v>
                </c:pt>
                <c:pt idx="4826">
                  <c:v>0</c:v>
                </c:pt>
                <c:pt idx="4827">
                  <c:v>0.12</c:v>
                </c:pt>
                <c:pt idx="4828">
                  <c:v>0</c:v>
                </c:pt>
                <c:pt idx="4829">
                  <c:v>0.04</c:v>
                </c:pt>
                <c:pt idx="4830">
                  <c:v>0</c:v>
                </c:pt>
                <c:pt idx="4831">
                  <c:v>0</c:v>
                </c:pt>
                <c:pt idx="4832">
                  <c:v>0</c:v>
                </c:pt>
                <c:pt idx="4833">
                  <c:v>0.04</c:v>
                </c:pt>
                <c:pt idx="4834">
                  <c:v>0.08</c:v>
                </c:pt>
                <c:pt idx="4835">
                  <c:v>0.04</c:v>
                </c:pt>
                <c:pt idx="4836">
                  <c:v>0.12</c:v>
                </c:pt>
                <c:pt idx="4837">
                  <c:v>0.04</c:v>
                </c:pt>
                <c:pt idx="4838">
                  <c:v>0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0.04</c:v>
                </c:pt>
                <c:pt idx="4844">
                  <c:v>0</c:v>
                </c:pt>
                <c:pt idx="4845">
                  <c:v>0</c:v>
                </c:pt>
                <c:pt idx="4846">
                  <c:v>0.12</c:v>
                </c:pt>
                <c:pt idx="4847">
                  <c:v>0</c:v>
                </c:pt>
                <c:pt idx="4848">
                  <c:v>0</c:v>
                </c:pt>
                <c:pt idx="4849">
                  <c:v>0</c:v>
                </c:pt>
                <c:pt idx="4850">
                  <c:v>0</c:v>
                </c:pt>
                <c:pt idx="4851">
                  <c:v>0.04</c:v>
                </c:pt>
                <c:pt idx="4852">
                  <c:v>0.04</c:v>
                </c:pt>
                <c:pt idx="4853">
                  <c:v>0.04</c:v>
                </c:pt>
                <c:pt idx="4854">
                  <c:v>0</c:v>
                </c:pt>
                <c:pt idx="4855">
                  <c:v>0.04</c:v>
                </c:pt>
                <c:pt idx="4856">
                  <c:v>0</c:v>
                </c:pt>
                <c:pt idx="4857">
                  <c:v>0.04</c:v>
                </c:pt>
                <c:pt idx="4858">
                  <c:v>0.04</c:v>
                </c:pt>
                <c:pt idx="4859">
                  <c:v>0</c:v>
                </c:pt>
                <c:pt idx="4860">
                  <c:v>0</c:v>
                </c:pt>
                <c:pt idx="4861">
                  <c:v>0.04</c:v>
                </c:pt>
                <c:pt idx="4862">
                  <c:v>0</c:v>
                </c:pt>
                <c:pt idx="4863">
                  <c:v>0.04</c:v>
                </c:pt>
                <c:pt idx="4864">
                  <c:v>0.08</c:v>
                </c:pt>
                <c:pt idx="4865">
                  <c:v>0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0.04</c:v>
                </c:pt>
                <c:pt idx="4870">
                  <c:v>0.04</c:v>
                </c:pt>
                <c:pt idx="4871">
                  <c:v>0</c:v>
                </c:pt>
                <c:pt idx="4872">
                  <c:v>0</c:v>
                </c:pt>
                <c:pt idx="4873">
                  <c:v>0</c:v>
                </c:pt>
                <c:pt idx="4874">
                  <c:v>0</c:v>
                </c:pt>
                <c:pt idx="4875">
                  <c:v>0.08</c:v>
                </c:pt>
                <c:pt idx="4876">
                  <c:v>0</c:v>
                </c:pt>
                <c:pt idx="4877">
                  <c:v>0</c:v>
                </c:pt>
                <c:pt idx="4878">
                  <c:v>0.04</c:v>
                </c:pt>
                <c:pt idx="4879">
                  <c:v>0</c:v>
                </c:pt>
                <c:pt idx="4880">
                  <c:v>0</c:v>
                </c:pt>
                <c:pt idx="4881">
                  <c:v>0.08</c:v>
                </c:pt>
                <c:pt idx="4882">
                  <c:v>0.04</c:v>
                </c:pt>
                <c:pt idx="4883">
                  <c:v>0</c:v>
                </c:pt>
                <c:pt idx="4884">
                  <c:v>0</c:v>
                </c:pt>
                <c:pt idx="4885">
                  <c:v>0.04</c:v>
                </c:pt>
                <c:pt idx="4886">
                  <c:v>0</c:v>
                </c:pt>
                <c:pt idx="4887">
                  <c:v>0.04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0.08</c:v>
                </c:pt>
                <c:pt idx="4892">
                  <c:v>0</c:v>
                </c:pt>
                <c:pt idx="4893">
                  <c:v>0</c:v>
                </c:pt>
                <c:pt idx="4894">
                  <c:v>0</c:v>
                </c:pt>
                <c:pt idx="4895">
                  <c:v>0</c:v>
                </c:pt>
                <c:pt idx="4896">
                  <c:v>0.08</c:v>
                </c:pt>
                <c:pt idx="4897">
                  <c:v>0</c:v>
                </c:pt>
                <c:pt idx="4898">
                  <c:v>0.04</c:v>
                </c:pt>
                <c:pt idx="4899">
                  <c:v>0</c:v>
                </c:pt>
                <c:pt idx="4900">
                  <c:v>0.04</c:v>
                </c:pt>
                <c:pt idx="4901">
                  <c:v>0.04</c:v>
                </c:pt>
                <c:pt idx="4902">
                  <c:v>0</c:v>
                </c:pt>
                <c:pt idx="4903">
                  <c:v>0</c:v>
                </c:pt>
                <c:pt idx="4904">
                  <c:v>0.04</c:v>
                </c:pt>
                <c:pt idx="4905">
                  <c:v>0</c:v>
                </c:pt>
                <c:pt idx="4906">
                  <c:v>0.12</c:v>
                </c:pt>
                <c:pt idx="4907">
                  <c:v>0.04</c:v>
                </c:pt>
                <c:pt idx="4908">
                  <c:v>0</c:v>
                </c:pt>
                <c:pt idx="4909">
                  <c:v>0</c:v>
                </c:pt>
                <c:pt idx="4910">
                  <c:v>0.04</c:v>
                </c:pt>
                <c:pt idx="4911">
                  <c:v>0</c:v>
                </c:pt>
                <c:pt idx="4912">
                  <c:v>0.04</c:v>
                </c:pt>
                <c:pt idx="4913">
                  <c:v>0</c:v>
                </c:pt>
                <c:pt idx="4914">
                  <c:v>0</c:v>
                </c:pt>
                <c:pt idx="4915">
                  <c:v>0</c:v>
                </c:pt>
                <c:pt idx="4916">
                  <c:v>0.04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0.04</c:v>
                </c:pt>
                <c:pt idx="4923">
                  <c:v>0.04</c:v>
                </c:pt>
                <c:pt idx="4924">
                  <c:v>0.04</c:v>
                </c:pt>
                <c:pt idx="4925">
                  <c:v>0</c:v>
                </c:pt>
                <c:pt idx="4926">
                  <c:v>0</c:v>
                </c:pt>
                <c:pt idx="4927">
                  <c:v>0</c:v>
                </c:pt>
                <c:pt idx="4928">
                  <c:v>0</c:v>
                </c:pt>
                <c:pt idx="4929">
                  <c:v>0.04</c:v>
                </c:pt>
                <c:pt idx="4930">
                  <c:v>0.04</c:v>
                </c:pt>
                <c:pt idx="4931">
                  <c:v>0</c:v>
                </c:pt>
                <c:pt idx="4932">
                  <c:v>0.04</c:v>
                </c:pt>
                <c:pt idx="4933">
                  <c:v>0</c:v>
                </c:pt>
                <c:pt idx="4934">
                  <c:v>0.04</c:v>
                </c:pt>
                <c:pt idx="4935">
                  <c:v>0.04</c:v>
                </c:pt>
                <c:pt idx="4936">
                  <c:v>0</c:v>
                </c:pt>
                <c:pt idx="4937">
                  <c:v>0</c:v>
                </c:pt>
                <c:pt idx="4938">
                  <c:v>0.04</c:v>
                </c:pt>
                <c:pt idx="4939">
                  <c:v>0</c:v>
                </c:pt>
                <c:pt idx="4940">
                  <c:v>0.04</c:v>
                </c:pt>
                <c:pt idx="4941">
                  <c:v>0</c:v>
                </c:pt>
                <c:pt idx="4942">
                  <c:v>0</c:v>
                </c:pt>
                <c:pt idx="4943">
                  <c:v>0</c:v>
                </c:pt>
                <c:pt idx="4944">
                  <c:v>0</c:v>
                </c:pt>
                <c:pt idx="4945">
                  <c:v>0</c:v>
                </c:pt>
                <c:pt idx="4946">
                  <c:v>0.04</c:v>
                </c:pt>
                <c:pt idx="4947">
                  <c:v>0</c:v>
                </c:pt>
                <c:pt idx="4948">
                  <c:v>0</c:v>
                </c:pt>
                <c:pt idx="4949">
                  <c:v>0.04</c:v>
                </c:pt>
                <c:pt idx="4950">
                  <c:v>0</c:v>
                </c:pt>
                <c:pt idx="4951">
                  <c:v>0.04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0.08</c:v>
                </c:pt>
                <c:pt idx="4956">
                  <c:v>0.04</c:v>
                </c:pt>
                <c:pt idx="4957">
                  <c:v>0</c:v>
                </c:pt>
                <c:pt idx="4958">
                  <c:v>0.04</c:v>
                </c:pt>
                <c:pt idx="4959">
                  <c:v>0</c:v>
                </c:pt>
                <c:pt idx="4960">
                  <c:v>0</c:v>
                </c:pt>
                <c:pt idx="4961">
                  <c:v>0.08</c:v>
                </c:pt>
                <c:pt idx="4962">
                  <c:v>0.04</c:v>
                </c:pt>
                <c:pt idx="4963">
                  <c:v>0</c:v>
                </c:pt>
                <c:pt idx="4964">
                  <c:v>0</c:v>
                </c:pt>
                <c:pt idx="4965">
                  <c:v>0.04</c:v>
                </c:pt>
                <c:pt idx="4966">
                  <c:v>0</c:v>
                </c:pt>
                <c:pt idx="4967">
                  <c:v>0</c:v>
                </c:pt>
                <c:pt idx="4968">
                  <c:v>0</c:v>
                </c:pt>
                <c:pt idx="4969">
                  <c:v>0</c:v>
                </c:pt>
                <c:pt idx="4970">
                  <c:v>0.04</c:v>
                </c:pt>
                <c:pt idx="4971">
                  <c:v>0</c:v>
                </c:pt>
                <c:pt idx="4972">
                  <c:v>0.04</c:v>
                </c:pt>
                <c:pt idx="4973">
                  <c:v>0</c:v>
                </c:pt>
                <c:pt idx="4974">
                  <c:v>0.04</c:v>
                </c:pt>
                <c:pt idx="4975">
                  <c:v>0</c:v>
                </c:pt>
                <c:pt idx="4976">
                  <c:v>0</c:v>
                </c:pt>
                <c:pt idx="4977">
                  <c:v>0.04</c:v>
                </c:pt>
                <c:pt idx="4978">
                  <c:v>0.04</c:v>
                </c:pt>
                <c:pt idx="4979">
                  <c:v>0</c:v>
                </c:pt>
                <c:pt idx="4980">
                  <c:v>0</c:v>
                </c:pt>
                <c:pt idx="4981">
                  <c:v>0.04</c:v>
                </c:pt>
                <c:pt idx="4982">
                  <c:v>0</c:v>
                </c:pt>
                <c:pt idx="4983">
                  <c:v>0.04</c:v>
                </c:pt>
                <c:pt idx="4984">
                  <c:v>0</c:v>
                </c:pt>
                <c:pt idx="4985">
                  <c:v>0</c:v>
                </c:pt>
                <c:pt idx="4986">
                  <c:v>0.04</c:v>
                </c:pt>
                <c:pt idx="4987">
                  <c:v>0</c:v>
                </c:pt>
                <c:pt idx="4988">
                  <c:v>0</c:v>
                </c:pt>
                <c:pt idx="4989">
                  <c:v>0.04</c:v>
                </c:pt>
                <c:pt idx="4990">
                  <c:v>0</c:v>
                </c:pt>
                <c:pt idx="4991">
                  <c:v>0</c:v>
                </c:pt>
                <c:pt idx="4992">
                  <c:v>0</c:v>
                </c:pt>
                <c:pt idx="4993">
                  <c:v>0.04</c:v>
                </c:pt>
                <c:pt idx="4994">
                  <c:v>0.04</c:v>
                </c:pt>
                <c:pt idx="4995">
                  <c:v>0</c:v>
                </c:pt>
                <c:pt idx="4996">
                  <c:v>0.04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02528"/>
        <c:axId val="35903104"/>
      </c:scatterChart>
      <c:valAx>
        <c:axId val="35902528"/>
        <c:scaling>
          <c:orientation val="minMax"/>
          <c:max val="12"/>
          <c:min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Energy (keV)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5903104"/>
        <c:crosses val="autoZero"/>
        <c:crossBetween val="midCat"/>
      </c:valAx>
      <c:valAx>
        <c:axId val="35903104"/>
        <c:scaling>
          <c:orientation val="minMax"/>
          <c:max val="15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Intensity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35902528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X-Ray</a:t>
            </a:r>
            <a:r>
              <a:rPr lang="en-US" sz="1400" baseline="0" dirty="0"/>
              <a:t> Fluorescence Spectrum for </a:t>
            </a:r>
            <a:r>
              <a:rPr lang="en-US" sz="1400" baseline="0" dirty="0" smtClean="0"/>
              <a:t>RD11-13</a:t>
            </a:r>
            <a:endParaRPr lang="en-US" sz="14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4444301019749585E-2"/>
          <c:y val="0.20163703317640827"/>
          <c:w val="0.86036444214964924"/>
          <c:h val="0.60229663109508635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'489-xrf'!$B$8:$B$5007</c:f>
              <c:numCache>
                <c:formatCode>General</c:formatCode>
                <c:ptCount val="5000"/>
                <c:pt idx="11">
                  <c:v>0</c:v>
                </c:pt>
                <c:pt idx="12">
                  <c:v>5.0846099999999998E-3</c:v>
                </c:pt>
                <c:pt idx="13">
                  <c:v>1.01692E-2</c:v>
                </c:pt>
                <c:pt idx="14">
                  <c:v>1.52538E-2</c:v>
                </c:pt>
                <c:pt idx="15">
                  <c:v>2.03384E-2</c:v>
                </c:pt>
                <c:pt idx="16">
                  <c:v>2.5423000000000001E-2</c:v>
                </c:pt>
                <c:pt idx="17">
                  <c:v>3.0507599999999999E-2</c:v>
                </c:pt>
                <c:pt idx="18">
                  <c:v>3.55923E-2</c:v>
                </c:pt>
                <c:pt idx="19">
                  <c:v>4.0676900000000002E-2</c:v>
                </c:pt>
                <c:pt idx="20">
                  <c:v>4.5761499999999997E-2</c:v>
                </c:pt>
                <c:pt idx="21">
                  <c:v>5.0846099999999998E-2</c:v>
                </c:pt>
                <c:pt idx="22">
                  <c:v>5.59307E-2</c:v>
                </c:pt>
                <c:pt idx="23">
                  <c:v>6.1015300000000001E-2</c:v>
                </c:pt>
                <c:pt idx="24">
                  <c:v>6.6099900000000003E-2</c:v>
                </c:pt>
                <c:pt idx="25">
                  <c:v>7.1184499999999998E-2</c:v>
                </c:pt>
                <c:pt idx="26">
                  <c:v>7.6269100000000006E-2</c:v>
                </c:pt>
                <c:pt idx="27">
                  <c:v>8.1353700000000001E-2</c:v>
                </c:pt>
                <c:pt idx="28">
                  <c:v>8.6438299999999996E-2</c:v>
                </c:pt>
                <c:pt idx="29">
                  <c:v>9.1522900000000004E-2</c:v>
                </c:pt>
                <c:pt idx="30">
                  <c:v>9.6607499999999999E-2</c:v>
                </c:pt>
                <c:pt idx="31">
                  <c:v>0.101692</c:v>
                </c:pt>
                <c:pt idx="32">
                  <c:v>0.106777</c:v>
                </c:pt>
                <c:pt idx="33">
                  <c:v>0.111861</c:v>
                </c:pt>
                <c:pt idx="34">
                  <c:v>0.11694599999999999</c:v>
                </c:pt>
                <c:pt idx="35">
                  <c:v>0.122031</c:v>
                </c:pt>
                <c:pt idx="36">
                  <c:v>0.12711500000000001</c:v>
                </c:pt>
                <c:pt idx="37">
                  <c:v>0.13220000000000001</c:v>
                </c:pt>
                <c:pt idx="38">
                  <c:v>0.13728399999999999</c:v>
                </c:pt>
                <c:pt idx="39">
                  <c:v>0.142369</c:v>
                </c:pt>
                <c:pt idx="40">
                  <c:v>0.147454</c:v>
                </c:pt>
                <c:pt idx="41">
                  <c:v>0.15253800000000001</c:v>
                </c:pt>
                <c:pt idx="42">
                  <c:v>0.15762300000000001</c:v>
                </c:pt>
                <c:pt idx="43">
                  <c:v>0.16270699999999999</c:v>
                </c:pt>
                <c:pt idx="44">
                  <c:v>0.167792</c:v>
                </c:pt>
                <c:pt idx="45">
                  <c:v>0.172877</c:v>
                </c:pt>
                <c:pt idx="46">
                  <c:v>0.17796100000000001</c:v>
                </c:pt>
                <c:pt idx="47">
                  <c:v>0.18304599999999999</c:v>
                </c:pt>
                <c:pt idx="48">
                  <c:v>0.18812999999999999</c:v>
                </c:pt>
                <c:pt idx="49">
                  <c:v>0.193215</c:v>
                </c:pt>
                <c:pt idx="50">
                  <c:v>0.1983</c:v>
                </c:pt>
                <c:pt idx="51">
                  <c:v>0.20338400000000001</c:v>
                </c:pt>
                <c:pt idx="52">
                  <c:v>0.20846899999999999</c:v>
                </c:pt>
                <c:pt idx="53">
                  <c:v>0.21355399999999999</c:v>
                </c:pt>
                <c:pt idx="54">
                  <c:v>0.218638</c:v>
                </c:pt>
                <c:pt idx="55">
                  <c:v>0.22372300000000001</c:v>
                </c:pt>
                <c:pt idx="56">
                  <c:v>0.22880700000000001</c:v>
                </c:pt>
                <c:pt idx="57">
                  <c:v>0.23389199999999999</c:v>
                </c:pt>
                <c:pt idx="58">
                  <c:v>0.23897699999999999</c:v>
                </c:pt>
                <c:pt idx="59">
                  <c:v>0.244061</c:v>
                </c:pt>
                <c:pt idx="60">
                  <c:v>0.24914600000000001</c:v>
                </c:pt>
                <c:pt idx="61">
                  <c:v>0.25423000000000001</c:v>
                </c:pt>
                <c:pt idx="62">
                  <c:v>0.25931500000000002</c:v>
                </c:pt>
                <c:pt idx="63">
                  <c:v>0.26440000000000002</c:v>
                </c:pt>
                <c:pt idx="64">
                  <c:v>0.269484</c:v>
                </c:pt>
                <c:pt idx="65">
                  <c:v>0.27456900000000001</c:v>
                </c:pt>
                <c:pt idx="66">
                  <c:v>0.27965299999999998</c:v>
                </c:pt>
                <c:pt idx="67">
                  <c:v>0.28473799999999999</c:v>
                </c:pt>
                <c:pt idx="68">
                  <c:v>0.289823</c:v>
                </c:pt>
                <c:pt idx="69">
                  <c:v>0.29490699999999997</c:v>
                </c:pt>
                <c:pt idx="70">
                  <c:v>0.29999199999999998</c:v>
                </c:pt>
                <c:pt idx="71">
                  <c:v>0.30507600000000001</c:v>
                </c:pt>
                <c:pt idx="72">
                  <c:v>0.31016100000000002</c:v>
                </c:pt>
                <c:pt idx="73">
                  <c:v>0.31524600000000003</c:v>
                </c:pt>
                <c:pt idx="74">
                  <c:v>0.32033</c:v>
                </c:pt>
                <c:pt idx="75">
                  <c:v>0.32541500000000001</c:v>
                </c:pt>
                <c:pt idx="76">
                  <c:v>0.33050000000000002</c:v>
                </c:pt>
                <c:pt idx="77">
                  <c:v>0.33558399999999999</c:v>
                </c:pt>
                <c:pt idx="78">
                  <c:v>0.340669</c:v>
                </c:pt>
                <c:pt idx="79">
                  <c:v>0.34575299999999998</c:v>
                </c:pt>
                <c:pt idx="80">
                  <c:v>0.35083799999999998</c:v>
                </c:pt>
                <c:pt idx="81">
                  <c:v>0.35592299999999999</c:v>
                </c:pt>
                <c:pt idx="82">
                  <c:v>0.36100700000000002</c:v>
                </c:pt>
                <c:pt idx="83">
                  <c:v>0.36609199999999997</c:v>
                </c:pt>
                <c:pt idx="84">
                  <c:v>0.37117600000000001</c:v>
                </c:pt>
                <c:pt idx="85">
                  <c:v>0.37626100000000001</c:v>
                </c:pt>
                <c:pt idx="86">
                  <c:v>0.38134600000000002</c:v>
                </c:pt>
                <c:pt idx="87">
                  <c:v>0.38643</c:v>
                </c:pt>
                <c:pt idx="88">
                  <c:v>0.391515</c:v>
                </c:pt>
                <c:pt idx="89">
                  <c:v>0.39659899999999998</c:v>
                </c:pt>
                <c:pt idx="90">
                  <c:v>0.40168399999999999</c:v>
                </c:pt>
                <c:pt idx="91">
                  <c:v>0.40676899999999999</c:v>
                </c:pt>
                <c:pt idx="92">
                  <c:v>0.41185300000000002</c:v>
                </c:pt>
                <c:pt idx="93">
                  <c:v>0.41693799999999998</c:v>
                </c:pt>
                <c:pt idx="94">
                  <c:v>0.42202200000000001</c:v>
                </c:pt>
                <c:pt idx="95">
                  <c:v>0.42710700000000001</c:v>
                </c:pt>
                <c:pt idx="96">
                  <c:v>0.43219200000000002</c:v>
                </c:pt>
                <c:pt idx="97">
                  <c:v>0.437276</c:v>
                </c:pt>
                <c:pt idx="98">
                  <c:v>0.442361</c:v>
                </c:pt>
                <c:pt idx="99">
                  <c:v>0.44744499999999998</c:v>
                </c:pt>
                <c:pt idx="100">
                  <c:v>0.45252999999999999</c:v>
                </c:pt>
                <c:pt idx="101">
                  <c:v>0.45761499999999999</c:v>
                </c:pt>
                <c:pt idx="102">
                  <c:v>0.46269900000000003</c:v>
                </c:pt>
                <c:pt idx="103">
                  <c:v>0.46778399999999998</c:v>
                </c:pt>
                <c:pt idx="104">
                  <c:v>0.47286899999999998</c:v>
                </c:pt>
                <c:pt idx="105">
                  <c:v>0.47795300000000002</c:v>
                </c:pt>
                <c:pt idx="106">
                  <c:v>0.48303800000000002</c:v>
                </c:pt>
                <c:pt idx="107">
                  <c:v>0.488122</c:v>
                </c:pt>
                <c:pt idx="108">
                  <c:v>0.49320700000000001</c:v>
                </c:pt>
                <c:pt idx="109">
                  <c:v>0.49829200000000001</c:v>
                </c:pt>
                <c:pt idx="110">
                  <c:v>0.50337600000000005</c:v>
                </c:pt>
                <c:pt idx="111">
                  <c:v>0.50846100000000005</c:v>
                </c:pt>
                <c:pt idx="112">
                  <c:v>0.51354500000000003</c:v>
                </c:pt>
                <c:pt idx="113">
                  <c:v>0.51863000000000004</c:v>
                </c:pt>
                <c:pt idx="114">
                  <c:v>0.52371500000000004</c:v>
                </c:pt>
                <c:pt idx="115">
                  <c:v>0.52879900000000002</c:v>
                </c:pt>
                <c:pt idx="116">
                  <c:v>0.53388400000000003</c:v>
                </c:pt>
                <c:pt idx="117">
                  <c:v>0.538968</c:v>
                </c:pt>
                <c:pt idx="118">
                  <c:v>0.54405300000000001</c:v>
                </c:pt>
                <c:pt idx="119">
                  <c:v>0.54913800000000001</c:v>
                </c:pt>
                <c:pt idx="120">
                  <c:v>0.55422199999999999</c:v>
                </c:pt>
                <c:pt idx="121">
                  <c:v>0.559307</c:v>
                </c:pt>
                <c:pt idx="122">
                  <c:v>0.56439099999999998</c:v>
                </c:pt>
                <c:pt idx="123">
                  <c:v>0.56947599999999998</c:v>
                </c:pt>
                <c:pt idx="124">
                  <c:v>0.57456099999999999</c:v>
                </c:pt>
                <c:pt idx="125">
                  <c:v>0.57964499999999997</c:v>
                </c:pt>
                <c:pt idx="126">
                  <c:v>0.58472999999999997</c:v>
                </c:pt>
                <c:pt idx="127">
                  <c:v>0.58981399999999995</c:v>
                </c:pt>
                <c:pt idx="128">
                  <c:v>0.59489899999999996</c:v>
                </c:pt>
                <c:pt idx="129">
                  <c:v>0.59998399999999996</c:v>
                </c:pt>
                <c:pt idx="130">
                  <c:v>0.60506800000000005</c:v>
                </c:pt>
                <c:pt idx="131">
                  <c:v>0.61015299999999995</c:v>
                </c:pt>
                <c:pt idx="132">
                  <c:v>0.61523799999999995</c:v>
                </c:pt>
                <c:pt idx="133">
                  <c:v>0.62032200000000004</c:v>
                </c:pt>
                <c:pt idx="134">
                  <c:v>0.62540700000000005</c:v>
                </c:pt>
                <c:pt idx="135">
                  <c:v>0.63049100000000002</c:v>
                </c:pt>
                <c:pt idx="136">
                  <c:v>0.63557600000000003</c:v>
                </c:pt>
                <c:pt idx="137">
                  <c:v>0.64066100000000004</c:v>
                </c:pt>
                <c:pt idx="138">
                  <c:v>0.64574500000000001</c:v>
                </c:pt>
                <c:pt idx="139">
                  <c:v>0.65083000000000002</c:v>
                </c:pt>
                <c:pt idx="140">
                  <c:v>0.655914</c:v>
                </c:pt>
                <c:pt idx="141">
                  <c:v>0.660999</c:v>
                </c:pt>
                <c:pt idx="142">
                  <c:v>0.66608400000000001</c:v>
                </c:pt>
                <c:pt idx="143">
                  <c:v>0.67116799999999999</c:v>
                </c:pt>
                <c:pt idx="144">
                  <c:v>0.67625299999999999</c:v>
                </c:pt>
                <c:pt idx="145">
                  <c:v>0.68133699999999997</c:v>
                </c:pt>
                <c:pt idx="146">
                  <c:v>0.68642199999999998</c:v>
                </c:pt>
                <c:pt idx="147">
                  <c:v>0.69150699999999998</c:v>
                </c:pt>
                <c:pt idx="148">
                  <c:v>0.69659099999999996</c:v>
                </c:pt>
                <c:pt idx="149">
                  <c:v>0.70167599999999997</c:v>
                </c:pt>
                <c:pt idx="150">
                  <c:v>0.70676000000000005</c:v>
                </c:pt>
                <c:pt idx="151">
                  <c:v>0.71184499999999995</c:v>
                </c:pt>
                <c:pt idx="152">
                  <c:v>0.71692999999999996</c:v>
                </c:pt>
                <c:pt idx="153">
                  <c:v>0.72201400000000004</c:v>
                </c:pt>
                <c:pt idx="154">
                  <c:v>0.72709900000000005</c:v>
                </c:pt>
                <c:pt idx="155">
                  <c:v>0.73218399999999995</c:v>
                </c:pt>
                <c:pt idx="156">
                  <c:v>0.73726800000000003</c:v>
                </c:pt>
                <c:pt idx="157">
                  <c:v>0.74235300000000004</c:v>
                </c:pt>
                <c:pt idx="158">
                  <c:v>0.74743700000000002</c:v>
                </c:pt>
                <c:pt idx="159">
                  <c:v>0.75252200000000002</c:v>
                </c:pt>
                <c:pt idx="160">
                  <c:v>0.75760700000000003</c:v>
                </c:pt>
                <c:pt idx="161">
                  <c:v>0.76269100000000001</c:v>
                </c:pt>
                <c:pt idx="162">
                  <c:v>0.76777600000000001</c:v>
                </c:pt>
                <c:pt idx="163">
                  <c:v>0.77285999999999999</c:v>
                </c:pt>
                <c:pt idx="164">
                  <c:v>0.777945</c:v>
                </c:pt>
                <c:pt idx="165">
                  <c:v>0.78303</c:v>
                </c:pt>
                <c:pt idx="166">
                  <c:v>0.78811399999999998</c:v>
                </c:pt>
                <c:pt idx="167">
                  <c:v>0.79319899999999999</c:v>
                </c:pt>
                <c:pt idx="168">
                  <c:v>0.79828299999999996</c:v>
                </c:pt>
                <c:pt idx="169">
                  <c:v>0.80336799999999997</c:v>
                </c:pt>
                <c:pt idx="170">
                  <c:v>0.80845299999999998</c:v>
                </c:pt>
                <c:pt idx="171">
                  <c:v>0.81353699999999995</c:v>
                </c:pt>
                <c:pt idx="172">
                  <c:v>0.81862199999999996</c:v>
                </c:pt>
                <c:pt idx="173">
                  <c:v>0.82370600000000005</c:v>
                </c:pt>
                <c:pt idx="174">
                  <c:v>0.82879100000000006</c:v>
                </c:pt>
                <c:pt idx="175">
                  <c:v>0.83387599999999995</c:v>
                </c:pt>
                <c:pt idx="176">
                  <c:v>0.83896000000000004</c:v>
                </c:pt>
                <c:pt idx="177">
                  <c:v>0.84404500000000005</c:v>
                </c:pt>
                <c:pt idx="178">
                  <c:v>0.84912900000000002</c:v>
                </c:pt>
                <c:pt idx="179">
                  <c:v>0.85421400000000003</c:v>
                </c:pt>
                <c:pt idx="180">
                  <c:v>0.85929900000000004</c:v>
                </c:pt>
                <c:pt idx="181">
                  <c:v>0.86438300000000001</c:v>
                </c:pt>
                <c:pt idx="182">
                  <c:v>0.86946800000000002</c:v>
                </c:pt>
                <c:pt idx="183">
                  <c:v>0.874552</c:v>
                </c:pt>
                <c:pt idx="184">
                  <c:v>0.879637</c:v>
                </c:pt>
                <c:pt idx="185">
                  <c:v>0.88472200000000001</c:v>
                </c:pt>
                <c:pt idx="186">
                  <c:v>0.88980599999999999</c:v>
                </c:pt>
                <c:pt idx="187">
                  <c:v>0.89489099999999999</c:v>
                </c:pt>
                <c:pt idx="188">
                  <c:v>0.899976</c:v>
                </c:pt>
                <c:pt idx="189">
                  <c:v>0.90505999999999998</c:v>
                </c:pt>
                <c:pt idx="190">
                  <c:v>0.91014499999999998</c:v>
                </c:pt>
                <c:pt idx="191">
                  <c:v>0.91522899999999996</c:v>
                </c:pt>
                <c:pt idx="192">
                  <c:v>0.92031399999999997</c:v>
                </c:pt>
                <c:pt idx="193">
                  <c:v>0.92539899999999997</c:v>
                </c:pt>
                <c:pt idx="194">
                  <c:v>0.93048299999999995</c:v>
                </c:pt>
                <c:pt idx="195">
                  <c:v>0.93556799999999996</c:v>
                </c:pt>
                <c:pt idx="196">
                  <c:v>0.94065200000000004</c:v>
                </c:pt>
                <c:pt idx="197">
                  <c:v>0.94573700000000005</c:v>
                </c:pt>
                <c:pt idx="198">
                  <c:v>0.95082199999999994</c:v>
                </c:pt>
                <c:pt idx="199">
                  <c:v>0.95590600000000003</c:v>
                </c:pt>
                <c:pt idx="200">
                  <c:v>0.96099100000000004</c:v>
                </c:pt>
                <c:pt idx="201">
                  <c:v>0.96607500000000002</c:v>
                </c:pt>
                <c:pt idx="202">
                  <c:v>0.97116000000000002</c:v>
                </c:pt>
                <c:pt idx="203">
                  <c:v>0.97624500000000003</c:v>
                </c:pt>
                <c:pt idx="204">
                  <c:v>0.98132900000000001</c:v>
                </c:pt>
                <c:pt idx="205">
                  <c:v>0.98641400000000001</c:v>
                </c:pt>
                <c:pt idx="206">
                  <c:v>0.99149799999999999</c:v>
                </c:pt>
                <c:pt idx="207">
                  <c:v>0.996583</c:v>
                </c:pt>
                <c:pt idx="208">
                  <c:v>1.0016700000000001</c:v>
                </c:pt>
                <c:pt idx="209">
                  <c:v>1.00675</c:v>
                </c:pt>
                <c:pt idx="210">
                  <c:v>1.0118400000000001</c:v>
                </c:pt>
                <c:pt idx="211">
                  <c:v>1.01692</c:v>
                </c:pt>
                <c:pt idx="212">
                  <c:v>1.0220100000000001</c:v>
                </c:pt>
                <c:pt idx="213">
                  <c:v>1.0270900000000001</c:v>
                </c:pt>
                <c:pt idx="214">
                  <c:v>1.0321800000000001</c:v>
                </c:pt>
                <c:pt idx="215">
                  <c:v>1.0372600000000001</c:v>
                </c:pt>
                <c:pt idx="216">
                  <c:v>1.04234</c:v>
                </c:pt>
                <c:pt idx="217">
                  <c:v>1.0474300000000001</c:v>
                </c:pt>
                <c:pt idx="218">
                  <c:v>1.0525100000000001</c:v>
                </c:pt>
                <c:pt idx="219">
                  <c:v>1.0576000000000001</c:v>
                </c:pt>
                <c:pt idx="220">
                  <c:v>1.0626800000000001</c:v>
                </c:pt>
                <c:pt idx="221">
                  <c:v>1.0677700000000001</c:v>
                </c:pt>
                <c:pt idx="222">
                  <c:v>1.0728500000000001</c:v>
                </c:pt>
                <c:pt idx="223">
                  <c:v>1.0779399999999999</c:v>
                </c:pt>
                <c:pt idx="224">
                  <c:v>1.0830200000000001</c:v>
                </c:pt>
                <c:pt idx="225">
                  <c:v>1.0881099999999999</c:v>
                </c:pt>
                <c:pt idx="226">
                  <c:v>1.0931900000000001</c:v>
                </c:pt>
                <c:pt idx="227">
                  <c:v>1.0982799999999999</c:v>
                </c:pt>
                <c:pt idx="228">
                  <c:v>1.1033599999999999</c:v>
                </c:pt>
                <c:pt idx="229">
                  <c:v>1.1084400000000001</c:v>
                </c:pt>
                <c:pt idx="230">
                  <c:v>1.1135299999999999</c:v>
                </c:pt>
                <c:pt idx="231">
                  <c:v>1.1186100000000001</c:v>
                </c:pt>
                <c:pt idx="232">
                  <c:v>1.1236999999999999</c:v>
                </c:pt>
                <c:pt idx="233">
                  <c:v>1.1287799999999999</c:v>
                </c:pt>
                <c:pt idx="234">
                  <c:v>1.1338699999999999</c:v>
                </c:pt>
                <c:pt idx="235">
                  <c:v>1.1389499999999999</c:v>
                </c:pt>
                <c:pt idx="236">
                  <c:v>1.1440399999999999</c:v>
                </c:pt>
                <c:pt idx="237">
                  <c:v>1.1491199999999999</c:v>
                </c:pt>
                <c:pt idx="238">
                  <c:v>1.15421</c:v>
                </c:pt>
                <c:pt idx="239">
                  <c:v>1.1592899999999999</c:v>
                </c:pt>
                <c:pt idx="240">
                  <c:v>1.16438</c:v>
                </c:pt>
                <c:pt idx="241">
                  <c:v>1.1694599999999999</c:v>
                </c:pt>
                <c:pt idx="242">
                  <c:v>1.1745399999999999</c:v>
                </c:pt>
                <c:pt idx="243">
                  <c:v>1.17963</c:v>
                </c:pt>
                <c:pt idx="244">
                  <c:v>1.1847099999999999</c:v>
                </c:pt>
                <c:pt idx="245">
                  <c:v>1.1898</c:v>
                </c:pt>
                <c:pt idx="246">
                  <c:v>1.1948799999999999</c:v>
                </c:pt>
                <c:pt idx="247">
                  <c:v>1.19997</c:v>
                </c:pt>
                <c:pt idx="248">
                  <c:v>1.20505</c:v>
                </c:pt>
                <c:pt idx="249">
                  <c:v>1.21014</c:v>
                </c:pt>
                <c:pt idx="250">
                  <c:v>1.21522</c:v>
                </c:pt>
                <c:pt idx="251">
                  <c:v>1.22031</c:v>
                </c:pt>
                <c:pt idx="252">
                  <c:v>1.22539</c:v>
                </c:pt>
                <c:pt idx="253">
                  <c:v>1.23048</c:v>
                </c:pt>
                <c:pt idx="254">
                  <c:v>1.23556</c:v>
                </c:pt>
                <c:pt idx="255">
                  <c:v>1.24064</c:v>
                </c:pt>
                <c:pt idx="256">
                  <c:v>1.24573</c:v>
                </c:pt>
                <c:pt idx="257">
                  <c:v>1.25081</c:v>
                </c:pt>
                <c:pt idx="258">
                  <c:v>1.2559</c:v>
                </c:pt>
                <c:pt idx="259">
                  <c:v>1.26098</c:v>
                </c:pt>
                <c:pt idx="260">
                  <c:v>1.26607</c:v>
                </c:pt>
                <c:pt idx="261">
                  <c:v>1.27115</c:v>
                </c:pt>
                <c:pt idx="262">
                  <c:v>1.27624</c:v>
                </c:pt>
                <c:pt idx="263">
                  <c:v>1.28132</c:v>
                </c:pt>
                <c:pt idx="264">
                  <c:v>1.2864100000000001</c:v>
                </c:pt>
                <c:pt idx="265">
                  <c:v>1.29149</c:v>
                </c:pt>
                <c:pt idx="266">
                  <c:v>1.29657</c:v>
                </c:pt>
                <c:pt idx="267">
                  <c:v>1.30166</c:v>
                </c:pt>
                <c:pt idx="268">
                  <c:v>1.30674</c:v>
                </c:pt>
                <c:pt idx="269">
                  <c:v>1.3118300000000001</c:v>
                </c:pt>
                <c:pt idx="270">
                  <c:v>1.31691</c:v>
                </c:pt>
                <c:pt idx="271">
                  <c:v>1.3220000000000001</c:v>
                </c:pt>
                <c:pt idx="272">
                  <c:v>1.32708</c:v>
                </c:pt>
                <c:pt idx="273">
                  <c:v>1.3321700000000001</c:v>
                </c:pt>
                <c:pt idx="274">
                  <c:v>1.33725</c:v>
                </c:pt>
                <c:pt idx="275">
                  <c:v>1.3423400000000001</c:v>
                </c:pt>
                <c:pt idx="276">
                  <c:v>1.3474200000000001</c:v>
                </c:pt>
                <c:pt idx="277">
                  <c:v>1.3525100000000001</c:v>
                </c:pt>
                <c:pt idx="278">
                  <c:v>1.3575900000000001</c:v>
                </c:pt>
                <c:pt idx="279">
                  <c:v>1.36267</c:v>
                </c:pt>
                <c:pt idx="280">
                  <c:v>1.3677600000000001</c:v>
                </c:pt>
                <c:pt idx="281">
                  <c:v>1.3728400000000001</c:v>
                </c:pt>
                <c:pt idx="282">
                  <c:v>1.3779300000000001</c:v>
                </c:pt>
                <c:pt idx="283">
                  <c:v>1.3830100000000001</c:v>
                </c:pt>
                <c:pt idx="284">
                  <c:v>1.3880999999999999</c:v>
                </c:pt>
                <c:pt idx="285">
                  <c:v>1.3931800000000001</c:v>
                </c:pt>
                <c:pt idx="286">
                  <c:v>1.3982699999999999</c:v>
                </c:pt>
                <c:pt idx="287">
                  <c:v>1.4033500000000001</c:v>
                </c:pt>
                <c:pt idx="288">
                  <c:v>1.4084399999999999</c:v>
                </c:pt>
                <c:pt idx="289">
                  <c:v>1.4135200000000001</c:v>
                </c:pt>
                <c:pt idx="290">
                  <c:v>1.4186099999999999</c:v>
                </c:pt>
                <c:pt idx="291">
                  <c:v>1.4236899999999999</c:v>
                </c:pt>
                <c:pt idx="292">
                  <c:v>1.4287700000000001</c:v>
                </c:pt>
                <c:pt idx="293">
                  <c:v>1.4338599999999999</c:v>
                </c:pt>
                <c:pt idx="294">
                  <c:v>1.4389400000000001</c:v>
                </c:pt>
                <c:pt idx="295">
                  <c:v>1.4440299999999999</c:v>
                </c:pt>
                <c:pt idx="296">
                  <c:v>1.4491099999999999</c:v>
                </c:pt>
                <c:pt idx="297">
                  <c:v>1.4541999999999999</c:v>
                </c:pt>
                <c:pt idx="298">
                  <c:v>1.4592799999999999</c:v>
                </c:pt>
                <c:pt idx="299">
                  <c:v>1.4643699999999999</c:v>
                </c:pt>
                <c:pt idx="300">
                  <c:v>1.4694499999999999</c:v>
                </c:pt>
                <c:pt idx="301">
                  <c:v>1.47454</c:v>
                </c:pt>
                <c:pt idx="302">
                  <c:v>1.4796199999999999</c:v>
                </c:pt>
                <c:pt idx="303">
                  <c:v>1.48471</c:v>
                </c:pt>
                <c:pt idx="304">
                  <c:v>1.4897899999999999</c:v>
                </c:pt>
                <c:pt idx="305">
                  <c:v>1.4948699999999999</c:v>
                </c:pt>
                <c:pt idx="306">
                  <c:v>1.49996</c:v>
                </c:pt>
                <c:pt idx="307">
                  <c:v>1.5050399999999999</c:v>
                </c:pt>
                <c:pt idx="308">
                  <c:v>1.51013</c:v>
                </c:pt>
                <c:pt idx="309">
                  <c:v>1.5152099999999999</c:v>
                </c:pt>
                <c:pt idx="310">
                  <c:v>1.5203</c:v>
                </c:pt>
                <c:pt idx="311">
                  <c:v>1.52538</c:v>
                </c:pt>
                <c:pt idx="312">
                  <c:v>1.53047</c:v>
                </c:pt>
                <c:pt idx="313">
                  <c:v>1.53555</c:v>
                </c:pt>
                <c:pt idx="314">
                  <c:v>1.54064</c:v>
                </c:pt>
                <c:pt idx="315">
                  <c:v>1.54572</c:v>
                </c:pt>
                <c:pt idx="316">
                  <c:v>1.55081</c:v>
                </c:pt>
                <c:pt idx="317">
                  <c:v>1.55589</c:v>
                </c:pt>
                <c:pt idx="318">
                  <c:v>1.56097</c:v>
                </c:pt>
                <c:pt idx="319">
                  <c:v>1.56606</c:v>
                </c:pt>
                <c:pt idx="320">
                  <c:v>1.57114</c:v>
                </c:pt>
                <c:pt idx="321">
                  <c:v>1.57623</c:v>
                </c:pt>
                <c:pt idx="322">
                  <c:v>1.58131</c:v>
                </c:pt>
                <c:pt idx="323">
                  <c:v>1.5864</c:v>
                </c:pt>
                <c:pt idx="324">
                  <c:v>1.59148</c:v>
                </c:pt>
                <c:pt idx="325">
                  <c:v>1.59657</c:v>
                </c:pt>
                <c:pt idx="326">
                  <c:v>1.60165</c:v>
                </c:pt>
                <c:pt idx="327">
                  <c:v>1.6067400000000001</c:v>
                </c:pt>
                <c:pt idx="328">
                  <c:v>1.61182</c:v>
                </c:pt>
                <c:pt idx="329">
                  <c:v>1.6169100000000001</c:v>
                </c:pt>
                <c:pt idx="330">
                  <c:v>1.62199</c:v>
                </c:pt>
                <c:pt idx="331">
                  <c:v>1.62707</c:v>
                </c:pt>
                <c:pt idx="332">
                  <c:v>1.6321600000000001</c:v>
                </c:pt>
                <c:pt idx="333">
                  <c:v>1.63724</c:v>
                </c:pt>
                <c:pt idx="334">
                  <c:v>1.6423300000000001</c:v>
                </c:pt>
                <c:pt idx="335">
                  <c:v>1.64741</c:v>
                </c:pt>
                <c:pt idx="336">
                  <c:v>1.6525000000000001</c:v>
                </c:pt>
                <c:pt idx="337">
                  <c:v>1.6575800000000001</c:v>
                </c:pt>
                <c:pt idx="338">
                  <c:v>1.6626700000000001</c:v>
                </c:pt>
                <c:pt idx="339">
                  <c:v>1.6677500000000001</c:v>
                </c:pt>
                <c:pt idx="340">
                  <c:v>1.6728400000000001</c:v>
                </c:pt>
                <c:pt idx="341">
                  <c:v>1.6779200000000001</c:v>
                </c:pt>
                <c:pt idx="342">
                  <c:v>1.6830099999999999</c:v>
                </c:pt>
                <c:pt idx="343">
                  <c:v>1.6880900000000001</c:v>
                </c:pt>
                <c:pt idx="344">
                  <c:v>1.6931700000000001</c:v>
                </c:pt>
                <c:pt idx="345">
                  <c:v>1.6982600000000001</c:v>
                </c:pt>
                <c:pt idx="346">
                  <c:v>1.7033400000000001</c:v>
                </c:pt>
                <c:pt idx="347">
                  <c:v>1.7084299999999999</c:v>
                </c:pt>
                <c:pt idx="348">
                  <c:v>1.7135100000000001</c:v>
                </c:pt>
                <c:pt idx="349">
                  <c:v>1.7185999999999999</c:v>
                </c:pt>
                <c:pt idx="350">
                  <c:v>1.7236800000000001</c:v>
                </c:pt>
                <c:pt idx="351">
                  <c:v>1.7287699999999999</c:v>
                </c:pt>
                <c:pt idx="352">
                  <c:v>1.7338499999999999</c:v>
                </c:pt>
                <c:pt idx="353">
                  <c:v>1.7389399999999999</c:v>
                </c:pt>
                <c:pt idx="354">
                  <c:v>1.7440199999999999</c:v>
                </c:pt>
                <c:pt idx="355">
                  <c:v>1.7491000000000001</c:v>
                </c:pt>
                <c:pt idx="356">
                  <c:v>1.7541899999999999</c:v>
                </c:pt>
                <c:pt idx="357">
                  <c:v>1.7592699999999999</c:v>
                </c:pt>
                <c:pt idx="358">
                  <c:v>1.7643599999999999</c:v>
                </c:pt>
                <c:pt idx="359">
                  <c:v>1.7694399999999999</c:v>
                </c:pt>
                <c:pt idx="360">
                  <c:v>1.7745299999999999</c:v>
                </c:pt>
                <c:pt idx="361">
                  <c:v>1.7796099999999999</c:v>
                </c:pt>
                <c:pt idx="362">
                  <c:v>1.7847</c:v>
                </c:pt>
                <c:pt idx="363">
                  <c:v>1.7897799999999999</c:v>
                </c:pt>
                <c:pt idx="364">
                  <c:v>1.79487</c:v>
                </c:pt>
                <c:pt idx="365">
                  <c:v>1.7999499999999999</c:v>
                </c:pt>
                <c:pt idx="366">
                  <c:v>1.80504</c:v>
                </c:pt>
                <c:pt idx="367">
                  <c:v>1.81012</c:v>
                </c:pt>
                <c:pt idx="368">
                  <c:v>1.8151999999999999</c:v>
                </c:pt>
                <c:pt idx="369">
                  <c:v>1.82029</c:v>
                </c:pt>
                <c:pt idx="370">
                  <c:v>1.8253699999999999</c:v>
                </c:pt>
                <c:pt idx="371">
                  <c:v>1.83046</c:v>
                </c:pt>
                <c:pt idx="372">
                  <c:v>1.8355399999999999</c:v>
                </c:pt>
                <c:pt idx="373">
                  <c:v>1.84063</c:v>
                </c:pt>
                <c:pt idx="374">
                  <c:v>1.84571</c:v>
                </c:pt>
                <c:pt idx="375">
                  <c:v>1.8508</c:v>
                </c:pt>
                <c:pt idx="376">
                  <c:v>1.85588</c:v>
                </c:pt>
                <c:pt idx="377">
                  <c:v>1.86097</c:v>
                </c:pt>
                <c:pt idx="378">
                  <c:v>1.86605</c:v>
                </c:pt>
                <c:pt idx="379">
                  <c:v>1.87114</c:v>
                </c:pt>
                <c:pt idx="380">
                  <c:v>1.87622</c:v>
                </c:pt>
                <c:pt idx="381">
                  <c:v>1.8813</c:v>
                </c:pt>
                <c:pt idx="382">
                  <c:v>1.88639</c:v>
                </c:pt>
                <c:pt idx="383">
                  <c:v>1.89147</c:v>
                </c:pt>
                <c:pt idx="384">
                  <c:v>1.89656</c:v>
                </c:pt>
                <c:pt idx="385">
                  <c:v>1.90164</c:v>
                </c:pt>
                <c:pt idx="386">
                  <c:v>1.90673</c:v>
                </c:pt>
                <c:pt idx="387">
                  <c:v>1.91181</c:v>
                </c:pt>
                <c:pt idx="388">
                  <c:v>1.9169</c:v>
                </c:pt>
                <c:pt idx="389">
                  <c:v>1.92198</c:v>
                </c:pt>
                <c:pt idx="390">
                  <c:v>1.9270700000000001</c:v>
                </c:pt>
                <c:pt idx="391">
                  <c:v>1.93215</c:v>
                </c:pt>
                <c:pt idx="392">
                  <c:v>1.9372400000000001</c:v>
                </c:pt>
                <c:pt idx="393">
                  <c:v>1.94232</c:v>
                </c:pt>
                <c:pt idx="394">
                  <c:v>1.9474</c:v>
                </c:pt>
                <c:pt idx="395">
                  <c:v>1.9524900000000001</c:v>
                </c:pt>
                <c:pt idx="396">
                  <c:v>1.95757</c:v>
                </c:pt>
                <c:pt idx="397">
                  <c:v>1.9626600000000001</c:v>
                </c:pt>
                <c:pt idx="398">
                  <c:v>1.96774</c:v>
                </c:pt>
                <c:pt idx="399">
                  <c:v>1.9728300000000001</c:v>
                </c:pt>
                <c:pt idx="400">
                  <c:v>1.9779100000000001</c:v>
                </c:pt>
                <c:pt idx="401">
                  <c:v>1.9830000000000001</c:v>
                </c:pt>
                <c:pt idx="402">
                  <c:v>1.9880800000000001</c:v>
                </c:pt>
                <c:pt idx="403">
                  <c:v>1.9931700000000001</c:v>
                </c:pt>
                <c:pt idx="404">
                  <c:v>1.9982500000000001</c:v>
                </c:pt>
                <c:pt idx="405">
                  <c:v>2.0033400000000001</c:v>
                </c:pt>
                <c:pt idx="406">
                  <c:v>2.0084200000000001</c:v>
                </c:pt>
                <c:pt idx="407">
                  <c:v>2.0135000000000001</c:v>
                </c:pt>
                <c:pt idx="408">
                  <c:v>2.0185900000000001</c:v>
                </c:pt>
                <c:pt idx="409">
                  <c:v>2.0236700000000001</c:v>
                </c:pt>
                <c:pt idx="410">
                  <c:v>2.0287600000000001</c:v>
                </c:pt>
                <c:pt idx="411">
                  <c:v>2.0338400000000001</c:v>
                </c:pt>
                <c:pt idx="412">
                  <c:v>2.0389300000000001</c:v>
                </c:pt>
                <c:pt idx="413">
                  <c:v>2.0440100000000001</c:v>
                </c:pt>
                <c:pt idx="414">
                  <c:v>2.0491000000000001</c:v>
                </c:pt>
                <c:pt idx="415">
                  <c:v>2.0541800000000001</c:v>
                </c:pt>
                <c:pt idx="416">
                  <c:v>2.0592700000000002</c:v>
                </c:pt>
                <c:pt idx="417">
                  <c:v>2.0643500000000001</c:v>
                </c:pt>
                <c:pt idx="418">
                  <c:v>2.0694400000000002</c:v>
                </c:pt>
                <c:pt idx="419">
                  <c:v>2.0745200000000001</c:v>
                </c:pt>
                <c:pt idx="420">
                  <c:v>2.0796000000000001</c:v>
                </c:pt>
                <c:pt idx="421">
                  <c:v>2.0846900000000002</c:v>
                </c:pt>
                <c:pt idx="422">
                  <c:v>2.0897700000000001</c:v>
                </c:pt>
                <c:pt idx="423">
                  <c:v>2.0948600000000002</c:v>
                </c:pt>
                <c:pt idx="424">
                  <c:v>2.0999400000000001</c:v>
                </c:pt>
                <c:pt idx="425">
                  <c:v>2.1050300000000002</c:v>
                </c:pt>
                <c:pt idx="426">
                  <c:v>2.1101100000000002</c:v>
                </c:pt>
                <c:pt idx="427">
                  <c:v>2.1152000000000002</c:v>
                </c:pt>
                <c:pt idx="428">
                  <c:v>2.1202800000000002</c:v>
                </c:pt>
                <c:pt idx="429">
                  <c:v>2.1253700000000002</c:v>
                </c:pt>
                <c:pt idx="430">
                  <c:v>2.1304500000000002</c:v>
                </c:pt>
                <c:pt idx="431">
                  <c:v>2.1355400000000002</c:v>
                </c:pt>
                <c:pt idx="432">
                  <c:v>2.1406200000000002</c:v>
                </c:pt>
                <c:pt idx="433">
                  <c:v>2.1457000000000002</c:v>
                </c:pt>
                <c:pt idx="434">
                  <c:v>2.1507900000000002</c:v>
                </c:pt>
                <c:pt idx="435">
                  <c:v>2.1558700000000002</c:v>
                </c:pt>
                <c:pt idx="436">
                  <c:v>2.1609600000000002</c:v>
                </c:pt>
                <c:pt idx="437">
                  <c:v>2.1660400000000002</c:v>
                </c:pt>
                <c:pt idx="438">
                  <c:v>2.1711299999999998</c:v>
                </c:pt>
                <c:pt idx="439">
                  <c:v>2.1762100000000002</c:v>
                </c:pt>
                <c:pt idx="440">
                  <c:v>2.1812999999999998</c:v>
                </c:pt>
                <c:pt idx="441">
                  <c:v>2.1863800000000002</c:v>
                </c:pt>
                <c:pt idx="442">
                  <c:v>2.1914699999999998</c:v>
                </c:pt>
                <c:pt idx="443">
                  <c:v>2.1965499999999998</c:v>
                </c:pt>
                <c:pt idx="444">
                  <c:v>2.2016399999999998</c:v>
                </c:pt>
                <c:pt idx="445">
                  <c:v>2.2067199999999998</c:v>
                </c:pt>
                <c:pt idx="446">
                  <c:v>2.2118000000000002</c:v>
                </c:pt>
                <c:pt idx="447">
                  <c:v>2.2168899999999998</c:v>
                </c:pt>
                <c:pt idx="448">
                  <c:v>2.2219699999999998</c:v>
                </c:pt>
                <c:pt idx="449">
                  <c:v>2.2270599999999998</c:v>
                </c:pt>
                <c:pt idx="450">
                  <c:v>2.2321399999999998</c:v>
                </c:pt>
                <c:pt idx="451">
                  <c:v>2.2372299999999998</c:v>
                </c:pt>
                <c:pt idx="452">
                  <c:v>2.2423099999999998</c:v>
                </c:pt>
                <c:pt idx="453">
                  <c:v>2.2473999999999998</c:v>
                </c:pt>
                <c:pt idx="454">
                  <c:v>2.2524799999999998</c:v>
                </c:pt>
                <c:pt idx="455">
                  <c:v>2.2575699999999999</c:v>
                </c:pt>
                <c:pt idx="456">
                  <c:v>2.2626499999999998</c:v>
                </c:pt>
                <c:pt idx="457">
                  <c:v>2.2677399999999999</c:v>
                </c:pt>
                <c:pt idx="458">
                  <c:v>2.2728199999999998</c:v>
                </c:pt>
                <c:pt idx="459">
                  <c:v>2.2778999999999998</c:v>
                </c:pt>
                <c:pt idx="460">
                  <c:v>2.2829899999999999</c:v>
                </c:pt>
                <c:pt idx="461">
                  <c:v>2.2880699999999998</c:v>
                </c:pt>
                <c:pt idx="462">
                  <c:v>2.2931599999999999</c:v>
                </c:pt>
                <c:pt idx="463">
                  <c:v>2.2982399999999998</c:v>
                </c:pt>
                <c:pt idx="464">
                  <c:v>2.3033299999999999</c:v>
                </c:pt>
                <c:pt idx="465">
                  <c:v>2.3084099999999999</c:v>
                </c:pt>
                <c:pt idx="466">
                  <c:v>2.3134999999999999</c:v>
                </c:pt>
                <c:pt idx="467">
                  <c:v>2.3185799999999999</c:v>
                </c:pt>
                <c:pt idx="468">
                  <c:v>2.3236699999999999</c:v>
                </c:pt>
                <c:pt idx="469">
                  <c:v>2.3287499999999999</c:v>
                </c:pt>
                <c:pt idx="470">
                  <c:v>2.3338299999999998</c:v>
                </c:pt>
                <c:pt idx="471">
                  <c:v>2.3389199999999999</c:v>
                </c:pt>
                <c:pt idx="472">
                  <c:v>2.3439999999999999</c:v>
                </c:pt>
                <c:pt idx="473">
                  <c:v>2.3490899999999999</c:v>
                </c:pt>
                <c:pt idx="474">
                  <c:v>2.3541699999999999</c:v>
                </c:pt>
                <c:pt idx="475">
                  <c:v>2.3592599999999999</c:v>
                </c:pt>
                <c:pt idx="476">
                  <c:v>2.3643399999999999</c:v>
                </c:pt>
                <c:pt idx="477">
                  <c:v>2.3694299999999999</c:v>
                </c:pt>
                <c:pt idx="478">
                  <c:v>2.3745099999999999</c:v>
                </c:pt>
                <c:pt idx="479">
                  <c:v>2.3795999999999999</c:v>
                </c:pt>
                <c:pt idx="480">
                  <c:v>2.3846799999999999</c:v>
                </c:pt>
                <c:pt idx="481">
                  <c:v>2.3897699999999999</c:v>
                </c:pt>
                <c:pt idx="482">
                  <c:v>2.3948499999999999</c:v>
                </c:pt>
                <c:pt idx="483">
                  <c:v>2.3999299999999999</c:v>
                </c:pt>
                <c:pt idx="484">
                  <c:v>2.4050199999999999</c:v>
                </c:pt>
                <c:pt idx="485">
                  <c:v>2.4100999999999999</c:v>
                </c:pt>
                <c:pt idx="486">
                  <c:v>2.4151899999999999</c:v>
                </c:pt>
                <c:pt idx="487">
                  <c:v>2.4202699999999999</c:v>
                </c:pt>
                <c:pt idx="488">
                  <c:v>2.42536</c:v>
                </c:pt>
                <c:pt idx="489">
                  <c:v>2.4304399999999999</c:v>
                </c:pt>
                <c:pt idx="490">
                  <c:v>2.43553</c:v>
                </c:pt>
                <c:pt idx="491">
                  <c:v>2.4406099999999999</c:v>
                </c:pt>
                <c:pt idx="492">
                  <c:v>2.4457</c:v>
                </c:pt>
                <c:pt idx="493">
                  <c:v>2.45078</c:v>
                </c:pt>
                <c:pt idx="494">
                  <c:v>2.45587</c:v>
                </c:pt>
                <c:pt idx="495">
                  <c:v>2.46095</c:v>
                </c:pt>
                <c:pt idx="496">
                  <c:v>2.4660299999999999</c:v>
                </c:pt>
                <c:pt idx="497">
                  <c:v>2.47112</c:v>
                </c:pt>
                <c:pt idx="498">
                  <c:v>2.4762</c:v>
                </c:pt>
                <c:pt idx="499">
                  <c:v>2.48129</c:v>
                </c:pt>
                <c:pt idx="500">
                  <c:v>2.48637</c:v>
                </c:pt>
                <c:pt idx="501">
                  <c:v>2.49146</c:v>
                </c:pt>
                <c:pt idx="502">
                  <c:v>2.49654</c:v>
                </c:pt>
                <c:pt idx="503">
                  <c:v>2.50163</c:v>
                </c:pt>
                <c:pt idx="504">
                  <c:v>2.50671</c:v>
                </c:pt>
                <c:pt idx="505">
                  <c:v>2.5118</c:v>
                </c:pt>
                <c:pt idx="506">
                  <c:v>2.51688</c:v>
                </c:pt>
                <c:pt idx="507">
                  <c:v>2.52197</c:v>
                </c:pt>
                <c:pt idx="508">
                  <c:v>2.52705</c:v>
                </c:pt>
                <c:pt idx="509">
                  <c:v>2.53213</c:v>
                </c:pt>
                <c:pt idx="510">
                  <c:v>2.53722</c:v>
                </c:pt>
                <c:pt idx="511">
                  <c:v>2.5423</c:v>
                </c:pt>
                <c:pt idx="512">
                  <c:v>2.54739</c:v>
                </c:pt>
                <c:pt idx="513">
                  <c:v>2.55247</c:v>
                </c:pt>
                <c:pt idx="514">
                  <c:v>2.5575600000000001</c:v>
                </c:pt>
                <c:pt idx="515">
                  <c:v>2.56264</c:v>
                </c:pt>
                <c:pt idx="516">
                  <c:v>2.5677300000000001</c:v>
                </c:pt>
                <c:pt idx="517">
                  <c:v>2.57281</c:v>
                </c:pt>
                <c:pt idx="518">
                  <c:v>2.5779000000000001</c:v>
                </c:pt>
                <c:pt idx="519">
                  <c:v>2.5829800000000001</c:v>
                </c:pt>
                <c:pt idx="520">
                  <c:v>2.5880700000000001</c:v>
                </c:pt>
                <c:pt idx="521">
                  <c:v>2.5931500000000001</c:v>
                </c:pt>
                <c:pt idx="522">
                  <c:v>2.59823</c:v>
                </c:pt>
                <c:pt idx="523">
                  <c:v>2.6033200000000001</c:v>
                </c:pt>
                <c:pt idx="524">
                  <c:v>2.6084000000000001</c:v>
                </c:pt>
                <c:pt idx="525">
                  <c:v>2.6134900000000001</c:v>
                </c:pt>
                <c:pt idx="526">
                  <c:v>2.6185700000000001</c:v>
                </c:pt>
                <c:pt idx="527">
                  <c:v>2.6236600000000001</c:v>
                </c:pt>
                <c:pt idx="528">
                  <c:v>2.6287400000000001</c:v>
                </c:pt>
                <c:pt idx="529">
                  <c:v>2.6338300000000001</c:v>
                </c:pt>
                <c:pt idx="530">
                  <c:v>2.6389100000000001</c:v>
                </c:pt>
                <c:pt idx="531">
                  <c:v>2.6440000000000001</c:v>
                </c:pt>
                <c:pt idx="532">
                  <c:v>2.6490800000000001</c:v>
                </c:pt>
                <c:pt idx="533">
                  <c:v>2.6541700000000001</c:v>
                </c:pt>
                <c:pt idx="534">
                  <c:v>2.6592500000000001</c:v>
                </c:pt>
                <c:pt idx="535">
                  <c:v>2.6643300000000001</c:v>
                </c:pt>
                <c:pt idx="536">
                  <c:v>2.6694200000000001</c:v>
                </c:pt>
                <c:pt idx="537">
                  <c:v>2.6745000000000001</c:v>
                </c:pt>
                <c:pt idx="538">
                  <c:v>2.6795900000000001</c:v>
                </c:pt>
                <c:pt idx="539">
                  <c:v>2.6846700000000001</c:v>
                </c:pt>
                <c:pt idx="540">
                  <c:v>2.6897600000000002</c:v>
                </c:pt>
                <c:pt idx="541">
                  <c:v>2.6948400000000001</c:v>
                </c:pt>
                <c:pt idx="542">
                  <c:v>2.6999300000000002</c:v>
                </c:pt>
                <c:pt idx="543">
                  <c:v>2.7050100000000001</c:v>
                </c:pt>
                <c:pt idx="544">
                  <c:v>2.7101000000000002</c:v>
                </c:pt>
                <c:pt idx="545">
                  <c:v>2.7151800000000001</c:v>
                </c:pt>
                <c:pt idx="546">
                  <c:v>2.7202700000000002</c:v>
                </c:pt>
                <c:pt idx="547">
                  <c:v>2.7253500000000002</c:v>
                </c:pt>
                <c:pt idx="548">
                  <c:v>2.7304300000000001</c:v>
                </c:pt>
                <c:pt idx="549">
                  <c:v>2.7355200000000002</c:v>
                </c:pt>
                <c:pt idx="550">
                  <c:v>2.7406000000000001</c:v>
                </c:pt>
                <c:pt idx="551">
                  <c:v>2.7456900000000002</c:v>
                </c:pt>
                <c:pt idx="552">
                  <c:v>2.7507700000000002</c:v>
                </c:pt>
                <c:pt idx="553">
                  <c:v>2.7558600000000002</c:v>
                </c:pt>
                <c:pt idx="554">
                  <c:v>2.7609400000000002</c:v>
                </c:pt>
                <c:pt idx="555">
                  <c:v>2.7660300000000002</c:v>
                </c:pt>
                <c:pt idx="556">
                  <c:v>2.7711100000000002</c:v>
                </c:pt>
                <c:pt idx="557">
                  <c:v>2.7761999999999998</c:v>
                </c:pt>
                <c:pt idx="558">
                  <c:v>2.7812800000000002</c:v>
                </c:pt>
                <c:pt idx="559">
                  <c:v>2.7863699999999998</c:v>
                </c:pt>
                <c:pt idx="560">
                  <c:v>2.7914500000000002</c:v>
                </c:pt>
                <c:pt idx="561">
                  <c:v>2.7965300000000002</c:v>
                </c:pt>
                <c:pt idx="562">
                  <c:v>2.8016200000000002</c:v>
                </c:pt>
                <c:pt idx="563">
                  <c:v>2.8067000000000002</c:v>
                </c:pt>
                <c:pt idx="564">
                  <c:v>2.8117899999999998</c:v>
                </c:pt>
                <c:pt idx="565">
                  <c:v>2.8168700000000002</c:v>
                </c:pt>
                <c:pt idx="566">
                  <c:v>2.8219599999999998</c:v>
                </c:pt>
                <c:pt idx="567">
                  <c:v>2.8270400000000002</c:v>
                </c:pt>
                <c:pt idx="568">
                  <c:v>2.8321299999999998</c:v>
                </c:pt>
                <c:pt idx="569">
                  <c:v>2.8372099999999998</c:v>
                </c:pt>
                <c:pt idx="570">
                  <c:v>2.8422999999999998</c:v>
                </c:pt>
                <c:pt idx="571">
                  <c:v>2.8473799999999998</c:v>
                </c:pt>
                <c:pt idx="572">
                  <c:v>2.8524600000000002</c:v>
                </c:pt>
                <c:pt idx="573">
                  <c:v>2.8575499999999998</c:v>
                </c:pt>
                <c:pt idx="574">
                  <c:v>2.8626299999999998</c:v>
                </c:pt>
                <c:pt idx="575">
                  <c:v>2.8677199999999998</c:v>
                </c:pt>
                <c:pt idx="576">
                  <c:v>2.8727999999999998</c:v>
                </c:pt>
                <c:pt idx="577">
                  <c:v>2.8778899999999998</c:v>
                </c:pt>
                <c:pt idx="578">
                  <c:v>2.8829699999999998</c:v>
                </c:pt>
                <c:pt idx="579">
                  <c:v>2.8880599999999998</c:v>
                </c:pt>
                <c:pt idx="580">
                  <c:v>2.8931399999999998</c:v>
                </c:pt>
                <c:pt idx="581">
                  <c:v>2.8982299999999999</c:v>
                </c:pt>
                <c:pt idx="582">
                  <c:v>2.9033099999999998</c:v>
                </c:pt>
                <c:pt idx="583">
                  <c:v>2.9083999999999999</c:v>
                </c:pt>
                <c:pt idx="584">
                  <c:v>2.9134799999999998</c:v>
                </c:pt>
                <c:pt idx="585">
                  <c:v>2.9185599999999998</c:v>
                </c:pt>
                <c:pt idx="586">
                  <c:v>2.9236499999999999</c:v>
                </c:pt>
                <c:pt idx="587">
                  <c:v>2.9287299999999998</c:v>
                </c:pt>
                <c:pt idx="588">
                  <c:v>2.9338199999999999</c:v>
                </c:pt>
                <c:pt idx="589">
                  <c:v>2.9388999999999998</c:v>
                </c:pt>
                <c:pt idx="590">
                  <c:v>2.9439899999999999</c:v>
                </c:pt>
                <c:pt idx="591">
                  <c:v>2.9490699999999999</c:v>
                </c:pt>
                <c:pt idx="592">
                  <c:v>2.9541599999999999</c:v>
                </c:pt>
                <c:pt idx="593">
                  <c:v>2.9592399999999999</c:v>
                </c:pt>
                <c:pt idx="594">
                  <c:v>2.9643299999999999</c:v>
                </c:pt>
                <c:pt idx="595">
                  <c:v>2.9694099999999999</c:v>
                </c:pt>
                <c:pt idx="596">
                  <c:v>2.9744999999999999</c:v>
                </c:pt>
                <c:pt idx="597">
                  <c:v>2.9795799999999999</c:v>
                </c:pt>
                <c:pt idx="598">
                  <c:v>2.9846599999999999</c:v>
                </c:pt>
                <c:pt idx="599">
                  <c:v>2.9897499999999999</c:v>
                </c:pt>
                <c:pt idx="600">
                  <c:v>2.9948299999999999</c:v>
                </c:pt>
                <c:pt idx="601">
                  <c:v>2.9999199999999999</c:v>
                </c:pt>
                <c:pt idx="602">
                  <c:v>3.0049999999999999</c:v>
                </c:pt>
                <c:pt idx="603">
                  <c:v>3.0100899999999999</c:v>
                </c:pt>
                <c:pt idx="604">
                  <c:v>3.0151699999999999</c:v>
                </c:pt>
                <c:pt idx="605">
                  <c:v>3.0202599999999999</c:v>
                </c:pt>
                <c:pt idx="606">
                  <c:v>3.0253399999999999</c:v>
                </c:pt>
                <c:pt idx="607">
                  <c:v>3.03043</c:v>
                </c:pt>
                <c:pt idx="608">
                  <c:v>3.0355099999999999</c:v>
                </c:pt>
                <c:pt idx="609">
                  <c:v>3.0406</c:v>
                </c:pt>
                <c:pt idx="610">
                  <c:v>3.0456799999999999</c:v>
                </c:pt>
                <c:pt idx="611">
                  <c:v>3.0507599999999999</c:v>
                </c:pt>
                <c:pt idx="612">
                  <c:v>3.05585</c:v>
                </c:pt>
                <c:pt idx="613">
                  <c:v>3.0609299999999999</c:v>
                </c:pt>
                <c:pt idx="614">
                  <c:v>3.06602</c:v>
                </c:pt>
                <c:pt idx="615">
                  <c:v>3.0710999999999999</c:v>
                </c:pt>
                <c:pt idx="616">
                  <c:v>3.07619</c:v>
                </c:pt>
                <c:pt idx="617">
                  <c:v>3.08127</c:v>
                </c:pt>
                <c:pt idx="618">
                  <c:v>3.08636</c:v>
                </c:pt>
                <c:pt idx="619">
                  <c:v>3.09144</c:v>
                </c:pt>
                <c:pt idx="620">
                  <c:v>3.09653</c:v>
                </c:pt>
                <c:pt idx="621">
                  <c:v>3.10161</c:v>
                </c:pt>
                <c:pt idx="622">
                  <c:v>3.1067</c:v>
                </c:pt>
                <c:pt idx="623">
                  <c:v>3.11178</c:v>
                </c:pt>
                <c:pt idx="624">
                  <c:v>3.11686</c:v>
                </c:pt>
                <c:pt idx="625">
                  <c:v>3.12195</c:v>
                </c:pt>
                <c:pt idx="626">
                  <c:v>3.12703</c:v>
                </c:pt>
                <c:pt idx="627">
                  <c:v>3.13212</c:v>
                </c:pt>
                <c:pt idx="628">
                  <c:v>3.1372</c:v>
                </c:pt>
                <c:pt idx="629">
                  <c:v>3.14229</c:v>
                </c:pt>
                <c:pt idx="630">
                  <c:v>3.14737</c:v>
                </c:pt>
                <c:pt idx="631">
                  <c:v>3.15246</c:v>
                </c:pt>
                <c:pt idx="632">
                  <c:v>3.15754</c:v>
                </c:pt>
                <c:pt idx="633">
                  <c:v>3.1626300000000001</c:v>
                </c:pt>
                <c:pt idx="634">
                  <c:v>3.16771</c:v>
                </c:pt>
                <c:pt idx="635">
                  <c:v>3.1728000000000001</c:v>
                </c:pt>
                <c:pt idx="636">
                  <c:v>3.17788</c:v>
                </c:pt>
                <c:pt idx="637">
                  <c:v>3.18296</c:v>
                </c:pt>
                <c:pt idx="638">
                  <c:v>3.1880500000000001</c:v>
                </c:pt>
                <c:pt idx="639">
                  <c:v>3.19313</c:v>
                </c:pt>
                <c:pt idx="640">
                  <c:v>3.1982200000000001</c:v>
                </c:pt>
                <c:pt idx="641">
                  <c:v>3.2033</c:v>
                </c:pt>
                <c:pt idx="642">
                  <c:v>3.2083900000000001</c:v>
                </c:pt>
                <c:pt idx="643">
                  <c:v>3.21347</c:v>
                </c:pt>
                <c:pt idx="644">
                  <c:v>3.2185600000000001</c:v>
                </c:pt>
                <c:pt idx="645">
                  <c:v>3.2236400000000001</c:v>
                </c:pt>
                <c:pt idx="646">
                  <c:v>3.2287300000000001</c:v>
                </c:pt>
                <c:pt idx="647">
                  <c:v>3.2338100000000001</c:v>
                </c:pt>
                <c:pt idx="648">
                  <c:v>3.23889</c:v>
                </c:pt>
                <c:pt idx="649">
                  <c:v>3.2439800000000001</c:v>
                </c:pt>
                <c:pt idx="650">
                  <c:v>3.2490600000000001</c:v>
                </c:pt>
                <c:pt idx="651">
                  <c:v>3.2541500000000001</c:v>
                </c:pt>
                <c:pt idx="652">
                  <c:v>3.2592300000000001</c:v>
                </c:pt>
                <c:pt idx="653">
                  <c:v>3.2643200000000001</c:v>
                </c:pt>
                <c:pt idx="654">
                  <c:v>3.2694000000000001</c:v>
                </c:pt>
                <c:pt idx="655">
                  <c:v>3.2744900000000001</c:v>
                </c:pt>
                <c:pt idx="656">
                  <c:v>3.2795700000000001</c:v>
                </c:pt>
                <c:pt idx="657">
                  <c:v>3.2846600000000001</c:v>
                </c:pt>
                <c:pt idx="658">
                  <c:v>3.2897400000000001</c:v>
                </c:pt>
                <c:pt idx="659">
                  <c:v>3.2948300000000001</c:v>
                </c:pt>
                <c:pt idx="660">
                  <c:v>3.2999100000000001</c:v>
                </c:pt>
                <c:pt idx="661">
                  <c:v>3.3049900000000001</c:v>
                </c:pt>
                <c:pt idx="662">
                  <c:v>3.3100800000000001</c:v>
                </c:pt>
                <c:pt idx="663">
                  <c:v>3.3151600000000001</c:v>
                </c:pt>
                <c:pt idx="664">
                  <c:v>3.3202500000000001</c:v>
                </c:pt>
                <c:pt idx="665">
                  <c:v>3.3253300000000001</c:v>
                </c:pt>
                <c:pt idx="666">
                  <c:v>3.3304200000000002</c:v>
                </c:pt>
                <c:pt idx="667">
                  <c:v>3.3355000000000001</c:v>
                </c:pt>
                <c:pt idx="668">
                  <c:v>3.3405900000000002</c:v>
                </c:pt>
                <c:pt idx="669">
                  <c:v>3.3456700000000001</c:v>
                </c:pt>
                <c:pt idx="670">
                  <c:v>3.3507600000000002</c:v>
                </c:pt>
                <c:pt idx="671">
                  <c:v>3.3558400000000002</c:v>
                </c:pt>
                <c:pt idx="672">
                  <c:v>3.3609300000000002</c:v>
                </c:pt>
                <c:pt idx="673">
                  <c:v>3.3660100000000002</c:v>
                </c:pt>
                <c:pt idx="674">
                  <c:v>3.3710900000000001</c:v>
                </c:pt>
                <c:pt idx="675">
                  <c:v>3.3761800000000002</c:v>
                </c:pt>
                <c:pt idx="676">
                  <c:v>3.3812600000000002</c:v>
                </c:pt>
                <c:pt idx="677">
                  <c:v>3.3863500000000002</c:v>
                </c:pt>
                <c:pt idx="678">
                  <c:v>3.3914300000000002</c:v>
                </c:pt>
                <c:pt idx="679">
                  <c:v>3.3965200000000002</c:v>
                </c:pt>
                <c:pt idx="680">
                  <c:v>3.4016000000000002</c:v>
                </c:pt>
                <c:pt idx="681">
                  <c:v>3.4066900000000002</c:v>
                </c:pt>
                <c:pt idx="682">
                  <c:v>3.4117700000000002</c:v>
                </c:pt>
                <c:pt idx="683">
                  <c:v>3.4168599999999998</c:v>
                </c:pt>
                <c:pt idx="684">
                  <c:v>3.4219400000000002</c:v>
                </c:pt>
                <c:pt idx="685">
                  <c:v>3.4270299999999998</c:v>
                </c:pt>
                <c:pt idx="686">
                  <c:v>3.4321100000000002</c:v>
                </c:pt>
                <c:pt idx="687">
                  <c:v>3.4371900000000002</c:v>
                </c:pt>
                <c:pt idx="688">
                  <c:v>3.4422799999999998</c:v>
                </c:pt>
                <c:pt idx="689">
                  <c:v>3.4473600000000002</c:v>
                </c:pt>
                <c:pt idx="690">
                  <c:v>3.4524499999999998</c:v>
                </c:pt>
                <c:pt idx="691">
                  <c:v>3.4575300000000002</c:v>
                </c:pt>
                <c:pt idx="692">
                  <c:v>3.4626199999999998</c:v>
                </c:pt>
                <c:pt idx="693">
                  <c:v>3.4676999999999998</c:v>
                </c:pt>
                <c:pt idx="694">
                  <c:v>3.4727899999999998</c:v>
                </c:pt>
                <c:pt idx="695">
                  <c:v>3.4778699999999998</c:v>
                </c:pt>
                <c:pt idx="696">
                  <c:v>3.4829599999999998</c:v>
                </c:pt>
                <c:pt idx="697">
                  <c:v>3.4880399999999998</c:v>
                </c:pt>
                <c:pt idx="698">
                  <c:v>3.4931299999999998</c:v>
                </c:pt>
                <c:pt idx="699">
                  <c:v>3.4982099999999998</c:v>
                </c:pt>
                <c:pt idx="700">
                  <c:v>3.5032899999999998</c:v>
                </c:pt>
                <c:pt idx="701">
                  <c:v>3.5083799999999998</c:v>
                </c:pt>
                <c:pt idx="702">
                  <c:v>3.5134599999999998</c:v>
                </c:pt>
                <c:pt idx="703">
                  <c:v>3.5185499999999998</c:v>
                </c:pt>
                <c:pt idx="704">
                  <c:v>3.5236299999999998</c:v>
                </c:pt>
                <c:pt idx="705">
                  <c:v>3.5287199999999999</c:v>
                </c:pt>
                <c:pt idx="706">
                  <c:v>3.5337999999999998</c:v>
                </c:pt>
                <c:pt idx="707">
                  <c:v>3.5388899999999999</c:v>
                </c:pt>
                <c:pt idx="708">
                  <c:v>3.5439699999999998</c:v>
                </c:pt>
                <c:pt idx="709">
                  <c:v>3.5490599999999999</c:v>
                </c:pt>
                <c:pt idx="710">
                  <c:v>3.5541399999999999</c:v>
                </c:pt>
                <c:pt idx="711">
                  <c:v>3.5592299999999999</c:v>
                </c:pt>
                <c:pt idx="712">
                  <c:v>3.5643099999999999</c:v>
                </c:pt>
                <c:pt idx="713">
                  <c:v>3.5693899999999998</c:v>
                </c:pt>
                <c:pt idx="714">
                  <c:v>3.5744799999999999</c:v>
                </c:pt>
                <c:pt idx="715">
                  <c:v>3.5795599999999999</c:v>
                </c:pt>
                <c:pt idx="716">
                  <c:v>3.5846499999999999</c:v>
                </c:pt>
                <c:pt idx="717">
                  <c:v>3.5897299999999999</c:v>
                </c:pt>
                <c:pt idx="718">
                  <c:v>3.5948199999999999</c:v>
                </c:pt>
                <c:pt idx="719">
                  <c:v>3.5998999999999999</c:v>
                </c:pt>
                <c:pt idx="720">
                  <c:v>3.6049899999999999</c:v>
                </c:pt>
                <c:pt idx="721">
                  <c:v>3.6100699999999999</c:v>
                </c:pt>
                <c:pt idx="722">
                  <c:v>3.6151599999999999</c:v>
                </c:pt>
                <c:pt idx="723">
                  <c:v>3.6202399999999999</c:v>
                </c:pt>
                <c:pt idx="724">
                  <c:v>3.6253299999999999</c:v>
                </c:pt>
                <c:pt idx="725">
                  <c:v>3.6304099999999999</c:v>
                </c:pt>
                <c:pt idx="726">
                  <c:v>3.6354899999999999</c:v>
                </c:pt>
                <c:pt idx="727">
                  <c:v>3.6405799999999999</c:v>
                </c:pt>
                <c:pt idx="728">
                  <c:v>3.6456599999999999</c:v>
                </c:pt>
                <c:pt idx="729">
                  <c:v>3.6507499999999999</c:v>
                </c:pt>
                <c:pt idx="730">
                  <c:v>3.6558299999999999</c:v>
                </c:pt>
                <c:pt idx="731">
                  <c:v>3.66092</c:v>
                </c:pt>
                <c:pt idx="732">
                  <c:v>3.6659999999999999</c:v>
                </c:pt>
                <c:pt idx="733">
                  <c:v>3.67109</c:v>
                </c:pt>
                <c:pt idx="734">
                  <c:v>3.6761699999999999</c:v>
                </c:pt>
                <c:pt idx="735">
                  <c:v>3.68126</c:v>
                </c:pt>
                <c:pt idx="736">
                  <c:v>3.68634</c:v>
                </c:pt>
                <c:pt idx="737">
                  <c:v>3.69143</c:v>
                </c:pt>
                <c:pt idx="738">
                  <c:v>3.69651</c:v>
                </c:pt>
                <c:pt idx="739">
                  <c:v>3.7015899999999999</c:v>
                </c:pt>
                <c:pt idx="740">
                  <c:v>3.70668</c:v>
                </c:pt>
                <c:pt idx="741">
                  <c:v>3.7117599999999999</c:v>
                </c:pt>
                <c:pt idx="742">
                  <c:v>3.71685</c:v>
                </c:pt>
                <c:pt idx="743">
                  <c:v>3.72193</c:v>
                </c:pt>
                <c:pt idx="744">
                  <c:v>3.72702</c:v>
                </c:pt>
                <c:pt idx="745">
                  <c:v>3.7321</c:v>
                </c:pt>
                <c:pt idx="746">
                  <c:v>3.73719</c:v>
                </c:pt>
                <c:pt idx="747">
                  <c:v>3.74227</c:v>
                </c:pt>
                <c:pt idx="748">
                  <c:v>3.74736</c:v>
                </c:pt>
                <c:pt idx="749">
                  <c:v>3.75244</c:v>
                </c:pt>
                <c:pt idx="750">
                  <c:v>3.75752</c:v>
                </c:pt>
                <c:pt idx="751">
                  <c:v>3.76261</c:v>
                </c:pt>
                <c:pt idx="752">
                  <c:v>3.76769</c:v>
                </c:pt>
                <c:pt idx="753">
                  <c:v>3.77278</c:v>
                </c:pt>
                <c:pt idx="754">
                  <c:v>3.77786</c:v>
                </c:pt>
                <c:pt idx="755">
                  <c:v>3.78295</c:v>
                </c:pt>
                <c:pt idx="756">
                  <c:v>3.78803</c:v>
                </c:pt>
                <c:pt idx="757">
                  <c:v>3.79312</c:v>
                </c:pt>
                <c:pt idx="758">
                  <c:v>3.7982</c:v>
                </c:pt>
                <c:pt idx="759">
                  <c:v>3.8032900000000001</c:v>
                </c:pt>
                <c:pt idx="760">
                  <c:v>3.80837</c:v>
                </c:pt>
                <c:pt idx="761">
                  <c:v>3.8134600000000001</c:v>
                </c:pt>
                <c:pt idx="762">
                  <c:v>3.81854</c:v>
                </c:pt>
                <c:pt idx="763">
                  <c:v>3.82362</c:v>
                </c:pt>
                <c:pt idx="764">
                  <c:v>3.8287100000000001</c:v>
                </c:pt>
                <c:pt idx="765">
                  <c:v>3.83379</c:v>
                </c:pt>
                <c:pt idx="766">
                  <c:v>3.8388800000000001</c:v>
                </c:pt>
                <c:pt idx="767">
                  <c:v>3.84396</c:v>
                </c:pt>
                <c:pt idx="768">
                  <c:v>3.8490500000000001</c:v>
                </c:pt>
                <c:pt idx="769">
                  <c:v>3.8541300000000001</c:v>
                </c:pt>
                <c:pt idx="770">
                  <c:v>3.8592200000000001</c:v>
                </c:pt>
                <c:pt idx="771">
                  <c:v>3.8643000000000001</c:v>
                </c:pt>
                <c:pt idx="772">
                  <c:v>3.8693900000000001</c:v>
                </c:pt>
                <c:pt idx="773">
                  <c:v>3.8744700000000001</c:v>
                </c:pt>
                <c:pt idx="774">
                  <c:v>3.8795600000000001</c:v>
                </c:pt>
                <c:pt idx="775">
                  <c:v>3.8846400000000001</c:v>
                </c:pt>
                <c:pt idx="776">
                  <c:v>3.8897200000000001</c:v>
                </c:pt>
                <c:pt idx="777">
                  <c:v>3.8948100000000001</c:v>
                </c:pt>
                <c:pt idx="778">
                  <c:v>3.8998900000000001</c:v>
                </c:pt>
                <c:pt idx="779">
                  <c:v>3.9049800000000001</c:v>
                </c:pt>
                <c:pt idx="780">
                  <c:v>3.9100600000000001</c:v>
                </c:pt>
                <c:pt idx="781">
                  <c:v>3.9151500000000001</c:v>
                </c:pt>
                <c:pt idx="782">
                  <c:v>3.9202300000000001</c:v>
                </c:pt>
                <c:pt idx="783">
                  <c:v>3.9253200000000001</c:v>
                </c:pt>
                <c:pt idx="784">
                  <c:v>3.9304000000000001</c:v>
                </c:pt>
                <c:pt idx="785">
                  <c:v>3.9354900000000002</c:v>
                </c:pt>
                <c:pt idx="786">
                  <c:v>3.9405700000000001</c:v>
                </c:pt>
                <c:pt idx="787">
                  <c:v>3.9456600000000002</c:v>
                </c:pt>
                <c:pt idx="788">
                  <c:v>3.9507400000000001</c:v>
                </c:pt>
                <c:pt idx="789">
                  <c:v>3.9558200000000001</c:v>
                </c:pt>
                <c:pt idx="790">
                  <c:v>3.9609100000000002</c:v>
                </c:pt>
                <c:pt idx="791">
                  <c:v>3.9659900000000001</c:v>
                </c:pt>
                <c:pt idx="792">
                  <c:v>3.9710800000000002</c:v>
                </c:pt>
                <c:pt idx="793">
                  <c:v>3.9761600000000001</c:v>
                </c:pt>
                <c:pt idx="794">
                  <c:v>3.9812500000000002</c:v>
                </c:pt>
                <c:pt idx="795">
                  <c:v>3.9863300000000002</c:v>
                </c:pt>
                <c:pt idx="796">
                  <c:v>3.9914200000000002</c:v>
                </c:pt>
                <c:pt idx="797">
                  <c:v>3.9965000000000002</c:v>
                </c:pt>
                <c:pt idx="798">
                  <c:v>4.0015900000000002</c:v>
                </c:pt>
                <c:pt idx="799">
                  <c:v>4.0066699999999997</c:v>
                </c:pt>
                <c:pt idx="800">
                  <c:v>4.0117599999999998</c:v>
                </c:pt>
                <c:pt idx="801">
                  <c:v>4.0168400000000002</c:v>
                </c:pt>
                <c:pt idx="802">
                  <c:v>4.0219199999999997</c:v>
                </c:pt>
                <c:pt idx="803">
                  <c:v>4.0270099999999998</c:v>
                </c:pt>
                <c:pt idx="804">
                  <c:v>4.0320900000000002</c:v>
                </c:pt>
                <c:pt idx="805">
                  <c:v>4.0371800000000002</c:v>
                </c:pt>
                <c:pt idx="806">
                  <c:v>4.0422599999999997</c:v>
                </c:pt>
                <c:pt idx="807">
                  <c:v>4.0473499999999998</c:v>
                </c:pt>
                <c:pt idx="808">
                  <c:v>4.0524300000000002</c:v>
                </c:pt>
                <c:pt idx="809">
                  <c:v>4.0575200000000002</c:v>
                </c:pt>
                <c:pt idx="810">
                  <c:v>4.0625999999999998</c:v>
                </c:pt>
                <c:pt idx="811">
                  <c:v>4.0676899999999998</c:v>
                </c:pt>
                <c:pt idx="812">
                  <c:v>4.0727700000000002</c:v>
                </c:pt>
                <c:pt idx="813">
                  <c:v>4.0778600000000003</c:v>
                </c:pt>
                <c:pt idx="814">
                  <c:v>4.0829399999999998</c:v>
                </c:pt>
                <c:pt idx="815">
                  <c:v>4.0880200000000002</c:v>
                </c:pt>
                <c:pt idx="816">
                  <c:v>4.0931100000000002</c:v>
                </c:pt>
                <c:pt idx="817">
                  <c:v>4.0981899999999998</c:v>
                </c:pt>
                <c:pt idx="818">
                  <c:v>4.1032799999999998</c:v>
                </c:pt>
                <c:pt idx="819">
                  <c:v>4.1083600000000002</c:v>
                </c:pt>
                <c:pt idx="820">
                  <c:v>4.1134500000000003</c:v>
                </c:pt>
                <c:pt idx="821">
                  <c:v>4.1185299999999998</c:v>
                </c:pt>
                <c:pt idx="822">
                  <c:v>4.1236199999999998</c:v>
                </c:pt>
                <c:pt idx="823">
                  <c:v>4.1287000000000003</c:v>
                </c:pt>
                <c:pt idx="824">
                  <c:v>4.1337900000000003</c:v>
                </c:pt>
                <c:pt idx="825">
                  <c:v>4.1388699999999998</c:v>
                </c:pt>
                <c:pt idx="826">
                  <c:v>4.1439599999999999</c:v>
                </c:pt>
                <c:pt idx="827">
                  <c:v>4.1490400000000003</c:v>
                </c:pt>
                <c:pt idx="828">
                  <c:v>4.1541199999999998</c:v>
                </c:pt>
                <c:pt idx="829">
                  <c:v>4.1592099999999999</c:v>
                </c:pt>
                <c:pt idx="830">
                  <c:v>4.1642900000000003</c:v>
                </c:pt>
                <c:pt idx="831">
                  <c:v>4.1693800000000003</c:v>
                </c:pt>
                <c:pt idx="832">
                  <c:v>4.1744599999999998</c:v>
                </c:pt>
                <c:pt idx="833">
                  <c:v>4.1795499999999999</c:v>
                </c:pt>
                <c:pt idx="834">
                  <c:v>4.1846300000000003</c:v>
                </c:pt>
                <c:pt idx="835">
                  <c:v>4.1897200000000003</c:v>
                </c:pt>
                <c:pt idx="836">
                  <c:v>4.1947999999999999</c:v>
                </c:pt>
                <c:pt idx="837">
                  <c:v>4.1998899999999999</c:v>
                </c:pt>
                <c:pt idx="838">
                  <c:v>4.2049700000000003</c:v>
                </c:pt>
                <c:pt idx="839">
                  <c:v>4.2100499999999998</c:v>
                </c:pt>
                <c:pt idx="840">
                  <c:v>4.2151399999999999</c:v>
                </c:pt>
                <c:pt idx="841">
                  <c:v>4.2202200000000003</c:v>
                </c:pt>
                <c:pt idx="842">
                  <c:v>4.2253100000000003</c:v>
                </c:pt>
                <c:pt idx="843">
                  <c:v>4.2303899999999999</c:v>
                </c:pt>
                <c:pt idx="844">
                  <c:v>4.2354799999999999</c:v>
                </c:pt>
                <c:pt idx="845">
                  <c:v>4.2405600000000003</c:v>
                </c:pt>
                <c:pt idx="846">
                  <c:v>4.2456500000000004</c:v>
                </c:pt>
                <c:pt idx="847">
                  <c:v>4.2507299999999999</c:v>
                </c:pt>
                <c:pt idx="848">
                  <c:v>4.2558199999999999</c:v>
                </c:pt>
                <c:pt idx="849">
                  <c:v>4.2609000000000004</c:v>
                </c:pt>
                <c:pt idx="850">
                  <c:v>4.2659900000000004</c:v>
                </c:pt>
                <c:pt idx="851">
                  <c:v>4.2710699999999999</c:v>
                </c:pt>
                <c:pt idx="852">
                  <c:v>4.2761500000000003</c:v>
                </c:pt>
                <c:pt idx="853">
                  <c:v>4.2812400000000004</c:v>
                </c:pt>
                <c:pt idx="854">
                  <c:v>4.2863199999999999</c:v>
                </c:pt>
                <c:pt idx="855">
                  <c:v>4.2914099999999999</c:v>
                </c:pt>
                <c:pt idx="856">
                  <c:v>4.2964900000000004</c:v>
                </c:pt>
                <c:pt idx="857">
                  <c:v>4.3015800000000004</c:v>
                </c:pt>
                <c:pt idx="858">
                  <c:v>4.3066599999999999</c:v>
                </c:pt>
                <c:pt idx="859">
                  <c:v>4.31175</c:v>
                </c:pt>
                <c:pt idx="860">
                  <c:v>4.3168300000000004</c:v>
                </c:pt>
                <c:pt idx="861">
                  <c:v>4.3219200000000004</c:v>
                </c:pt>
                <c:pt idx="862">
                  <c:v>4.327</c:v>
                </c:pt>
                <c:pt idx="863">
                  <c:v>4.33209</c:v>
                </c:pt>
                <c:pt idx="864">
                  <c:v>4.3371700000000004</c:v>
                </c:pt>
                <c:pt idx="865">
                  <c:v>4.3422499999999999</c:v>
                </c:pt>
                <c:pt idx="866">
                  <c:v>4.34734</c:v>
                </c:pt>
                <c:pt idx="867">
                  <c:v>4.3524200000000004</c:v>
                </c:pt>
                <c:pt idx="868">
                  <c:v>4.3575100000000004</c:v>
                </c:pt>
                <c:pt idx="869">
                  <c:v>4.36259</c:v>
                </c:pt>
                <c:pt idx="870">
                  <c:v>4.36768</c:v>
                </c:pt>
                <c:pt idx="871">
                  <c:v>4.3727600000000004</c:v>
                </c:pt>
                <c:pt idx="872">
                  <c:v>4.3778499999999996</c:v>
                </c:pt>
                <c:pt idx="873">
                  <c:v>4.38293</c:v>
                </c:pt>
                <c:pt idx="874">
                  <c:v>4.38802</c:v>
                </c:pt>
                <c:pt idx="875">
                  <c:v>4.3930999999999996</c:v>
                </c:pt>
                <c:pt idx="876">
                  <c:v>4.3981899999999996</c:v>
                </c:pt>
                <c:pt idx="877">
                  <c:v>4.40327</c:v>
                </c:pt>
                <c:pt idx="878">
                  <c:v>4.4083500000000004</c:v>
                </c:pt>
                <c:pt idx="879">
                  <c:v>4.4134399999999996</c:v>
                </c:pt>
                <c:pt idx="880">
                  <c:v>4.41852</c:v>
                </c:pt>
                <c:pt idx="881">
                  <c:v>4.42361</c:v>
                </c:pt>
                <c:pt idx="882">
                  <c:v>4.4286899999999996</c:v>
                </c:pt>
                <c:pt idx="883">
                  <c:v>4.4337799999999996</c:v>
                </c:pt>
                <c:pt idx="884">
                  <c:v>4.43886</c:v>
                </c:pt>
                <c:pt idx="885">
                  <c:v>4.4439500000000001</c:v>
                </c:pt>
                <c:pt idx="886">
                  <c:v>4.4490299999999996</c:v>
                </c:pt>
                <c:pt idx="887">
                  <c:v>4.4541199999999996</c:v>
                </c:pt>
                <c:pt idx="888">
                  <c:v>4.4592000000000001</c:v>
                </c:pt>
                <c:pt idx="889">
                  <c:v>4.4642900000000001</c:v>
                </c:pt>
                <c:pt idx="890">
                  <c:v>4.4693699999999996</c:v>
                </c:pt>
                <c:pt idx="891">
                  <c:v>4.47445</c:v>
                </c:pt>
                <c:pt idx="892">
                  <c:v>4.4795400000000001</c:v>
                </c:pt>
                <c:pt idx="893">
                  <c:v>4.4846199999999996</c:v>
                </c:pt>
                <c:pt idx="894">
                  <c:v>4.4897099999999996</c:v>
                </c:pt>
                <c:pt idx="895">
                  <c:v>4.4947900000000001</c:v>
                </c:pt>
                <c:pt idx="896">
                  <c:v>4.4998800000000001</c:v>
                </c:pt>
                <c:pt idx="897">
                  <c:v>4.5049599999999996</c:v>
                </c:pt>
                <c:pt idx="898">
                  <c:v>4.5100499999999997</c:v>
                </c:pt>
                <c:pt idx="899">
                  <c:v>4.5151300000000001</c:v>
                </c:pt>
                <c:pt idx="900">
                  <c:v>4.5202200000000001</c:v>
                </c:pt>
                <c:pt idx="901">
                  <c:v>4.5252999999999997</c:v>
                </c:pt>
                <c:pt idx="902">
                  <c:v>4.5303899999999997</c:v>
                </c:pt>
                <c:pt idx="903">
                  <c:v>4.5354700000000001</c:v>
                </c:pt>
                <c:pt idx="904">
                  <c:v>4.5405499999999996</c:v>
                </c:pt>
                <c:pt idx="905">
                  <c:v>4.5456399999999997</c:v>
                </c:pt>
                <c:pt idx="906">
                  <c:v>4.5507200000000001</c:v>
                </c:pt>
                <c:pt idx="907">
                  <c:v>4.5558100000000001</c:v>
                </c:pt>
                <c:pt idx="908">
                  <c:v>4.5608899999999997</c:v>
                </c:pt>
                <c:pt idx="909">
                  <c:v>4.5659799999999997</c:v>
                </c:pt>
                <c:pt idx="910">
                  <c:v>4.5710600000000001</c:v>
                </c:pt>
                <c:pt idx="911">
                  <c:v>4.5761500000000002</c:v>
                </c:pt>
                <c:pt idx="912">
                  <c:v>4.5812299999999997</c:v>
                </c:pt>
                <c:pt idx="913">
                  <c:v>4.5863199999999997</c:v>
                </c:pt>
                <c:pt idx="914">
                  <c:v>4.5914000000000001</c:v>
                </c:pt>
                <c:pt idx="915">
                  <c:v>4.5964900000000002</c:v>
                </c:pt>
                <c:pt idx="916">
                  <c:v>4.6015699999999997</c:v>
                </c:pt>
                <c:pt idx="917">
                  <c:v>4.6066500000000001</c:v>
                </c:pt>
                <c:pt idx="918">
                  <c:v>4.6117400000000002</c:v>
                </c:pt>
                <c:pt idx="919">
                  <c:v>4.6168199999999997</c:v>
                </c:pt>
                <c:pt idx="920">
                  <c:v>4.6219099999999997</c:v>
                </c:pt>
                <c:pt idx="921">
                  <c:v>4.6269900000000002</c:v>
                </c:pt>
                <c:pt idx="922">
                  <c:v>4.6320800000000002</c:v>
                </c:pt>
                <c:pt idx="923">
                  <c:v>4.6371599999999997</c:v>
                </c:pt>
                <c:pt idx="924">
                  <c:v>4.6422499999999998</c:v>
                </c:pt>
                <c:pt idx="925">
                  <c:v>4.6473300000000002</c:v>
                </c:pt>
                <c:pt idx="926">
                  <c:v>4.6524200000000002</c:v>
                </c:pt>
                <c:pt idx="927">
                  <c:v>4.6574999999999998</c:v>
                </c:pt>
                <c:pt idx="928">
                  <c:v>4.6625899999999998</c:v>
                </c:pt>
                <c:pt idx="929">
                  <c:v>4.6676700000000002</c:v>
                </c:pt>
                <c:pt idx="930">
                  <c:v>4.6727499999999997</c:v>
                </c:pt>
                <c:pt idx="931">
                  <c:v>4.6778399999999998</c:v>
                </c:pt>
                <c:pt idx="932">
                  <c:v>4.6829200000000002</c:v>
                </c:pt>
                <c:pt idx="933">
                  <c:v>4.6880100000000002</c:v>
                </c:pt>
                <c:pt idx="934">
                  <c:v>4.6930899999999998</c:v>
                </c:pt>
                <c:pt idx="935">
                  <c:v>4.6981799999999998</c:v>
                </c:pt>
                <c:pt idx="936">
                  <c:v>4.7032600000000002</c:v>
                </c:pt>
                <c:pt idx="937">
                  <c:v>4.7083500000000003</c:v>
                </c:pt>
                <c:pt idx="938">
                  <c:v>4.7134299999999998</c:v>
                </c:pt>
                <c:pt idx="939">
                  <c:v>4.7185199999999998</c:v>
                </c:pt>
                <c:pt idx="940">
                  <c:v>4.7236000000000002</c:v>
                </c:pt>
                <c:pt idx="941">
                  <c:v>4.7286799999999998</c:v>
                </c:pt>
                <c:pt idx="942">
                  <c:v>4.7337699999999998</c:v>
                </c:pt>
                <c:pt idx="943">
                  <c:v>4.7388500000000002</c:v>
                </c:pt>
                <c:pt idx="944">
                  <c:v>4.7439400000000003</c:v>
                </c:pt>
                <c:pt idx="945">
                  <c:v>4.7490199999999998</c:v>
                </c:pt>
                <c:pt idx="946">
                  <c:v>4.7541099999999998</c:v>
                </c:pt>
                <c:pt idx="947">
                  <c:v>4.7591900000000003</c:v>
                </c:pt>
                <c:pt idx="948">
                  <c:v>4.7642800000000003</c:v>
                </c:pt>
                <c:pt idx="949">
                  <c:v>4.7693599999999998</c:v>
                </c:pt>
                <c:pt idx="950">
                  <c:v>4.7744499999999999</c:v>
                </c:pt>
                <c:pt idx="951">
                  <c:v>4.7795300000000003</c:v>
                </c:pt>
                <c:pt idx="952">
                  <c:v>4.7846200000000003</c:v>
                </c:pt>
                <c:pt idx="953">
                  <c:v>4.7896999999999998</c:v>
                </c:pt>
                <c:pt idx="954">
                  <c:v>4.7947899999999999</c:v>
                </c:pt>
                <c:pt idx="955">
                  <c:v>4.7998700000000003</c:v>
                </c:pt>
                <c:pt idx="956">
                  <c:v>4.8049499999999998</c:v>
                </c:pt>
                <c:pt idx="957">
                  <c:v>4.8100399999999999</c:v>
                </c:pt>
                <c:pt idx="958">
                  <c:v>4.8151200000000003</c:v>
                </c:pt>
                <c:pt idx="959">
                  <c:v>4.8202100000000003</c:v>
                </c:pt>
                <c:pt idx="960">
                  <c:v>4.8252899999999999</c:v>
                </c:pt>
                <c:pt idx="961">
                  <c:v>4.8303799999999999</c:v>
                </c:pt>
                <c:pt idx="962">
                  <c:v>4.8354600000000003</c:v>
                </c:pt>
                <c:pt idx="963">
                  <c:v>4.8405500000000004</c:v>
                </c:pt>
                <c:pt idx="964">
                  <c:v>4.8456299999999999</c:v>
                </c:pt>
                <c:pt idx="965">
                  <c:v>4.8507199999999999</c:v>
                </c:pt>
                <c:pt idx="966">
                  <c:v>4.8558000000000003</c:v>
                </c:pt>
                <c:pt idx="967">
                  <c:v>4.8608799999999999</c:v>
                </c:pt>
                <c:pt idx="968">
                  <c:v>4.8659699999999999</c:v>
                </c:pt>
                <c:pt idx="969">
                  <c:v>4.8710500000000003</c:v>
                </c:pt>
                <c:pt idx="970">
                  <c:v>4.8761400000000004</c:v>
                </c:pt>
                <c:pt idx="971">
                  <c:v>4.8812199999999999</c:v>
                </c:pt>
                <c:pt idx="972">
                  <c:v>4.8863099999999999</c:v>
                </c:pt>
                <c:pt idx="973">
                  <c:v>4.8913900000000003</c:v>
                </c:pt>
                <c:pt idx="974">
                  <c:v>4.8964800000000004</c:v>
                </c:pt>
                <c:pt idx="975">
                  <c:v>4.9015599999999999</c:v>
                </c:pt>
                <c:pt idx="976">
                  <c:v>4.90665</c:v>
                </c:pt>
                <c:pt idx="977">
                  <c:v>4.9117300000000004</c:v>
                </c:pt>
                <c:pt idx="978">
                  <c:v>4.9168200000000004</c:v>
                </c:pt>
                <c:pt idx="979">
                  <c:v>4.9218999999999999</c:v>
                </c:pt>
                <c:pt idx="980">
                  <c:v>4.9269800000000004</c:v>
                </c:pt>
                <c:pt idx="981">
                  <c:v>4.9320700000000004</c:v>
                </c:pt>
                <c:pt idx="982">
                  <c:v>4.9371499999999999</c:v>
                </c:pt>
                <c:pt idx="983">
                  <c:v>4.94224</c:v>
                </c:pt>
                <c:pt idx="984">
                  <c:v>4.9473200000000004</c:v>
                </c:pt>
                <c:pt idx="985">
                  <c:v>4.9524100000000004</c:v>
                </c:pt>
                <c:pt idx="986">
                  <c:v>4.95749</c:v>
                </c:pt>
                <c:pt idx="987">
                  <c:v>4.96258</c:v>
                </c:pt>
                <c:pt idx="988">
                  <c:v>4.9676600000000004</c:v>
                </c:pt>
                <c:pt idx="989">
                  <c:v>4.9727499999999996</c:v>
                </c:pt>
                <c:pt idx="990">
                  <c:v>4.97783</c:v>
                </c:pt>
                <c:pt idx="991">
                  <c:v>4.98292</c:v>
                </c:pt>
                <c:pt idx="992">
                  <c:v>4.9880000000000004</c:v>
                </c:pt>
                <c:pt idx="993">
                  <c:v>4.99308</c:v>
                </c:pt>
                <c:pt idx="994">
                  <c:v>4.99817</c:v>
                </c:pt>
                <c:pt idx="995">
                  <c:v>5.0032500000000004</c:v>
                </c:pt>
                <c:pt idx="996">
                  <c:v>5.0083399999999996</c:v>
                </c:pt>
                <c:pt idx="997">
                  <c:v>5.01342</c:v>
                </c:pt>
                <c:pt idx="998">
                  <c:v>5.01851</c:v>
                </c:pt>
                <c:pt idx="999">
                  <c:v>5.0235900000000004</c:v>
                </c:pt>
                <c:pt idx="1000">
                  <c:v>5.0286799999999996</c:v>
                </c:pt>
                <c:pt idx="1001">
                  <c:v>5.03376</c:v>
                </c:pt>
                <c:pt idx="1002">
                  <c:v>5.0388500000000001</c:v>
                </c:pt>
                <c:pt idx="1003">
                  <c:v>5.0439299999999996</c:v>
                </c:pt>
                <c:pt idx="1004">
                  <c:v>5.0490199999999996</c:v>
                </c:pt>
                <c:pt idx="1005">
                  <c:v>5.0541</c:v>
                </c:pt>
                <c:pt idx="1006">
                  <c:v>5.0591799999999996</c:v>
                </c:pt>
                <c:pt idx="1007">
                  <c:v>5.0642699999999996</c:v>
                </c:pt>
                <c:pt idx="1008">
                  <c:v>5.06935</c:v>
                </c:pt>
                <c:pt idx="1009">
                  <c:v>5.0744400000000001</c:v>
                </c:pt>
                <c:pt idx="1010">
                  <c:v>5.0795199999999996</c:v>
                </c:pt>
                <c:pt idx="1011">
                  <c:v>5.0846099999999996</c:v>
                </c:pt>
                <c:pt idx="1012">
                  <c:v>5.08969</c:v>
                </c:pt>
                <c:pt idx="1013">
                  <c:v>5.0947800000000001</c:v>
                </c:pt>
                <c:pt idx="1014">
                  <c:v>5.0998599999999996</c:v>
                </c:pt>
                <c:pt idx="1015">
                  <c:v>5.1049499999999997</c:v>
                </c:pt>
                <c:pt idx="1016">
                  <c:v>5.1100300000000001</c:v>
                </c:pt>
                <c:pt idx="1017">
                  <c:v>5.1151200000000001</c:v>
                </c:pt>
                <c:pt idx="1018">
                  <c:v>5.1201999999999996</c:v>
                </c:pt>
                <c:pt idx="1019">
                  <c:v>5.1252800000000001</c:v>
                </c:pt>
                <c:pt idx="1020">
                  <c:v>5.1303700000000001</c:v>
                </c:pt>
                <c:pt idx="1021">
                  <c:v>5.1354499999999996</c:v>
                </c:pt>
                <c:pt idx="1022">
                  <c:v>5.1405399999999997</c:v>
                </c:pt>
                <c:pt idx="1023">
                  <c:v>5.1456200000000001</c:v>
                </c:pt>
                <c:pt idx="1024">
                  <c:v>5.1507100000000001</c:v>
                </c:pt>
                <c:pt idx="1025">
                  <c:v>5.1557899999999997</c:v>
                </c:pt>
                <c:pt idx="1026">
                  <c:v>5.1608799999999997</c:v>
                </c:pt>
                <c:pt idx="1027">
                  <c:v>5.1659600000000001</c:v>
                </c:pt>
                <c:pt idx="1028">
                  <c:v>5.1710500000000001</c:v>
                </c:pt>
                <c:pt idx="1029">
                  <c:v>5.1761299999999997</c:v>
                </c:pt>
                <c:pt idx="1030">
                  <c:v>5.1812199999999997</c:v>
                </c:pt>
                <c:pt idx="1031">
                  <c:v>5.1863000000000001</c:v>
                </c:pt>
                <c:pt idx="1032">
                  <c:v>5.1913799999999997</c:v>
                </c:pt>
                <c:pt idx="1033">
                  <c:v>5.1964699999999997</c:v>
                </c:pt>
                <c:pt idx="1034">
                  <c:v>5.2015500000000001</c:v>
                </c:pt>
                <c:pt idx="1035">
                  <c:v>5.2066400000000002</c:v>
                </c:pt>
                <c:pt idx="1036">
                  <c:v>5.2117199999999997</c:v>
                </c:pt>
                <c:pt idx="1037">
                  <c:v>5.2168099999999997</c:v>
                </c:pt>
                <c:pt idx="1038">
                  <c:v>5.2218900000000001</c:v>
                </c:pt>
                <c:pt idx="1039">
                  <c:v>5.2269800000000002</c:v>
                </c:pt>
                <c:pt idx="1040">
                  <c:v>5.2320599999999997</c:v>
                </c:pt>
                <c:pt idx="1041">
                  <c:v>5.2371499999999997</c:v>
                </c:pt>
                <c:pt idx="1042">
                  <c:v>5.2422300000000002</c:v>
                </c:pt>
                <c:pt idx="1043">
                  <c:v>5.2473099999999997</c:v>
                </c:pt>
                <c:pt idx="1044">
                  <c:v>5.2523999999999997</c:v>
                </c:pt>
                <c:pt idx="1045">
                  <c:v>5.2574800000000002</c:v>
                </c:pt>
                <c:pt idx="1046">
                  <c:v>5.2625700000000002</c:v>
                </c:pt>
                <c:pt idx="1047">
                  <c:v>5.2676499999999997</c:v>
                </c:pt>
                <c:pt idx="1048">
                  <c:v>5.2727399999999998</c:v>
                </c:pt>
                <c:pt idx="1049">
                  <c:v>5.2778200000000002</c:v>
                </c:pt>
                <c:pt idx="1050">
                  <c:v>5.2829100000000002</c:v>
                </c:pt>
                <c:pt idx="1051">
                  <c:v>5.2879899999999997</c:v>
                </c:pt>
                <c:pt idx="1052">
                  <c:v>5.2930799999999998</c:v>
                </c:pt>
                <c:pt idx="1053">
                  <c:v>5.2981600000000002</c:v>
                </c:pt>
                <c:pt idx="1054">
                  <c:v>5.3032500000000002</c:v>
                </c:pt>
                <c:pt idx="1055">
                  <c:v>5.3083299999999998</c:v>
                </c:pt>
                <c:pt idx="1056">
                  <c:v>5.3134199999999998</c:v>
                </c:pt>
                <c:pt idx="1057">
                  <c:v>5.3185000000000002</c:v>
                </c:pt>
                <c:pt idx="1058">
                  <c:v>5.3235799999999998</c:v>
                </c:pt>
                <c:pt idx="1059">
                  <c:v>5.3286699999999998</c:v>
                </c:pt>
                <c:pt idx="1060">
                  <c:v>5.3337500000000002</c:v>
                </c:pt>
                <c:pt idx="1061">
                  <c:v>5.3388400000000003</c:v>
                </c:pt>
                <c:pt idx="1062">
                  <c:v>5.3439199999999998</c:v>
                </c:pt>
                <c:pt idx="1063">
                  <c:v>5.3490099999999998</c:v>
                </c:pt>
                <c:pt idx="1064">
                  <c:v>5.3540900000000002</c:v>
                </c:pt>
                <c:pt idx="1065">
                  <c:v>5.3591800000000003</c:v>
                </c:pt>
                <c:pt idx="1066">
                  <c:v>5.3642599999999998</c:v>
                </c:pt>
                <c:pt idx="1067">
                  <c:v>5.3693499999999998</c:v>
                </c:pt>
                <c:pt idx="1068">
                  <c:v>5.3744300000000003</c:v>
                </c:pt>
                <c:pt idx="1069">
                  <c:v>5.3795099999999998</c:v>
                </c:pt>
                <c:pt idx="1070">
                  <c:v>5.3845999999999998</c:v>
                </c:pt>
                <c:pt idx="1071">
                  <c:v>5.3896800000000002</c:v>
                </c:pt>
                <c:pt idx="1072">
                  <c:v>5.3947700000000003</c:v>
                </c:pt>
                <c:pt idx="1073">
                  <c:v>5.3998499999999998</c:v>
                </c:pt>
                <c:pt idx="1074">
                  <c:v>5.4049399999999999</c:v>
                </c:pt>
                <c:pt idx="1075">
                  <c:v>5.4100200000000003</c:v>
                </c:pt>
                <c:pt idx="1076">
                  <c:v>5.4151100000000003</c:v>
                </c:pt>
                <c:pt idx="1077">
                  <c:v>5.4201899999999998</c:v>
                </c:pt>
                <c:pt idx="1078">
                  <c:v>5.4252799999999999</c:v>
                </c:pt>
                <c:pt idx="1079">
                  <c:v>5.4303600000000003</c:v>
                </c:pt>
                <c:pt idx="1080">
                  <c:v>5.4354500000000003</c:v>
                </c:pt>
                <c:pt idx="1081">
                  <c:v>5.4405299999999999</c:v>
                </c:pt>
                <c:pt idx="1082">
                  <c:v>5.4456100000000003</c:v>
                </c:pt>
                <c:pt idx="1083">
                  <c:v>5.4507000000000003</c:v>
                </c:pt>
                <c:pt idx="1084">
                  <c:v>5.4557799999999999</c:v>
                </c:pt>
                <c:pt idx="1085">
                  <c:v>5.4608699999999999</c:v>
                </c:pt>
                <c:pt idx="1086">
                  <c:v>5.4659500000000003</c:v>
                </c:pt>
                <c:pt idx="1087">
                  <c:v>5.4710400000000003</c:v>
                </c:pt>
                <c:pt idx="1088">
                  <c:v>5.4761199999999999</c:v>
                </c:pt>
                <c:pt idx="1089">
                  <c:v>5.4812099999999999</c:v>
                </c:pt>
                <c:pt idx="1090">
                  <c:v>5.4862900000000003</c:v>
                </c:pt>
                <c:pt idx="1091">
                  <c:v>5.4913800000000004</c:v>
                </c:pt>
                <c:pt idx="1092">
                  <c:v>5.4964599999999999</c:v>
                </c:pt>
                <c:pt idx="1093">
                  <c:v>5.5015499999999999</c:v>
                </c:pt>
                <c:pt idx="1094">
                  <c:v>5.5066300000000004</c:v>
                </c:pt>
                <c:pt idx="1095">
                  <c:v>5.5117099999999999</c:v>
                </c:pt>
                <c:pt idx="1096">
                  <c:v>5.5167999999999999</c:v>
                </c:pt>
                <c:pt idx="1097">
                  <c:v>5.5218800000000003</c:v>
                </c:pt>
                <c:pt idx="1098">
                  <c:v>5.5269700000000004</c:v>
                </c:pt>
                <c:pt idx="1099">
                  <c:v>5.5320499999999999</c:v>
                </c:pt>
                <c:pt idx="1100">
                  <c:v>5.53714</c:v>
                </c:pt>
                <c:pt idx="1101">
                  <c:v>5.5422200000000004</c:v>
                </c:pt>
                <c:pt idx="1102">
                  <c:v>5.5473100000000004</c:v>
                </c:pt>
                <c:pt idx="1103">
                  <c:v>5.5523899999999999</c:v>
                </c:pt>
                <c:pt idx="1104">
                  <c:v>5.55748</c:v>
                </c:pt>
                <c:pt idx="1105">
                  <c:v>5.5625600000000004</c:v>
                </c:pt>
                <c:pt idx="1106">
                  <c:v>5.5676500000000004</c:v>
                </c:pt>
                <c:pt idx="1107">
                  <c:v>5.57273</c:v>
                </c:pt>
                <c:pt idx="1108">
                  <c:v>5.5778100000000004</c:v>
                </c:pt>
                <c:pt idx="1109">
                  <c:v>5.5829000000000004</c:v>
                </c:pt>
                <c:pt idx="1110">
                  <c:v>5.5879799999999999</c:v>
                </c:pt>
                <c:pt idx="1111">
                  <c:v>5.59307</c:v>
                </c:pt>
                <c:pt idx="1112">
                  <c:v>5.5981500000000004</c:v>
                </c:pt>
                <c:pt idx="1113">
                  <c:v>5.6032400000000004</c:v>
                </c:pt>
                <c:pt idx="1114">
                  <c:v>5.60832</c:v>
                </c:pt>
                <c:pt idx="1115">
                  <c:v>5.61341</c:v>
                </c:pt>
                <c:pt idx="1116">
                  <c:v>5.6184900000000004</c:v>
                </c:pt>
                <c:pt idx="1117">
                  <c:v>5.6235799999999996</c:v>
                </c:pt>
                <c:pt idx="1118">
                  <c:v>5.62866</c:v>
                </c:pt>
                <c:pt idx="1119">
                  <c:v>5.63375</c:v>
                </c:pt>
                <c:pt idx="1120">
                  <c:v>5.6388299999999996</c:v>
                </c:pt>
                <c:pt idx="1121">
                  <c:v>5.64391</c:v>
                </c:pt>
                <c:pt idx="1122">
                  <c:v>5.649</c:v>
                </c:pt>
                <c:pt idx="1123">
                  <c:v>5.6540800000000004</c:v>
                </c:pt>
                <c:pt idx="1124">
                  <c:v>5.6591699999999996</c:v>
                </c:pt>
                <c:pt idx="1125">
                  <c:v>5.66425</c:v>
                </c:pt>
                <c:pt idx="1126">
                  <c:v>5.66934</c:v>
                </c:pt>
                <c:pt idx="1127">
                  <c:v>5.6744199999999996</c:v>
                </c:pt>
                <c:pt idx="1128">
                  <c:v>5.6795099999999996</c:v>
                </c:pt>
                <c:pt idx="1129">
                  <c:v>5.68459</c:v>
                </c:pt>
                <c:pt idx="1130">
                  <c:v>5.6896800000000001</c:v>
                </c:pt>
                <c:pt idx="1131">
                  <c:v>5.6947599999999996</c:v>
                </c:pt>
                <c:pt idx="1132">
                  <c:v>5.69984</c:v>
                </c:pt>
                <c:pt idx="1133">
                  <c:v>5.7049300000000001</c:v>
                </c:pt>
                <c:pt idx="1134">
                  <c:v>5.7100099999999996</c:v>
                </c:pt>
                <c:pt idx="1135">
                  <c:v>5.7150999999999996</c:v>
                </c:pt>
                <c:pt idx="1136">
                  <c:v>5.72018</c:v>
                </c:pt>
                <c:pt idx="1137">
                  <c:v>5.7252700000000001</c:v>
                </c:pt>
                <c:pt idx="1138">
                  <c:v>5.7303499999999996</c:v>
                </c:pt>
                <c:pt idx="1139">
                  <c:v>5.7354399999999996</c:v>
                </c:pt>
                <c:pt idx="1140">
                  <c:v>5.7405200000000001</c:v>
                </c:pt>
                <c:pt idx="1141">
                  <c:v>5.7456100000000001</c:v>
                </c:pt>
                <c:pt idx="1142">
                  <c:v>5.7506899999999996</c:v>
                </c:pt>
                <c:pt idx="1143">
                  <c:v>5.7557799999999997</c:v>
                </c:pt>
                <c:pt idx="1144">
                  <c:v>5.7608600000000001</c:v>
                </c:pt>
                <c:pt idx="1145">
                  <c:v>5.7659399999999996</c:v>
                </c:pt>
                <c:pt idx="1146">
                  <c:v>5.7710299999999997</c:v>
                </c:pt>
                <c:pt idx="1147">
                  <c:v>5.7761100000000001</c:v>
                </c:pt>
                <c:pt idx="1148">
                  <c:v>5.7812000000000001</c:v>
                </c:pt>
                <c:pt idx="1149">
                  <c:v>5.7862799999999996</c:v>
                </c:pt>
                <c:pt idx="1150">
                  <c:v>5.7913699999999997</c:v>
                </c:pt>
                <c:pt idx="1151">
                  <c:v>5.7964500000000001</c:v>
                </c:pt>
                <c:pt idx="1152">
                  <c:v>5.8015400000000001</c:v>
                </c:pt>
                <c:pt idx="1153">
                  <c:v>5.8066199999999997</c:v>
                </c:pt>
                <c:pt idx="1154">
                  <c:v>5.8117099999999997</c:v>
                </c:pt>
                <c:pt idx="1155">
                  <c:v>5.8167900000000001</c:v>
                </c:pt>
                <c:pt idx="1156">
                  <c:v>5.8218800000000002</c:v>
                </c:pt>
                <c:pt idx="1157">
                  <c:v>5.8269599999999997</c:v>
                </c:pt>
                <c:pt idx="1158">
                  <c:v>5.8320499999999997</c:v>
                </c:pt>
                <c:pt idx="1159">
                  <c:v>5.8371300000000002</c:v>
                </c:pt>
                <c:pt idx="1160">
                  <c:v>5.8422099999999997</c:v>
                </c:pt>
                <c:pt idx="1161">
                  <c:v>5.8472999999999997</c:v>
                </c:pt>
                <c:pt idx="1162">
                  <c:v>5.8523800000000001</c:v>
                </c:pt>
                <c:pt idx="1163">
                  <c:v>5.8574700000000002</c:v>
                </c:pt>
                <c:pt idx="1164">
                  <c:v>5.8625499999999997</c:v>
                </c:pt>
                <c:pt idx="1165">
                  <c:v>5.8676399999999997</c:v>
                </c:pt>
                <c:pt idx="1166">
                  <c:v>5.8727200000000002</c:v>
                </c:pt>
                <c:pt idx="1167">
                  <c:v>5.8778100000000002</c:v>
                </c:pt>
                <c:pt idx="1168">
                  <c:v>5.8828899999999997</c:v>
                </c:pt>
                <c:pt idx="1169">
                  <c:v>5.8879799999999998</c:v>
                </c:pt>
                <c:pt idx="1170">
                  <c:v>5.8930600000000002</c:v>
                </c:pt>
                <c:pt idx="1171">
                  <c:v>5.8981399999999997</c:v>
                </c:pt>
                <c:pt idx="1172">
                  <c:v>5.9032299999999998</c:v>
                </c:pt>
                <c:pt idx="1173">
                  <c:v>5.9083100000000002</c:v>
                </c:pt>
                <c:pt idx="1174">
                  <c:v>5.9134000000000002</c:v>
                </c:pt>
                <c:pt idx="1175">
                  <c:v>5.9184799999999997</c:v>
                </c:pt>
                <c:pt idx="1176">
                  <c:v>5.9235699999999998</c:v>
                </c:pt>
                <c:pt idx="1177">
                  <c:v>5.9286500000000002</c:v>
                </c:pt>
                <c:pt idx="1178">
                  <c:v>5.9337400000000002</c:v>
                </c:pt>
                <c:pt idx="1179">
                  <c:v>5.9388199999999998</c:v>
                </c:pt>
                <c:pt idx="1180">
                  <c:v>5.9439099999999998</c:v>
                </c:pt>
                <c:pt idx="1181">
                  <c:v>5.9489900000000002</c:v>
                </c:pt>
                <c:pt idx="1182">
                  <c:v>5.9540800000000003</c:v>
                </c:pt>
                <c:pt idx="1183">
                  <c:v>5.9591599999999998</c:v>
                </c:pt>
                <c:pt idx="1184">
                  <c:v>5.9642400000000002</c:v>
                </c:pt>
                <c:pt idx="1185">
                  <c:v>5.9693300000000002</c:v>
                </c:pt>
                <c:pt idx="1186">
                  <c:v>5.9744099999999998</c:v>
                </c:pt>
                <c:pt idx="1187">
                  <c:v>5.9794999999999998</c:v>
                </c:pt>
                <c:pt idx="1188">
                  <c:v>5.9845800000000002</c:v>
                </c:pt>
                <c:pt idx="1189">
                  <c:v>5.9896700000000003</c:v>
                </c:pt>
                <c:pt idx="1190">
                  <c:v>5.9947499999999998</c:v>
                </c:pt>
                <c:pt idx="1191">
                  <c:v>5.9998399999999998</c:v>
                </c:pt>
                <c:pt idx="1192">
                  <c:v>6.0049200000000003</c:v>
                </c:pt>
                <c:pt idx="1193">
                  <c:v>6.0100100000000003</c:v>
                </c:pt>
                <c:pt idx="1194">
                  <c:v>6.0150899999999998</c:v>
                </c:pt>
                <c:pt idx="1195">
                  <c:v>6.0201799999999999</c:v>
                </c:pt>
                <c:pt idx="1196">
                  <c:v>6.0252600000000003</c:v>
                </c:pt>
                <c:pt idx="1197">
                  <c:v>6.0303399999999998</c:v>
                </c:pt>
                <c:pt idx="1198">
                  <c:v>6.0354299999999999</c:v>
                </c:pt>
                <c:pt idx="1199">
                  <c:v>6.0405100000000003</c:v>
                </c:pt>
                <c:pt idx="1200">
                  <c:v>6.0456000000000003</c:v>
                </c:pt>
                <c:pt idx="1201">
                  <c:v>6.0506799999999998</c:v>
                </c:pt>
                <c:pt idx="1202">
                  <c:v>6.0557699999999999</c:v>
                </c:pt>
                <c:pt idx="1203">
                  <c:v>6.0608500000000003</c:v>
                </c:pt>
                <c:pt idx="1204">
                  <c:v>6.0659400000000003</c:v>
                </c:pt>
                <c:pt idx="1205">
                  <c:v>6.0710199999999999</c:v>
                </c:pt>
                <c:pt idx="1206">
                  <c:v>6.0761099999999999</c:v>
                </c:pt>
                <c:pt idx="1207">
                  <c:v>6.0811900000000003</c:v>
                </c:pt>
                <c:pt idx="1208">
                  <c:v>6.0862800000000004</c:v>
                </c:pt>
                <c:pt idx="1209">
                  <c:v>6.0913599999999999</c:v>
                </c:pt>
                <c:pt idx="1210">
                  <c:v>6.0964400000000003</c:v>
                </c:pt>
                <c:pt idx="1211">
                  <c:v>6.1015300000000003</c:v>
                </c:pt>
                <c:pt idx="1212">
                  <c:v>6.1066099999999999</c:v>
                </c:pt>
                <c:pt idx="1213">
                  <c:v>6.1116999999999999</c:v>
                </c:pt>
                <c:pt idx="1214">
                  <c:v>6.1167800000000003</c:v>
                </c:pt>
                <c:pt idx="1215">
                  <c:v>6.1218700000000004</c:v>
                </c:pt>
                <c:pt idx="1216">
                  <c:v>6.1269499999999999</c:v>
                </c:pt>
                <c:pt idx="1217">
                  <c:v>6.1320399999999999</c:v>
                </c:pt>
                <c:pt idx="1218">
                  <c:v>6.1371200000000004</c:v>
                </c:pt>
                <c:pt idx="1219">
                  <c:v>6.1422100000000004</c:v>
                </c:pt>
                <c:pt idx="1220">
                  <c:v>6.1472899999999999</c:v>
                </c:pt>
                <c:pt idx="1221">
                  <c:v>6.15238</c:v>
                </c:pt>
                <c:pt idx="1222">
                  <c:v>6.1574600000000004</c:v>
                </c:pt>
                <c:pt idx="1223">
                  <c:v>6.1625399999999999</c:v>
                </c:pt>
                <c:pt idx="1224">
                  <c:v>6.1676299999999999</c:v>
                </c:pt>
                <c:pt idx="1225">
                  <c:v>6.1727100000000004</c:v>
                </c:pt>
                <c:pt idx="1226">
                  <c:v>6.1778000000000004</c:v>
                </c:pt>
                <c:pt idx="1227">
                  <c:v>6.1828799999999999</c:v>
                </c:pt>
                <c:pt idx="1228">
                  <c:v>6.18797</c:v>
                </c:pt>
                <c:pt idx="1229">
                  <c:v>6.1930500000000004</c:v>
                </c:pt>
                <c:pt idx="1230">
                  <c:v>6.1981400000000004</c:v>
                </c:pt>
                <c:pt idx="1231">
                  <c:v>6.20322</c:v>
                </c:pt>
                <c:pt idx="1232">
                  <c:v>6.20831</c:v>
                </c:pt>
                <c:pt idx="1233">
                  <c:v>6.2133900000000004</c:v>
                </c:pt>
                <c:pt idx="1234">
                  <c:v>6.2184699999999999</c:v>
                </c:pt>
                <c:pt idx="1235">
                  <c:v>6.22356</c:v>
                </c:pt>
                <c:pt idx="1236">
                  <c:v>6.2286400000000004</c:v>
                </c:pt>
                <c:pt idx="1237">
                  <c:v>6.2337300000000004</c:v>
                </c:pt>
                <c:pt idx="1238">
                  <c:v>6.23881</c:v>
                </c:pt>
                <c:pt idx="1239">
                  <c:v>6.2439</c:v>
                </c:pt>
                <c:pt idx="1240">
                  <c:v>6.2489800000000004</c:v>
                </c:pt>
                <c:pt idx="1241">
                  <c:v>6.2540699999999996</c:v>
                </c:pt>
                <c:pt idx="1242">
                  <c:v>6.25915</c:v>
                </c:pt>
                <c:pt idx="1243">
                  <c:v>6.26424</c:v>
                </c:pt>
                <c:pt idx="1244">
                  <c:v>6.2693199999999996</c:v>
                </c:pt>
                <c:pt idx="1245">
                  <c:v>6.2744099999999996</c:v>
                </c:pt>
                <c:pt idx="1246">
                  <c:v>6.27949</c:v>
                </c:pt>
                <c:pt idx="1247">
                  <c:v>6.2845700000000004</c:v>
                </c:pt>
                <c:pt idx="1248">
                  <c:v>6.2896599999999996</c:v>
                </c:pt>
                <c:pt idx="1249">
                  <c:v>6.29474</c:v>
                </c:pt>
                <c:pt idx="1250">
                  <c:v>6.29983</c:v>
                </c:pt>
                <c:pt idx="1251">
                  <c:v>6.3049099999999996</c:v>
                </c:pt>
                <c:pt idx="1252">
                  <c:v>6.31</c:v>
                </c:pt>
                <c:pt idx="1253">
                  <c:v>6.31508</c:v>
                </c:pt>
                <c:pt idx="1254">
                  <c:v>6.3201700000000001</c:v>
                </c:pt>
                <c:pt idx="1255">
                  <c:v>6.3252499999999996</c:v>
                </c:pt>
                <c:pt idx="1256">
                  <c:v>6.3303399999999996</c:v>
                </c:pt>
                <c:pt idx="1257">
                  <c:v>6.3354200000000001</c:v>
                </c:pt>
                <c:pt idx="1258">
                  <c:v>6.3405100000000001</c:v>
                </c:pt>
                <c:pt idx="1259">
                  <c:v>6.3455899999999996</c:v>
                </c:pt>
                <c:pt idx="1260">
                  <c:v>6.35067</c:v>
                </c:pt>
                <c:pt idx="1261">
                  <c:v>6.3557600000000001</c:v>
                </c:pt>
                <c:pt idx="1262">
                  <c:v>6.3608399999999996</c:v>
                </c:pt>
                <c:pt idx="1263">
                  <c:v>6.3659299999999996</c:v>
                </c:pt>
                <c:pt idx="1264">
                  <c:v>6.3710100000000001</c:v>
                </c:pt>
                <c:pt idx="1265">
                  <c:v>6.3761000000000001</c:v>
                </c:pt>
                <c:pt idx="1266">
                  <c:v>6.3811799999999996</c:v>
                </c:pt>
                <c:pt idx="1267">
                  <c:v>6.3862699999999997</c:v>
                </c:pt>
                <c:pt idx="1268">
                  <c:v>6.3913500000000001</c:v>
                </c:pt>
                <c:pt idx="1269">
                  <c:v>6.3964400000000001</c:v>
                </c:pt>
                <c:pt idx="1270">
                  <c:v>6.4015199999999997</c:v>
                </c:pt>
                <c:pt idx="1271">
                  <c:v>6.4066099999999997</c:v>
                </c:pt>
                <c:pt idx="1272">
                  <c:v>6.4116900000000001</c:v>
                </c:pt>
                <c:pt idx="1273">
                  <c:v>6.4167699999999996</c:v>
                </c:pt>
                <c:pt idx="1274">
                  <c:v>6.4218599999999997</c:v>
                </c:pt>
                <c:pt idx="1275">
                  <c:v>6.4269400000000001</c:v>
                </c:pt>
                <c:pt idx="1276">
                  <c:v>6.4320300000000001</c:v>
                </c:pt>
                <c:pt idx="1277">
                  <c:v>6.4371099999999997</c:v>
                </c:pt>
                <c:pt idx="1278">
                  <c:v>6.4421999999999997</c:v>
                </c:pt>
                <c:pt idx="1279">
                  <c:v>6.4472800000000001</c:v>
                </c:pt>
                <c:pt idx="1280">
                  <c:v>6.4523700000000002</c:v>
                </c:pt>
                <c:pt idx="1281">
                  <c:v>6.4574499999999997</c:v>
                </c:pt>
                <c:pt idx="1282">
                  <c:v>6.4625399999999997</c:v>
                </c:pt>
                <c:pt idx="1283">
                  <c:v>6.4676200000000001</c:v>
                </c:pt>
                <c:pt idx="1284">
                  <c:v>6.4727100000000002</c:v>
                </c:pt>
                <c:pt idx="1285">
                  <c:v>6.4777899999999997</c:v>
                </c:pt>
                <c:pt idx="1286">
                  <c:v>6.4828700000000001</c:v>
                </c:pt>
                <c:pt idx="1287">
                  <c:v>6.4879600000000002</c:v>
                </c:pt>
                <c:pt idx="1288">
                  <c:v>6.4930399999999997</c:v>
                </c:pt>
                <c:pt idx="1289">
                  <c:v>6.4981299999999997</c:v>
                </c:pt>
                <c:pt idx="1290">
                  <c:v>6.5032100000000002</c:v>
                </c:pt>
                <c:pt idx="1291">
                  <c:v>6.5083000000000002</c:v>
                </c:pt>
                <c:pt idx="1292">
                  <c:v>6.5133799999999997</c:v>
                </c:pt>
                <c:pt idx="1293">
                  <c:v>6.5184699999999998</c:v>
                </c:pt>
                <c:pt idx="1294">
                  <c:v>6.5235500000000002</c:v>
                </c:pt>
                <c:pt idx="1295">
                  <c:v>6.5286400000000002</c:v>
                </c:pt>
                <c:pt idx="1296">
                  <c:v>6.5337199999999998</c:v>
                </c:pt>
                <c:pt idx="1297">
                  <c:v>6.5388099999999998</c:v>
                </c:pt>
                <c:pt idx="1298">
                  <c:v>6.5438900000000002</c:v>
                </c:pt>
                <c:pt idx="1299">
                  <c:v>6.5489699999999997</c:v>
                </c:pt>
                <c:pt idx="1300">
                  <c:v>6.5540599999999998</c:v>
                </c:pt>
                <c:pt idx="1301">
                  <c:v>6.5591400000000002</c:v>
                </c:pt>
                <c:pt idx="1302">
                  <c:v>6.5642300000000002</c:v>
                </c:pt>
                <c:pt idx="1303">
                  <c:v>6.5693099999999998</c:v>
                </c:pt>
                <c:pt idx="1304">
                  <c:v>6.5743999999999998</c:v>
                </c:pt>
                <c:pt idx="1305">
                  <c:v>6.5794800000000002</c:v>
                </c:pt>
                <c:pt idx="1306">
                  <c:v>6.5845700000000003</c:v>
                </c:pt>
                <c:pt idx="1307">
                  <c:v>6.5896499999999998</c:v>
                </c:pt>
                <c:pt idx="1308">
                  <c:v>6.5947399999999998</c:v>
                </c:pt>
                <c:pt idx="1309">
                  <c:v>6.5998200000000002</c:v>
                </c:pt>
                <c:pt idx="1310">
                  <c:v>6.6049100000000003</c:v>
                </c:pt>
                <c:pt idx="1311">
                  <c:v>6.6099899999999998</c:v>
                </c:pt>
                <c:pt idx="1312">
                  <c:v>6.6150700000000002</c:v>
                </c:pt>
                <c:pt idx="1313">
                  <c:v>6.6201600000000003</c:v>
                </c:pt>
                <c:pt idx="1314">
                  <c:v>6.6252399999999998</c:v>
                </c:pt>
                <c:pt idx="1315">
                  <c:v>6.6303299999999998</c:v>
                </c:pt>
                <c:pt idx="1316">
                  <c:v>6.6354100000000003</c:v>
                </c:pt>
                <c:pt idx="1317">
                  <c:v>6.6405000000000003</c:v>
                </c:pt>
                <c:pt idx="1318">
                  <c:v>6.6455799999999998</c:v>
                </c:pt>
                <c:pt idx="1319">
                  <c:v>6.6506699999999999</c:v>
                </c:pt>
                <c:pt idx="1320">
                  <c:v>6.6557500000000003</c:v>
                </c:pt>
                <c:pt idx="1321">
                  <c:v>6.6608400000000003</c:v>
                </c:pt>
                <c:pt idx="1322">
                  <c:v>6.6659199999999998</c:v>
                </c:pt>
                <c:pt idx="1323">
                  <c:v>6.6710099999999999</c:v>
                </c:pt>
                <c:pt idx="1324">
                  <c:v>6.6760900000000003</c:v>
                </c:pt>
                <c:pt idx="1325">
                  <c:v>6.6811699999999998</c:v>
                </c:pt>
                <c:pt idx="1326">
                  <c:v>6.6862599999999999</c:v>
                </c:pt>
                <c:pt idx="1327">
                  <c:v>6.6913400000000003</c:v>
                </c:pt>
                <c:pt idx="1328">
                  <c:v>6.6964300000000003</c:v>
                </c:pt>
                <c:pt idx="1329">
                  <c:v>6.7015099999999999</c:v>
                </c:pt>
                <c:pt idx="1330">
                  <c:v>6.7065999999999999</c:v>
                </c:pt>
                <c:pt idx="1331">
                  <c:v>6.7116800000000003</c:v>
                </c:pt>
                <c:pt idx="1332">
                  <c:v>6.7167700000000004</c:v>
                </c:pt>
                <c:pt idx="1333">
                  <c:v>6.7218499999999999</c:v>
                </c:pt>
                <c:pt idx="1334">
                  <c:v>6.7269399999999999</c:v>
                </c:pt>
                <c:pt idx="1335">
                  <c:v>6.7320200000000003</c:v>
                </c:pt>
                <c:pt idx="1336">
                  <c:v>6.7370999999999999</c:v>
                </c:pt>
                <c:pt idx="1337">
                  <c:v>6.7421899999999999</c:v>
                </c:pt>
                <c:pt idx="1338">
                  <c:v>6.7472700000000003</c:v>
                </c:pt>
                <c:pt idx="1339">
                  <c:v>6.7523600000000004</c:v>
                </c:pt>
                <c:pt idx="1340">
                  <c:v>6.7574399999999999</c:v>
                </c:pt>
                <c:pt idx="1341">
                  <c:v>6.7625299999999999</c:v>
                </c:pt>
                <c:pt idx="1342">
                  <c:v>6.7676100000000003</c:v>
                </c:pt>
                <c:pt idx="1343">
                  <c:v>6.7727000000000004</c:v>
                </c:pt>
                <c:pt idx="1344">
                  <c:v>6.7777799999999999</c:v>
                </c:pt>
                <c:pt idx="1345">
                  <c:v>6.78287</c:v>
                </c:pt>
                <c:pt idx="1346">
                  <c:v>6.7879500000000004</c:v>
                </c:pt>
                <c:pt idx="1347">
                  <c:v>6.7930400000000004</c:v>
                </c:pt>
                <c:pt idx="1348">
                  <c:v>6.7981199999999999</c:v>
                </c:pt>
                <c:pt idx="1349">
                  <c:v>6.80321</c:v>
                </c:pt>
                <c:pt idx="1350">
                  <c:v>6.8082900000000004</c:v>
                </c:pt>
                <c:pt idx="1351">
                  <c:v>6.8133699999999999</c:v>
                </c:pt>
                <c:pt idx="1352">
                  <c:v>6.81846</c:v>
                </c:pt>
                <c:pt idx="1353">
                  <c:v>6.8235400000000004</c:v>
                </c:pt>
                <c:pt idx="1354">
                  <c:v>6.8286300000000004</c:v>
                </c:pt>
                <c:pt idx="1355">
                  <c:v>6.83371</c:v>
                </c:pt>
                <c:pt idx="1356">
                  <c:v>6.8388</c:v>
                </c:pt>
                <c:pt idx="1357">
                  <c:v>6.8438800000000004</c:v>
                </c:pt>
                <c:pt idx="1358">
                  <c:v>6.8489699999999996</c:v>
                </c:pt>
                <c:pt idx="1359">
                  <c:v>6.85405</c:v>
                </c:pt>
                <c:pt idx="1360">
                  <c:v>6.85914</c:v>
                </c:pt>
                <c:pt idx="1361">
                  <c:v>6.8642200000000004</c:v>
                </c:pt>
                <c:pt idx="1362">
                  <c:v>6.8693</c:v>
                </c:pt>
                <c:pt idx="1363">
                  <c:v>6.87439</c:v>
                </c:pt>
                <c:pt idx="1364">
                  <c:v>6.8794700000000004</c:v>
                </c:pt>
                <c:pt idx="1365">
                  <c:v>6.8845599999999996</c:v>
                </c:pt>
                <c:pt idx="1366">
                  <c:v>6.88964</c:v>
                </c:pt>
                <c:pt idx="1367">
                  <c:v>6.89473</c:v>
                </c:pt>
                <c:pt idx="1368">
                  <c:v>6.8998100000000004</c:v>
                </c:pt>
                <c:pt idx="1369">
                  <c:v>6.9048999999999996</c:v>
                </c:pt>
                <c:pt idx="1370">
                  <c:v>6.90998</c:v>
                </c:pt>
                <c:pt idx="1371">
                  <c:v>6.9150700000000001</c:v>
                </c:pt>
                <c:pt idx="1372">
                  <c:v>6.9201499999999996</c:v>
                </c:pt>
                <c:pt idx="1373">
                  <c:v>6.9252399999999996</c:v>
                </c:pt>
                <c:pt idx="1374">
                  <c:v>6.93032</c:v>
                </c:pt>
                <c:pt idx="1375">
                  <c:v>6.9353999999999996</c:v>
                </c:pt>
                <c:pt idx="1376">
                  <c:v>6.9404899999999996</c:v>
                </c:pt>
                <c:pt idx="1377">
                  <c:v>6.94557</c:v>
                </c:pt>
                <c:pt idx="1378">
                  <c:v>6.9506600000000001</c:v>
                </c:pt>
                <c:pt idx="1379">
                  <c:v>6.9557399999999996</c:v>
                </c:pt>
                <c:pt idx="1380">
                  <c:v>6.9608299999999996</c:v>
                </c:pt>
                <c:pt idx="1381">
                  <c:v>6.96591</c:v>
                </c:pt>
                <c:pt idx="1382">
                  <c:v>6.9710000000000001</c:v>
                </c:pt>
                <c:pt idx="1383">
                  <c:v>6.9760799999999996</c:v>
                </c:pt>
                <c:pt idx="1384">
                  <c:v>6.9811699999999997</c:v>
                </c:pt>
                <c:pt idx="1385">
                  <c:v>6.9862500000000001</c:v>
                </c:pt>
                <c:pt idx="1386">
                  <c:v>6.9913400000000001</c:v>
                </c:pt>
                <c:pt idx="1387">
                  <c:v>6.9964199999999996</c:v>
                </c:pt>
                <c:pt idx="1388">
                  <c:v>7.0015000000000001</c:v>
                </c:pt>
                <c:pt idx="1389">
                  <c:v>7.0065900000000001</c:v>
                </c:pt>
                <c:pt idx="1390">
                  <c:v>7.0116699999999996</c:v>
                </c:pt>
                <c:pt idx="1391">
                  <c:v>7.0167599999999997</c:v>
                </c:pt>
                <c:pt idx="1392">
                  <c:v>7.0218400000000001</c:v>
                </c:pt>
                <c:pt idx="1393">
                  <c:v>7.0269300000000001</c:v>
                </c:pt>
                <c:pt idx="1394">
                  <c:v>7.0320099999999996</c:v>
                </c:pt>
                <c:pt idx="1395">
                  <c:v>7.0370999999999997</c:v>
                </c:pt>
                <c:pt idx="1396">
                  <c:v>7.0421800000000001</c:v>
                </c:pt>
                <c:pt idx="1397">
                  <c:v>7.0472700000000001</c:v>
                </c:pt>
                <c:pt idx="1398">
                  <c:v>7.0523499999999997</c:v>
                </c:pt>
                <c:pt idx="1399">
                  <c:v>7.0574399999999997</c:v>
                </c:pt>
                <c:pt idx="1400">
                  <c:v>7.0625200000000001</c:v>
                </c:pt>
                <c:pt idx="1401">
                  <c:v>7.0675999999999997</c:v>
                </c:pt>
                <c:pt idx="1402">
                  <c:v>7.0726899999999997</c:v>
                </c:pt>
                <c:pt idx="1403">
                  <c:v>7.0777700000000001</c:v>
                </c:pt>
                <c:pt idx="1404">
                  <c:v>7.0828600000000002</c:v>
                </c:pt>
                <c:pt idx="1405">
                  <c:v>7.0879399999999997</c:v>
                </c:pt>
                <c:pt idx="1406">
                  <c:v>7.0930299999999997</c:v>
                </c:pt>
                <c:pt idx="1407">
                  <c:v>7.0981100000000001</c:v>
                </c:pt>
                <c:pt idx="1408">
                  <c:v>7.1032000000000002</c:v>
                </c:pt>
                <c:pt idx="1409">
                  <c:v>7.1082799999999997</c:v>
                </c:pt>
                <c:pt idx="1410">
                  <c:v>7.1133699999999997</c:v>
                </c:pt>
                <c:pt idx="1411">
                  <c:v>7.1184500000000002</c:v>
                </c:pt>
                <c:pt idx="1412">
                  <c:v>7.1235400000000002</c:v>
                </c:pt>
                <c:pt idx="1413">
                  <c:v>7.1286199999999997</c:v>
                </c:pt>
                <c:pt idx="1414">
                  <c:v>7.1337000000000002</c:v>
                </c:pt>
                <c:pt idx="1415">
                  <c:v>7.1387900000000002</c:v>
                </c:pt>
                <c:pt idx="1416">
                  <c:v>7.1438699999999997</c:v>
                </c:pt>
                <c:pt idx="1417">
                  <c:v>7.1489599999999998</c:v>
                </c:pt>
                <c:pt idx="1418">
                  <c:v>7.1540400000000002</c:v>
                </c:pt>
                <c:pt idx="1419">
                  <c:v>7.1591300000000002</c:v>
                </c:pt>
                <c:pt idx="1420">
                  <c:v>7.1642099999999997</c:v>
                </c:pt>
                <c:pt idx="1421">
                  <c:v>7.1692999999999998</c:v>
                </c:pt>
                <c:pt idx="1422">
                  <c:v>7.1743800000000002</c:v>
                </c:pt>
                <c:pt idx="1423">
                  <c:v>7.1794700000000002</c:v>
                </c:pt>
                <c:pt idx="1424">
                  <c:v>7.1845499999999998</c:v>
                </c:pt>
                <c:pt idx="1425">
                  <c:v>7.1896399999999998</c:v>
                </c:pt>
                <c:pt idx="1426">
                  <c:v>7.1947200000000002</c:v>
                </c:pt>
                <c:pt idx="1427">
                  <c:v>7.1997999999999998</c:v>
                </c:pt>
                <c:pt idx="1428">
                  <c:v>7.2048899999999998</c:v>
                </c:pt>
                <c:pt idx="1429">
                  <c:v>7.2099700000000002</c:v>
                </c:pt>
                <c:pt idx="1430">
                  <c:v>7.2150600000000003</c:v>
                </c:pt>
                <c:pt idx="1431">
                  <c:v>7.2201399999999998</c:v>
                </c:pt>
                <c:pt idx="1432">
                  <c:v>7.2252299999999998</c:v>
                </c:pt>
                <c:pt idx="1433">
                  <c:v>7.2303100000000002</c:v>
                </c:pt>
                <c:pt idx="1434">
                  <c:v>7.2354000000000003</c:v>
                </c:pt>
                <c:pt idx="1435">
                  <c:v>7.2404799999999998</c:v>
                </c:pt>
                <c:pt idx="1436">
                  <c:v>7.2455699999999998</c:v>
                </c:pt>
                <c:pt idx="1437">
                  <c:v>7.2506500000000003</c:v>
                </c:pt>
                <c:pt idx="1438">
                  <c:v>7.2557299999999998</c:v>
                </c:pt>
                <c:pt idx="1439">
                  <c:v>7.2608199999999998</c:v>
                </c:pt>
                <c:pt idx="1440">
                  <c:v>7.2659000000000002</c:v>
                </c:pt>
                <c:pt idx="1441">
                  <c:v>7.2709900000000003</c:v>
                </c:pt>
                <c:pt idx="1442">
                  <c:v>7.2760699999999998</c:v>
                </c:pt>
                <c:pt idx="1443">
                  <c:v>7.2811599999999999</c:v>
                </c:pt>
                <c:pt idx="1444">
                  <c:v>7.2862400000000003</c:v>
                </c:pt>
                <c:pt idx="1445">
                  <c:v>7.2913300000000003</c:v>
                </c:pt>
                <c:pt idx="1446">
                  <c:v>7.2964099999999998</c:v>
                </c:pt>
                <c:pt idx="1447">
                  <c:v>7.3014999999999999</c:v>
                </c:pt>
                <c:pt idx="1448">
                  <c:v>7.3065800000000003</c:v>
                </c:pt>
                <c:pt idx="1449">
                  <c:v>7.3116700000000003</c:v>
                </c:pt>
                <c:pt idx="1450">
                  <c:v>7.3167499999999999</c:v>
                </c:pt>
                <c:pt idx="1451">
                  <c:v>7.3218399999999999</c:v>
                </c:pt>
                <c:pt idx="1452">
                  <c:v>7.3269200000000003</c:v>
                </c:pt>
                <c:pt idx="1453">
                  <c:v>7.3319999999999999</c:v>
                </c:pt>
                <c:pt idx="1454">
                  <c:v>7.3370899999999999</c:v>
                </c:pt>
                <c:pt idx="1455">
                  <c:v>7.3421700000000003</c:v>
                </c:pt>
                <c:pt idx="1456">
                  <c:v>7.3472600000000003</c:v>
                </c:pt>
                <c:pt idx="1457">
                  <c:v>7.3523399999999999</c:v>
                </c:pt>
                <c:pt idx="1458">
                  <c:v>7.3574299999999999</c:v>
                </c:pt>
                <c:pt idx="1459">
                  <c:v>7.3625100000000003</c:v>
                </c:pt>
                <c:pt idx="1460">
                  <c:v>7.3676000000000004</c:v>
                </c:pt>
                <c:pt idx="1461">
                  <c:v>7.3726799999999999</c:v>
                </c:pt>
                <c:pt idx="1462">
                  <c:v>7.3777699999999999</c:v>
                </c:pt>
                <c:pt idx="1463">
                  <c:v>7.3828500000000004</c:v>
                </c:pt>
                <c:pt idx="1464">
                  <c:v>7.3879299999999999</c:v>
                </c:pt>
                <c:pt idx="1465">
                  <c:v>7.3930199999999999</c:v>
                </c:pt>
                <c:pt idx="1466">
                  <c:v>7.3981000000000003</c:v>
                </c:pt>
                <c:pt idx="1467">
                  <c:v>7.4031900000000004</c:v>
                </c:pt>
                <c:pt idx="1468">
                  <c:v>7.4082699999999999</c:v>
                </c:pt>
                <c:pt idx="1469">
                  <c:v>7.4133599999999999</c:v>
                </c:pt>
                <c:pt idx="1470">
                  <c:v>7.4184400000000004</c:v>
                </c:pt>
                <c:pt idx="1471">
                  <c:v>7.4235300000000004</c:v>
                </c:pt>
                <c:pt idx="1472">
                  <c:v>7.4286099999999999</c:v>
                </c:pt>
                <c:pt idx="1473">
                  <c:v>7.4337</c:v>
                </c:pt>
                <c:pt idx="1474">
                  <c:v>7.4387800000000004</c:v>
                </c:pt>
                <c:pt idx="1475">
                  <c:v>7.4438700000000004</c:v>
                </c:pt>
                <c:pt idx="1476">
                  <c:v>7.44895</c:v>
                </c:pt>
                <c:pt idx="1477">
                  <c:v>7.4540300000000004</c:v>
                </c:pt>
                <c:pt idx="1478">
                  <c:v>7.4591200000000004</c:v>
                </c:pt>
                <c:pt idx="1479">
                  <c:v>7.4641999999999999</c:v>
                </c:pt>
                <c:pt idx="1480">
                  <c:v>7.46929</c:v>
                </c:pt>
                <c:pt idx="1481">
                  <c:v>7.4743700000000004</c:v>
                </c:pt>
                <c:pt idx="1482">
                  <c:v>7.4794600000000004</c:v>
                </c:pt>
                <c:pt idx="1483">
                  <c:v>7.48454</c:v>
                </c:pt>
                <c:pt idx="1484">
                  <c:v>7.48963</c:v>
                </c:pt>
                <c:pt idx="1485">
                  <c:v>7.4947100000000004</c:v>
                </c:pt>
                <c:pt idx="1486">
                  <c:v>7.4997999999999996</c:v>
                </c:pt>
                <c:pt idx="1487">
                  <c:v>7.50488</c:v>
                </c:pt>
                <c:pt idx="1488">
                  <c:v>7.50997</c:v>
                </c:pt>
                <c:pt idx="1489">
                  <c:v>7.5150499999999996</c:v>
                </c:pt>
                <c:pt idx="1490">
                  <c:v>7.52013</c:v>
                </c:pt>
                <c:pt idx="1491">
                  <c:v>7.52522</c:v>
                </c:pt>
                <c:pt idx="1492">
                  <c:v>7.5303000000000004</c:v>
                </c:pt>
                <c:pt idx="1493">
                  <c:v>7.5353899999999996</c:v>
                </c:pt>
                <c:pt idx="1494">
                  <c:v>7.54047</c:v>
                </c:pt>
                <c:pt idx="1495">
                  <c:v>7.54556</c:v>
                </c:pt>
                <c:pt idx="1496">
                  <c:v>7.5506399999999996</c:v>
                </c:pt>
                <c:pt idx="1497">
                  <c:v>7.5557299999999996</c:v>
                </c:pt>
                <c:pt idx="1498">
                  <c:v>7.56081</c:v>
                </c:pt>
                <c:pt idx="1499">
                  <c:v>7.5659000000000001</c:v>
                </c:pt>
                <c:pt idx="1500">
                  <c:v>7.5709799999999996</c:v>
                </c:pt>
                <c:pt idx="1501">
                  <c:v>7.5760699999999996</c:v>
                </c:pt>
                <c:pt idx="1502">
                  <c:v>7.5811500000000001</c:v>
                </c:pt>
                <c:pt idx="1503">
                  <c:v>7.5862299999999996</c:v>
                </c:pt>
                <c:pt idx="1504">
                  <c:v>7.5913199999999996</c:v>
                </c:pt>
                <c:pt idx="1505">
                  <c:v>7.5964</c:v>
                </c:pt>
                <c:pt idx="1506">
                  <c:v>7.6014900000000001</c:v>
                </c:pt>
                <c:pt idx="1507">
                  <c:v>7.6065699999999996</c:v>
                </c:pt>
                <c:pt idx="1508">
                  <c:v>7.6116599999999996</c:v>
                </c:pt>
                <c:pt idx="1509">
                  <c:v>7.6167400000000001</c:v>
                </c:pt>
                <c:pt idx="1510">
                  <c:v>7.6218300000000001</c:v>
                </c:pt>
                <c:pt idx="1511">
                  <c:v>7.6269099999999996</c:v>
                </c:pt>
                <c:pt idx="1512">
                  <c:v>7.6319999999999997</c:v>
                </c:pt>
                <c:pt idx="1513">
                  <c:v>7.6370800000000001</c:v>
                </c:pt>
                <c:pt idx="1514">
                  <c:v>7.6421700000000001</c:v>
                </c:pt>
                <c:pt idx="1515">
                  <c:v>7.6472499999999997</c:v>
                </c:pt>
                <c:pt idx="1516">
                  <c:v>7.6523300000000001</c:v>
                </c:pt>
                <c:pt idx="1517">
                  <c:v>7.6574200000000001</c:v>
                </c:pt>
                <c:pt idx="1518">
                  <c:v>7.6624999999999996</c:v>
                </c:pt>
                <c:pt idx="1519">
                  <c:v>7.6675899999999997</c:v>
                </c:pt>
                <c:pt idx="1520">
                  <c:v>7.6726700000000001</c:v>
                </c:pt>
                <c:pt idx="1521">
                  <c:v>7.6777600000000001</c:v>
                </c:pt>
                <c:pt idx="1522">
                  <c:v>7.6828399999999997</c:v>
                </c:pt>
                <c:pt idx="1523">
                  <c:v>7.6879299999999997</c:v>
                </c:pt>
                <c:pt idx="1524">
                  <c:v>7.6930100000000001</c:v>
                </c:pt>
                <c:pt idx="1525">
                  <c:v>7.6981000000000002</c:v>
                </c:pt>
                <c:pt idx="1526">
                  <c:v>7.7031799999999997</c:v>
                </c:pt>
                <c:pt idx="1527">
                  <c:v>7.7082600000000001</c:v>
                </c:pt>
                <c:pt idx="1528">
                  <c:v>7.7133500000000002</c:v>
                </c:pt>
                <c:pt idx="1529">
                  <c:v>7.7184299999999997</c:v>
                </c:pt>
                <c:pt idx="1530">
                  <c:v>7.7235199999999997</c:v>
                </c:pt>
                <c:pt idx="1531">
                  <c:v>7.7286000000000001</c:v>
                </c:pt>
                <c:pt idx="1532">
                  <c:v>7.7336900000000002</c:v>
                </c:pt>
                <c:pt idx="1533">
                  <c:v>7.7387699999999997</c:v>
                </c:pt>
                <c:pt idx="1534">
                  <c:v>7.7438599999999997</c:v>
                </c:pt>
                <c:pt idx="1535">
                  <c:v>7.7489400000000002</c:v>
                </c:pt>
                <c:pt idx="1536">
                  <c:v>7.7540300000000002</c:v>
                </c:pt>
                <c:pt idx="1537">
                  <c:v>7.7591099999999997</c:v>
                </c:pt>
                <c:pt idx="1538">
                  <c:v>7.7641999999999998</c:v>
                </c:pt>
                <c:pt idx="1539">
                  <c:v>7.7692800000000002</c:v>
                </c:pt>
                <c:pt idx="1540">
                  <c:v>7.7743599999999997</c:v>
                </c:pt>
                <c:pt idx="1541">
                  <c:v>7.7794499999999998</c:v>
                </c:pt>
                <c:pt idx="1542">
                  <c:v>7.7845300000000002</c:v>
                </c:pt>
                <c:pt idx="1543">
                  <c:v>7.7896200000000002</c:v>
                </c:pt>
                <c:pt idx="1544">
                  <c:v>7.7946999999999997</c:v>
                </c:pt>
                <c:pt idx="1545">
                  <c:v>7.7997899999999998</c:v>
                </c:pt>
                <c:pt idx="1546">
                  <c:v>7.8048700000000002</c:v>
                </c:pt>
                <c:pt idx="1547">
                  <c:v>7.8099600000000002</c:v>
                </c:pt>
                <c:pt idx="1548">
                  <c:v>7.8150399999999998</c:v>
                </c:pt>
                <c:pt idx="1549">
                  <c:v>7.8201299999999998</c:v>
                </c:pt>
                <c:pt idx="1550">
                  <c:v>7.8252100000000002</c:v>
                </c:pt>
                <c:pt idx="1551">
                  <c:v>7.8303000000000003</c:v>
                </c:pt>
                <c:pt idx="1552">
                  <c:v>7.8353799999999998</c:v>
                </c:pt>
                <c:pt idx="1553">
                  <c:v>7.8404699999999998</c:v>
                </c:pt>
                <c:pt idx="1554">
                  <c:v>7.8455500000000002</c:v>
                </c:pt>
                <c:pt idx="1555">
                  <c:v>7.8506299999999998</c:v>
                </c:pt>
                <c:pt idx="1556">
                  <c:v>7.8557199999999998</c:v>
                </c:pt>
                <c:pt idx="1557">
                  <c:v>7.8608000000000002</c:v>
                </c:pt>
                <c:pt idx="1558">
                  <c:v>7.8658900000000003</c:v>
                </c:pt>
                <c:pt idx="1559">
                  <c:v>7.8709699999999998</c:v>
                </c:pt>
                <c:pt idx="1560">
                  <c:v>7.8760599999999998</c:v>
                </c:pt>
                <c:pt idx="1561">
                  <c:v>7.8811400000000003</c:v>
                </c:pt>
                <c:pt idx="1562">
                  <c:v>7.8862300000000003</c:v>
                </c:pt>
                <c:pt idx="1563">
                  <c:v>7.8913099999999998</c:v>
                </c:pt>
                <c:pt idx="1564">
                  <c:v>7.8963999999999999</c:v>
                </c:pt>
                <c:pt idx="1565">
                  <c:v>7.9014800000000003</c:v>
                </c:pt>
                <c:pt idx="1566">
                  <c:v>7.9065599999999998</c:v>
                </c:pt>
                <c:pt idx="1567">
                  <c:v>7.9116499999999998</c:v>
                </c:pt>
                <c:pt idx="1568">
                  <c:v>7.9167300000000003</c:v>
                </c:pt>
                <c:pt idx="1569">
                  <c:v>7.9218200000000003</c:v>
                </c:pt>
                <c:pt idx="1570">
                  <c:v>7.9268999999999998</c:v>
                </c:pt>
                <c:pt idx="1571">
                  <c:v>7.9319899999999999</c:v>
                </c:pt>
                <c:pt idx="1572">
                  <c:v>7.9370700000000003</c:v>
                </c:pt>
                <c:pt idx="1573">
                  <c:v>7.9421600000000003</c:v>
                </c:pt>
                <c:pt idx="1574">
                  <c:v>7.9472399999999999</c:v>
                </c:pt>
                <c:pt idx="1575">
                  <c:v>7.9523299999999999</c:v>
                </c:pt>
                <c:pt idx="1576">
                  <c:v>7.9574100000000003</c:v>
                </c:pt>
                <c:pt idx="1577">
                  <c:v>7.9625000000000004</c:v>
                </c:pt>
                <c:pt idx="1578">
                  <c:v>7.9675799999999999</c:v>
                </c:pt>
                <c:pt idx="1579">
                  <c:v>7.9726600000000003</c:v>
                </c:pt>
                <c:pt idx="1580">
                  <c:v>7.9777500000000003</c:v>
                </c:pt>
                <c:pt idx="1581">
                  <c:v>7.9828299999999999</c:v>
                </c:pt>
                <c:pt idx="1582">
                  <c:v>7.9879199999999999</c:v>
                </c:pt>
                <c:pt idx="1583">
                  <c:v>7.9930000000000003</c:v>
                </c:pt>
                <c:pt idx="1584">
                  <c:v>7.9980900000000004</c:v>
                </c:pt>
                <c:pt idx="1585">
                  <c:v>8.0031700000000008</c:v>
                </c:pt>
                <c:pt idx="1586">
                  <c:v>8.0082599999999999</c:v>
                </c:pt>
                <c:pt idx="1587">
                  <c:v>8.0133399999999995</c:v>
                </c:pt>
                <c:pt idx="1588">
                  <c:v>8.0184300000000004</c:v>
                </c:pt>
                <c:pt idx="1589">
                  <c:v>8.0235099999999999</c:v>
                </c:pt>
                <c:pt idx="1590">
                  <c:v>8.0285899999999994</c:v>
                </c:pt>
                <c:pt idx="1591">
                  <c:v>8.0336800000000004</c:v>
                </c:pt>
                <c:pt idx="1592">
                  <c:v>8.0387599999999999</c:v>
                </c:pt>
                <c:pt idx="1593">
                  <c:v>8.0438500000000008</c:v>
                </c:pt>
                <c:pt idx="1594">
                  <c:v>8.0489300000000004</c:v>
                </c:pt>
                <c:pt idx="1595">
                  <c:v>8.0540199999999995</c:v>
                </c:pt>
                <c:pt idx="1596">
                  <c:v>8.0591000000000008</c:v>
                </c:pt>
                <c:pt idx="1597">
                  <c:v>8.06419</c:v>
                </c:pt>
                <c:pt idx="1598">
                  <c:v>8.0692699999999995</c:v>
                </c:pt>
                <c:pt idx="1599">
                  <c:v>8.0743600000000004</c:v>
                </c:pt>
                <c:pt idx="1600">
                  <c:v>8.07944</c:v>
                </c:pt>
                <c:pt idx="1601">
                  <c:v>8.0845300000000009</c:v>
                </c:pt>
                <c:pt idx="1602">
                  <c:v>8.0896100000000004</c:v>
                </c:pt>
                <c:pt idx="1603">
                  <c:v>8.0946999999999996</c:v>
                </c:pt>
                <c:pt idx="1604">
                  <c:v>8.0997800000000009</c:v>
                </c:pt>
                <c:pt idx="1605">
                  <c:v>8.1048600000000004</c:v>
                </c:pt>
                <c:pt idx="1606">
                  <c:v>8.1099499999999995</c:v>
                </c:pt>
                <c:pt idx="1607">
                  <c:v>8.1150300000000009</c:v>
                </c:pt>
                <c:pt idx="1608">
                  <c:v>8.12012</c:v>
                </c:pt>
                <c:pt idx="1609">
                  <c:v>8.1251999999999995</c:v>
                </c:pt>
                <c:pt idx="1610">
                  <c:v>8.1302900000000005</c:v>
                </c:pt>
                <c:pt idx="1611">
                  <c:v>8.13537</c:v>
                </c:pt>
                <c:pt idx="1612">
                  <c:v>8.1404599999999991</c:v>
                </c:pt>
                <c:pt idx="1613">
                  <c:v>8.1455400000000004</c:v>
                </c:pt>
                <c:pt idx="1614">
                  <c:v>8.1506299999999996</c:v>
                </c:pt>
                <c:pt idx="1615">
                  <c:v>8.1557099999999991</c:v>
                </c:pt>
                <c:pt idx="1616">
                  <c:v>8.1608000000000001</c:v>
                </c:pt>
                <c:pt idx="1617">
                  <c:v>8.1658799999999996</c:v>
                </c:pt>
                <c:pt idx="1618">
                  <c:v>8.1709599999999991</c:v>
                </c:pt>
                <c:pt idx="1619">
                  <c:v>8.17605</c:v>
                </c:pt>
                <c:pt idx="1620">
                  <c:v>8.1811299999999996</c:v>
                </c:pt>
                <c:pt idx="1621">
                  <c:v>8.1862200000000005</c:v>
                </c:pt>
                <c:pt idx="1622">
                  <c:v>8.1913</c:v>
                </c:pt>
                <c:pt idx="1623">
                  <c:v>8.1963899999999992</c:v>
                </c:pt>
                <c:pt idx="1624">
                  <c:v>8.2014700000000005</c:v>
                </c:pt>
                <c:pt idx="1625">
                  <c:v>8.2065599999999996</c:v>
                </c:pt>
                <c:pt idx="1626">
                  <c:v>8.2116399999999992</c:v>
                </c:pt>
                <c:pt idx="1627">
                  <c:v>8.2167300000000001</c:v>
                </c:pt>
                <c:pt idx="1628">
                  <c:v>8.2218099999999996</c:v>
                </c:pt>
                <c:pt idx="1629">
                  <c:v>8.2269000000000005</c:v>
                </c:pt>
                <c:pt idx="1630">
                  <c:v>8.2319800000000001</c:v>
                </c:pt>
                <c:pt idx="1631">
                  <c:v>8.2370599999999996</c:v>
                </c:pt>
                <c:pt idx="1632">
                  <c:v>8.2421500000000005</c:v>
                </c:pt>
                <c:pt idx="1633">
                  <c:v>8.2472300000000001</c:v>
                </c:pt>
                <c:pt idx="1634">
                  <c:v>8.2523199999999992</c:v>
                </c:pt>
                <c:pt idx="1635">
                  <c:v>8.2574000000000005</c:v>
                </c:pt>
                <c:pt idx="1636">
                  <c:v>8.2624899999999997</c:v>
                </c:pt>
                <c:pt idx="1637">
                  <c:v>8.2675699999999992</c:v>
                </c:pt>
                <c:pt idx="1638">
                  <c:v>8.2726600000000001</c:v>
                </c:pt>
                <c:pt idx="1639">
                  <c:v>8.2777399999999997</c:v>
                </c:pt>
                <c:pt idx="1640">
                  <c:v>8.2828300000000006</c:v>
                </c:pt>
                <c:pt idx="1641">
                  <c:v>8.2879100000000001</c:v>
                </c:pt>
                <c:pt idx="1642">
                  <c:v>8.2929899999999996</c:v>
                </c:pt>
                <c:pt idx="1643">
                  <c:v>8.2980800000000006</c:v>
                </c:pt>
                <c:pt idx="1644">
                  <c:v>8.3031600000000001</c:v>
                </c:pt>
                <c:pt idx="1645">
                  <c:v>8.3082499999999992</c:v>
                </c:pt>
                <c:pt idx="1646">
                  <c:v>8.3133300000000006</c:v>
                </c:pt>
                <c:pt idx="1647">
                  <c:v>8.3184199999999997</c:v>
                </c:pt>
                <c:pt idx="1648">
                  <c:v>8.3234999999999992</c:v>
                </c:pt>
                <c:pt idx="1649">
                  <c:v>8.3285900000000002</c:v>
                </c:pt>
                <c:pt idx="1650">
                  <c:v>8.3336699999999997</c:v>
                </c:pt>
                <c:pt idx="1651">
                  <c:v>8.3387600000000006</c:v>
                </c:pt>
                <c:pt idx="1652">
                  <c:v>8.3438400000000001</c:v>
                </c:pt>
                <c:pt idx="1653">
                  <c:v>8.3489299999999993</c:v>
                </c:pt>
                <c:pt idx="1654">
                  <c:v>8.3540100000000006</c:v>
                </c:pt>
                <c:pt idx="1655">
                  <c:v>8.3590900000000001</c:v>
                </c:pt>
                <c:pt idx="1656">
                  <c:v>8.3641799999999993</c:v>
                </c:pt>
                <c:pt idx="1657">
                  <c:v>8.3692600000000006</c:v>
                </c:pt>
                <c:pt idx="1658">
                  <c:v>8.3743499999999997</c:v>
                </c:pt>
                <c:pt idx="1659">
                  <c:v>8.3794299999999993</c:v>
                </c:pt>
                <c:pt idx="1660">
                  <c:v>8.3845200000000002</c:v>
                </c:pt>
                <c:pt idx="1661">
                  <c:v>8.3895999999999997</c:v>
                </c:pt>
                <c:pt idx="1662">
                  <c:v>8.3946900000000007</c:v>
                </c:pt>
                <c:pt idx="1663">
                  <c:v>8.3997700000000002</c:v>
                </c:pt>
                <c:pt idx="1664">
                  <c:v>8.4048599999999993</c:v>
                </c:pt>
                <c:pt idx="1665">
                  <c:v>8.4099400000000006</c:v>
                </c:pt>
                <c:pt idx="1666">
                  <c:v>8.4150299999999998</c:v>
                </c:pt>
                <c:pt idx="1667">
                  <c:v>8.4201099999999993</c:v>
                </c:pt>
                <c:pt idx="1668">
                  <c:v>8.4251900000000006</c:v>
                </c:pt>
                <c:pt idx="1669">
                  <c:v>8.4302799999999998</c:v>
                </c:pt>
                <c:pt idx="1670">
                  <c:v>8.4353599999999993</c:v>
                </c:pt>
                <c:pt idx="1671">
                  <c:v>8.4404500000000002</c:v>
                </c:pt>
                <c:pt idx="1672">
                  <c:v>8.4455299999999998</c:v>
                </c:pt>
                <c:pt idx="1673">
                  <c:v>8.4506200000000007</c:v>
                </c:pt>
                <c:pt idx="1674">
                  <c:v>8.4557000000000002</c:v>
                </c:pt>
                <c:pt idx="1675">
                  <c:v>8.4607899999999994</c:v>
                </c:pt>
                <c:pt idx="1676">
                  <c:v>8.4658700000000007</c:v>
                </c:pt>
                <c:pt idx="1677">
                  <c:v>8.4709599999999998</c:v>
                </c:pt>
                <c:pt idx="1678">
                  <c:v>8.4760399999999994</c:v>
                </c:pt>
                <c:pt idx="1679">
                  <c:v>8.4811300000000003</c:v>
                </c:pt>
                <c:pt idx="1680">
                  <c:v>8.4862099999999998</c:v>
                </c:pt>
                <c:pt idx="1681">
                  <c:v>8.4912899999999993</c:v>
                </c:pt>
                <c:pt idx="1682">
                  <c:v>8.4963800000000003</c:v>
                </c:pt>
                <c:pt idx="1683">
                  <c:v>8.5014599999999998</c:v>
                </c:pt>
                <c:pt idx="1684">
                  <c:v>8.5065500000000007</c:v>
                </c:pt>
                <c:pt idx="1685">
                  <c:v>8.5116300000000003</c:v>
                </c:pt>
                <c:pt idx="1686">
                  <c:v>8.5167199999999994</c:v>
                </c:pt>
                <c:pt idx="1687">
                  <c:v>8.5218000000000007</c:v>
                </c:pt>
                <c:pt idx="1688">
                  <c:v>8.5268899999999999</c:v>
                </c:pt>
                <c:pt idx="1689">
                  <c:v>8.5319699999999994</c:v>
                </c:pt>
                <c:pt idx="1690">
                  <c:v>8.5370600000000003</c:v>
                </c:pt>
                <c:pt idx="1691">
                  <c:v>8.5421399999999998</c:v>
                </c:pt>
                <c:pt idx="1692">
                  <c:v>8.5472199999999994</c:v>
                </c:pt>
                <c:pt idx="1693">
                  <c:v>8.5523100000000003</c:v>
                </c:pt>
                <c:pt idx="1694">
                  <c:v>8.5573899999999998</c:v>
                </c:pt>
                <c:pt idx="1695">
                  <c:v>8.5624800000000008</c:v>
                </c:pt>
                <c:pt idx="1696">
                  <c:v>8.5675600000000003</c:v>
                </c:pt>
                <c:pt idx="1697">
                  <c:v>8.5726499999999994</c:v>
                </c:pt>
                <c:pt idx="1698">
                  <c:v>8.5777300000000007</c:v>
                </c:pt>
                <c:pt idx="1699">
                  <c:v>8.5828199999999999</c:v>
                </c:pt>
                <c:pt idx="1700">
                  <c:v>8.5878999999999994</c:v>
                </c:pt>
                <c:pt idx="1701">
                  <c:v>8.5929900000000004</c:v>
                </c:pt>
                <c:pt idx="1702">
                  <c:v>8.5980699999999999</c:v>
                </c:pt>
                <c:pt idx="1703">
                  <c:v>8.6031600000000008</c:v>
                </c:pt>
                <c:pt idx="1704">
                  <c:v>8.6082400000000003</c:v>
                </c:pt>
                <c:pt idx="1705">
                  <c:v>8.6133299999999995</c:v>
                </c:pt>
                <c:pt idx="1706">
                  <c:v>8.6184100000000008</c:v>
                </c:pt>
                <c:pt idx="1707">
                  <c:v>8.6234900000000003</c:v>
                </c:pt>
                <c:pt idx="1708">
                  <c:v>8.6285799999999995</c:v>
                </c:pt>
                <c:pt idx="1709">
                  <c:v>8.6336600000000008</c:v>
                </c:pt>
                <c:pt idx="1710">
                  <c:v>8.6387499999999999</c:v>
                </c:pt>
                <c:pt idx="1711">
                  <c:v>8.6438299999999995</c:v>
                </c:pt>
                <c:pt idx="1712">
                  <c:v>8.6489200000000004</c:v>
                </c:pt>
                <c:pt idx="1713">
                  <c:v>8.6539999999999999</c:v>
                </c:pt>
                <c:pt idx="1714">
                  <c:v>8.6590900000000008</c:v>
                </c:pt>
                <c:pt idx="1715">
                  <c:v>8.6641700000000004</c:v>
                </c:pt>
                <c:pt idx="1716">
                  <c:v>8.6692599999999995</c:v>
                </c:pt>
                <c:pt idx="1717">
                  <c:v>8.6743400000000008</c:v>
                </c:pt>
                <c:pt idx="1718">
                  <c:v>8.67943</c:v>
                </c:pt>
                <c:pt idx="1719">
                  <c:v>8.6845099999999995</c:v>
                </c:pt>
                <c:pt idx="1720">
                  <c:v>8.6895900000000008</c:v>
                </c:pt>
                <c:pt idx="1721">
                  <c:v>8.69468</c:v>
                </c:pt>
                <c:pt idx="1722">
                  <c:v>8.6997599999999995</c:v>
                </c:pt>
                <c:pt idx="1723">
                  <c:v>8.7048500000000004</c:v>
                </c:pt>
                <c:pt idx="1724">
                  <c:v>8.7099299999999999</c:v>
                </c:pt>
                <c:pt idx="1725">
                  <c:v>8.7150200000000009</c:v>
                </c:pt>
                <c:pt idx="1726">
                  <c:v>8.7201000000000004</c:v>
                </c:pt>
                <c:pt idx="1727">
                  <c:v>8.7251899999999996</c:v>
                </c:pt>
                <c:pt idx="1728">
                  <c:v>8.7302700000000009</c:v>
                </c:pt>
                <c:pt idx="1729">
                  <c:v>8.73536</c:v>
                </c:pt>
                <c:pt idx="1730">
                  <c:v>8.7404399999999995</c:v>
                </c:pt>
                <c:pt idx="1731">
                  <c:v>8.7455300000000005</c:v>
                </c:pt>
                <c:pt idx="1732">
                  <c:v>8.75061</c:v>
                </c:pt>
                <c:pt idx="1733">
                  <c:v>8.7556899999999995</c:v>
                </c:pt>
                <c:pt idx="1734">
                  <c:v>8.7607800000000005</c:v>
                </c:pt>
                <c:pt idx="1735">
                  <c:v>8.76586</c:v>
                </c:pt>
                <c:pt idx="1736">
                  <c:v>8.7709499999999991</c:v>
                </c:pt>
                <c:pt idx="1737">
                  <c:v>8.7760300000000004</c:v>
                </c:pt>
                <c:pt idx="1738">
                  <c:v>8.7811199999999996</c:v>
                </c:pt>
                <c:pt idx="1739">
                  <c:v>8.7861999999999991</c:v>
                </c:pt>
                <c:pt idx="1740">
                  <c:v>8.79129</c:v>
                </c:pt>
                <c:pt idx="1741">
                  <c:v>8.7963699999999996</c:v>
                </c:pt>
                <c:pt idx="1742">
                  <c:v>8.8014600000000005</c:v>
                </c:pt>
                <c:pt idx="1743">
                  <c:v>8.80654</c:v>
                </c:pt>
                <c:pt idx="1744">
                  <c:v>8.8116199999999996</c:v>
                </c:pt>
                <c:pt idx="1745">
                  <c:v>8.8167100000000005</c:v>
                </c:pt>
                <c:pt idx="1746">
                  <c:v>8.82179</c:v>
                </c:pt>
                <c:pt idx="1747">
                  <c:v>8.8268799999999992</c:v>
                </c:pt>
                <c:pt idx="1748">
                  <c:v>8.8319600000000005</c:v>
                </c:pt>
                <c:pt idx="1749">
                  <c:v>8.8370499999999996</c:v>
                </c:pt>
                <c:pt idx="1750">
                  <c:v>8.8421299999999992</c:v>
                </c:pt>
                <c:pt idx="1751">
                  <c:v>8.8472200000000001</c:v>
                </c:pt>
                <c:pt idx="1752">
                  <c:v>8.8522999999999996</c:v>
                </c:pt>
                <c:pt idx="1753">
                  <c:v>8.8573900000000005</c:v>
                </c:pt>
                <c:pt idx="1754">
                  <c:v>8.8624700000000001</c:v>
                </c:pt>
                <c:pt idx="1755">
                  <c:v>8.8675599999999992</c:v>
                </c:pt>
                <c:pt idx="1756">
                  <c:v>8.8726400000000005</c:v>
                </c:pt>
                <c:pt idx="1757">
                  <c:v>8.8777200000000001</c:v>
                </c:pt>
                <c:pt idx="1758">
                  <c:v>8.8828099999999992</c:v>
                </c:pt>
                <c:pt idx="1759">
                  <c:v>8.8878900000000005</c:v>
                </c:pt>
                <c:pt idx="1760">
                  <c:v>8.8929799999999997</c:v>
                </c:pt>
                <c:pt idx="1761">
                  <c:v>8.8980599999999992</c:v>
                </c:pt>
                <c:pt idx="1762">
                  <c:v>8.9031500000000001</c:v>
                </c:pt>
                <c:pt idx="1763">
                  <c:v>8.9082299999999996</c:v>
                </c:pt>
                <c:pt idx="1764">
                  <c:v>8.9133200000000006</c:v>
                </c:pt>
                <c:pt idx="1765">
                  <c:v>8.9184000000000001</c:v>
                </c:pt>
                <c:pt idx="1766">
                  <c:v>8.9234899999999993</c:v>
                </c:pt>
                <c:pt idx="1767">
                  <c:v>8.9285700000000006</c:v>
                </c:pt>
                <c:pt idx="1768">
                  <c:v>8.9336599999999997</c:v>
                </c:pt>
                <c:pt idx="1769">
                  <c:v>8.9387399999999992</c:v>
                </c:pt>
                <c:pt idx="1770">
                  <c:v>8.9438200000000005</c:v>
                </c:pt>
                <c:pt idx="1771">
                  <c:v>8.9489099999999997</c:v>
                </c:pt>
                <c:pt idx="1772">
                  <c:v>8.9539899999999992</c:v>
                </c:pt>
                <c:pt idx="1773">
                  <c:v>8.9590800000000002</c:v>
                </c:pt>
                <c:pt idx="1774">
                  <c:v>8.9641599999999997</c:v>
                </c:pt>
                <c:pt idx="1775">
                  <c:v>8.9692500000000006</c:v>
                </c:pt>
                <c:pt idx="1776">
                  <c:v>8.9743300000000001</c:v>
                </c:pt>
                <c:pt idx="1777">
                  <c:v>8.9794199999999993</c:v>
                </c:pt>
                <c:pt idx="1778">
                  <c:v>8.9845000000000006</c:v>
                </c:pt>
                <c:pt idx="1779">
                  <c:v>8.9895899999999997</c:v>
                </c:pt>
                <c:pt idx="1780">
                  <c:v>8.9946699999999993</c:v>
                </c:pt>
                <c:pt idx="1781">
                  <c:v>8.9997500000000006</c:v>
                </c:pt>
                <c:pt idx="1782">
                  <c:v>9.0048399999999997</c:v>
                </c:pt>
                <c:pt idx="1783">
                  <c:v>9.0099199999999993</c:v>
                </c:pt>
                <c:pt idx="1784">
                  <c:v>9.0150100000000002</c:v>
                </c:pt>
                <c:pt idx="1785">
                  <c:v>9.0200899999999997</c:v>
                </c:pt>
                <c:pt idx="1786">
                  <c:v>9.0251800000000006</c:v>
                </c:pt>
                <c:pt idx="1787">
                  <c:v>9.0302600000000002</c:v>
                </c:pt>
                <c:pt idx="1788">
                  <c:v>9.0353499999999993</c:v>
                </c:pt>
                <c:pt idx="1789">
                  <c:v>9.0404300000000006</c:v>
                </c:pt>
                <c:pt idx="1790">
                  <c:v>9.0455199999999998</c:v>
                </c:pt>
                <c:pt idx="1791">
                  <c:v>9.0505999999999993</c:v>
                </c:pt>
                <c:pt idx="1792">
                  <c:v>9.0556900000000002</c:v>
                </c:pt>
                <c:pt idx="1793">
                  <c:v>9.0607699999999998</c:v>
                </c:pt>
                <c:pt idx="1794">
                  <c:v>9.0658600000000007</c:v>
                </c:pt>
                <c:pt idx="1795">
                  <c:v>9.0709400000000002</c:v>
                </c:pt>
                <c:pt idx="1796">
                  <c:v>9.0760199999999998</c:v>
                </c:pt>
                <c:pt idx="1797">
                  <c:v>9.0811100000000007</c:v>
                </c:pt>
                <c:pt idx="1798">
                  <c:v>9.0861900000000002</c:v>
                </c:pt>
                <c:pt idx="1799">
                  <c:v>9.0912799999999994</c:v>
                </c:pt>
                <c:pt idx="1800">
                  <c:v>9.0963600000000007</c:v>
                </c:pt>
                <c:pt idx="1801">
                  <c:v>9.1014499999999998</c:v>
                </c:pt>
                <c:pt idx="1802">
                  <c:v>9.1065299999999993</c:v>
                </c:pt>
                <c:pt idx="1803">
                  <c:v>9.1116200000000003</c:v>
                </c:pt>
                <c:pt idx="1804">
                  <c:v>9.1166999999999998</c:v>
                </c:pt>
                <c:pt idx="1805">
                  <c:v>9.1217900000000007</c:v>
                </c:pt>
                <c:pt idx="1806">
                  <c:v>9.1268700000000003</c:v>
                </c:pt>
                <c:pt idx="1807">
                  <c:v>9.1319599999999994</c:v>
                </c:pt>
                <c:pt idx="1808">
                  <c:v>9.1370400000000007</c:v>
                </c:pt>
                <c:pt idx="1809">
                  <c:v>9.1421200000000002</c:v>
                </c:pt>
                <c:pt idx="1810">
                  <c:v>9.1472099999999994</c:v>
                </c:pt>
                <c:pt idx="1811">
                  <c:v>9.1522900000000007</c:v>
                </c:pt>
                <c:pt idx="1812">
                  <c:v>9.1573799999999999</c:v>
                </c:pt>
                <c:pt idx="1813">
                  <c:v>9.1624599999999994</c:v>
                </c:pt>
                <c:pt idx="1814">
                  <c:v>9.1675500000000003</c:v>
                </c:pt>
                <c:pt idx="1815">
                  <c:v>9.1726299999999998</c:v>
                </c:pt>
                <c:pt idx="1816">
                  <c:v>9.1777200000000008</c:v>
                </c:pt>
                <c:pt idx="1817">
                  <c:v>9.1828000000000003</c:v>
                </c:pt>
                <c:pt idx="1818">
                  <c:v>9.1878899999999994</c:v>
                </c:pt>
                <c:pt idx="1819">
                  <c:v>9.1929700000000008</c:v>
                </c:pt>
                <c:pt idx="1820">
                  <c:v>9.1980599999999999</c:v>
                </c:pt>
                <c:pt idx="1821">
                  <c:v>9.2031399999999994</c:v>
                </c:pt>
                <c:pt idx="1822">
                  <c:v>9.2082200000000007</c:v>
                </c:pt>
                <c:pt idx="1823">
                  <c:v>9.2133099999999999</c:v>
                </c:pt>
                <c:pt idx="1824">
                  <c:v>9.2183899999999994</c:v>
                </c:pt>
                <c:pt idx="1825">
                  <c:v>9.2234800000000003</c:v>
                </c:pt>
                <c:pt idx="1826">
                  <c:v>9.2285599999999999</c:v>
                </c:pt>
                <c:pt idx="1827">
                  <c:v>9.2336500000000008</c:v>
                </c:pt>
                <c:pt idx="1828">
                  <c:v>9.2387300000000003</c:v>
                </c:pt>
                <c:pt idx="1829">
                  <c:v>9.2438199999999995</c:v>
                </c:pt>
                <c:pt idx="1830">
                  <c:v>9.2489000000000008</c:v>
                </c:pt>
                <c:pt idx="1831">
                  <c:v>9.2539899999999999</c:v>
                </c:pt>
                <c:pt idx="1832">
                  <c:v>9.2590699999999995</c:v>
                </c:pt>
                <c:pt idx="1833">
                  <c:v>9.2641600000000004</c:v>
                </c:pt>
                <c:pt idx="1834">
                  <c:v>9.2692399999999999</c:v>
                </c:pt>
                <c:pt idx="1835">
                  <c:v>9.2743199999999995</c:v>
                </c:pt>
                <c:pt idx="1836">
                  <c:v>9.2794100000000004</c:v>
                </c:pt>
                <c:pt idx="1837">
                  <c:v>9.2844899999999999</c:v>
                </c:pt>
                <c:pt idx="1838">
                  <c:v>9.2895800000000008</c:v>
                </c:pt>
                <c:pt idx="1839">
                  <c:v>9.2946600000000004</c:v>
                </c:pt>
                <c:pt idx="1840">
                  <c:v>9.2997499999999995</c:v>
                </c:pt>
                <c:pt idx="1841">
                  <c:v>9.3048300000000008</c:v>
                </c:pt>
                <c:pt idx="1842">
                  <c:v>9.30992</c:v>
                </c:pt>
                <c:pt idx="1843">
                  <c:v>9.3149999999999995</c:v>
                </c:pt>
                <c:pt idx="1844">
                  <c:v>9.3200900000000004</c:v>
                </c:pt>
                <c:pt idx="1845">
                  <c:v>9.32517</c:v>
                </c:pt>
                <c:pt idx="1846">
                  <c:v>9.3302499999999995</c:v>
                </c:pt>
                <c:pt idx="1847">
                  <c:v>9.3353400000000004</c:v>
                </c:pt>
                <c:pt idx="1848">
                  <c:v>9.3404199999999999</c:v>
                </c:pt>
                <c:pt idx="1849">
                  <c:v>9.3455100000000009</c:v>
                </c:pt>
                <c:pt idx="1850">
                  <c:v>9.3505900000000004</c:v>
                </c:pt>
                <c:pt idx="1851">
                  <c:v>9.3556799999999996</c:v>
                </c:pt>
                <c:pt idx="1852">
                  <c:v>9.3607600000000009</c:v>
                </c:pt>
                <c:pt idx="1853">
                  <c:v>9.36585</c:v>
                </c:pt>
                <c:pt idx="1854">
                  <c:v>9.3709299999999995</c:v>
                </c:pt>
                <c:pt idx="1855">
                  <c:v>9.3760200000000005</c:v>
                </c:pt>
                <c:pt idx="1856">
                  <c:v>9.3811</c:v>
                </c:pt>
                <c:pt idx="1857">
                  <c:v>9.3861899999999991</c:v>
                </c:pt>
                <c:pt idx="1858">
                  <c:v>9.3912700000000005</c:v>
                </c:pt>
                <c:pt idx="1859">
                  <c:v>9.39635</c:v>
                </c:pt>
                <c:pt idx="1860">
                  <c:v>9.4014399999999991</c:v>
                </c:pt>
                <c:pt idx="1861">
                  <c:v>9.4065200000000004</c:v>
                </c:pt>
                <c:pt idx="1862">
                  <c:v>9.4116099999999996</c:v>
                </c:pt>
                <c:pt idx="1863">
                  <c:v>9.4166899999999991</c:v>
                </c:pt>
                <c:pt idx="1864">
                  <c:v>9.42178</c:v>
                </c:pt>
                <c:pt idx="1865">
                  <c:v>9.4268599999999996</c:v>
                </c:pt>
                <c:pt idx="1866">
                  <c:v>9.4319500000000005</c:v>
                </c:pt>
                <c:pt idx="1867">
                  <c:v>9.43703</c:v>
                </c:pt>
                <c:pt idx="1868">
                  <c:v>9.4421199999999992</c:v>
                </c:pt>
                <c:pt idx="1869">
                  <c:v>9.4472000000000005</c:v>
                </c:pt>
                <c:pt idx="1870">
                  <c:v>9.4522899999999996</c:v>
                </c:pt>
                <c:pt idx="1871">
                  <c:v>9.4573699999999992</c:v>
                </c:pt>
                <c:pt idx="1872">
                  <c:v>9.4624500000000005</c:v>
                </c:pt>
                <c:pt idx="1873">
                  <c:v>9.4675399999999996</c:v>
                </c:pt>
                <c:pt idx="1874">
                  <c:v>9.4726199999999992</c:v>
                </c:pt>
                <c:pt idx="1875">
                  <c:v>9.4777100000000001</c:v>
                </c:pt>
                <c:pt idx="1876">
                  <c:v>9.4827899999999996</c:v>
                </c:pt>
                <c:pt idx="1877">
                  <c:v>9.4878800000000005</c:v>
                </c:pt>
                <c:pt idx="1878">
                  <c:v>9.4929600000000001</c:v>
                </c:pt>
                <c:pt idx="1879">
                  <c:v>9.4980499999999992</c:v>
                </c:pt>
                <c:pt idx="1880">
                  <c:v>9.5031300000000005</c:v>
                </c:pt>
                <c:pt idx="1881">
                  <c:v>9.5082199999999997</c:v>
                </c:pt>
                <c:pt idx="1882">
                  <c:v>9.5132999999999992</c:v>
                </c:pt>
                <c:pt idx="1883">
                  <c:v>9.5183800000000005</c:v>
                </c:pt>
                <c:pt idx="1884">
                  <c:v>9.5234699999999997</c:v>
                </c:pt>
                <c:pt idx="1885">
                  <c:v>9.5285499999999992</c:v>
                </c:pt>
                <c:pt idx="1886">
                  <c:v>9.5336400000000001</c:v>
                </c:pt>
                <c:pt idx="1887">
                  <c:v>9.5387199999999996</c:v>
                </c:pt>
                <c:pt idx="1888">
                  <c:v>9.5438100000000006</c:v>
                </c:pt>
                <c:pt idx="1889">
                  <c:v>9.5488900000000001</c:v>
                </c:pt>
                <c:pt idx="1890">
                  <c:v>9.5539799999999993</c:v>
                </c:pt>
                <c:pt idx="1891">
                  <c:v>9.5590600000000006</c:v>
                </c:pt>
                <c:pt idx="1892">
                  <c:v>9.5641499999999997</c:v>
                </c:pt>
                <c:pt idx="1893">
                  <c:v>9.5692299999999992</c:v>
                </c:pt>
                <c:pt idx="1894">
                  <c:v>9.5743200000000002</c:v>
                </c:pt>
                <c:pt idx="1895">
                  <c:v>9.5793999999999997</c:v>
                </c:pt>
                <c:pt idx="1896">
                  <c:v>9.5844900000000006</c:v>
                </c:pt>
                <c:pt idx="1897">
                  <c:v>9.5895700000000001</c:v>
                </c:pt>
                <c:pt idx="1898">
                  <c:v>9.5946499999999997</c:v>
                </c:pt>
                <c:pt idx="1899">
                  <c:v>9.5997400000000006</c:v>
                </c:pt>
                <c:pt idx="1900">
                  <c:v>9.6048200000000001</c:v>
                </c:pt>
                <c:pt idx="1901">
                  <c:v>9.6099099999999993</c:v>
                </c:pt>
                <c:pt idx="1902">
                  <c:v>9.6149900000000006</c:v>
                </c:pt>
                <c:pt idx="1903">
                  <c:v>9.6200799999999997</c:v>
                </c:pt>
                <c:pt idx="1904">
                  <c:v>9.6251599999999993</c:v>
                </c:pt>
                <c:pt idx="1905">
                  <c:v>9.6302500000000002</c:v>
                </c:pt>
                <c:pt idx="1906">
                  <c:v>9.6353299999999997</c:v>
                </c:pt>
                <c:pt idx="1907">
                  <c:v>9.6404200000000007</c:v>
                </c:pt>
                <c:pt idx="1908">
                  <c:v>9.6455000000000002</c:v>
                </c:pt>
                <c:pt idx="1909">
                  <c:v>9.6505899999999993</c:v>
                </c:pt>
                <c:pt idx="1910">
                  <c:v>9.6556700000000006</c:v>
                </c:pt>
                <c:pt idx="1911">
                  <c:v>9.6607500000000002</c:v>
                </c:pt>
                <c:pt idx="1912">
                  <c:v>9.6658399999999993</c:v>
                </c:pt>
                <c:pt idx="1913">
                  <c:v>9.6709200000000006</c:v>
                </c:pt>
                <c:pt idx="1914">
                  <c:v>9.6760099999999998</c:v>
                </c:pt>
                <c:pt idx="1915">
                  <c:v>9.6810899999999993</c:v>
                </c:pt>
                <c:pt idx="1916">
                  <c:v>9.6861800000000002</c:v>
                </c:pt>
                <c:pt idx="1917">
                  <c:v>9.6912599999999998</c:v>
                </c:pt>
                <c:pt idx="1918">
                  <c:v>9.6963500000000007</c:v>
                </c:pt>
                <c:pt idx="1919">
                  <c:v>9.7014300000000002</c:v>
                </c:pt>
                <c:pt idx="1920">
                  <c:v>9.7065199999999994</c:v>
                </c:pt>
                <c:pt idx="1921">
                  <c:v>9.7116000000000007</c:v>
                </c:pt>
                <c:pt idx="1922">
                  <c:v>9.7166899999999998</c:v>
                </c:pt>
                <c:pt idx="1923">
                  <c:v>9.7217699999999994</c:v>
                </c:pt>
                <c:pt idx="1924">
                  <c:v>9.7268500000000007</c:v>
                </c:pt>
                <c:pt idx="1925">
                  <c:v>9.7319399999999998</c:v>
                </c:pt>
                <c:pt idx="1926">
                  <c:v>9.7370199999999993</c:v>
                </c:pt>
                <c:pt idx="1927">
                  <c:v>9.7421100000000003</c:v>
                </c:pt>
                <c:pt idx="1928">
                  <c:v>9.7471899999999998</c:v>
                </c:pt>
                <c:pt idx="1929">
                  <c:v>9.7522800000000007</c:v>
                </c:pt>
                <c:pt idx="1930">
                  <c:v>9.7573600000000003</c:v>
                </c:pt>
                <c:pt idx="1931">
                  <c:v>9.7624499999999994</c:v>
                </c:pt>
                <c:pt idx="1932">
                  <c:v>9.7675300000000007</c:v>
                </c:pt>
                <c:pt idx="1933">
                  <c:v>9.7726199999999999</c:v>
                </c:pt>
                <c:pt idx="1934">
                  <c:v>9.7776999999999994</c:v>
                </c:pt>
                <c:pt idx="1935">
                  <c:v>9.7827800000000007</c:v>
                </c:pt>
                <c:pt idx="1936">
                  <c:v>9.7878699999999998</c:v>
                </c:pt>
                <c:pt idx="1937">
                  <c:v>9.7929499999999994</c:v>
                </c:pt>
                <c:pt idx="1938">
                  <c:v>9.7980400000000003</c:v>
                </c:pt>
                <c:pt idx="1939">
                  <c:v>9.8031199999999998</c:v>
                </c:pt>
                <c:pt idx="1940">
                  <c:v>9.8082100000000008</c:v>
                </c:pt>
                <c:pt idx="1941">
                  <c:v>9.8132900000000003</c:v>
                </c:pt>
                <c:pt idx="1942">
                  <c:v>9.8183799999999994</c:v>
                </c:pt>
                <c:pt idx="1943">
                  <c:v>9.8234600000000007</c:v>
                </c:pt>
                <c:pt idx="1944">
                  <c:v>9.8285499999999999</c:v>
                </c:pt>
                <c:pt idx="1945">
                  <c:v>9.8336299999999994</c:v>
                </c:pt>
                <c:pt idx="1946">
                  <c:v>9.8387200000000004</c:v>
                </c:pt>
                <c:pt idx="1947">
                  <c:v>9.8437999999999999</c:v>
                </c:pt>
                <c:pt idx="1948">
                  <c:v>9.8488799999999994</c:v>
                </c:pt>
                <c:pt idx="1949">
                  <c:v>9.8539700000000003</c:v>
                </c:pt>
                <c:pt idx="1950">
                  <c:v>9.8590499999999999</c:v>
                </c:pt>
                <c:pt idx="1951">
                  <c:v>9.8641400000000008</c:v>
                </c:pt>
                <c:pt idx="1952">
                  <c:v>9.8692200000000003</c:v>
                </c:pt>
                <c:pt idx="1953">
                  <c:v>9.8743099999999995</c:v>
                </c:pt>
                <c:pt idx="1954">
                  <c:v>9.8793900000000008</c:v>
                </c:pt>
                <c:pt idx="1955">
                  <c:v>9.8844799999999999</c:v>
                </c:pt>
                <c:pt idx="1956">
                  <c:v>9.8895599999999995</c:v>
                </c:pt>
                <c:pt idx="1957">
                  <c:v>9.8946500000000004</c:v>
                </c:pt>
                <c:pt idx="1958">
                  <c:v>9.8997299999999999</c:v>
                </c:pt>
                <c:pt idx="1959">
                  <c:v>9.9048200000000008</c:v>
                </c:pt>
                <c:pt idx="1960">
                  <c:v>9.9099000000000004</c:v>
                </c:pt>
                <c:pt idx="1961">
                  <c:v>9.9149799999999999</c:v>
                </c:pt>
                <c:pt idx="1962">
                  <c:v>9.9200700000000008</c:v>
                </c:pt>
                <c:pt idx="1963">
                  <c:v>9.9251500000000004</c:v>
                </c:pt>
                <c:pt idx="1964">
                  <c:v>9.9302399999999995</c:v>
                </c:pt>
                <c:pt idx="1965">
                  <c:v>9.9353200000000008</c:v>
                </c:pt>
                <c:pt idx="1966">
                  <c:v>9.94041</c:v>
                </c:pt>
                <c:pt idx="1967">
                  <c:v>9.9454899999999995</c:v>
                </c:pt>
                <c:pt idx="1968">
                  <c:v>9.9505800000000004</c:v>
                </c:pt>
                <c:pt idx="1969">
                  <c:v>9.95566</c:v>
                </c:pt>
                <c:pt idx="1970">
                  <c:v>9.9607500000000009</c:v>
                </c:pt>
                <c:pt idx="1971">
                  <c:v>9.9658300000000004</c:v>
                </c:pt>
                <c:pt idx="1972">
                  <c:v>9.9709199999999996</c:v>
                </c:pt>
                <c:pt idx="1973">
                  <c:v>9.9760000000000009</c:v>
                </c:pt>
                <c:pt idx="1974">
                  <c:v>9.9810800000000004</c:v>
                </c:pt>
                <c:pt idx="1975">
                  <c:v>9.9861699999999995</c:v>
                </c:pt>
                <c:pt idx="1976">
                  <c:v>9.9912500000000009</c:v>
                </c:pt>
                <c:pt idx="1977">
                  <c:v>9.99634</c:v>
                </c:pt>
                <c:pt idx="1978">
                  <c:v>10.0014</c:v>
                </c:pt>
                <c:pt idx="1979">
                  <c:v>10.006500000000001</c:v>
                </c:pt>
                <c:pt idx="1980">
                  <c:v>10.0116</c:v>
                </c:pt>
                <c:pt idx="1981">
                  <c:v>10.0167</c:v>
                </c:pt>
                <c:pt idx="1982">
                  <c:v>10.021800000000001</c:v>
                </c:pt>
                <c:pt idx="1983">
                  <c:v>10.0268</c:v>
                </c:pt>
                <c:pt idx="1984">
                  <c:v>10.0319</c:v>
                </c:pt>
                <c:pt idx="1985">
                  <c:v>10.037000000000001</c:v>
                </c:pt>
                <c:pt idx="1986">
                  <c:v>10.0421</c:v>
                </c:pt>
                <c:pt idx="1987">
                  <c:v>10.0472</c:v>
                </c:pt>
                <c:pt idx="1988">
                  <c:v>10.052300000000001</c:v>
                </c:pt>
                <c:pt idx="1989">
                  <c:v>10.057399999999999</c:v>
                </c:pt>
                <c:pt idx="1990">
                  <c:v>10.0624</c:v>
                </c:pt>
                <c:pt idx="1991">
                  <c:v>10.067500000000001</c:v>
                </c:pt>
                <c:pt idx="1992">
                  <c:v>10.0726</c:v>
                </c:pt>
                <c:pt idx="1993">
                  <c:v>10.0777</c:v>
                </c:pt>
                <c:pt idx="1994">
                  <c:v>10.082800000000001</c:v>
                </c:pt>
                <c:pt idx="1995">
                  <c:v>10.087899999999999</c:v>
                </c:pt>
                <c:pt idx="1996">
                  <c:v>10.0929</c:v>
                </c:pt>
                <c:pt idx="1997">
                  <c:v>10.098000000000001</c:v>
                </c:pt>
                <c:pt idx="1998">
                  <c:v>10.1031</c:v>
                </c:pt>
                <c:pt idx="1999">
                  <c:v>10.1082</c:v>
                </c:pt>
                <c:pt idx="2000">
                  <c:v>10.113300000000001</c:v>
                </c:pt>
                <c:pt idx="2001">
                  <c:v>10.118399999999999</c:v>
                </c:pt>
                <c:pt idx="2002">
                  <c:v>10.1235</c:v>
                </c:pt>
                <c:pt idx="2003">
                  <c:v>10.128500000000001</c:v>
                </c:pt>
                <c:pt idx="2004">
                  <c:v>10.133599999999999</c:v>
                </c:pt>
                <c:pt idx="2005">
                  <c:v>10.1387</c:v>
                </c:pt>
                <c:pt idx="2006">
                  <c:v>10.143800000000001</c:v>
                </c:pt>
                <c:pt idx="2007">
                  <c:v>10.148899999999999</c:v>
                </c:pt>
                <c:pt idx="2008">
                  <c:v>10.154</c:v>
                </c:pt>
                <c:pt idx="2009">
                  <c:v>10.159000000000001</c:v>
                </c:pt>
                <c:pt idx="2010">
                  <c:v>10.164099999999999</c:v>
                </c:pt>
                <c:pt idx="2011">
                  <c:v>10.1692</c:v>
                </c:pt>
                <c:pt idx="2012">
                  <c:v>10.174300000000001</c:v>
                </c:pt>
                <c:pt idx="2013">
                  <c:v>10.179399999999999</c:v>
                </c:pt>
                <c:pt idx="2014">
                  <c:v>10.1845</c:v>
                </c:pt>
                <c:pt idx="2015">
                  <c:v>10.1896</c:v>
                </c:pt>
                <c:pt idx="2016">
                  <c:v>10.194599999999999</c:v>
                </c:pt>
                <c:pt idx="2017">
                  <c:v>10.1997</c:v>
                </c:pt>
                <c:pt idx="2018">
                  <c:v>10.204800000000001</c:v>
                </c:pt>
                <c:pt idx="2019">
                  <c:v>10.209899999999999</c:v>
                </c:pt>
                <c:pt idx="2020">
                  <c:v>10.215</c:v>
                </c:pt>
                <c:pt idx="2021">
                  <c:v>10.2201</c:v>
                </c:pt>
                <c:pt idx="2022">
                  <c:v>10.225099999999999</c:v>
                </c:pt>
                <c:pt idx="2023">
                  <c:v>10.2302</c:v>
                </c:pt>
                <c:pt idx="2024">
                  <c:v>10.235300000000001</c:v>
                </c:pt>
                <c:pt idx="2025">
                  <c:v>10.240399999999999</c:v>
                </c:pt>
                <c:pt idx="2026">
                  <c:v>10.2455</c:v>
                </c:pt>
                <c:pt idx="2027">
                  <c:v>10.2506</c:v>
                </c:pt>
                <c:pt idx="2028">
                  <c:v>10.255699999999999</c:v>
                </c:pt>
                <c:pt idx="2029">
                  <c:v>10.2607</c:v>
                </c:pt>
                <c:pt idx="2030">
                  <c:v>10.2658</c:v>
                </c:pt>
                <c:pt idx="2031">
                  <c:v>10.270899999999999</c:v>
                </c:pt>
                <c:pt idx="2032">
                  <c:v>10.276</c:v>
                </c:pt>
                <c:pt idx="2033">
                  <c:v>10.2811</c:v>
                </c:pt>
                <c:pt idx="2034">
                  <c:v>10.286199999999999</c:v>
                </c:pt>
                <c:pt idx="2035">
                  <c:v>10.2912</c:v>
                </c:pt>
                <c:pt idx="2036">
                  <c:v>10.2963</c:v>
                </c:pt>
                <c:pt idx="2037">
                  <c:v>10.301399999999999</c:v>
                </c:pt>
                <c:pt idx="2038">
                  <c:v>10.3065</c:v>
                </c:pt>
                <c:pt idx="2039">
                  <c:v>10.3116</c:v>
                </c:pt>
                <c:pt idx="2040">
                  <c:v>10.316700000000001</c:v>
                </c:pt>
                <c:pt idx="2041">
                  <c:v>10.3218</c:v>
                </c:pt>
                <c:pt idx="2042">
                  <c:v>10.3268</c:v>
                </c:pt>
                <c:pt idx="2043">
                  <c:v>10.331899999999999</c:v>
                </c:pt>
                <c:pt idx="2044">
                  <c:v>10.337</c:v>
                </c:pt>
                <c:pt idx="2045">
                  <c:v>10.3421</c:v>
                </c:pt>
                <c:pt idx="2046">
                  <c:v>10.347200000000001</c:v>
                </c:pt>
                <c:pt idx="2047">
                  <c:v>10.3523</c:v>
                </c:pt>
                <c:pt idx="2048">
                  <c:v>10.3573</c:v>
                </c:pt>
                <c:pt idx="2049">
                  <c:v>10.362399999999999</c:v>
                </c:pt>
                <c:pt idx="2050">
                  <c:v>10.3675</c:v>
                </c:pt>
                <c:pt idx="2051">
                  <c:v>10.3726</c:v>
                </c:pt>
                <c:pt idx="2052">
                  <c:v>10.377700000000001</c:v>
                </c:pt>
                <c:pt idx="2053">
                  <c:v>10.3828</c:v>
                </c:pt>
                <c:pt idx="2054">
                  <c:v>10.3879</c:v>
                </c:pt>
                <c:pt idx="2055">
                  <c:v>10.392899999999999</c:v>
                </c:pt>
                <c:pt idx="2056">
                  <c:v>10.398</c:v>
                </c:pt>
                <c:pt idx="2057">
                  <c:v>10.4031</c:v>
                </c:pt>
                <c:pt idx="2058">
                  <c:v>10.408200000000001</c:v>
                </c:pt>
                <c:pt idx="2059">
                  <c:v>10.4133</c:v>
                </c:pt>
                <c:pt idx="2060">
                  <c:v>10.4184</c:v>
                </c:pt>
                <c:pt idx="2061">
                  <c:v>10.423400000000001</c:v>
                </c:pt>
                <c:pt idx="2062">
                  <c:v>10.4285</c:v>
                </c:pt>
                <c:pt idx="2063">
                  <c:v>10.4336</c:v>
                </c:pt>
                <c:pt idx="2064">
                  <c:v>10.438700000000001</c:v>
                </c:pt>
                <c:pt idx="2065">
                  <c:v>10.4438</c:v>
                </c:pt>
                <c:pt idx="2066">
                  <c:v>10.4489</c:v>
                </c:pt>
                <c:pt idx="2067">
                  <c:v>10.454000000000001</c:v>
                </c:pt>
                <c:pt idx="2068">
                  <c:v>10.459</c:v>
                </c:pt>
                <c:pt idx="2069">
                  <c:v>10.4641</c:v>
                </c:pt>
                <c:pt idx="2070">
                  <c:v>10.469200000000001</c:v>
                </c:pt>
                <c:pt idx="2071">
                  <c:v>10.474299999999999</c:v>
                </c:pt>
                <c:pt idx="2072">
                  <c:v>10.4794</c:v>
                </c:pt>
                <c:pt idx="2073">
                  <c:v>10.484500000000001</c:v>
                </c:pt>
                <c:pt idx="2074">
                  <c:v>10.4895</c:v>
                </c:pt>
                <c:pt idx="2075">
                  <c:v>10.4946</c:v>
                </c:pt>
                <c:pt idx="2076">
                  <c:v>10.499700000000001</c:v>
                </c:pt>
                <c:pt idx="2077">
                  <c:v>10.504799999999999</c:v>
                </c:pt>
                <c:pt idx="2078">
                  <c:v>10.5099</c:v>
                </c:pt>
                <c:pt idx="2079">
                  <c:v>10.515000000000001</c:v>
                </c:pt>
                <c:pt idx="2080">
                  <c:v>10.520099999999999</c:v>
                </c:pt>
                <c:pt idx="2081">
                  <c:v>10.5251</c:v>
                </c:pt>
                <c:pt idx="2082">
                  <c:v>10.530200000000001</c:v>
                </c:pt>
                <c:pt idx="2083">
                  <c:v>10.535299999999999</c:v>
                </c:pt>
                <c:pt idx="2084">
                  <c:v>10.5404</c:v>
                </c:pt>
                <c:pt idx="2085">
                  <c:v>10.545500000000001</c:v>
                </c:pt>
                <c:pt idx="2086">
                  <c:v>10.550599999999999</c:v>
                </c:pt>
                <c:pt idx="2087">
                  <c:v>10.5556</c:v>
                </c:pt>
                <c:pt idx="2088">
                  <c:v>10.560700000000001</c:v>
                </c:pt>
                <c:pt idx="2089">
                  <c:v>10.565799999999999</c:v>
                </c:pt>
                <c:pt idx="2090">
                  <c:v>10.5709</c:v>
                </c:pt>
                <c:pt idx="2091">
                  <c:v>10.576000000000001</c:v>
                </c:pt>
                <c:pt idx="2092">
                  <c:v>10.581099999999999</c:v>
                </c:pt>
                <c:pt idx="2093">
                  <c:v>10.5862</c:v>
                </c:pt>
                <c:pt idx="2094">
                  <c:v>10.591200000000001</c:v>
                </c:pt>
                <c:pt idx="2095">
                  <c:v>10.596299999999999</c:v>
                </c:pt>
                <c:pt idx="2096">
                  <c:v>10.6014</c:v>
                </c:pt>
                <c:pt idx="2097">
                  <c:v>10.6065</c:v>
                </c:pt>
                <c:pt idx="2098">
                  <c:v>10.611599999999999</c:v>
                </c:pt>
                <c:pt idx="2099">
                  <c:v>10.6167</c:v>
                </c:pt>
                <c:pt idx="2100">
                  <c:v>10.621700000000001</c:v>
                </c:pt>
                <c:pt idx="2101">
                  <c:v>10.626799999999999</c:v>
                </c:pt>
                <c:pt idx="2102">
                  <c:v>10.6319</c:v>
                </c:pt>
                <c:pt idx="2103">
                  <c:v>10.637</c:v>
                </c:pt>
                <c:pt idx="2104">
                  <c:v>10.642099999999999</c:v>
                </c:pt>
                <c:pt idx="2105">
                  <c:v>10.6472</c:v>
                </c:pt>
                <c:pt idx="2106">
                  <c:v>10.6523</c:v>
                </c:pt>
                <c:pt idx="2107">
                  <c:v>10.657299999999999</c:v>
                </c:pt>
                <c:pt idx="2108">
                  <c:v>10.6624</c:v>
                </c:pt>
                <c:pt idx="2109">
                  <c:v>10.6675</c:v>
                </c:pt>
                <c:pt idx="2110">
                  <c:v>10.672599999999999</c:v>
                </c:pt>
                <c:pt idx="2111">
                  <c:v>10.6777</c:v>
                </c:pt>
                <c:pt idx="2112">
                  <c:v>10.6828</c:v>
                </c:pt>
                <c:pt idx="2113">
                  <c:v>10.687799999999999</c:v>
                </c:pt>
                <c:pt idx="2114">
                  <c:v>10.6929</c:v>
                </c:pt>
                <c:pt idx="2115">
                  <c:v>10.698</c:v>
                </c:pt>
                <c:pt idx="2116">
                  <c:v>10.703099999999999</c:v>
                </c:pt>
                <c:pt idx="2117">
                  <c:v>10.7082</c:v>
                </c:pt>
                <c:pt idx="2118">
                  <c:v>10.7133</c:v>
                </c:pt>
                <c:pt idx="2119">
                  <c:v>10.718400000000001</c:v>
                </c:pt>
                <c:pt idx="2120">
                  <c:v>10.7234</c:v>
                </c:pt>
                <c:pt idx="2121">
                  <c:v>10.7285</c:v>
                </c:pt>
                <c:pt idx="2122">
                  <c:v>10.733599999999999</c:v>
                </c:pt>
                <c:pt idx="2123">
                  <c:v>10.7387</c:v>
                </c:pt>
                <c:pt idx="2124">
                  <c:v>10.7438</c:v>
                </c:pt>
                <c:pt idx="2125">
                  <c:v>10.748900000000001</c:v>
                </c:pt>
                <c:pt idx="2126">
                  <c:v>10.7539</c:v>
                </c:pt>
                <c:pt idx="2127">
                  <c:v>10.759</c:v>
                </c:pt>
                <c:pt idx="2128">
                  <c:v>10.764099999999999</c:v>
                </c:pt>
                <c:pt idx="2129">
                  <c:v>10.7692</c:v>
                </c:pt>
                <c:pt idx="2130">
                  <c:v>10.7743</c:v>
                </c:pt>
                <c:pt idx="2131">
                  <c:v>10.779400000000001</c:v>
                </c:pt>
                <c:pt idx="2132">
                  <c:v>10.7845</c:v>
                </c:pt>
                <c:pt idx="2133">
                  <c:v>10.7895</c:v>
                </c:pt>
                <c:pt idx="2134">
                  <c:v>10.794600000000001</c:v>
                </c:pt>
                <c:pt idx="2135">
                  <c:v>10.7997</c:v>
                </c:pt>
                <c:pt idx="2136">
                  <c:v>10.8048</c:v>
                </c:pt>
                <c:pt idx="2137">
                  <c:v>10.809900000000001</c:v>
                </c:pt>
                <c:pt idx="2138">
                  <c:v>10.815</c:v>
                </c:pt>
                <c:pt idx="2139">
                  <c:v>10.82</c:v>
                </c:pt>
                <c:pt idx="2140">
                  <c:v>10.825100000000001</c:v>
                </c:pt>
                <c:pt idx="2141">
                  <c:v>10.8302</c:v>
                </c:pt>
                <c:pt idx="2142">
                  <c:v>10.8353</c:v>
                </c:pt>
                <c:pt idx="2143">
                  <c:v>10.840400000000001</c:v>
                </c:pt>
                <c:pt idx="2144">
                  <c:v>10.845499999999999</c:v>
                </c:pt>
                <c:pt idx="2145">
                  <c:v>10.8506</c:v>
                </c:pt>
                <c:pt idx="2146">
                  <c:v>10.855600000000001</c:v>
                </c:pt>
                <c:pt idx="2147">
                  <c:v>10.8607</c:v>
                </c:pt>
                <c:pt idx="2148">
                  <c:v>10.8658</c:v>
                </c:pt>
                <c:pt idx="2149">
                  <c:v>10.870900000000001</c:v>
                </c:pt>
                <c:pt idx="2150">
                  <c:v>10.875999999999999</c:v>
                </c:pt>
                <c:pt idx="2151">
                  <c:v>10.8811</c:v>
                </c:pt>
                <c:pt idx="2152">
                  <c:v>10.886100000000001</c:v>
                </c:pt>
                <c:pt idx="2153">
                  <c:v>10.8912</c:v>
                </c:pt>
                <c:pt idx="2154">
                  <c:v>10.8963</c:v>
                </c:pt>
                <c:pt idx="2155">
                  <c:v>10.901400000000001</c:v>
                </c:pt>
                <c:pt idx="2156">
                  <c:v>10.906499999999999</c:v>
                </c:pt>
                <c:pt idx="2157">
                  <c:v>10.9116</c:v>
                </c:pt>
                <c:pt idx="2158">
                  <c:v>10.916700000000001</c:v>
                </c:pt>
                <c:pt idx="2159">
                  <c:v>10.9217</c:v>
                </c:pt>
                <c:pt idx="2160">
                  <c:v>10.9268</c:v>
                </c:pt>
                <c:pt idx="2161">
                  <c:v>10.931900000000001</c:v>
                </c:pt>
                <c:pt idx="2162">
                  <c:v>10.936999999999999</c:v>
                </c:pt>
                <c:pt idx="2163">
                  <c:v>10.9421</c:v>
                </c:pt>
                <c:pt idx="2164">
                  <c:v>10.9472</c:v>
                </c:pt>
                <c:pt idx="2165">
                  <c:v>10.952199999999999</c:v>
                </c:pt>
                <c:pt idx="2166">
                  <c:v>10.9573</c:v>
                </c:pt>
                <c:pt idx="2167">
                  <c:v>10.962400000000001</c:v>
                </c:pt>
                <c:pt idx="2168">
                  <c:v>10.967499999999999</c:v>
                </c:pt>
                <c:pt idx="2169">
                  <c:v>10.9726</c:v>
                </c:pt>
                <c:pt idx="2170">
                  <c:v>10.9777</c:v>
                </c:pt>
                <c:pt idx="2171">
                  <c:v>10.982799999999999</c:v>
                </c:pt>
                <c:pt idx="2172">
                  <c:v>10.9878</c:v>
                </c:pt>
                <c:pt idx="2173">
                  <c:v>10.992900000000001</c:v>
                </c:pt>
                <c:pt idx="2174">
                  <c:v>10.997999999999999</c:v>
                </c:pt>
                <c:pt idx="2175">
                  <c:v>11.0031</c:v>
                </c:pt>
                <c:pt idx="2176">
                  <c:v>11.0082</c:v>
                </c:pt>
                <c:pt idx="2177">
                  <c:v>11.013299999999999</c:v>
                </c:pt>
                <c:pt idx="2178">
                  <c:v>11.0183</c:v>
                </c:pt>
                <c:pt idx="2179">
                  <c:v>11.023400000000001</c:v>
                </c:pt>
                <c:pt idx="2180">
                  <c:v>11.028499999999999</c:v>
                </c:pt>
                <c:pt idx="2181">
                  <c:v>11.0336</c:v>
                </c:pt>
                <c:pt idx="2182">
                  <c:v>11.0387</c:v>
                </c:pt>
                <c:pt idx="2183">
                  <c:v>11.043799999999999</c:v>
                </c:pt>
                <c:pt idx="2184">
                  <c:v>11.0489</c:v>
                </c:pt>
                <c:pt idx="2185">
                  <c:v>11.053900000000001</c:v>
                </c:pt>
                <c:pt idx="2186">
                  <c:v>11.058999999999999</c:v>
                </c:pt>
                <c:pt idx="2187">
                  <c:v>11.0641</c:v>
                </c:pt>
                <c:pt idx="2188">
                  <c:v>11.0692</c:v>
                </c:pt>
                <c:pt idx="2189">
                  <c:v>11.074299999999999</c:v>
                </c:pt>
                <c:pt idx="2190">
                  <c:v>11.0794</c:v>
                </c:pt>
                <c:pt idx="2191">
                  <c:v>11.0844</c:v>
                </c:pt>
                <c:pt idx="2192">
                  <c:v>11.089499999999999</c:v>
                </c:pt>
                <c:pt idx="2193">
                  <c:v>11.0946</c:v>
                </c:pt>
                <c:pt idx="2194">
                  <c:v>11.0997</c:v>
                </c:pt>
                <c:pt idx="2195">
                  <c:v>11.104799999999999</c:v>
                </c:pt>
                <c:pt idx="2196">
                  <c:v>11.1099</c:v>
                </c:pt>
                <c:pt idx="2197">
                  <c:v>11.115</c:v>
                </c:pt>
                <c:pt idx="2198">
                  <c:v>11.12</c:v>
                </c:pt>
                <c:pt idx="2199">
                  <c:v>11.1251</c:v>
                </c:pt>
                <c:pt idx="2200">
                  <c:v>11.1302</c:v>
                </c:pt>
                <c:pt idx="2201">
                  <c:v>11.135300000000001</c:v>
                </c:pt>
                <c:pt idx="2202">
                  <c:v>11.1404</c:v>
                </c:pt>
                <c:pt idx="2203">
                  <c:v>11.1455</c:v>
                </c:pt>
                <c:pt idx="2204">
                  <c:v>11.150499999999999</c:v>
                </c:pt>
                <c:pt idx="2205">
                  <c:v>11.1556</c:v>
                </c:pt>
                <c:pt idx="2206">
                  <c:v>11.1607</c:v>
                </c:pt>
                <c:pt idx="2207">
                  <c:v>11.165800000000001</c:v>
                </c:pt>
                <c:pt idx="2208">
                  <c:v>11.1709</c:v>
                </c:pt>
                <c:pt idx="2209">
                  <c:v>11.176</c:v>
                </c:pt>
                <c:pt idx="2210">
                  <c:v>11.181100000000001</c:v>
                </c:pt>
                <c:pt idx="2211">
                  <c:v>11.1861</c:v>
                </c:pt>
                <c:pt idx="2212">
                  <c:v>11.1912</c:v>
                </c:pt>
                <c:pt idx="2213">
                  <c:v>11.196300000000001</c:v>
                </c:pt>
                <c:pt idx="2214">
                  <c:v>11.2014</c:v>
                </c:pt>
                <c:pt idx="2215">
                  <c:v>11.2065</c:v>
                </c:pt>
                <c:pt idx="2216">
                  <c:v>11.211600000000001</c:v>
                </c:pt>
                <c:pt idx="2217">
                  <c:v>11.2166</c:v>
                </c:pt>
                <c:pt idx="2218">
                  <c:v>11.2217</c:v>
                </c:pt>
                <c:pt idx="2219">
                  <c:v>11.226800000000001</c:v>
                </c:pt>
                <c:pt idx="2220">
                  <c:v>11.2319</c:v>
                </c:pt>
                <c:pt idx="2221">
                  <c:v>11.237</c:v>
                </c:pt>
                <c:pt idx="2222">
                  <c:v>11.242100000000001</c:v>
                </c:pt>
                <c:pt idx="2223">
                  <c:v>11.247199999999999</c:v>
                </c:pt>
                <c:pt idx="2224">
                  <c:v>11.2522</c:v>
                </c:pt>
                <c:pt idx="2225">
                  <c:v>11.257300000000001</c:v>
                </c:pt>
                <c:pt idx="2226">
                  <c:v>11.2624</c:v>
                </c:pt>
                <c:pt idx="2227">
                  <c:v>11.2675</c:v>
                </c:pt>
                <c:pt idx="2228">
                  <c:v>11.272600000000001</c:v>
                </c:pt>
                <c:pt idx="2229">
                  <c:v>11.277699999999999</c:v>
                </c:pt>
                <c:pt idx="2230">
                  <c:v>11.2827</c:v>
                </c:pt>
                <c:pt idx="2231">
                  <c:v>11.287800000000001</c:v>
                </c:pt>
                <c:pt idx="2232">
                  <c:v>11.292899999999999</c:v>
                </c:pt>
                <c:pt idx="2233">
                  <c:v>11.298</c:v>
                </c:pt>
                <c:pt idx="2234">
                  <c:v>11.303100000000001</c:v>
                </c:pt>
                <c:pt idx="2235">
                  <c:v>11.308199999999999</c:v>
                </c:pt>
                <c:pt idx="2236">
                  <c:v>11.3133</c:v>
                </c:pt>
                <c:pt idx="2237">
                  <c:v>11.318300000000001</c:v>
                </c:pt>
                <c:pt idx="2238">
                  <c:v>11.323399999999999</c:v>
                </c:pt>
                <c:pt idx="2239">
                  <c:v>11.3285</c:v>
                </c:pt>
                <c:pt idx="2240">
                  <c:v>11.333600000000001</c:v>
                </c:pt>
                <c:pt idx="2241">
                  <c:v>11.338699999999999</c:v>
                </c:pt>
                <c:pt idx="2242">
                  <c:v>11.3438</c:v>
                </c:pt>
                <c:pt idx="2243">
                  <c:v>11.348800000000001</c:v>
                </c:pt>
                <c:pt idx="2244">
                  <c:v>11.353899999999999</c:v>
                </c:pt>
                <c:pt idx="2245">
                  <c:v>11.359</c:v>
                </c:pt>
                <c:pt idx="2246">
                  <c:v>11.364100000000001</c:v>
                </c:pt>
                <c:pt idx="2247">
                  <c:v>11.369199999999999</c:v>
                </c:pt>
                <c:pt idx="2248">
                  <c:v>11.3743</c:v>
                </c:pt>
                <c:pt idx="2249">
                  <c:v>11.3794</c:v>
                </c:pt>
                <c:pt idx="2250">
                  <c:v>11.384399999999999</c:v>
                </c:pt>
                <c:pt idx="2251">
                  <c:v>11.3895</c:v>
                </c:pt>
                <c:pt idx="2252">
                  <c:v>11.394600000000001</c:v>
                </c:pt>
                <c:pt idx="2253">
                  <c:v>11.399699999999999</c:v>
                </c:pt>
                <c:pt idx="2254">
                  <c:v>11.4048</c:v>
                </c:pt>
                <c:pt idx="2255">
                  <c:v>11.4099</c:v>
                </c:pt>
                <c:pt idx="2256">
                  <c:v>11.414899999999999</c:v>
                </c:pt>
                <c:pt idx="2257">
                  <c:v>11.42</c:v>
                </c:pt>
                <c:pt idx="2258">
                  <c:v>11.4251</c:v>
                </c:pt>
                <c:pt idx="2259">
                  <c:v>11.430199999999999</c:v>
                </c:pt>
                <c:pt idx="2260">
                  <c:v>11.4353</c:v>
                </c:pt>
                <c:pt idx="2261">
                  <c:v>11.4404</c:v>
                </c:pt>
                <c:pt idx="2262">
                  <c:v>11.445499999999999</c:v>
                </c:pt>
                <c:pt idx="2263">
                  <c:v>11.4505</c:v>
                </c:pt>
                <c:pt idx="2264">
                  <c:v>11.4556</c:v>
                </c:pt>
                <c:pt idx="2265">
                  <c:v>11.460699999999999</c:v>
                </c:pt>
                <c:pt idx="2266">
                  <c:v>11.4658</c:v>
                </c:pt>
                <c:pt idx="2267">
                  <c:v>11.4709</c:v>
                </c:pt>
                <c:pt idx="2268">
                  <c:v>11.476000000000001</c:v>
                </c:pt>
                <c:pt idx="2269">
                  <c:v>11.481</c:v>
                </c:pt>
                <c:pt idx="2270">
                  <c:v>11.4861</c:v>
                </c:pt>
                <c:pt idx="2271">
                  <c:v>11.491199999999999</c:v>
                </c:pt>
                <c:pt idx="2272">
                  <c:v>11.4963</c:v>
                </c:pt>
                <c:pt idx="2273">
                  <c:v>11.5014</c:v>
                </c:pt>
                <c:pt idx="2274">
                  <c:v>11.506500000000001</c:v>
                </c:pt>
                <c:pt idx="2275">
                  <c:v>11.5116</c:v>
                </c:pt>
                <c:pt idx="2276">
                  <c:v>11.5166</c:v>
                </c:pt>
                <c:pt idx="2277">
                  <c:v>11.521699999999999</c:v>
                </c:pt>
                <c:pt idx="2278">
                  <c:v>11.5268</c:v>
                </c:pt>
                <c:pt idx="2279">
                  <c:v>11.5319</c:v>
                </c:pt>
                <c:pt idx="2280">
                  <c:v>11.537000000000001</c:v>
                </c:pt>
                <c:pt idx="2281">
                  <c:v>11.5421</c:v>
                </c:pt>
                <c:pt idx="2282">
                  <c:v>11.5471</c:v>
                </c:pt>
                <c:pt idx="2283">
                  <c:v>11.552199999999999</c:v>
                </c:pt>
                <c:pt idx="2284">
                  <c:v>11.5573</c:v>
                </c:pt>
                <c:pt idx="2285">
                  <c:v>11.5624</c:v>
                </c:pt>
                <c:pt idx="2286">
                  <c:v>11.567500000000001</c:v>
                </c:pt>
                <c:pt idx="2287">
                  <c:v>11.5726</c:v>
                </c:pt>
                <c:pt idx="2288">
                  <c:v>11.5777</c:v>
                </c:pt>
                <c:pt idx="2289">
                  <c:v>11.582700000000001</c:v>
                </c:pt>
                <c:pt idx="2290">
                  <c:v>11.5878</c:v>
                </c:pt>
                <c:pt idx="2291">
                  <c:v>11.5929</c:v>
                </c:pt>
                <c:pt idx="2292">
                  <c:v>11.598000000000001</c:v>
                </c:pt>
                <c:pt idx="2293">
                  <c:v>11.6031</c:v>
                </c:pt>
                <c:pt idx="2294">
                  <c:v>11.6082</c:v>
                </c:pt>
                <c:pt idx="2295">
                  <c:v>11.613200000000001</c:v>
                </c:pt>
                <c:pt idx="2296">
                  <c:v>11.6183</c:v>
                </c:pt>
                <c:pt idx="2297">
                  <c:v>11.6234</c:v>
                </c:pt>
                <c:pt idx="2298">
                  <c:v>11.628500000000001</c:v>
                </c:pt>
                <c:pt idx="2299">
                  <c:v>11.633599999999999</c:v>
                </c:pt>
                <c:pt idx="2300">
                  <c:v>11.6387</c:v>
                </c:pt>
                <c:pt idx="2301">
                  <c:v>11.643800000000001</c:v>
                </c:pt>
                <c:pt idx="2302">
                  <c:v>11.6488</c:v>
                </c:pt>
                <c:pt idx="2303">
                  <c:v>11.6539</c:v>
                </c:pt>
                <c:pt idx="2304">
                  <c:v>11.659000000000001</c:v>
                </c:pt>
                <c:pt idx="2305">
                  <c:v>11.664099999999999</c:v>
                </c:pt>
                <c:pt idx="2306">
                  <c:v>11.6692</c:v>
                </c:pt>
                <c:pt idx="2307">
                  <c:v>11.674300000000001</c:v>
                </c:pt>
                <c:pt idx="2308">
                  <c:v>11.6793</c:v>
                </c:pt>
                <c:pt idx="2309">
                  <c:v>11.6844</c:v>
                </c:pt>
                <c:pt idx="2310">
                  <c:v>11.689500000000001</c:v>
                </c:pt>
                <c:pt idx="2311">
                  <c:v>11.694599999999999</c:v>
                </c:pt>
                <c:pt idx="2312">
                  <c:v>11.6997</c:v>
                </c:pt>
                <c:pt idx="2313">
                  <c:v>11.704800000000001</c:v>
                </c:pt>
                <c:pt idx="2314">
                  <c:v>11.709899999999999</c:v>
                </c:pt>
                <c:pt idx="2315">
                  <c:v>11.7149</c:v>
                </c:pt>
                <c:pt idx="2316">
                  <c:v>11.72</c:v>
                </c:pt>
                <c:pt idx="2317">
                  <c:v>11.725099999999999</c:v>
                </c:pt>
                <c:pt idx="2318">
                  <c:v>11.7302</c:v>
                </c:pt>
                <c:pt idx="2319">
                  <c:v>11.735300000000001</c:v>
                </c:pt>
                <c:pt idx="2320">
                  <c:v>11.740399999999999</c:v>
                </c:pt>
                <c:pt idx="2321">
                  <c:v>11.7454</c:v>
                </c:pt>
                <c:pt idx="2322">
                  <c:v>11.750500000000001</c:v>
                </c:pt>
                <c:pt idx="2323">
                  <c:v>11.755599999999999</c:v>
                </c:pt>
                <c:pt idx="2324">
                  <c:v>11.7607</c:v>
                </c:pt>
                <c:pt idx="2325">
                  <c:v>11.7658</c:v>
                </c:pt>
                <c:pt idx="2326">
                  <c:v>11.770899999999999</c:v>
                </c:pt>
                <c:pt idx="2327">
                  <c:v>11.776</c:v>
                </c:pt>
                <c:pt idx="2328">
                  <c:v>11.781000000000001</c:v>
                </c:pt>
                <c:pt idx="2329">
                  <c:v>11.786099999999999</c:v>
                </c:pt>
                <c:pt idx="2330">
                  <c:v>11.7912</c:v>
                </c:pt>
                <c:pt idx="2331">
                  <c:v>11.7963</c:v>
                </c:pt>
                <c:pt idx="2332">
                  <c:v>11.801399999999999</c:v>
                </c:pt>
                <c:pt idx="2333">
                  <c:v>11.8065</c:v>
                </c:pt>
                <c:pt idx="2334">
                  <c:v>11.811500000000001</c:v>
                </c:pt>
                <c:pt idx="2335">
                  <c:v>11.816599999999999</c:v>
                </c:pt>
                <c:pt idx="2336">
                  <c:v>11.8217</c:v>
                </c:pt>
                <c:pt idx="2337">
                  <c:v>11.8268</c:v>
                </c:pt>
                <c:pt idx="2338">
                  <c:v>11.831899999999999</c:v>
                </c:pt>
                <c:pt idx="2339">
                  <c:v>11.837</c:v>
                </c:pt>
                <c:pt idx="2340">
                  <c:v>11.8421</c:v>
                </c:pt>
                <c:pt idx="2341">
                  <c:v>11.847099999999999</c:v>
                </c:pt>
                <c:pt idx="2342">
                  <c:v>11.8522</c:v>
                </c:pt>
                <c:pt idx="2343">
                  <c:v>11.8573</c:v>
                </c:pt>
                <c:pt idx="2344">
                  <c:v>11.862399999999999</c:v>
                </c:pt>
                <c:pt idx="2345">
                  <c:v>11.8675</c:v>
                </c:pt>
                <c:pt idx="2346">
                  <c:v>11.8726</c:v>
                </c:pt>
                <c:pt idx="2347">
                  <c:v>11.877599999999999</c:v>
                </c:pt>
                <c:pt idx="2348">
                  <c:v>11.8827</c:v>
                </c:pt>
                <c:pt idx="2349">
                  <c:v>11.8878</c:v>
                </c:pt>
                <c:pt idx="2350">
                  <c:v>11.892899999999999</c:v>
                </c:pt>
                <c:pt idx="2351">
                  <c:v>11.898</c:v>
                </c:pt>
                <c:pt idx="2352">
                  <c:v>11.9031</c:v>
                </c:pt>
                <c:pt idx="2353">
                  <c:v>11.908200000000001</c:v>
                </c:pt>
                <c:pt idx="2354">
                  <c:v>11.9132</c:v>
                </c:pt>
                <c:pt idx="2355">
                  <c:v>11.9183</c:v>
                </c:pt>
                <c:pt idx="2356">
                  <c:v>11.923400000000001</c:v>
                </c:pt>
                <c:pt idx="2357">
                  <c:v>11.9285</c:v>
                </c:pt>
                <c:pt idx="2358">
                  <c:v>11.9336</c:v>
                </c:pt>
                <c:pt idx="2359">
                  <c:v>11.938700000000001</c:v>
                </c:pt>
                <c:pt idx="2360">
                  <c:v>11.9437</c:v>
                </c:pt>
                <c:pt idx="2361">
                  <c:v>11.9488</c:v>
                </c:pt>
                <c:pt idx="2362">
                  <c:v>11.953900000000001</c:v>
                </c:pt>
                <c:pt idx="2363">
                  <c:v>11.959</c:v>
                </c:pt>
                <c:pt idx="2364">
                  <c:v>11.9641</c:v>
                </c:pt>
                <c:pt idx="2365">
                  <c:v>11.969200000000001</c:v>
                </c:pt>
                <c:pt idx="2366">
                  <c:v>11.974299999999999</c:v>
                </c:pt>
                <c:pt idx="2367">
                  <c:v>11.9793</c:v>
                </c:pt>
                <c:pt idx="2368">
                  <c:v>11.984400000000001</c:v>
                </c:pt>
                <c:pt idx="2369">
                  <c:v>11.9895</c:v>
                </c:pt>
                <c:pt idx="2370">
                  <c:v>11.9946</c:v>
                </c:pt>
                <c:pt idx="2371">
                  <c:v>11.999700000000001</c:v>
                </c:pt>
                <c:pt idx="2372">
                  <c:v>12.004799999999999</c:v>
                </c:pt>
                <c:pt idx="2373">
                  <c:v>12.0098</c:v>
                </c:pt>
                <c:pt idx="2374">
                  <c:v>12.014900000000001</c:v>
                </c:pt>
                <c:pt idx="2375">
                  <c:v>12.02</c:v>
                </c:pt>
                <c:pt idx="2376">
                  <c:v>12.0251</c:v>
                </c:pt>
                <c:pt idx="2377">
                  <c:v>12.030200000000001</c:v>
                </c:pt>
                <c:pt idx="2378">
                  <c:v>12.035299999999999</c:v>
                </c:pt>
                <c:pt idx="2379">
                  <c:v>12.0404</c:v>
                </c:pt>
                <c:pt idx="2380">
                  <c:v>12.045400000000001</c:v>
                </c:pt>
                <c:pt idx="2381">
                  <c:v>12.0505</c:v>
                </c:pt>
                <c:pt idx="2382">
                  <c:v>12.0556</c:v>
                </c:pt>
                <c:pt idx="2383">
                  <c:v>12.060700000000001</c:v>
                </c:pt>
                <c:pt idx="2384">
                  <c:v>12.065799999999999</c:v>
                </c:pt>
                <c:pt idx="2385">
                  <c:v>12.0709</c:v>
                </c:pt>
                <c:pt idx="2386">
                  <c:v>12.075900000000001</c:v>
                </c:pt>
                <c:pt idx="2387">
                  <c:v>12.081</c:v>
                </c:pt>
                <c:pt idx="2388">
                  <c:v>12.0861</c:v>
                </c:pt>
                <c:pt idx="2389">
                  <c:v>12.091200000000001</c:v>
                </c:pt>
                <c:pt idx="2390">
                  <c:v>12.096299999999999</c:v>
                </c:pt>
                <c:pt idx="2391">
                  <c:v>12.1014</c:v>
                </c:pt>
                <c:pt idx="2392">
                  <c:v>12.1065</c:v>
                </c:pt>
                <c:pt idx="2393">
                  <c:v>12.111499999999999</c:v>
                </c:pt>
                <c:pt idx="2394">
                  <c:v>12.1166</c:v>
                </c:pt>
                <c:pt idx="2395">
                  <c:v>12.121700000000001</c:v>
                </c:pt>
                <c:pt idx="2396">
                  <c:v>12.126799999999999</c:v>
                </c:pt>
                <c:pt idx="2397">
                  <c:v>12.1319</c:v>
                </c:pt>
                <c:pt idx="2398">
                  <c:v>12.137</c:v>
                </c:pt>
                <c:pt idx="2399">
                  <c:v>12.141999999999999</c:v>
                </c:pt>
                <c:pt idx="2400">
                  <c:v>12.1471</c:v>
                </c:pt>
                <c:pt idx="2401">
                  <c:v>12.152200000000001</c:v>
                </c:pt>
                <c:pt idx="2402">
                  <c:v>12.157299999999999</c:v>
                </c:pt>
                <c:pt idx="2403">
                  <c:v>12.1624</c:v>
                </c:pt>
                <c:pt idx="2404">
                  <c:v>12.1675</c:v>
                </c:pt>
                <c:pt idx="2405">
                  <c:v>12.172599999999999</c:v>
                </c:pt>
                <c:pt idx="2406">
                  <c:v>12.1776</c:v>
                </c:pt>
                <c:pt idx="2407">
                  <c:v>12.182700000000001</c:v>
                </c:pt>
                <c:pt idx="2408">
                  <c:v>12.187799999999999</c:v>
                </c:pt>
                <c:pt idx="2409">
                  <c:v>12.1929</c:v>
                </c:pt>
                <c:pt idx="2410">
                  <c:v>12.198</c:v>
                </c:pt>
                <c:pt idx="2411">
                  <c:v>12.203099999999999</c:v>
                </c:pt>
                <c:pt idx="2412">
                  <c:v>12.2081</c:v>
                </c:pt>
                <c:pt idx="2413">
                  <c:v>12.213200000000001</c:v>
                </c:pt>
                <c:pt idx="2414">
                  <c:v>12.218299999999999</c:v>
                </c:pt>
                <c:pt idx="2415">
                  <c:v>12.2234</c:v>
                </c:pt>
                <c:pt idx="2416">
                  <c:v>12.2285</c:v>
                </c:pt>
                <c:pt idx="2417">
                  <c:v>12.233599999999999</c:v>
                </c:pt>
                <c:pt idx="2418">
                  <c:v>12.2387</c:v>
                </c:pt>
                <c:pt idx="2419">
                  <c:v>12.2437</c:v>
                </c:pt>
                <c:pt idx="2420">
                  <c:v>12.248799999999999</c:v>
                </c:pt>
                <c:pt idx="2421">
                  <c:v>12.2539</c:v>
                </c:pt>
                <c:pt idx="2422">
                  <c:v>12.259</c:v>
                </c:pt>
                <c:pt idx="2423">
                  <c:v>12.264099999999999</c:v>
                </c:pt>
                <c:pt idx="2424">
                  <c:v>12.2692</c:v>
                </c:pt>
                <c:pt idx="2425">
                  <c:v>12.2742</c:v>
                </c:pt>
                <c:pt idx="2426">
                  <c:v>12.279299999999999</c:v>
                </c:pt>
                <c:pt idx="2427">
                  <c:v>12.2844</c:v>
                </c:pt>
                <c:pt idx="2428">
                  <c:v>12.2895</c:v>
                </c:pt>
                <c:pt idx="2429">
                  <c:v>12.294600000000001</c:v>
                </c:pt>
                <c:pt idx="2430">
                  <c:v>12.2997</c:v>
                </c:pt>
                <c:pt idx="2431">
                  <c:v>12.3048</c:v>
                </c:pt>
                <c:pt idx="2432">
                  <c:v>12.309799999999999</c:v>
                </c:pt>
                <c:pt idx="2433">
                  <c:v>12.3149</c:v>
                </c:pt>
                <c:pt idx="2434">
                  <c:v>12.32</c:v>
                </c:pt>
                <c:pt idx="2435">
                  <c:v>12.325100000000001</c:v>
                </c:pt>
                <c:pt idx="2436">
                  <c:v>12.3302</c:v>
                </c:pt>
                <c:pt idx="2437">
                  <c:v>12.3353</c:v>
                </c:pt>
                <c:pt idx="2438">
                  <c:v>12.340299999999999</c:v>
                </c:pt>
                <c:pt idx="2439">
                  <c:v>12.3454</c:v>
                </c:pt>
                <c:pt idx="2440">
                  <c:v>12.3505</c:v>
                </c:pt>
                <c:pt idx="2441">
                  <c:v>12.355600000000001</c:v>
                </c:pt>
                <c:pt idx="2442">
                  <c:v>12.3607</c:v>
                </c:pt>
                <c:pt idx="2443">
                  <c:v>12.3658</c:v>
                </c:pt>
                <c:pt idx="2444">
                  <c:v>12.370900000000001</c:v>
                </c:pt>
                <c:pt idx="2445">
                  <c:v>12.3759</c:v>
                </c:pt>
                <c:pt idx="2446">
                  <c:v>12.381</c:v>
                </c:pt>
                <c:pt idx="2447">
                  <c:v>12.386100000000001</c:v>
                </c:pt>
                <c:pt idx="2448">
                  <c:v>12.3912</c:v>
                </c:pt>
                <c:pt idx="2449">
                  <c:v>12.3963</c:v>
                </c:pt>
                <c:pt idx="2450">
                  <c:v>12.401400000000001</c:v>
                </c:pt>
                <c:pt idx="2451">
                  <c:v>12.4064</c:v>
                </c:pt>
                <c:pt idx="2452">
                  <c:v>12.4115</c:v>
                </c:pt>
                <c:pt idx="2453">
                  <c:v>12.416600000000001</c:v>
                </c:pt>
                <c:pt idx="2454">
                  <c:v>12.4217</c:v>
                </c:pt>
                <c:pt idx="2455">
                  <c:v>12.4268</c:v>
                </c:pt>
                <c:pt idx="2456">
                  <c:v>12.431900000000001</c:v>
                </c:pt>
                <c:pt idx="2457">
                  <c:v>12.4369</c:v>
                </c:pt>
                <c:pt idx="2458">
                  <c:v>12.442</c:v>
                </c:pt>
                <c:pt idx="2459">
                  <c:v>12.447100000000001</c:v>
                </c:pt>
                <c:pt idx="2460">
                  <c:v>12.452199999999999</c:v>
                </c:pt>
                <c:pt idx="2461">
                  <c:v>12.4573</c:v>
                </c:pt>
                <c:pt idx="2462">
                  <c:v>12.462400000000001</c:v>
                </c:pt>
                <c:pt idx="2463">
                  <c:v>12.467499999999999</c:v>
                </c:pt>
                <c:pt idx="2464">
                  <c:v>12.4725</c:v>
                </c:pt>
                <c:pt idx="2465">
                  <c:v>12.477600000000001</c:v>
                </c:pt>
                <c:pt idx="2466">
                  <c:v>12.482699999999999</c:v>
                </c:pt>
                <c:pt idx="2467">
                  <c:v>12.4878</c:v>
                </c:pt>
                <c:pt idx="2468">
                  <c:v>12.492900000000001</c:v>
                </c:pt>
                <c:pt idx="2469">
                  <c:v>12.497999999999999</c:v>
                </c:pt>
                <c:pt idx="2470">
                  <c:v>12.503</c:v>
                </c:pt>
                <c:pt idx="2471">
                  <c:v>12.508100000000001</c:v>
                </c:pt>
                <c:pt idx="2472">
                  <c:v>12.513199999999999</c:v>
                </c:pt>
                <c:pt idx="2473">
                  <c:v>12.5183</c:v>
                </c:pt>
                <c:pt idx="2474">
                  <c:v>12.523400000000001</c:v>
                </c:pt>
                <c:pt idx="2475">
                  <c:v>12.528499999999999</c:v>
                </c:pt>
                <c:pt idx="2476">
                  <c:v>12.5336</c:v>
                </c:pt>
                <c:pt idx="2477">
                  <c:v>12.538600000000001</c:v>
                </c:pt>
                <c:pt idx="2478">
                  <c:v>12.543699999999999</c:v>
                </c:pt>
                <c:pt idx="2479">
                  <c:v>12.5488</c:v>
                </c:pt>
                <c:pt idx="2480">
                  <c:v>12.553900000000001</c:v>
                </c:pt>
                <c:pt idx="2481">
                  <c:v>12.558999999999999</c:v>
                </c:pt>
                <c:pt idx="2482">
                  <c:v>12.5641</c:v>
                </c:pt>
                <c:pt idx="2483">
                  <c:v>12.569100000000001</c:v>
                </c:pt>
                <c:pt idx="2484">
                  <c:v>12.574199999999999</c:v>
                </c:pt>
                <c:pt idx="2485">
                  <c:v>12.5793</c:v>
                </c:pt>
                <c:pt idx="2486">
                  <c:v>12.5844</c:v>
                </c:pt>
                <c:pt idx="2487">
                  <c:v>12.589499999999999</c:v>
                </c:pt>
                <c:pt idx="2488">
                  <c:v>12.5946</c:v>
                </c:pt>
                <c:pt idx="2489">
                  <c:v>12.5997</c:v>
                </c:pt>
                <c:pt idx="2490">
                  <c:v>12.604699999999999</c:v>
                </c:pt>
                <c:pt idx="2491">
                  <c:v>12.6098</c:v>
                </c:pt>
                <c:pt idx="2492">
                  <c:v>12.6149</c:v>
                </c:pt>
                <c:pt idx="2493">
                  <c:v>12.62</c:v>
                </c:pt>
                <c:pt idx="2494">
                  <c:v>12.6251</c:v>
                </c:pt>
                <c:pt idx="2495">
                  <c:v>12.6302</c:v>
                </c:pt>
                <c:pt idx="2496">
                  <c:v>12.635300000000001</c:v>
                </c:pt>
                <c:pt idx="2497">
                  <c:v>12.6403</c:v>
                </c:pt>
                <c:pt idx="2498">
                  <c:v>12.6454</c:v>
                </c:pt>
                <c:pt idx="2499">
                  <c:v>12.650499999999999</c:v>
                </c:pt>
                <c:pt idx="2500">
                  <c:v>12.6556</c:v>
                </c:pt>
                <c:pt idx="2501">
                  <c:v>12.6607</c:v>
                </c:pt>
                <c:pt idx="2502">
                  <c:v>12.665800000000001</c:v>
                </c:pt>
                <c:pt idx="2503">
                  <c:v>12.6708</c:v>
                </c:pt>
                <c:pt idx="2504">
                  <c:v>12.6759</c:v>
                </c:pt>
                <c:pt idx="2505">
                  <c:v>12.680999999999999</c:v>
                </c:pt>
                <c:pt idx="2506">
                  <c:v>12.6861</c:v>
                </c:pt>
                <c:pt idx="2507">
                  <c:v>12.6912</c:v>
                </c:pt>
                <c:pt idx="2508">
                  <c:v>12.696300000000001</c:v>
                </c:pt>
                <c:pt idx="2509">
                  <c:v>12.7013</c:v>
                </c:pt>
                <c:pt idx="2510">
                  <c:v>12.7064</c:v>
                </c:pt>
                <c:pt idx="2511">
                  <c:v>12.711499999999999</c:v>
                </c:pt>
                <c:pt idx="2512">
                  <c:v>12.7166</c:v>
                </c:pt>
                <c:pt idx="2513">
                  <c:v>12.7217</c:v>
                </c:pt>
                <c:pt idx="2514">
                  <c:v>12.726800000000001</c:v>
                </c:pt>
                <c:pt idx="2515">
                  <c:v>12.7319</c:v>
                </c:pt>
                <c:pt idx="2516">
                  <c:v>12.7369</c:v>
                </c:pt>
                <c:pt idx="2517">
                  <c:v>12.742000000000001</c:v>
                </c:pt>
                <c:pt idx="2518">
                  <c:v>12.7471</c:v>
                </c:pt>
                <c:pt idx="2519">
                  <c:v>12.7522</c:v>
                </c:pt>
                <c:pt idx="2520">
                  <c:v>12.757300000000001</c:v>
                </c:pt>
                <c:pt idx="2521">
                  <c:v>12.7624</c:v>
                </c:pt>
                <c:pt idx="2522">
                  <c:v>12.7674</c:v>
                </c:pt>
                <c:pt idx="2523">
                  <c:v>12.772500000000001</c:v>
                </c:pt>
                <c:pt idx="2524">
                  <c:v>12.7776</c:v>
                </c:pt>
                <c:pt idx="2525">
                  <c:v>12.7827</c:v>
                </c:pt>
                <c:pt idx="2526">
                  <c:v>12.787800000000001</c:v>
                </c:pt>
                <c:pt idx="2527">
                  <c:v>12.792899999999999</c:v>
                </c:pt>
                <c:pt idx="2528">
                  <c:v>12.798</c:v>
                </c:pt>
                <c:pt idx="2529">
                  <c:v>12.803000000000001</c:v>
                </c:pt>
                <c:pt idx="2530">
                  <c:v>12.8081</c:v>
                </c:pt>
                <c:pt idx="2531">
                  <c:v>12.8132</c:v>
                </c:pt>
                <c:pt idx="2532">
                  <c:v>12.818300000000001</c:v>
                </c:pt>
                <c:pt idx="2533">
                  <c:v>12.823399999999999</c:v>
                </c:pt>
                <c:pt idx="2534">
                  <c:v>12.8285</c:v>
                </c:pt>
                <c:pt idx="2535">
                  <c:v>12.833500000000001</c:v>
                </c:pt>
                <c:pt idx="2536">
                  <c:v>12.8386</c:v>
                </c:pt>
                <c:pt idx="2537">
                  <c:v>12.8437</c:v>
                </c:pt>
                <c:pt idx="2538">
                  <c:v>12.848800000000001</c:v>
                </c:pt>
                <c:pt idx="2539">
                  <c:v>12.853899999999999</c:v>
                </c:pt>
                <c:pt idx="2540">
                  <c:v>12.859</c:v>
                </c:pt>
                <c:pt idx="2541">
                  <c:v>12.864100000000001</c:v>
                </c:pt>
                <c:pt idx="2542">
                  <c:v>12.8691</c:v>
                </c:pt>
                <c:pt idx="2543">
                  <c:v>12.8742</c:v>
                </c:pt>
                <c:pt idx="2544">
                  <c:v>12.879300000000001</c:v>
                </c:pt>
                <c:pt idx="2545">
                  <c:v>12.884399999999999</c:v>
                </c:pt>
                <c:pt idx="2546">
                  <c:v>12.8895</c:v>
                </c:pt>
                <c:pt idx="2547">
                  <c:v>12.894600000000001</c:v>
                </c:pt>
                <c:pt idx="2548">
                  <c:v>12.8996</c:v>
                </c:pt>
                <c:pt idx="2549">
                  <c:v>12.9047</c:v>
                </c:pt>
                <c:pt idx="2550">
                  <c:v>12.909800000000001</c:v>
                </c:pt>
                <c:pt idx="2551">
                  <c:v>12.914899999999999</c:v>
                </c:pt>
                <c:pt idx="2552">
                  <c:v>12.92</c:v>
                </c:pt>
                <c:pt idx="2553">
                  <c:v>12.9251</c:v>
                </c:pt>
                <c:pt idx="2554">
                  <c:v>12.930199999999999</c:v>
                </c:pt>
                <c:pt idx="2555">
                  <c:v>12.9352</c:v>
                </c:pt>
                <c:pt idx="2556">
                  <c:v>12.940300000000001</c:v>
                </c:pt>
                <c:pt idx="2557">
                  <c:v>12.945399999999999</c:v>
                </c:pt>
                <c:pt idx="2558">
                  <c:v>12.9505</c:v>
                </c:pt>
                <c:pt idx="2559">
                  <c:v>12.9556</c:v>
                </c:pt>
                <c:pt idx="2560">
                  <c:v>12.960699999999999</c:v>
                </c:pt>
                <c:pt idx="2561">
                  <c:v>12.9657</c:v>
                </c:pt>
                <c:pt idx="2562">
                  <c:v>12.970800000000001</c:v>
                </c:pt>
                <c:pt idx="2563">
                  <c:v>12.975899999999999</c:v>
                </c:pt>
                <c:pt idx="2564">
                  <c:v>12.981</c:v>
                </c:pt>
                <c:pt idx="2565">
                  <c:v>12.9861</c:v>
                </c:pt>
                <c:pt idx="2566">
                  <c:v>12.991199999999999</c:v>
                </c:pt>
                <c:pt idx="2567">
                  <c:v>12.9963</c:v>
                </c:pt>
                <c:pt idx="2568">
                  <c:v>13.001300000000001</c:v>
                </c:pt>
                <c:pt idx="2569">
                  <c:v>13.006399999999999</c:v>
                </c:pt>
                <c:pt idx="2570">
                  <c:v>13.0115</c:v>
                </c:pt>
                <c:pt idx="2571">
                  <c:v>13.0166</c:v>
                </c:pt>
                <c:pt idx="2572">
                  <c:v>13.021699999999999</c:v>
                </c:pt>
                <c:pt idx="2573">
                  <c:v>13.0268</c:v>
                </c:pt>
                <c:pt idx="2574">
                  <c:v>13.0318</c:v>
                </c:pt>
                <c:pt idx="2575">
                  <c:v>13.036899999999999</c:v>
                </c:pt>
                <c:pt idx="2576">
                  <c:v>13.042</c:v>
                </c:pt>
                <c:pt idx="2577">
                  <c:v>13.0471</c:v>
                </c:pt>
                <c:pt idx="2578">
                  <c:v>13.052199999999999</c:v>
                </c:pt>
                <c:pt idx="2579">
                  <c:v>13.0573</c:v>
                </c:pt>
                <c:pt idx="2580">
                  <c:v>13.0624</c:v>
                </c:pt>
                <c:pt idx="2581">
                  <c:v>13.067399999999999</c:v>
                </c:pt>
                <c:pt idx="2582">
                  <c:v>13.0725</c:v>
                </c:pt>
                <c:pt idx="2583">
                  <c:v>13.0776</c:v>
                </c:pt>
                <c:pt idx="2584">
                  <c:v>13.082700000000001</c:v>
                </c:pt>
                <c:pt idx="2585">
                  <c:v>13.0878</c:v>
                </c:pt>
                <c:pt idx="2586">
                  <c:v>13.0929</c:v>
                </c:pt>
                <c:pt idx="2587">
                  <c:v>13.097899999999999</c:v>
                </c:pt>
                <c:pt idx="2588">
                  <c:v>13.103</c:v>
                </c:pt>
                <c:pt idx="2589">
                  <c:v>13.1081</c:v>
                </c:pt>
                <c:pt idx="2590">
                  <c:v>13.113200000000001</c:v>
                </c:pt>
                <c:pt idx="2591">
                  <c:v>13.1183</c:v>
                </c:pt>
                <c:pt idx="2592">
                  <c:v>13.1234</c:v>
                </c:pt>
                <c:pt idx="2593">
                  <c:v>13.128500000000001</c:v>
                </c:pt>
                <c:pt idx="2594">
                  <c:v>13.1335</c:v>
                </c:pt>
                <c:pt idx="2595">
                  <c:v>13.1386</c:v>
                </c:pt>
                <c:pt idx="2596">
                  <c:v>13.143700000000001</c:v>
                </c:pt>
                <c:pt idx="2597">
                  <c:v>13.1488</c:v>
                </c:pt>
                <c:pt idx="2598">
                  <c:v>13.1539</c:v>
                </c:pt>
                <c:pt idx="2599">
                  <c:v>13.159000000000001</c:v>
                </c:pt>
                <c:pt idx="2600">
                  <c:v>13.164</c:v>
                </c:pt>
                <c:pt idx="2601">
                  <c:v>13.1691</c:v>
                </c:pt>
                <c:pt idx="2602">
                  <c:v>13.174200000000001</c:v>
                </c:pt>
                <c:pt idx="2603">
                  <c:v>13.1793</c:v>
                </c:pt>
                <c:pt idx="2604">
                  <c:v>13.1844</c:v>
                </c:pt>
                <c:pt idx="2605">
                  <c:v>13.189500000000001</c:v>
                </c:pt>
                <c:pt idx="2606">
                  <c:v>13.194599999999999</c:v>
                </c:pt>
                <c:pt idx="2607">
                  <c:v>13.1996</c:v>
                </c:pt>
                <c:pt idx="2608">
                  <c:v>13.204700000000001</c:v>
                </c:pt>
                <c:pt idx="2609">
                  <c:v>13.2098</c:v>
                </c:pt>
                <c:pt idx="2610">
                  <c:v>13.2149</c:v>
                </c:pt>
                <c:pt idx="2611">
                  <c:v>13.22</c:v>
                </c:pt>
                <c:pt idx="2612">
                  <c:v>13.225099999999999</c:v>
                </c:pt>
                <c:pt idx="2613">
                  <c:v>13.2301</c:v>
                </c:pt>
                <c:pt idx="2614">
                  <c:v>13.235200000000001</c:v>
                </c:pt>
                <c:pt idx="2615">
                  <c:v>13.2403</c:v>
                </c:pt>
                <c:pt idx="2616">
                  <c:v>13.2454</c:v>
                </c:pt>
                <c:pt idx="2617">
                  <c:v>13.250500000000001</c:v>
                </c:pt>
                <c:pt idx="2618">
                  <c:v>13.255599999999999</c:v>
                </c:pt>
                <c:pt idx="2619">
                  <c:v>13.2607</c:v>
                </c:pt>
                <c:pt idx="2620">
                  <c:v>13.265700000000001</c:v>
                </c:pt>
                <c:pt idx="2621">
                  <c:v>13.270799999999999</c:v>
                </c:pt>
                <c:pt idx="2622">
                  <c:v>13.2759</c:v>
                </c:pt>
                <c:pt idx="2623">
                  <c:v>13.281000000000001</c:v>
                </c:pt>
                <c:pt idx="2624">
                  <c:v>13.286099999999999</c:v>
                </c:pt>
                <c:pt idx="2625">
                  <c:v>13.2912</c:v>
                </c:pt>
                <c:pt idx="2626">
                  <c:v>13.296200000000001</c:v>
                </c:pt>
                <c:pt idx="2627">
                  <c:v>13.301299999999999</c:v>
                </c:pt>
                <c:pt idx="2628">
                  <c:v>13.3064</c:v>
                </c:pt>
                <c:pt idx="2629">
                  <c:v>13.311500000000001</c:v>
                </c:pt>
                <c:pt idx="2630">
                  <c:v>13.316599999999999</c:v>
                </c:pt>
                <c:pt idx="2631">
                  <c:v>13.3217</c:v>
                </c:pt>
                <c:pt idx="2632">
                  <c:v>13.3268</c:v>
                </c:pt>
                <c:pt idx="2633">
                  <c:v>13.331799999999999</c:v>
                </c:pt>
                <c:pt idx="2634">
                  <c:v>13.3369</c:v>
                </c:pt>
                <c:pt idx="2635">
                  <c:v>13.342000000000001</c:v>
                </c:pt>
                <c:pt idx="2636">
                  <c:v>13.347099999999999</c:v>
                </c:pt>
                <c:pt idx="2637">
                  <c:v>13.3522</c:v>
                </c:pt>
                <c:pt idx="2638">
                  <c:v>13.3573</c:v>
                </c:pt>
                <c:pt idx="2639">
                  <c:v>13.362299999999999</c:v>
                </c:pt>
                <c:pt idx="2640">
                  <c:v>13.3674</c:v>
                </c:pt>
                <c:pt idx="2641">
                  <c:v>13.3725</c:v>
                </c:pt>
                <c:pt idx="2642">
                  <c:v>13.377599999999999</c:v>
                </c:pt>
                <c:pt idx="2643">
                  <c:v>13.3827</c:v>
                </c:pt>
                <c:pt idx="2644">
                  <c:v>13.3878</c:v>
                </c:pt>
                <c:pt idx="2645">
                  <c:v>13.392899999999999</c:v>
                </c:pt>
                <c:pt idx="2646">
                  <c:v>13.3979</c:v>
                </c:pt>
                <c:pt idx="2647">
                  <c:v>13.403</c:v>
                </c:pt>
                <c:pt idx="2648">
                  <c:v>13.408099999999999</c:v>
                </c:pt>
                <c:pt idx="2649">
                  <c:v>13.4132</c:v>
                </c:pt>
                <c:pt idx="2650">
                  <c:v>13.4183</c:v>
                </c:pt>
                <c:pt idx="2651">
                  <c:v>13.423400000000001</c:v>
                </c:pt>
                <c:pt idx="2652">
                  <c:v>13.4284</c:v>
                </c:pt>
                <c:pt idx="2653">
                  <c:v>13.4335</c:v>
                </c:pt>
                <c:pt idx="2654">
                  <c:v>13.438599999999999</c:v>
                </c:pt>
                <c:pt idx="2655">
                  <c:v>13.4437</c:v>
                </c:pt>
                <c:pt idx="2656">
                  <c:v>13.4488</c:v>
                </c:pt>
                <c:pt idx="2657">
                  <c:v>13.453900000000001</c:v>
                </c:pt>
                <c:pt idx="2658">
                  <c:v>13.459</c:v>
                </c:pt>
                <c:pt idx="2659">
                  <c:v>13.464</c:v>
                </c:pt>
                <c:pt idx="2660">
                  <c:v>13.469099999999999</c:v>
                </c:pt>
                <c:pt idx="2661">
                  <c:v>13.4742</c:v>
                </c:pt>
                <c:pt idx="2662">
                  <c:v>13.4793</c:v>
                </c:pt>
                <c:pt idx="2663">
                  <c:v>13.484400000000001</c:v>
                </c:pt>
                <c:pt idx="2664">
                  <c:v>13.4895</c:v>
                </c:pt>
                <c:pt idx="2665">
                  <c:v>13.4945</c:v>
                </c:pt>
                <c:pt idx="2666">
                  <c:v>13.499599999999999</c:v>
                </c:pt>
                <c:pt idx="2667">
                  <c:v>13.5047</c:v>
                </c:pt>
                <c:pt idx="2668">
                  <c:v>13.5098</c:v>
                </c:pt>
                <c:pt idx="2669">
                  <c:v>13.514900000000001</c:v>
                </c:pt>
                <c:pt idx="2670">
                  <c:v>13.52</c:v>
                </c:pt>
                <c:pt idx="2671">
                  <c:v>13.5251</c:v>
                </c:pt>
                <c:pt idx="2672">
                  <c:v>13.530099999999999</c:v>
                </c:pt>
                <c:pt idx="2673">
                  <c:v>13.5352</c:v>
                </c:pt>
                <c:pt idx="2674">
                  <c:v>13.5403</c:v>
                </c:pt>
                <c:pt idx="2675">
                  <c:v>13.545400000000001</c:v>
                </c:pt>
                <c:pt idx="2676">
                  <c:v>13.5505</c:v>
                </c:pt>
                <c:pt idx="2677">
                  <c:v>13.5556</c:v>
                </c:pt>
                <c:pt idx="2678">
                  <c:v>13.560600000000001</c:v>
                </c:pt>
                <c:pt idx="2679">
                  <c:v>13.5657</c:v>
                </c:pt>
                <c:pt idx="2680">
                  <c:v>13.5708</c:v>
                </c:pt>
                <c:pt idx="2681">
                  <c:v>13.575900000000001</c:v>
                </c:pt>
                <c:pt idx="2682">
                  <c:v>13.581</c:v>
                </c:pt>
                <c:pt idx="2683">
                  <c:v>13.5861</c:v>
                </c:pt>
                <c:pt idx="2684">
                  <c:v>13.591200000000001</c:v>
                </c:pt>
                <c:pt idx="2685">
                  <c:v>13.5962</c:v>
                </c:pt>
                <c:pt idx="2686">
                  <c:v>13.6013</c:v>
                </c:pt>
                <c:pt idx="2687">
                  <c:v>13.606400000000001</c:v>
                </c:pt>
                <c:pt idx="2688">
                  <c:v>13.611499999999999</c:v>
                </c:pt>
                <c:pt idx="2689">
                  <c:v>13.6166</c:v>
                </c:pt>
                <c:pt idx="2690">
                  <c:v>13.621700000000001</c:v>
                </c:pt>
                <c:pt idx="2691">
                  <c:v>13.6267</c:v>
                </c:pt>
                <c:pt idx="2692">
                  <c:v>13.6318</c:v>
                </c:pt>
                <c:pt idx="2693">
                  <c:v>13.636900000000001</c:v>
                </c:pt>
                <c:pt idx="2694">
                  <c:v>13.641999999999999</c:v>
                </c:pt>
                <c:pt idx="2695">
                  <c:v>13.6471</c:v>
                </c:pt>
                <c:pt idx="2696">
                  <c:v>13.652200000000001</c:v>
                </c:pt>
                <c:pt idx="2697">
                  <c:v>13.657299999999999</c:v>
                </c:pt>
                <c:pt idx="2698">
                  <c:v>13.6623</c:v>
                </c:pt>
                <c:pt idx="2699">
                  <c:v>13.667400000000001</c:v>
                </c:pt>
                <c:pt idx="2700">
                  <c:v>13.672499999999999</c:v>
                </c:pt>
                <c:pt idx="2701">
                  <c:v>13.6776</c:v>
                </c:pt>
                <c:pt idx="2702">
                  <c:v>13.682700000000001</c:v>
                </c:pt>
                <c:pt idx="2703">
                  <c:v>13.687799999999999</c:v>
                </c:pt>
                <c:pt idx="2704">
                  <c:v>13.6928</c:v>
                </c:pt>
                <c:pt idx="2705">
                  <c:v>13.697900000000001</c:v>
                </c:pt>
                <c:pt idx="2706">
                  <c:v>13.702999999999999</c:v>
                </c:pt>
                <c:pt idx="2707">
                  <c:v>13.7081</c:v>
                </c:pt>
                <c:pt idx="2708">
                  <c:v>13.713200000000001</c:v>
                </c:pt>
                <c:pt idx="2709">
                  <c:v>13.718299999999999</c:v>
                </c:pt>
                <c:pt idx="2710">
                  <c:v>13.7234</c:v>
                </c:pt>
                <c:pt idx="2711">
                  <c:v>13.728400000000001</c:v>
                </c:pt>
                <c:pt idx="2712">
                  <c:v>13.733499999999999</c:v>
                </c:pt>
                <c:pt idx="2713">
                  <c:v>13.7386</c:v>
                </c:pt>
                <c:pt idx="2714">
                  <c:v>13.7437</c:v>
                </c:pt>
                <c:pt idx="2715">
                  <c:v>13.748799999999999</c:v>
                </c:pt>
                <c:pt idx="2716">
                  <c:v>13.7539</c:v>
                </c:pt>
                <c:pt idx="2717">
                  <c:v>13.758900000000001</c:v>
                </c:pt>
                <c:pt idx="2718">
                  <c:v>13.763999999999999</c:v>
                </c:pt>
                <c:pt idx="2719">
                  <c:v>13.7691</c:v>
                </c:pt>
                <c:pt idx="2720">
                  <c:v>13.7742</c:v>
                </c:pt>
                <c:pt idx="2721">
                  <c:v>13.779299999999999</c:v>
                </c:pt>
                <c:pt idx="2722">
                  <c:v>13.7844</c:v>
                </c:pt>
                <c:pt idx="2723">
                  <c:v>13.7895</c:v>
                </c:pt>
                <c:pt idx="2724">
                  <c:v>13.794499999999999</c:v>
                </c:pt>
                <c:pt idx="2725">
                  <c:v>13.7996</c:v>
                </c:pt>
                <c:pt idx="2726">
                  <c:v>13.8047</c:v>
                </c:pt>
                <c:pt idx="2727">
                  <c:v>13.809799999999999</c:v>
                </c:pt>
                <c:pt idx="2728">
                  <c:v>13.8149</c:v>
                </c:pt>
                <c:pt idx="2729">
                  <c:v>13.82</c:v>
                </c:pt>
                <c:pt idx="2730">
                  <c:v>13.824999999999999</c:v>
                </c:pt>
                <c:pt idx="2731">
                  <c:v>13.8301</c:v>
                </c:pt>
                <c:pt idx="2732">
                  <c:v>13.8352</c:v>
                </c:pt>
                <c:pt idx="2733">
                  <c:v>13.840299999999999</c:v>
                </c:pt>
                <c:pt idx="2734">
                  <c:v>13.8454</c:v>
                </c:pt>
                <c:pt idx="2735">
                  <c:v>13.8505</c:v>
                </c:pt>
                <c:pt idx="2736">
                  <c:v>13.855600000000001</c:v>
                </c:pt>
                <c:pt idx="2737">
                  <c:v>13.8606</c:v>
                </c:pt>
                <c:pt idx="2738">
                  <c:v>13.8657</c:v>
                </c:pt>
                <c:pt idx="2739">
                  <c:v>13.870799999999999</c:v>
                </c:pt>
                <c:pt idx="2740">
                  <c:v>13.8759</c:v>
                </c:pt>
                <c:pt idx="2741">
                  <c:v>13.881</c:v>
                </c:pt>
                <c:pt idx="2742">
                  <c:v>13.886100000000001</c:v>
                </c:pt>
                <c:pt idx="2743">
                  <c:v>13.8911</c:v>
                </c:pt>
                <c:pt idx="2744">
                  <c:v>13.8962</c:v>
                </c:pt>
                <c:pt idx="2745">
                  <c:v>13.901300000000001</c:v>
                </c:pt>
                <c:pt idx="2746">
                  <c:v>13.9064</c:v>
                </c:pt>
                <c:pt idx="2747">
                  <c:v>13.9115</c:v>
                </c:pt>
                <c:pt idx="2748">
                  <c:v>13.916600000000001</c:v>
                </c:pt>
                <c:pt idx="2749">
                  <c:v>13.9217</c:v>
                </c:pt>
                <c:pt idx="2750">
                  <c:v>13.9267</c:v>
                </c:pt>
                <c:pt idx="2751">
                  <c:v>13.931800000000001</c:v>
                </c:pt>
                <c:pt idx="2752">
                  <c:v>13.9369</c:v>
                </c:pt>
                <c:pt idx="2753">
                  <c:v>13.942</c:v>
                </c:pt>
                <c:pt idx="2754">
                  <c:v>13.947100000000001</c:v>
                </c:pt>
                <c:pt idx="2755">
                  <c:v>13.952199999999999</c:v>
                </c:pt>
                <c:pt idx="2756">
                  <c:v>13.9572</c:v>
                </c:pt>
                <c:pt idx="2757">
                  <c:v>13.962300000000001</c:v>
                </c:pt>
                <c:pt idx="2758">
                  <c:v>13.9674</c:v>
                </c:pt>
                <c:pt idx="2759">
                  <c:v>13.9725</c:v>
                </c:pt>
                <c:pt idx="2760">
                  <c:v>13.977600000000001</c:v>
                </c:pt>
                <c:pt idx="2761">
                  <c:v>13.982699999999999</c:v>
                </c:pt>
                <c:pt idx="2762">
                  <c:v>13.9878</c:v>
                </c:pt>
                <c:pt idx="2763">
                  <c:v>13.992800000000001</c:v>
                </c:pt>
                <c:pt idx="2764">
                  <c:v>13.9979</c:v>
                </c:pt>
                <c:pt idx="2765">
                  <c:v>14.003</c:v>
                </c:pt>
                <c:pt idx="2766">
                  <c:v>14.008100000000001</c:v>
                </c:pt>
                <c:pt idx="2767">
                  <c:v>14.013199999999999</c:v>
                </c:pt>
                <c:pt idx="2768">
                  <c:v>14.0183</c:v>
                </c:pt>
                <c:pt idx="2769">
                  <c:v>14.023300000000001</c:v>
                </c:pt>
                <c:pt idx="2770">
                  <c:v>14.0284</c:v>
                </c:pt>
                <c:pt idx="2771">
                  <c:v>14.0335</c:v>
                </c:pt>
                <c:pt idx="2772">
                  <c:v>14.038600000000001</c:v>
                </c:pt>
                <c:pt idx="2773">
                  <c:v>14.043699999999999</c:v>
                </c:pt>
                <c:pt idx="2774">
                  <c:v>14.0488</c:v>
                </c:pt>
                <c:pt idx="2775">
                  <c:v>14.053900000000001</c:v>
                </c:pt>
                <c:pt idx="2776">
                  <c:v>14.0589</c:v>
                </c:pt>
                <c:pt idx="2777">
                  <c:v>14.064</c:v>
                </c:pt>
                <c:pt idx="2778">
                  <c:v>14.069100000000001</c:v>
                </c:pt>
                <c:pt idx="2779">
                  <c:v>14.074199999999999</c:v>
                </c:pt>
                <c:pt idx="2780">
                  <c:v>14.0793</c:v>
                </c:pt>
                <c:pt idx="2781">
                  <c:v>14.0844</c:v>
                </c:pt>
                <c:pt idx="2782">
                  <c:v>14.089399999999999</c:v>
                </c:pt>
                <c:pt idx="2783">
                  <c:v>14.0945</c:v>
                </c:pt>
                <c:pt idx="2784">
                  <c:v>14.099600000000001</c:v>
                </c:pt>
                <c:pt idx="2785">
                  <c:v>14.104699999999999</c:v>
                </c:pt>
                <c:pt idx="2786">
                  <c:v>14.1098</c:v>
                </c:pt>
                <c:pt idx="2787">
                  <c:v>14.1149</c:v>
                </c:pt>
                <c:pt idx="2788">
                  <c:v>14.12</c:v>
                </c:pt>
                <c:pt idx="2789">
                  <c:v>14.125</c:v>
                </c:pt>
                <c:pt idx="2790">
                  <c:v>14.130100000000001</c:v>
                </c:pt>
                <c:pt idx="2791">
                  <c:v>14.135199999999999</c:v>
                </c:pt>
                <c:pt idx="2792">
                  <c:v>14.1403</c:v>
                </c:pt>
                <c:pt idx="2793">
                  <c:v>14.1454</c:v>
                </c:pt>
                <c:pt idx="2794">
                  <c:v>14.150499999999999</c:v>
                </c:pt>
                <c:pt idx="2795">
                  <c:v>14.1555</c:v>
                </c:pt>
                <c:pt idx="2796">
                  <c:v>14.160600000000001</c:v>
                </c:pt>
                <c:pt idx="2797">
                  <c:v>14.165699999999999</c:v>
                </c:pt>
                <c:pt idx="2798">
                  <c:v>14.1708</c:v>
                </c:pt>
                <c:pt idx="2799">
                  <c:v>14.1759</c:v>
                </c:pt>
                <c:pt idx="2800">
                  <c:v>14.180999999999999</c:v>
                </c:pt>
                <c:pt idx="2801">
                  <c:v>14.1861</c:v>
                </c:pt>
                <c:pt idx="2802">
                  <c:v>14.1911</c:v>
                </c:pt>
                <c:pt idx="2803">
                  <c:v>14.196199999999999</c:v>
                </c:pt>
                <c:pt idx="2804">
                  <c:v>14.2013</c:v>
                </c:pt>
                <c:pt idx="2805">
                  <c:v>14.2064</c:v>
                </c:pt>
                <c:pt idx="2806">
                  <c:v>14.211499999999999</c:v>
                </c:pt>
                <c:pt idx="2807">
                  <c:v>14.2166</c:v>
                </c:pt>
                <c:pt idx="2808">
                  <c:v>14.2216</c:v>
                </c:pt>
                <c:pt idx="2809">
                  <c:v>14.226699999999999</c:v>
                </c:pt>
                <c:pt idx="2810">
                  <c:v>14.2318</c:v>
                </c:pt>
                <c:pt idx="2811">
                  <c:v>14.2369</c:v>
                </c:pt>
                <c:pt idx="2812">
                  <c:v>14.242000000000001</c:v>
                </c:pt>
                <c:pt idx="2813">
                  <c:v>14.2471</c:v>
                </c:pt>
                <c:pt idx="2814">
                  <c:v>14.2522</c:v>
                </c:pt>
                <c:pt idx="2815">
                  <c:v>14.257199999999999</c:v>
                </c:pt>
                <c:pt idx="2816">
                  <c:v>14.2623</c:v>
                </c:pt>
                <c:pt idx="2817">
                  <c:v>14.2674</c:v>
                </c:pt>
                <c:pt idx="2818">
                  <c:v>14.272500000000001</c:v>
                </c:pt>
                <c:pt idx="2819">
                  <c:v>14.2776</c:v>
                </c:pt>
                <c:pt idx="2820">
                  <c:v>14.2827</c:v>
                </c:pt>
                <c:pt idx="2821">
                  <c:v>14.287699999999999</c:v>
                </c:pt>
                <c:pt idx="2822">
                  <c:v>14.2928</c:v>
                </c:pt>
                <c:pt idx="2823">
                  <c:v>14.2979</c:v>
                </c:pt>
                <c:pt idx="2824">
                  <c:v>14.303000000000001</c:v>
                </c:pt>
                <c:pt idx="2825">
                  <c:v>14.3081</c:v>
                </c:pt>
                <c:pt idx="2826">
                  <c:v>14.3132</c:v>
                </c:pt>
                <c:pt idx="2827">
                  <c:v>14.318300000000001</c:v>
                </c:pt>
                <c:pt idx="2828">
                  <c:v>14.3233</c:v>
                </c:pt>
                <c:pt idx="2829">
                  <c:v>14.3284</c:v>
                </c:pt>
                <c:pt idx="2830">
                  <c:v>14.333500000000001</c:v>
                </c:pt>
                <c:pt idx="2831">
                  <c:v>14.3386</c:v>
                </c:pt>
                <c:pt idx="2832">
                  <c:v>14.3437</c:v>
                </c:pt>
                <c:pt idx="2833">
                  <c:v>14.348800000000001</c:v>
                </c:pt>
                <c:pt idx="2834">
                  <c:v>14.3538</c:v>
                </c:pt>
                <c:pt idx="2835">
                  <c:v>14.3589</c:v>
                </c:pt>
                <c:pt idx="2836">
                  <c:v>14.364000000000001</c:v>
                </c:pt>
                <c:pt idx="2837">
                  <c:v>14.3691</c:v>
                </c:pt>
                <c:pt idx="2838">
                  <c:v>14.3742</c:v>
                </c:pt>
                <c:pt idx="2839">
                  <c:v>14.379300000000001</c:v>
                </c:pt>
                <c:pt idx="2840">
                  <c:v>14.384399999999999</c:v>
                </c:pt>
                <c:pt idx="2841">
                  <c:v>14.3894</c:v>
                </c:pt>
                <c:pt idx="2842">
                  <c:v>14.394500000000001</c:v>
                </c:pt>
                <c:pt idx="2843">
                  <c:v>14.3996</c:v>
                </c:pt>
                <c:pt idx="2844">
                  <c:v>14.4047</c:v>
                </c:pt>
                <c:pt idx="2845">
                  <c:v>14.409800000000001</c:v>
                </c:pt>
                <c:pt idx="2846">
                  <c:v>14.414899999999999</c:v>
                </c:pt>
                <c:pt idx="2847">
                  <c:v>14.4199</c:v>
                </c:pt>
                <c:pt idx="2848">
                  <c:v>14.425000000000001</c:v>
                </c:pt>
                <c:pt idx="2849">
                  <c:v>14.430099999999999</c:v>
                </c:pt>
                <c:pt idx="2850">
                  <c:v>14.4352</c:v>
                </c:pt>
                <c:pt idx="2851">
                  <c:v>14.440300000000001</c:v>
                </c:pt>
                <c:pt idx="2852">
                  <c:v>14.445399999999999</c:v>
                </c:pt>
                <c:pt idx="2853">
                  <c:v>14.4505</c:v>
                </c:pt>
                <c:pt idx="2854">
                  <c:v>14.455500000000001</c:v>
                </c:pt>
                <c:pt idx="2855">
                  <c:v>14.460599999999999</c:v>
                </c:pt>
                <c:pt idx="2856">
                  <c:v>14.4657</c:v>
                </c:pt>
                <c:pt idx="2857">
                  <c:v>14.470800000000001</c:v>
                </c:pt>
                <c:pt idx="2858">
                  <c:v>14.475899999999999</c:v>
                </c:pt>
                <c:pt idx="2859">
                  <c:v>14.481</c:v>
                </c:pt>
                <c:pt idx="2860">
                  <c:v>14.486000000000001</c:v>
                </c:pt>
                <c:pt idx="2861">
                  <c:v>14.491099999999999</c:v>
                </c:pt>
                <c:pt idx="2862">
                  <c:v>14.4962</c:v>
                </c:pt>
                <c:pt idx="2863">
                  <c:v>14.501300000000001</c:v>
                </c:pt>
                <c:pt idx="2864">
                  <c:v>14.506399999999999</c:v>
                </c:pt>
                <c:pt idx="2865">
                  <c:v>14.5115</c:v>
                </c:pt>
                <c:pt idx="2866">
                  <c:v>14.5166</c:v>
                </c:pt>
                <c:pt idx="2867">
                  <c:v>14.521599999999999</c:v>
                </c:pt>
                <c:pt idx="2868">
                  <c:v>14.5267</c:v>
                </c:pt>
                <c:pt idx="2869">
                  <c:v>14.5318</c:v>
                </c:pt>
                <c:pt idx="2870">
                  <c:v>14.536899999999999</c:v>
                </c:pt>
                <c:pt idx="2871">
                  <c:v>14.542</c:v>
                </c:pt>
                <c:pt idx="2872">
                  <c:v>14.5471</c:v>
                </c:pt>
                <c:pt idx="2873">
                  <c:v>14.552099999999999</c:v>
                </c:pt>
                <c:pt idx="2874">
                  <c:v>14.5572</c:v>
                </c:pt>
                <c:pt idx="2875">
                  <c:v>14.5623</c:v>
                </c:pt>
                <c:pt idx="2876">
                  <c:v>14.567399999999999</c:v>
                </c:pt>
                <c:pt idx="2877">
                  <c:v>14.5725</c:v>
                </c:pt>
                <c:pt idx="2878">
                  <c:v>14.5776</c:v>
                </c:pt>
                <c:pt idx="2879">
                  <c:v>14.582700000000001</c:v>
                </c:pt>
                <c:pt idx="2880">
                  <c:v>14.5877</c:v>
                </c:pt>
                <c:pt idx="2881">
                  <c:v>14.5928</c:v>
                </c:pt>
                <c:pt idx="2882">
                  <c:v>14.597899999999999</c:v>
                </c:pt>
                <c:pt idx="2883">
                  <c:v>14.603</c:v>
                </c:pt>
                <c:pt idx="2884">
                  <c:v>14.6081</c:v>
                </c:pt>
                <c:pt idx="2885">
                  <c:v>14.613200000000001</c:v>
                </c:pt>
                <c:pt idx="2886">
                  <c:v>14.6182</c:v>
                </c:pt>
                <c:pt idx="2887">
                  <c:v>14.6233</c:v>
                </c:pt>
                <c:pt idx="2888">
                  <c:v>14.628399999999999</c:v>
                </c:pt>
                <c:pt idx="2889">
                  <c:v>14.6335</c:v>
                </c:pt>
                <c:pt idx="2890">
                  <c:v>14.6386</c:v>
                </c:pt>
                <c:pt idx="2891">
                  <c:v>14.643700000000001</c:v>
                </c:pt>
                <c:pt idx="2892">
                  <c:v>14.6488</c:v>
                </c:pt>
                <c:pt idx="2893">
                  <c:v>14.6538</c:v>
                </c:pt>
                <c:pt idx="2894">
                  <c:v>14.658899999999999</c:v>
                </c:pt>
                <c:pt idx="2895">
                  <c:v>14.664</c:v>
                </c:pt>
                <c:pt idx="2896">
                  <c:v>14.6691</c:v>
                </c:pt>
                <c:pt idx="2897">
                  <c:v>14.674200000000001</c:v>
                </c:pt>
                <c:pt idx="2898">
                  <c:v>14.6793</c:v>
                </c:pt>
                <c:pt idx="2899">
                  <c:v>14.6843</c:v>
                </c:pt>
                <c:pt idx="2900">
                  <c:v>14.689399999999999</c:v>
                </c:pt>
                <c:pt idx="2901">
                  <c:v>14.6945</c:v>
                </c:pt>
                <c:pt idx="2902">
                  <c:v>14.6996</c:v>
                </c:pt>
                <c:pt idx="2903">
                  <c:v>14.704700000000001</c:v>
                </c:pt>
                <c:pt idx="2904">
                  <c:v>14.7098</c:v>
                </c:pt>
                <c:pt idx="2905">
                  <c:v>14.7149</c:v>
                </c:pt>
                <c:pt idx="2906">
                  <c:v>14.719900000000001</c:v>
                </c:pt>
                <c:pt idx="2907">
                  <c:v>14.725</c:v>
                </c:pt>
                <c:pt idx="2908">
                  <c:v>14.7301</c:v>
                </c:pt>
                <c:pt idx="2909">
                  <c:v>14.735200000000001</c:v>
                </c:pt>
                <c:pt idx="2910">
                  <c:v>14.7403</c:v>
                </c:pt>
                <c:pt idx="2911">
                  <c:v>14.7454</c:v>
                </c:pt>
                <c:pt idx="2912">
                  <c:v>14.750400000000001</c:v>
                </c:pt>
                <c:pt idx="2913">
                  <c:v>14.7555</c:v>
                </c:pt>
                <c:pt idx="2914">
                  <c:v>14.7606</c:v>
                </c:pt>
                <c:pt idx="2915">
                  <c:v>14.765700000000001</c:v>
                </c:pt>
                <c:pt idx="2916">
                  <c:v>14.770799999999999</c:v>
                </c:pt>
                <c:pt idx="2917">
                  <c:v>14.7759</c:v>
                </c:pt>
                <c:pt idx="2918">
                  <c:v>14.781000000000001</c:v>
                </c:pt>
                <c:pt idx="2919">
                  <c:v>14.786</c:v>
                </c:pt>
                <c:pt idx="2920">
                  <c:v>14.7911</c:v>
                </c:pt>
                <c:pt idx="2921">
                  <c:v>14.796200000000001</c:v>
                </c:pt>
                <c:pt idx="2922">
                  <c:v>14.801299999999999</c:v>
                </c:pt>
                <c:pt idx="2923">
                  <c:v>14.8064</c:v>
                </c:pt>
                <c:pt idx="2924">
                  <c:v>14.811500000000001</c:v>
                </c:pt>
                <c:pt idx="2925">
                  <c:v>14.8165</c:v>
                </c:pt>
                <c:pt idx="2926">
                  <c:v>14.8216</c:v>
                </c:pt>
                <c:pt idx="2927">
                  <c:v>14.826700000000001</c:v>
                </c:pt>
                <c:pt idx="2928">
                  <c:v>14.831799999999999</c:v>
                </c:pt>
                <c:pt idx="2929">
                  <c:v>14.8369</c:v>
                </c:pt>
                <c:pt idx="2930">
                  <c:v>14.842000000000001</c:v>
                </c:pt>
                <c:pt idx="2931">
                  <c:v>14.847099999999999</c:v>
                </c:pt>
                <c:pt idx="2932">
                  <c:v>14.8521</c:v>
                </c:pt>
                <c:pt idx="2933">
                  <c:v>14.857200000000001</c:v>
                </c:pt>
                <c:pt idx="2934">
                  <c:v>14.862299999999999</c:v>
                </c:pt>
                <c:pt idx="2935">
                  <c:v>14.8674</c:v>
                </c:pt>
                <c:pt idx="2936">
                  <c:v>14.8725</c:v>
                </c:pt>
                <c:pt idx="2937">
                  <c:v>14.877599999999999</c:v>
                </c:pt>
                <c:pt idx="2938">
                  <c:v>14.8826</c:v>
                </c:pt>
                <c:pt idx="2939">
                  <c:v>14.887700000000001</c:v>
                </c:pt>
                <c:pt idx="2940">
                  <c:v>14.892799999999999</c:v>
                </c:pt>
                <c:pt idx="2941">
                  <c:v>14.8979</c:v>
                </c:pt>
                <c:pt idx="2942">
                  <c:v>14.903</c:v>
                </c:pt>
                <c:pt idx="2943">
                  <c:v>14.908099999999999</c:v>
                </c:pt>
                <c:pt idx="2944">
                  <c:v>14.9132</c:v>
                </c:pt>
                <c:pt idx="2945">
                  <c:v>14.918200000000001</c:v>
                </c:pt>
                <c:pt idx="2946">
                  <c:v>14.923299999999999</c:v>
                </c:pt>
                <c:pt idx="2947">
                  <c:v>14.9284</c:v>
                </c:pt>
                <c:pt idx="2948">
                  <c:v>14.9335</c:v>
                </c:pt>
                <c:pt idx="2949">
                  <c:v>14.938599999999999</c:v>
                </c:pt>
                <c:pt idx="2950">
                  <c:v>14.9437</c:v>
                </c:pt>
                <c:pt idx="2951">
                  <c:v>14.948700000000001</c:v>
                </c:pt>
                <c:pt idx="2952">
                  <c:v>14.953799999999999</c:v>
                </c:pt>
                <c:pt idx="2953">
                  <c:v>14.9589</c:v>
                </c:pt>
                <c:pt idx="2954">
                  <c:v>14.964</c:v>
                </c:pt>
                <c:pt idx="2955">
                  <c:v>14.969099999999999</c:v>
                </c:pt>
                <c:pt idx="2956">
                  <c:v>14.9742</c:v>
                </c:pt>
                <c:pt idx="2957">
                  <c:v>14.9793</c:v>
                </c:pt>
                <c:pt idx="2958">
                  <c:v>14.984299999999999</c:v>
                </c:pt>
                <c:pt idx="2959">
                  <c:v>14.9894</c:v>
                </c:pt>
                <c:pt idx="2960">
                  <c:v>14.9945</c:v>
                </c:pt>
                <c:pt idx="2961">
                  <c:v>14.999599999999999</c:v>
                </c:pt>
                <c:pt idx="2962">
                  <c:v>15.0047</c:v>
                </c:pt>
                <c:pt idx="2963">
                  <c:v>15.0098</c:v>
                </c:pt>
                <c:pt idx="2964">
                  <c:v>15.014799999999999</c:v>
                </c:pt>
                <c:pt idx="2965">
                  <c:v>15.0199</c:v>
                </c:pt>
                <c:pt idx="2966">
                  <c:v>15.025</c:v>
                </c:pt>
                <c:pt idx="2967">
                  <c:v>15.030099999999999</c:v>
                </c:pt>
                <c:pt idx="2968">
                  <c:v>15.0352</c:v>
                </c:pt>
                <c:pt idx="2969">
                  <c:v>15.0403</c:v>
                </c:pt>
                <c:pt idx="2970">
                  <c:v>15.045400000000001</c:v>
                </c:pt>
                <c:pt idx="2971">
                  <c:v>15.0504</c:v>
                </c:pt>
                <c:pt idx="2972">
                  <c:v>15.0555</c:v>
                </c:pt>
                <c:pt idx="2973">
                  <c:v>15.060600000000001</c:v>
                </c:pt>
                <c:pt idx="2974">
                  <c:v>15.0657</c:v>
                </c:pt>
                <c:pt idx="2975">
                  <c:v>15.0708</c:v>
                </c:pt>
                <c:pt idx="2976">
                  <c:v>15.075900000000001</c:v>
                </c:pt>
                <c:pt idx="2977">
                  <c:v>15.0809</c:v>
                </c:pt>
                <c:pt idx="2978">
                  <c:v>15.086</c:v>
                </c:pt>
                <c:pt idx="2979">
                  <c:v>15.091100000000001</c:v>
                </c:pt>
                <c:pt idx="2980">
                  <c:v>15.0962</c:v>
                </c:pt>
                <c:pt idx="2981">
                  <c:v>15.1013</c:v>
                </c:pt>
                <c:pt idx="2982">
                  <c:v>15.106400000000001</c:v>
                </c:pt>
                <c:pt idx="2983">
                  <c:v>15.111499999999999</c:v>
                </c:pt>
                <c:pt idx="2984">
                  <c:v>15.1165</c:v>
                </c:pt>
                <c:pt idx="2985">
                  <c:v>15.121600000000001</c:v>
                </c:pt>
                <c:pt idx="2986">
                  <c:v>15.1267</c:v>
                </c:pt>
                <c:pt idx="2987">
                  <c:v>15.1318</c:v>
                </c:pt>
                <c:pt idx="2988">
                  <c:v>15.136900000000001</c:v>
                </c:pt>
                <c:pt idx="2989">
                  <c:v>15.141999999999999</c:v>
                </c:pt>
                <c:pt idx="2990">
                  <c:v>15.147</c:v>
                </c:pt>
                <c:pt idx="2991">
                  <c:v>15.152100000000001</c:v>
                </c:pt>
                <c:pt idx="2992">
                  <c:v>15.1572</c:v>
                </c:pt>
                <c:pt idx="2993">
                  <c:v>15.1623</c:v>
                </c:pt>
                <c:pt idx="2994">
                  <c:v>15.167400000000001</c:v>
                </c:pt>
                <c:pt idx="2995">
                  <c:v>15.172499999999999</c:v>
                </c:pt>
                <c:pt idx="2996">
                  <c:v>15.1776</c:v>
                </c:pt>
                <c:pt idx="2997">
                  <c:v>15.182600000000001</c:v>
                </c:pt>
                <c:pt idx="2998">
                  <c:v>15.1877</c:v>
                </c:pt>
                <c:pt idx="2999">
                  <c:v>15.1928</c:v>
                </c:pt>
                <c:pt idx="3000">
                  <c:v>15.197900000000001</c:v>
                </c:pt>
                <c:pt idx="3001">
                  <c:v>15.202999999999999</c:v>
                </c:pt>
                <c:pt idx="3002">
                  <c:v>15.2081</c:v>
                </c:pt>
                <c:pt idx="3003">
                  <c:v>15.213100000000001</c:v>
                </c:pt>
                <c:pt idx="3004">
                  <c:v>15.2182</c:v>
                </c:pt>
                <c:pt idx="3005">
                  <c:v>15.2233</c:v>
                </c:pt>
                <c:pt idx="3006">
                  <c:v>15.228400000000001</c:v>
                </c:pt>
                <c:pt idx="3007">
                  <c:v>15.233499999999999</c:v>
                </c:pt>
                <c:pt idx="3008">
                  <c:v>15.2386</c:v>
                </c:pt>
                <c:pt idx="3009">
                  <c:v>15.2437</c:v>
                </c:pt>
                <c:pt idx="3010">
                  <c:v>15.248699999999999</c:v>
                </c:pt>
                <c:pt idx="3011">
                  <c:v>15.2538</c:v>
                </c:pt>
                <c:pt idx="3012">
                  <c:v>15.258900000000001</c:v>
                </c:pt>
                <c:pt idx="3013">
                  <c:v>15.263999999999999</c:v>
                </c:pt>
                <c:pt idx="3014">
                  <c:v>15.2691</c:v>
                </c:pt>
                <c:pt idx="3015">
                  <c:v>15.2742</c:v>
                </c:pt>
                <c:pt idx="3016">
                  <c:v>15.279199999999999</c:v>
                </c:pt>
                <c:pt idx="3017">
                  <c:v>15.2843</c:v>
                </c:pt>
                <c:pt idx="3018">
                  <c:v>15.289400000000001</c:v>
                </c:pt>
                <c:pt idx="3019">
                  <c:v>15.294499999999999</c:v>
                </c:pt>
                <c:pt idx="3020">
                  <c:v>15.2996</c:v>
                </c:pt>
                <c:pt idx="3021">
                  <c:v>15.3047</c:v>
                </c:pt>
                <c:pt idx="3022">
                  <c:v>15.309799999999999</c:v>
                </c:pt>
                <c:pt idx="3023">
                  <c:v>15.3148</c:v>
                </c:pt>
                <c:pt idx="3024">
                  <c:v>15.319900000000001</c:v>
                </c:pt>
                <c:pt idx="3025">
                  <c:v>15.324999999999999</c:v>
                </c:pt>
                <c:pt idx="3026">
                  <c:v>15.3301</c:v>
                </c:pt>
                <c:pt idx="3027">
                  <c:v>15.3352</c:v>
                </c:pt>
                <c:pt idx="3028">
                  <c:v>15.340299999999999</c:v>
                </c:pt>
                <c:pt idx="3029">
                  <c:v>15.3453</c:v>
                </c:pt>
                <c:pt idx="3030">
                  <c:v>15.3504</c:v>
                </c:pt>
                <c:pt idx="3031">
                  <c:v>15.355499999999999</c:v>
                </c:pt>
                <c:pt idx="3032">
                  <c:v>15.3606</c:v>
                </c:pt>
                <c:pt idx="3033">
                  <c:v>15.3657</c:v>
                </c:pt>
                <c:pt idx="3034">
                  <c:v>15.370799999999999</c:v>
                </c:pt>
                <c:pt idx="3035">
                  <c:v>15.3759</c:v>
                </c:pt>
                <c:pt idx="3036">
                  <c:v>15.3809</c:v>
                </c:pt>
                <c:pt idx="3037">
                  <c:v>15.385999999999999</c:v>
                </c:pt>
                <c:pt idx="3038">
                  <c:v>15.3911</c:v>
                </c:pt>
                <c:pt idx="3039">
                  <c:v>15.3962</c:v>
                </c:pt>
                <c:pt idx="3040">
                  <c:v>15.401300000000001</c:v>
                </c:pt>
                <c:pt idx="3041">
                  <c:v>15.4064</c:v>
                </c:pt>
                <c:pt idx="3042">
                  <c:v>15.4114</c:v>
                </c:pt>
                <c:pt idx="3043">
                  <c:v>15.416499999999999</c:v>
                </c:pt>
                <c:pt idx="3044">
                  <c:v>15.4216</c:v>
                </c:pt>
                <c:pt idx="3045">
                  <c:v>15.4267</c:v>
                </c:pt>
                <c:pt idx="3046">
                  <c:v>15.431800000000001</c:v>
                </c:pt>
                <c:pt idx="3047">
                  <c:v>15.4369</c:v>
                </c:pt>
                <c:pt idx="3048">
                  <c:v>15.442</c:v>
                </c:pt>
                <c:pt idx="3049">
                  <c:v>15.446999999999999</c:v>
                </c:pt>
                <c:pt idx="3050">
                  <c:v>15.4521</c:v>
                </c:pt>
                <c:pt idx="3051">
                  <c:v>15.4572</c:v>
                </c:pt>
                <c:pt idx="3052">
                  <c:v>15.462300000000001</c:v>
                </c:pt>
                <c:pt idx="3053">
                  <c:v>15.4674</c:v>
                </c:pt>
                <c:pt idx="3054">
                  <c:v>15.4725</c:v>
                </c:pt>
                <c:pt idx="3055">
                  <c:v>15.477499999999999</c:v>
                </c:pt>
                <c:pt idx="3056">
                  <c:v>15.4826</c:v>
                </c:pt>
                <c:pt idx="3057">
                  <c:v>15.4877</c:v>
                </c:pt>
                <c:pt idx="3058">
                  <c:v>15.492800000000001</c:v>
                </c:pt>
                <c:pt idx="3059">
                  <c:v>15.4979</c:v>
                </c:pt>
                <c:pt idx="3060">
                  <c:v>15.503</c:v>
                </c:pt>
                <c:pt idx="3061">
                  <c:v>15.508100000000001</c:v>
                </c:pt>
                <c:pt idx="3062">
                  <c:v>15.5131</c:v>
                </c:pt>
                <c:pt idx="3063">
                  <c:v>15.5182</c:v>
                </c:pt>
                <c:pt idx="3064">
                  <c:v>15.523300000000001</c:v>
                </c:pt>
                <c:pt idx="3065">
                  <c:v>15.5284</c:v>
                </c:pt>
                <c:pt idx="3066">
                  <c:v>15.5335</c:v>
                </c:pt>
                <c:pt idx="3067">
                  <c:v>15.538600000000001</c:v>
                </c:pt>
                <c:pt idx="3068">
                  <c:v>15.5436</c:v>
                </c:pt>
                <c:pt idx="3069">
                  <c:v>15.5487</c:v>
                </c:pt>
                <c:pt idx="3070">
                  <c:v>15.553800000000001</c:v>
                </c:pt>
                <c:pt idx="3071">
                  <c:v>15.5589</c:v>
                </c:pt>
                <c:pt idx="3072">
                  <c:v>15.564</c:v>
                </c:pt>
                <c:pt idx="3073">
                  <c:v>15.569100000000001</c:v>
                </c:pt>
                <c:pt idx="3074">
                  <c:v>15.574199999999999</c:v>
                </c:pt>
                <c:pt idx="3075">
                  <c:v>15.5792</c:v>
                </c:pt>
                <c:pt idx="3076">
                  <c:v>15.584300000000001</c:v>
                </c:pt>
                <c:pt idx="3077">
                  <c:v>15.589399999999999</c:v>
                </c:pt>
                <c:pt idx="3078">
                  <c:v>15.5945</c:v>
                </c:pt>
                <c:pt idx="3079">
                  <c:v>15.599600000000001</c:v>
                </c:pt>
                <c:pt idx="3080">
                  <c:v>15.604699999999999</c:v>
                </c:pt>
                <c:pt idx="3081">
                  <c:v>15.6097</c:v>
                </c:pt>
                <c:pt idx="3082">
                  <c:v>15.614800000000001</c:v>
                </c:pt>
                <c:pt idx="3083">
                  <c:v>15.619899999999999</c:v>
                </c:pt>
                <c:pt idx="3084">
                  <c:v>15.625</c:v>
                </c:pt>
                <c:pt idx="3085">
                  <c:v>15.630100000000001</c:v>
                </c:pt>
                <c:pt idx="3086">
                  <c:v>15.635199999999999</c:v>
                </c:pt>
                <c:pt idx="3087">
                  <c:v>15.6403</c:v>
                </c:pt>
                <c:pt idx="3088">
                  <c:v>15.645300000000001</c:v>
                </c:pt>
                <c:pt idx="3089">
                  <c:v>15.650399999999999</c:v>
                </c:pt>
                <c:pt idx="3090">
                  <c:v>15.6555</c:v>
                </c:pt>
                <c:pt idx="3091">
                  <c:v>15.660600000000001</c:v>
                </c:pt>
                <c:pt idx="3092">
                  <c:v>15.665699999999999</c:v>
                </c:pt>
                <c:pt idx="3093">
                  <c:v>15.6708</c:v>
                </c:pt>
                <c:pt idx="3094">
                  <c:v>15.675800000000001</c:v>
                </c:pt>
                <c:pt idx="3095">
                  <c:v>15.680899999999999</c:v>
                </c:pt>
                <c:pt idx="3096">
                  <c:v>15.686</c:v>
                </c:pt>
                <c:pt idx="3097">
                  <c:v>15.6911</c:v>
                </c:pt>
                <c:pt idx="3098">
                  <c:v>15.696199999999999</c:v>
                </c:pt>
                <c:pt idx="3099">
                  <c:v>15.7013</c:v>
                </c:pt>
                <c:pt idx="3100">
                  <c:v>15.7064</c:v>
                </c:pt>
                <c:pt idx="3101">
                  <c:v>15.711399999999999</c:v>
                </c:pt>
                <c:pt idx="3102">
                  <c:v>15.7165</c:v>
                </c:pt>
                <c:pt idx="3103">
                  <c:v>15.7216</c:v>
                </c:pt>
                <c:pt idx="3104">
                  <c:v>15.726699999999999</c:v>
                </c:pt>
                <c:pt idx="3105">
                  <c:v>15.7318</c:v>
                </c:pt>
                <c:pt idx="3106">
                  <c:v>15.7369</c:v>
                </c:pt>
                <c:pt idx="3107">
                  <c:v>15.741899999999999</c:v>
                </c:pt>
                <c:pt idx="3108">
                  <c:v>15.747</c:v>
                </c:pt>
                <c:pt idx="3109">
                  <c:v>15.7521</c:v>
                </c:pt>
                <c:pt idx="3110">
                  <c:v>15.757199999999999</c:v>
                </c:pt>
                <c:pt idx="3111">
                  <c:v>15.7623</c:v>
                </c:pt>
                <c:pt idx="3112">
                  <c:v>15.7674</c:v>
                </c:pt>
                <c:pt idx="3113">
                  <c:v>15.772500000000001</c:v>
                </c:pt>
                <c:pt idx="3114">
                  <c:v>15.7775</c:v>
                </c:pt>
                <c:pt idx="3115">
                  <c:v>15.7826</c:v>
                </c:pt>
                <c:pt idx="3116">
                  <c:v>15.787699999999999</c:v>
                </c:pt>
                <c:pt idx="3117">
                  <c:v>15.7928</c:v>
                </c:pt>
                <c:pt idx="3118">
                  <c:v>15.7979</c:v>
                </c:pt>
                <c:pt idx="3119">
                  <c:v>15.803000000000001</c:v>
                </c:pt>
                <c:pt idx="3120">
                  <c:v>15.808</c:v>
                </c:pt>
                <c:pt idx="3121">
                  <c:v>15.8131</c:v>
                </c:pt>
                <c:pt idx="3122">
                  <c:v>15.818199999999999</c:v>
                </c:pt>
                <c:pt idx="3123">
                  <c:v>15.8233</c:v>
                </c:pt>
                <c:pt idx="3124">
                  <c:v>15.8284</c:v>
                </c:pt>
                <c:pt idx="3125">
                  <c:v>15.833500000000001</c:v>
                </c:pt>
                <c:pt idx="3126">
                  <c:v>15.8386</c:v>
                </c:pt>
                <c:pt idx="3127">
                  <c:v>15.8436</c:v>
                </c:pt>
                <c:pt idx="3128">
                  <c:v>15.848699999999999</c:v>
                </c:pt>
                <c:pt idx="3129">
                  <c:v>15.8538</c:v>
                </c:pt>
                <c:pt idx="3130">
                  <c:v>15.8589</c:v>
                </c:pt>
                <c:pt idx="3131">
                  <c:v>15.864000000000001</c:v>
                </c:pt>
                <c:pt idx="3132">
                  <c:v>15.8691</c:v>
                </c:pt>
                <c:pt idx="3133">
                  <c:v>15.8741</c:v>
                </c:pt>
                <c:pt idx="3134">
                  <c:v>15.879200000000001</c:v>
                </c:pt>
                <c:pt idx="3135">
                  <c:v>15.8843</c:v>
                </c:pt>
                <c:pt idx="3136">
                  <c:v>15.8894</c:v>
                </c:pt>
                <c:pt idx="3137">
                  <c:v>15.894500000000001</c:v>
                </c:pt>
                <c:pt idx="3138">
                  <c:v>15.8996</c:v>
                </c:pt>
                <c:pt idx="3139">
                  <c:v>15.9047</c:v>
                </c:pt>
                <c:pt idx="3140">
                  <c:v>15.909700000000001</c:v>
                </c:pt>
                <c:pt idx="3141">
                  <c:v>15.9148</c:v>
                </c:pt>
                <c:pt idx="3142">
                  <c:v>15.9199</c:v>
                </c:pt>
                <c:pt idx="3143">
                  <c:v>15.925000000000001</c:v>
                </c:pt>
                <c:pt idx="3144">
                  <c:v>15.930099999999999</c:v>
                </c:pt>
                <c:pt idx="3145">
                  <c:v>15.9352</c:v>
                </c:pt>
                <c:pt idx="3146">
                  <c:v>15.940200000000001</c:v>
                </c:pt>
                <c:pt idx="3147">
                  <c:v>15.9453</c:v>
                </c:pt>
                <c:pt idx="3148">
                  <c:v>15.9504</c:v>
                </c:pt>
                <c:pt idx="3149">
                  <c:v>15.955500000000001</c:v>
                </c:pt>
                <c:pt idx="3150">
                  <c:v>15.960599999999999</c:v>
                </c:pt>
                <c:pt idx="3151">
                  <c:v>15.9657</c:v>
                </c:pt>
                <c:pt idx="3152">
                  <c:v>15.970800000000001</c:v>
                </c:pt>
                <c:pt idx="3153">
                  <c:v>15.9758</c:v>
                </c:pt>
                <c:pt idx="3154">
                  <c:v>15.9809</c:v>
                </c:pt>
                <c:pt idx="3155">
                  <c:v>15.986000000000001</c:v>
                </c:pt>
                <c:pt idx="3156">
                  <c:v>15.991099999999999</c:v>
                </c:pt>
                <c:pt idx="3157">
                  <c:v>15.9962</c:v>
                </c:pt>
                <c:pt idx="3158">
                  <c:v>16.001300000000001</c:v>
                </c:pt>
                <c:pt idx="3159">
                  <c:v>16.0063</c:v>
                </c:pt>
                <c:pt idx="3160">
                  <c:v>16.011399999999998</c:v>
                </c:pt>
                <c:pt idx="3161">
                  <c:v>16.016500000000001</c:v>
                </c:pt>
                <c:pt idx="3162">
                  <c:v>16.021599999999999</c:v>
                </c:pt>
                <c:pt idx="3163">
                  <c:v>16.026700000000002</c:v>
                </c:pt>
                <c:pt idx="3164">
                  <c:v>16.0318</c:v>
                </c:pt>
                <c:pt idx="3165">
                  <c:v>16.036899999999999</c:v>
                </c:pt>
                <c:pt idx="3166">
                  <c:v>16.041899999999998</c:v>
                </c:pt>
                <c:pt idx="3167">
                  <c:v>16.047000000000001</c:v>
                </c:pt>
                <c:pt idx="3168">
                  <c:v>16.052099999999999</c:v>
                </c:pt>
                <c:pt idx="3169">
                  <c:v>16.057200000000002</c:v>
                </c:pt>
                <c:pt idx="3170">
                  <c:v>16.0623</c:v>
                </c:pt>
                <c:pt idx="3171">
                  <c:v>16.067399999999999</c:v>
                </c:pt>
                <c:pt idx="3172">
                  <c:v>16.072399999999998</c:v>
                </c:pt>
                <c:pt idx="3173">
                  <c:v>16.077500000000001</c:v>
                </c:pt>
                <c:pt idx="3174">
                  <c:v>16.082599999999999</c:v>
                </c:pt>
                <c:pt idx="3175">
                  <c:v>16.087700000000002</c:v>
                </c:pt>
                <c:pt idx="3176">
                  <c:v>16.0928</c:v>
                </c:pt>
                <c:pt idx="3177">
                  <c:v>16.097899999999999</c:v>
                </c:pt>
                <c:pt idx="3178">
                  <c:v>16.103000000000002</c:v>
                </c:pt>
                <c:pt idx="3179">
                  <c:v>16.108000000000001</c:v>
                </c:pt>
                <c:pt idx="3180">
                  <c:v>16.113099999999999</c:v>
                </c:pt>
                <c:pt idx="3181">
                  <c:v>16.118200000000002</c:v>
                </c:pt>
                <c:pt idx="3182">
                  <c:v>16.1233</c:v>
                </c:pt>
                <c:pt idx="3183">
                  <c:v>16.128399999999999</c:v>
                </c:pt>
                <c:pt idx="3184">
                  <c:v>16.133500000000002</c:v>
                </c:pt>
                <c:pt idx="3185">
                  <c:v>16.138500000000001</c:v>
                </c:pt>
                <c:pt idx="3186">
                  <c:v>16.143599999999999</c:v>
                </c:pt>
                <c:pt idx="3187">
                  <c:v>16.148700000000002</c:v>
                </c:pt>
                <c:pt idx="3188">
                  <c:v>16.1538</c:v>
                </c:pt>
                <c:pt idx="3189">
                  <c:v>16.158899999999999</c:v>
                </c:pt>
                <c:pt idx="3190">
                  <c:v>16.164000000000001</c:v>
                </c:pt>
                <c:pt idx="3191">
                  <c:v>16.1691</c:v>
                </c:pt>
                <c:pt idx="3192">
                  <c:v>16.174099999999999</c:v>
                </c:pt>
                <c:pt idx="3193">
                  <c:v>16.179200000000002</c:v>
                </c:pt>
                <c:pt idx="3194">
                  <c:v>16.1843</c:v>
                </c:pt>
                <c:pt idx="3195">
                  <c:v>16.189399999999999</c:v>
                </c:pt>
                <c:pt idx="3196">
                  <c:v>16.194500000000001</c:v>
                </c:pt>
                <c:pt idx="3197">
                  <c:v>16.1996</c:v>
                </c:pt>
                <c:pt idx="3198">
                  <c:v>16.204599999999999</c:v>
                </c:pt>
                <c:pt idx="3199">
                  <c:v>16.209700000000002</c:v>
                </c:pt>
                <c:pt idx="3200">
                  <c:v>16.2148</c:v>
                </c:pt>
                <c:pt idx="3201">
                  <c:v>16.219899999999999</c:v>
                </c:pt>
                <c:pt idx="3202">
                  <c:v>16.225000000000001</c:v>
                </c:pt>
                <c:pt idx="3203">
                  <c:v>16.2301</c:v>
                </c:pt>
                <c:pt idx="3204">
                  <c:v>16.235199999999999</c:v>
                </c:pt>
                <c:pt idx="3205">
                  <c:v>16.240200000000002</c:v>
                </c:pt>
                <c:pt idx="3206">
                  <c:v>16.2453</c:v>
                </c:pt>
                <c:pt idx="3207">
                  <c:v>16.250399999999999</c:v>
                </c:pt>
                <c:pt idx="3208">
                  <c:v>16.255500000000001</c:v>
                </c:pt>
                <c:pt idx="3209">
                  <c:v>16.2606</c:v>
                </c:pt>
                <c:pt idx="3210">
                  <c:v>16.265699999999999</c:v>
                </c:pt>
                <c:pt idx="3211">
                  <c:v>16.270700000000001</c:v>
                </c:pt>
                <c:pt idx="3212">
                  <c:v>16.2758</c:v>
                </c:pt>
                <c:pt idx="3213">
                  <c:v>16.280899999999999</c:v>
                </c:pt>
                <c:pt idx="3214">
                  <c:v>16.286000000000001</c:v>
                </c:pt>
                <c:pt idx="3215">
                  <c:v>16.2911</c:v>
                </c:pt>
                <c:pt idx="3216">
                  <c:v>16.296199999999999</c:v>
                </c:pt>
                <c:pt idx="3217">
                  <c:v>16.301300000000001</c:v>
                </c:pt>
                <c:pt idx="3218">
                  <c:v>16.3063</c:v>
                </c:pt>
                <c:pt idx="3219">
                  <c:v>16.311399999999999</c:v>
                </c:pt>
                <c:pt idx="3220">
                  <c:v>16.316500000000001</c:v>
                </c:pt>
                <c:pt idx="3221">
                  <c:v>16.3216</c:v>
                </c:pt>
                <c:pt idx="3222">
                  <c:v>16.326699999999999</c:v>
                </c:pt>
                <c:pt idx="3223">
                  <c:v>16.331800000000001</c:v>
                </c:pt>
                <c:pt idx="3224">
                  <c:v>16.3368</c:v>
                </c:pt>
                <c:pt idx="3225">
                  <c:v>16.341899999999999</c:v>
                </c:pt>
                <c:pt idx="3226">
                  <c:v>16.347000000000001</c:v>
                </c:pt>
                <c:pt idx="3227">
                  <c:v>16.3521</c:v>
                </c:pt>
                <c:pt idx="3228">
                  <c:v>16.357199999999999</c:v>
                </c:pt>
                <c:pt idx="3229">
                  <c:v>16.362300000000001</c:v>
                </c:pt>
                <c:pt idx="3230">
                  <c:v>16.3674</c:v>
                </c:pt>
                <c:pt idx="3231">
                  <c:v>16.372399999999999</c:v>
                </c:pt>
                <c:pt idx="3232">
                  <c:v>16.377500000000001</c:v>
                </c:pt>
                <c:pt idx="3233">
                  <c:v>16.3826</c:v>
                </c:pt>
                <c:pt idx="3234">
                  <c:v>16.387699999999999</c:v>
                </c:pt>
                <c:pt idx="3235">
                  <c:v>16.392800000000001</c:v>
                </c:pt>
                <c:pt idx="3236">
                  <c:v>16.3979</c:v>
                </c:pt>
                <c:pt idx="3237">
                  <c:v>16.402899999999999</c:v>
                </c:pt>
                <c:pt idx="3238">
                  <c:v>16.408000000000001</c:v>
                </c:pt>
                <c:pt idx="3239">
                  <c:v>16.4131</c:v>
                </c:pt>
                <c:pt idx="3240">
                  <c:v>16.418199999999999</c:v>
                </c:pt>
                <c:pt idx="3241">
                  <c:v>16.423300000000001</c:v>
                </c:pt>
                <c:pt idx="3242">
                  <c:v>16.4284</c:v>
                </c:pt>
                <c:pt idx="3243">
                  <c:v>16.433499999999999</c:v>
                </c:pt>
                <c:pt idx="3244">
                  <c:v>16.438500000000001</c:v>
                </c:pt>
                <c:pt idx="3245">
                  <c:v>16.4436</c:v>
                </c:pt>
                <c:pt idx="3246">
                  <c:v>16.448699999999999</c:v>
                </c:pt>
                <c:pt idx="3247">
                  <c:v>16.453800000000001</c:v>
                </c:pt>
                <c:pt idx="3248">
                  <c:v>16.4589</c:v>
                </c:pt>
                <c:pt idx="3249">
                  <c:v>16.463999999999999</c:v>
                </c:pt>
                <c:pt idx="3250">
                  <c:v>16.469000000000001</c:v>
                </c:pt>
                <c:pt idx="3251">
                  <c:v>16.4741</c:v>
                </c:pt>
                <c:pt idx="3252">
                  <c:v>16.479199999999999</c:v>
                </c:pt>
                <c:pt idx="3253">
                  <c:v>16.484300000000001</c:v>
                </c:pt>
                <c:pt idx="3254">
                  <c:v>16.4894</c:v>
                </c:pt>
                <c:pt idx="3255">
                  <c:v>16.494499999999999</c:v>
                </c:pt>
                <c:pt idx="3256">
                  <c:v>16.499600000000001</c:v>
                </c:pt>
                <c:pt idx="3257">
                  <c:v>16.5046</c:v>
                </c:pt>
                <c:pt idx="3258">
                  <c:v>16.509699999999999</c:v>
                </c:pt>
                <c:pt idx="3259">
                  <c:v>16.514800000000001</c:v>
                </c:pt>
                <c:pt idx="3260">
                  <c:v>16.5199</c:v>
                </c:pt>
                <c:pt idx="3261">
                  <c:v>16.524999999999999</c:v>
                </c:pt>
                <c:pt idx="3262">
                  <c:v>16.530100000000001</c:v>
                </c:pt>
                <c:pt idx="3263">
                  <c:v>16.5351</c:v>
                </c:pt>
                <c:pt idx="3264">
                  <c:v>16.540199999999999</c:v>
                </c:pt>
                <c:pt idx="3265">
                  <c:v>16.545300000000001</c:v>
                </c:pt>
                <c:pt idx="3266">
                  <c:v>16.5504</c:v>
                </c:pt>
                <c:pt idx="3267">
                  <c:v>16.555499999999999</c:v>
                </c:pt>
                <c:pt idx="3268">
                  <c:v>16.560600000000001</c:v>
                </c:pt>
                <c:pt idx="3269">
                  <c:v>16.5657</c:v>
                </c:pt>
                <c:pt idx="3270">
                  <c:v>16.570699999999999</c:v>
                </c:pt>
                <c:pt idx="3271">
                  <c:v>16.575800000000001</c:v>
                </c:pt>
                <c:pt idx="3272">
                  <c:v>16.5809</c:v>
                </c:pt>
                <c:pt idx="3273">
                  <c:v>16.585999999999999</c:v>
                </c:pt>
                <c:pt idx="3274">
                  <c:v>16.591100000000001</c:v>
                </c:pt>
                <c:pt idx="3275">
                  <c:v>16.5962</c:v>
                </c:pt>
                <c:pt idx="3276">
                  <c:v>16.601199999999999</c:v>
                </c:pt>
                <c:pt idx="3277">
                  <c:v>16.606300000000001</c:v>
                </c:pt>
                <c:pt idx="3278">
                  <c:v>16.6114</c:v>
                </c:pt>
                <c:pt idx="3279">
                  <c:v>16.616499999999998</c:v>
                </c:pt>
                <c:pt idx="3280">
                  <c:v>16.621600000000001</c:v>
                </c:pt>
                <c:pt idx="3281">
                  <c:v>16.6267</c:v>
                </c:pt>
                <c:pt idx="3282">
                  <c:v>16.631799999999998</c:v>
                </c:pt>
                <c:pt idx="3283">
                  <c:v>16.636800000000001</c:v>
                </c:pt>
                <c:pt idx="3284">
                  <c:v>16.6419</c:v>
                </c:pt>
                <c:pt idx="3285">
                  <c:v>16.646999999999998</c:v>
                </c:pt>
                <c:pt idx="3286">
                  <c:v>16.652100000000001</c:v>
                </c:pt>
                <c:pt idx="3287">
                  <c:v>16.6572</c:v>
                </c:pt>
                <c:pt idx="3288">
                  <c:v>16.662299999999998</c:v>
                </c:pt>
                <c:pt idx="3289">
                  <c:v>16.667300000000001</c:v>
                </c:pt>
                <c:pt idx="3290">
                  <c:v>16.6724</c:v>
                </c:pt>
                <c:pt idx="3291">
                  <c:v>16.677499999999998</c:v>
                </c:pt>
                <c:pt idx="3292">
                  <c:v>16.682600000000001</c:v>
                </c:pt>
                <c:pt idx="3293">
                  <c:v>16.6877</c:v>
                </c:pt>
                <c:pt idx="3294">
                  <c:v>16.692799999999998</c:v>
                </c:pt>
                <c:pt idx="3295">
                  <c:v>16.697900000000001</c:v>
                </c:pt>
                <c:pt idx="3296">
                  <c:v>16.7029</c:v>
                </c:pt>
                <c:pt idx="3297">
                  <c:v>16.707999999999998</c:v>
                </c:pt>
                <c:pt idx="3298">
                  <c:v>16.713100000000001</c:v>
                </c:pt>
                <c:pt idx="3299">
                  <c:v>16.7182</c:v>
                </c:pt>
                <c:pt idx="3300">
                  <c:v>16.723299999999998</c:v>
                </c:pt>
                <c:pt idx="3301">
                  <c:v>16.728400000000001</c:v>
                </c:pt>
                <c:pt idx="3302">
                  <c:v>16.7334</c:v>
                </c:pt>
                <c:pt idx="3303">
                  <c:v>16.738499999999998</c:v>
                </c:pt>
                <c:pt idx="3304">
                  <c:v>16.743600000000001</c:v>
                </c:pt>
                <c:pt idx="3305">
                  <c:v>16.748699999999999</c:v>
                </c:pt>
                <c:pt idx="3306">
                  <c:v>16.753799999999998</c:v>
                </c:pt>
                <c:pt idx="3307">
                  <c:v>16.758900000000001</c:v>
                </c:pt>
                <c:pt idx="3308">
                  <c:v>16.763999999999999</c:v>
                </c:pt>
                <c:pt idx="3309">
                  <c:v>16.768999999999998</c:v>
                </c:pt>
                <c:pt idx="3310">
                  <c:v>16.774100000000001</c:v>
                </c:pt>
                <c:pt idx="3311">
                  <c:v>16.779199999999999</c:v>
                </c:pt>
                <c:pt idx="3312">
                  <c:v>16.784300000000002</c:v>
                </c:pt>
                <c:pt idx="3313">
                  <c:v>16.789400000000001</c:v>
                </c:pt>
                <c:pt idx="3314">
                  <c:v>16.794499999999999</c:v>
                </c:pt>
                <c:pt idx="3315">
                  <c:v>16.799499999999998</c:v>
                </c:pt>
                <c:pt idx="3316">
                  <c:v>16.804600000000001</c:v>
                </c:pt>
                <c:pt idx="3317">
                  <c:v>16.809699999999999</c:v>
                </c:pt>
                <c:pt idx="3318">
                  <c:v>16.814800000000002</c:v>
                </c:pt>
                <c:pt idx="3319">
                  <c:v>16.819900000000001</c:v>
                </c:pt>
                <c:pt idx="3320">
                  <c:v>16.824999999999999</c:v>
                </c:pt>
                <c:pt idx="3321">
                  <c:v>16.830100000000002</c:v>
                </c:pt>
                <c:pt idx="3322">
                  <c:v>16.835100000000001</c:v>
                </c:pt>
                <c:pt idx="3323">
                  <c:v>16.840199999999999</c:v>
                </c:pt>
                <c:pt idx="3324">
                  <c:v>16.845300000000002</c:v>
                </c:pt>
                <c:pt idx="3325">
                  <c:v>16.8504</c:v>
                </c:pt>
                <c:pt idx="3326">
                  <c:v>16.855499999999999</c:v>
                </c:pt>
                <c:pt idx="3327">
                  <c:v>16.860600000000002</c:v>
                </c:pt>
                <c:pt idx="3328">
                  <c:v>16.865600000000001</c:v>
                </c:pt>
                <c:pt idx="3329">
                  <c:v>16.870699999999999</c:v>
                </c:pt>
                <c:pt idx="3330">
                  <c:v>16.875800000000002</c:v>
                </c:pt>
                <c:pt idx="3331">
                  <c:v>16.8809</c:v>
                </c:pt>
                <c:pt idx="3332">
                  <c:v>16.885999999999999</c:v>
                </c:pt>
                <c:pt idx="3333">
                  <c:v>16.891100000000002</c:v>
                </c:pt>
                <c:pt idx="3334">
                  <c:v>16.8962</c:v>
                </c:pt>
                <c:pt idx="3335">
                  <c:v>16.901199999999999</c:v>
                </c:pt>
                <c:pt idx="3336">
                  <c:v>16.906300000000002</c:v>
                </c:pt>
                <c:pt idx="3337">
                  <c:v>16.9114</c:v>
                </c:pt>
                <c:pt idx="3338">
                  <c:v>16.916499999999999</c:v>
                </c:pt>
                <c:pt idx="3339">
                  <c:v>16.921600000000002</c:v>
                </c:pt>
                <c:pt idx="3340">
                  <c:v>16.9267</c:v>
                </c:pt>
                <c:pt idx="3341">
                  <c:v>16.931699999999999</c:v>
                </c:pt>
                <c:pt idx="3342">
                  <c:v>16.936800000000002</c:v>
                </c:pt>
                <c:pt idx="3343">
                  <c:v>16.9419</c:v>
                </c:pt>
                <c:pt idx="3344">
                  <c:v>16.946999999999999</c:v>
                </c:pt>
                <c:pt idx="3345">
                  <c:v>16.952100000000002</c:v>
                </c:pt>
                <c:pt idx="3346">
                  <c:v>16.9572</c:v>
                </c:pt>
                <c:pt idx="3347">
                  <c:v>16.962299999999999</c:v>
                </c:pt>
                <c:pt idx="3348">
                  <c:v>16.967300000000002</c:v>
                </c:pt>
                <c:pt idx="3349">
                  <c:v>16.9724</c:v>
                </c:pt>
                <c:pt idx="3350">
                  <c:v>16.977499999999999</c:v>
                </c:pt>
                <c:pt idx="3351">
                  <c:v>16.982600000000001</c:v>
                </c:pt>
                <c:pt idx="3352">
                  <c:v>16.9877</c:v>
                </c:pt>
                <c:pt idx="3353">
                  <c:v>16.992799999999999</c:v>
                </c:pt>
                <c:pt idx="3354">
                  <c:v>16.997800000000002</c:v>
                </c:pt>
                <c:pt idx="3355">
                  <c:v>17.0029</c:v>
                </c:pt>
                <c:pt idx="3356">
                  <c:v>17.007999999999999</c:v>
                </c:pt>
                <c:pt idx="3357">
                  <c:v>17.013100000000001</c:v>
                </c:pt>
                <c:pt idx="3358">
                  <c:v>17.0182</c:v>
                </c:pt>
                <c:pt idx="3359">
                  <c:v>17.023299999999999</c:v>
                </c:pt>
                <c:pt idx="3360">
                  <c:v>17.028400000000001</c:v>
                </c:pt>
                <c:pt idx="3361">
                  <c:v>17.0334</c:v>
                </c:pt>
                <c:pt idx="3362">
                  <c:v>17.038499999999999</c:v>
                </c:pt>
                <c:pt idx="3363">
                  <c:v>17.043600000000001</c:v>
                </c:pt>
                <c:pt idx="3364">
                  <c:v>17.0487</c:v>
                </c:pt>
                <c:pt idx="3365">
                  <c:v>17.053799999999999</c:v>
                </c:pt>
                <c:pt idx="3366">
                  <c:v>17.058900000000001</c:v>
                </c:pt>
                <c:pt idx="3367">
                  <c:v>17.0639</c:v>
                </c:pt>
                <c:pt idx="3368">
                  <c:v>17.068999999999999</c:v>
                </c:pt>
                <c:pt idx="3369">
                  <c:v>17.074100000000001</c:v>
                </c:pt>
                <c:pt idx="3370">
                  <c:v>17.0792</c:v>
                </c:pt>
                <c:pt idx="3371">
                  <c:v>17.084299999999999</c:v>
                </c:pt>
                <c:pt idx="3372">
                  <c:v>17.089400000000001</c:v>
                </c:pt>
                <c:pt idx="3373">
                  <c:v>17.0944</c:v>
                </c:pt>
                <c:pt idx="3374">
                  <c:v>17.099499999999999</c:v>
                </c:pt>
                <c:pt idx="3375">
                  <c:v>17.104600000000001</c:v>
                </c:pt>
                <c:pt idx="3376">
                  <c:v>17.1097</c:v>
                </c:pt>
                <c:pt idx="3377">
                  <c:v>17.114799999999999</c:v>
                </c:pt>
                <c:pt idx="3378">
                  <c:v>17.119900000000001</c:v>
                </c:pt>
                <c:pt idx="3379">
                  <c:v>17.125</c:v>
                </c:pt>
                <c:pt idx="3380">
                  <c:v>17.13</c:v>
                </c:pt>
                <c:pt idx="3381">
                  <c:v>17.135100000000001</c:v>
                </c:pt>
                <c:pt idx="3382">
                  <c:v>17.1402</c:v>
                </c:pt>
                <c:pt idx="3383">
                  <c:v>17.145299999999999</c:v>
                </c:pt>
                <c:pt idx="3384">
                  <c:v>17.150400000000001</c:v>
                </c:pt>
                <c:pt idx="3385">
                  <c:v>17.1555</c:v>
                </c:pt>
                <c:pt idx="3386">
                  <c:v>17.160599999999999</c:v>
                </c:pt>
                <c:pt idx="3387">
                  <c:v>17.165600000000001</c:v>
                </c:pt>
                <c:pt idx="3388">
                  <c:v>17.1707</c:v>
                </c:pt>
                <c:pt idx="3389">
                  <c:v>17.175799999999999</c:v>
                </c:pt>
                <c:pt idx="3390">
                  <c:v>17.180900000000001</c:v>
                </c:pt>
                <c:pt idx="3391">
                  <c:v>17.186</c:v>
                </c:pt>
                <c:pt idx="3392">
                  <c:v>17.191099999999999</c:v>
                </c:pt>
                <c:pt idx="3393">
                  <c:v>17.196100000000001</c:v>
                </c:pt>
                <c:pt idx="3394">
                  <c:v>17.2012</c:v>
                </c:pt>
                <c:pt idx="3395">
                  <c:v>17.206299999999999</c:v>
                </c:pt>
                <c:pt idx="3396">
                  <c:v>17.211400000000001</c:v>
                </c:pt>
                <c:pt idx="3397">
                  <c:v>17.2165</c:v>
                </c:pt>
                <c:pt idx="3398">
                  <c:v>17.221599999999999</c:v>
                </c:pt>
                <c:pt idx="3399">
                  <c:v>17.226700000000001</c:v>
                </c:pt>
                <c:pt idx="3400">
                  <c:v>17.2317</c:v>
                </c:pt>
                <c:pt idx="3401">
                  <c:v>17.236799999999999</c:v>
                </c:pt>
                <c:pt idx="3402">
                  <c:v>17.241900000000001</c:v>
                </c:pt>
                <c:pt idx="3403">
                  <c:v>17.247</c:v>
                </c:pt>
                <c:pt idx="3404">
                  <c:v>17.252099999999999</c:v>
                </c:pt>
                <c:pt idx="3405">
                  <c:v>17.257200000000001</c:v>
                </c:pt>
                <c:pt idx="3406">
                  <c:v>17.2622</c:v>
                </c:pt>
                <c:pt idx="3407">
                  <c:v>17.267299999999999</c:v>
                </c:pt>
                <c:pt idx="3408">
                  <c:v>17.272400000000001</c:v>
                </c:pt>
                <c:pt idx="3409">
                  <c:v>17.2775</c:v>
                </c:pt>
                <c:pt idx="3410">
                  <c:v>17.282599999999999</c:v>
                </c:pt>
                <c:pt idx="3411">
                  <c:v>17.287700000000001</c:v>
                </c:pt>
                <c:pt idx="3412">
                  <c:v>17.2927</c:v>
                </c:pt>
                <c:pt idx="3413">
                  <c:v>17.297799999999999</c:v>
                </c:pt>
                <c:pt idx="3414">
                  <c:v>17.302900000000001</c:v>
                </c:pt>
                <c:pt idx="3415">
                  <c:v>17.308</c:v>
                </c:pt>
                <c:pt idx="3416">
                  <c:v>17.313099999999999</c:v>
                </c:pt>
                <c:pt idx="3417">
                  <c:v>17.318200000000001</c:v>
                </c:pt>
                <c:pt idx="3418">
                  <c:v>17.3233</c:v>
                </c:pt>
                <c:pt idx="3419">
                  <c:v>17.328299999999999</c:v>
                </c:pt>
                <c:pt idx="3420">
                  <c:v>17.333400000000001</c:v>
                </c:pt>
                <c:pt idx="3421">
                  <c:v>17.3385</c:v>
                </c:pt>
                <c:pt idx="3422">
                  <c:v>17.343599999999999</c:v>
                </c:pt>
                <c:pt idx="3423">
                  <c:v>17.348700000000001</c:v>
                </c:pt>
                <c:pt idx="3424">
                  <c:v>17.3538</c:v>
                </c:pt>
                <c:pt idx="3425">
                  <c:v>17.358899999999998</c:v>
                </c:pt>
                <c:pt idx="3426">
                  <c:v>17.363900000000001</c:v>
                </c:pt>
                <c:pt idx="3427">
                  <c:v>17.369</c:v>
                </c:pt>
                <c:pt idx="3428">
                  <c:v>17.374099999999999</c:v>
                </c:pt>
                <c:pt idx="3429">
                  <c:v>17.379200000000001</c:v>
                </c:pt>
                <c:pt idx="3430">
                  <c:v>17.3843</c:v>
                </c:pt>
                <c:pt idx="3431">
                  <c:v>17.389399999999998</c:v>
                </c:pt>
                <c:pt idx="3432">
                  <c:v>17.394400000000001</c:v>
                </c:pt>
                <c:pt idx="3433">
                  <c:v>17.3995</c:v>
                </c:pt>
                <c:pt idx="3434">
                  <c:v>17.404599999999999</c:v>
                </c:pt>
                <c:pt idx="3435">
                  <c:v>17.409700000000001</c:v>
                </c:pt>
                <c:pt idx="3436">
                  <c:v>17.4148</c:v>
                </c:pt>
                <c:pt idx="3437">
                  <c:v>17.419899999999998</c:v>
                </c:pt>
                <c:pt idx="3438">
                  <c:v>17.424900000000001</c:v>
                </c:pt>
                <c:pt idx="3439">
                  <c:v>17.43</c:v>
                </c:pt>
                <c:pt idx="3440">
                  <c:v>17.435099999999998</c:v>
                </c:pt>
                <c:pt idx="3441">
                  <c:v>17.440200000000001</c:v>
                </c:pt>
                <c:pt idx="3442">
                  <c:v>17.4453</c:v>
                </c:pt>
                <c:pt idx="3443">
                  <c:v>17.450399999999998</c:v>
                </c:pt>
                <c:pt idx="3444">
                  <c:v>17.455500000000001</c:v>
                </c:pt>
                <c:pt idx="3445">
                  <c:v>17.4605</c:v>
                </c:pt>
                <c:pt idx="3446">
                  <c:v>17.465599999999998</c:v>
                </c:pt>
                <c:pt idx="3447">
                  <c:v>17.470700000000001</c:v>
                </c:pt>
                <c:pt idx="3448">
                  <c:v>17.4758</c:v>
                </c:pt>
                <c:pt idx="3449">
                  <c:v>17.480899999999998</c:v>
                </c:pt>
                <c:pt idx="3450">
                  <c:v>17.486000000000001</c:v>
                </c:pt>
                <c:pt idx="3451">
                  <c:v>17.491099999999999</c:v>
                </c:pt>
                <c:pt idx="3452">
                  <c:v>17.496099999999998</c:v>
                </c:pt>
                <c:pt idx="3453">
                  <c:v>17.501200000000001</c:v>
                </c:pt>
                <c:pt idx="3454">
                  <c:v>17.5063</c:v>
                </c:pt>
                <c:pt idx="3455">
                  <c:v>17.511399999999998</c:v>
                </c:pt>
                <c:pt idx="3456">
                  <c:v>17.516500000000001</c:v>
                </c:pt>
                <c:pt idx="3457">
                  <c:v>17.521599999999999</c:v>
                </c:pt>
                <c:pt idx="3458">
                  <c:v>17.526599999999998</c:v>
                </c:pt>
                <c:pt idx="3459">
                  <c:v>17.531700000000001</c:v>
                </c:pt>
                <c:pt idx="3460">
                  <c:v>17.536799999999999</c:v>
                </c:pt>
                <c:pt idx="3461">
                  <c:v>17.541899999999998</c:v>
                </c:pt>
                <c:pt idx="3462">
                  <c:v>17.547000000000001</c:v>
                </c:pt>
                <c:pt idx="3463">
                  <c:v>17.552099999999999</c:v>
                </c:pt>
                <c:pt idx="3464">
                  <c:v>17.557099999999998</c:v>
                </c:pt>
                <c:pt idx="3465">
                  <c:v>17.562200000000001</c:v>
                </c:pt>
                <c:pt idx="3466">
                  <c:v>17.567299999999999</c:v>
                </c:pt>
                <c:pt idx="3467">
                  <c:v>17.572399999999998</c:v>
                </c:pt>
                <c:pt idx="3468">
                  <c:v>17.577500000000001</c:v>
                </c:pt>
                <c:pt idx="3469">
                  <c:v>17.582599999999999</c:v>
                </c:pt>
                <c:pt idx="3470">
                  <c:v>17.587700000000002</c:v>
                </c:pt>
                <c:pt idx="3471">
                  <c:v>17.592700000000001</c:v>
                </c:pt>
                <c:pt idx="3472">
                  <c:v>17.597799999999999</c:v>
                </c:pt>
                <c:pt idx="3473">
                  <c:v>17.602900000000002</c:v>
                </c:pt>
                <c:pt idx="3474">
                  <c:v>17.608000000000001</c:v>
                </c:pt>
                <c:pt idx="3475">
                  <c:v>17.613099999999999</c:v>
                </c:pt>
                <c:pt idx="3476">
                  <c:v>17.618200000000002</c:v>
                </c:pt>
                <c:pt idx="3477">
                  <c:v>17.623200000000001</c:v>
                </c:pt>
                <c:pt idx="3478">
                  <c:v>17.628299999999999</c:v>
                </c:pt>
                <c:pt idx="3479">
                  <c:v>17.633400000000002</c:v>
                </c:pt>
                <c:pt idx="3480">
                  <c:v>17.638500000000001</c:v>
                </c:pt>
                <c:pt idx="3481">
                  <c:v>17.643599999999999</c:v>
                </c:pt>
                <c:pt idx="3482">
                  <c:v>17.648700000000002</c:v>
                </c:pt>
                <c:pt idx="3483">
                  <c:v>17.6538</c:v>
                </c:pt>
                <c:pt idx="3484">
                  <c:v>17.658799999999999</c:v>
                </c:pt>
                <c:pt idx="3485">
                  <c:v>17.663900000000002</c:v>
                </c:pt>
                <c:pt idx="3486">
                  <c:v>17.669</c:v>
                </c:pt>
                <c:pt idx="3487">
                  <c:v>17.674099999999999</c:v>
                </c:pt>
                <c:pt idx="3488">
                  <c:v>17.679200000000002</c:v>
                </c:pt>
                <c:pt idx="3489">
                  <c:v>17.6843</c:v>
                </c:pt>
                <c:pt idx="3490">
                  <c:v>17.689399999999999</c:v>
                </c:pt>
                <c:pt idx="3491">
                  <c:v>17.694400000000002</c:v>
                </c:pt>
                <c:pt idx="3492">
                  <c:v>17.6995</c:v>
                </c:pt>
                <c:pt idx="3493">
                  <c:v>17.704599999999999</c:v>
                </c:pt>
                <c:pt idx="3494">
                  <c:v>17.709700000000002</c:v>
                </c:pt>
                <c:pt idx="3495">
                  <c:v>17.7148</c:v>
                </c:pt>
                <c:pt idx="3496">
                  <c:v>17.719899999999999</c:v>
                </c:pt>
                <c:pt idx="3497">
                  <c:v>17.724900000000002</c:v>
                </c:pt>
                <c:pt idx="3498">
                  <c:v>17.73</c:v>
                </c:pt>
                <c:pt idx="3499">
                  <c:v>17.735099999999999</c:v>
                </c:pt>
                <c:pt idx="3500">
                  <c:v>17.740200000000002</c:v>
                </c:pt>
                <c:pt idx="3501">
                  <c:v>17.7453</c:v>
                </c:pt>
                <c:pt idx="3502">
                  <c:v>17.750399999999999</c:v>
                </c:pt>
                <c:pt idx="3503">
                  <c:v>17.755400000000002</c:v>
                </c:pt>
                <c:pt idx="3504">
                  <c:v>17.7605</c:v>
                </c:pt>
                <c:pt idx="3505">
                  <c:v>17.765599999999999</c:v>
                </c:pt>
                <c:pt idx="3506">
                  <c:v>17.770700000000001</c:v>
                </c:pt>
                <c:pt idx="3507">
                  <c:v>17.7758</c:v>
                </c:pt>
                <c:pt idx="3508">
                  <c:v>17.780899999999999</c:v>
                </c:pt>
                <c:pt idx="3509">
                  <c:v>17.786000000000001</c:v>
                </c:pt>
                <c:pt idx="3510">
                  <c:v>17.791</c:v>
                </c:pt>
                <c:pt idx="3511">
                  <c:v>17.796099999999999</c:v>
                </c:pt>
                <c:pt idx="3512">
                  <c:v>17.801200000000001</c:v>
                </c:pt>
                <c:pt idx="3513">
                  <c:v>17.8063</c:v>
                </c:pt>
                <c:pt idx="3514">
                  <c:v>17.811399999999999</c:v>
                </c:pt>
                <c:pt idx="3515">
                  <c:v>17.816500000000001</c:v>
                </c:pt>
                <c:pt idx="3516">
                  <c:v>17.8216</c:v>
                </c:pt>
                <c:pt idx="3517">
                  <c:v>17.826599999999999</c:v>
                </c:pt>
                <c:pt idx="3518">
                  <c:v>17.831700000000001</c:v>
                </c:pt>
                <c:pt idx="3519">
                  <c:v>17.8368</c:v>
                </c:pt>
                <c:pt idx="3520">
                  <c:v>17.841899999999999</c:v>
                </c:pt>
                <c:pt idx="3521">
                  <c:v>17.847000000000001</c:v>
                </c:pt>
                <c:pt idx="3522">
                  <c:v>17.8521</c:v>
                </c:pt>
                <c:pt idx="3523">
                  <c:v>17.857099999999999</c:v>
                </c:pt>
                <c:pt idx="3524">
                  <c:v>17.862200000000001</c:v>
                </c:pt>
                <c:pt idx="3525">
                  <c:v>17.8673</c:v>
                </c:pt>
                <c:pt idx="3526">
                  <c:v>17.872399999999999</c:v>
                </c:pt>
                <c:pt idx="3527">
                  <c:v>17.877500000000001</c:v>
                </c:pt>
                <c:pt idx="3528">
                  <c:v>17.8826</c:v>
                </c:pt>
                <c:pt idx="3529">
                  <c:v>17.887599999999999</c:v>
                </c:pt>
                <c:pt idx="3530">
                  <c:v>17.892700000000001</c:v>
                </c:pt>
                <c:pt idx="3531">
                  <c:v>17.8978</c:v>
                </c:pt>
                <c:pt idx="3532">
                  <c:v>17.902899999999999</c:v>
                </c:pt>
                <c:pt idx="3533">
                  <c:v>17.908000000000001</c:v>
                </c:pt>
                <c:pt idx="3534">
                  <c:v>17.9131</c:v>
                </c:pt>
                <c:pt idx="3535">
                  <c:v>17.918199999999999</c:v>
                </c:pt>
                <c:pt idx="3536">
                  <c:v>17.923200000000001</c:v>
                </c:pt>
                <c:pt idx="3537">
                  <c:v>17.9283</c:v>
                </c:pt>
                <c:pt idx="3538">
                  <c:v>17.933399999999999</c:v>
                </c:pt>
                <c:pt idx="3539">
                  <c:v>17.938500000000001</c:v>
                </c:pt>
                <c:pt idx="3540">
                  <c:v>17.9436</c:v>
                </c:pt>
                <c:pt idx="3541">
                  <c:v>17.948699999999999</c:v>
                </c:pt>
                <c:pt idx="3542">
                  <c:v>17.953700000000001</c:v>
                </c:pt>
                <c:pt idx="3543">
                  <c:v>17.9588</c:v>
                </c:pt>
                <c:pt idx="3544">
                  <c:v>17.963899999999999</c:v>
                </c:pt>
                <c:pt idx="3545">
                  <c:v>17.969000000000001</c:v>
                </c:pt>
                <c:pt idx="3546">
                  <c:v>17.9741</c:v>
                </c:pt>
                <c:pt idx="3547">
                  <c:v>17.979199999999999</c:v>
                </c:pt>
                <c:pt idx="3548">
                  <c:v>17.984300000000001</c:v>
                </c:pt>
                <c:pt idx="3549">
                  <c:v>17.9893</c:v>
                </c:pt>
                <c:pt idx="3550">
                  <c:v>17.994399999999999</c:v>
                </c:pt>
                <c:pt idx="3551">
                  <c:v>17.999500000000001</c:v>
                </c:pt>
                <c:pt idx="3552">
                  <c:v>18.0046</c:v>
                </c:pt>
                <c:pt idx="3553">
                  <c:v>18.009699999999999</c:v>
                </c:pt>
                <c:pt idx="3554">
                  <c:v>18.014800000000001</c:v>
                </c:pt>
                <c:pt idx="3555">
                  <c:v>18.0198</c:v>
                </c:pt>
                <c:pt idx="3556">
                  <c:v>18.024899999999999</c:v>
                </c:pt>
                <c:pt idx="3557">
                  <c:v>18.03</c:v>
                </c:pt>
                <c:pt idx="3558">
                  <c:v>18.0351</c:v>
                </c:pt>
                <c:pt idx="3559">
                  <c:v>18.040199999999999</c:v>
                </c:pt>
                <c:pt idx="3560">
                  <c:v>18.045300000000001</c:v>
                </c:pt>
                <c:pt idx="3561">
                  <c:v>18.0504</c:v>
                </c:pt>
                <c:pt idx="3562">
                  <c:v>18.055399999999999</c:v>
                </c:pt>
                <c:pt idx="3563">
                  <c:v>18.060500000000001</c:v>
                </c:pt>
                <c:pt idx="3564">
                  <c:v>18.0656</c:v>
                </c:pt>
                <c:pt idx="3565">
                  <c:v>18.070699999999999</c:v>
                </c:pt>
                <c:pt idx="3566">
                  <c:v>18.075800000000001</c:v>
                </c:pt>
                <c:pt idx="3567">
                  <c:v>18.0809</c:v>
                </c:pt>
                <c:pt idx="3568">
                  <c:v>18.085899999999999</c:v>
                </c:pt>
                <c:pt idx="3569">
                  <c:v>18.091000000000001</c:v>
                </c:pt>
                <c:pt idx="3570">
                  <c:v>18.0961</c:v>
                </c:pt>
                <c:pt idx="3571">
                  <c:v>18.101199999999999</c:v>
                </c:pt>
                <c:pt idx="3572">
                  <c:v>18.106300000000001</c:v>
                </c:pt>
                <c:pt idx="3573">
                  <c:v>18.1114</c:v>
                </c:pt>
                <c:pt idx="3574">
                  <c:v>18.116499999999998</c:v>
                </c:pt>
                <c:pt idx="3575">
                  <c:v>18.121500000000001</c:v>
                </c:pt>
                <c:pt idx="3576">
                  <c:v>18.1266</c:v>
                </c:pt>
                <c:pt idx="3577">
                  <c:v>18.131699999999999</c:v>
                </c:pt>
                <c:pt idx="3578">
                  <c:v>18.136800000000001</c:v>
                </c:pt>
                <c:pt idx="3579">
                  <c:v>18.1419</c:v>
                </c:pt>
                <c:pt idx="3580">
                  <c:v>18.146999999999998</c:v>
                </c:pt>
                <c:pt idx="3581">
                  <c:v>18.152000000000001</c:v>
                </c:pt>
                <c:pt idx="3582">
                  <c:v>18.1571</c:v>
                </c:pt>
                <c:pt idx="3583">
                  <c:v>18.162199999999999</c:v>
                </c:pt>
                <c:pt idx="3584">
                  <c:v>18.167300000000001</c:v>
                </c:pt>
                <c:pt idx="3585">
                  <c:v>18.1724</c:v>
                </c:pt>
                <c:pt idx="3586">
                  <c:v>18.177499999999998</c:v>
                </c:pt>
                <c:pt idx="3587">
                  <c:v>18.182600000000001</c:v>
                </c:pt>
                <c:pt idx="3588">
                  <c:v>18.1876</c:v>
                </c:pt>
                <c:pt idx="3589">
                  <c:v>18.192699999999999</c:v>
                </c:pt>
                <c:pt idx="3590">
                  <c:v>18.197800000000001</c:v>
                </c:pt>
                <c:pt idx="3591">
                  <c:v>18.2029</c:v>
                </c:pt>
                <c:pt idx="3592">
                  <c:v>18.207999999999998</c:v>
                </c:pt>
                <c:pt idx="3593">
                  <c:v>18.213100000000001</c:v>
                </c:pt>
                <c:pt idx="3594">
                  <c:v>18.2181</c:v>
                </c:pt>
                <c:pt idx="3595">
                  <c:v>18.223199999999999</c:v>
                </c:pt>
                <c:pt idx="3596">
                  <c:v>18.228300000000001</c:v>
                </c:pt>
                <c:pt idx="3597">
                  <c:v>18.2334</c:v>
                </c:pt>
                <c:pt idx="3598">
                  <c:v>18.238499999999998</c:v>
                </c:pt>
                <c:pt idx="3599">
                  <c:v>18.243600000000001</c:v>
                </c:pt>
                <c:pt idx="3600">
                  <c:v>18.248699999999999</c:v>
                </c:pt>
                <c:pt idx="3601">
                  <c:v>18.253699999999998</c:v>
                </c:pt>
                <c:pt idx="3602">
                  <c:v>18.258800000000001</c:v>
                </c:pt>
                <c:pt idx="3603">
                  <c:v>18.2639</c:v>
                </c:pt>
                <c:pt idx="3604">
                  <c:v>18.268999999999998</c:v>
                </c:pt>
                <c:pt idx="3605">
                  <c:v>18.274100000000001</c:v>
                </c:pt>
                <c:pt idx="3606">
                  <c:v>18.279199999999999</c:v>
                </c:pt>
                <c:pt idx="3607">
                  <c:v>18.284199999999998</c:v>
                </c:pt>
                <c:pt idx="3608">
                  <c:v>18.289300000000001</c:v>
                </c:pt>
                <c:pt idx="3609">
                  <c:v>18.2944</c:v>
                </c:pt>
                <c:pt idx="3610">
                  <c:v>18.299499999999998</c:v>
                </c:pt>
                <c:pt idx="3611">
                  <c:v>18.304600000000001</c:v>
                </c:pt>
                <c:pt idx="3612">
                  <c:v>18.309699999999999</c:v>
                </c:pt>
                <c:pt idx="3613">
                  <c:v>18.314800000000002</c:v>
                </c:pt>
                <c:pt idx="3614">
                  <c:v>18.319800000000001</c:v>
                </c:pt>
                <c:pt idx="3615">
                  <c:v>18.3249</c:v>
                </c:pt>
                <c:pt idx="3616">
                  <c:v>18.329999999999998</c:v>
                </c:pt>
                <c:pt idx="3617">
                  <c:v>18.335100000000001</c:v>
                </c:pt>
                <c:pt idx="3618">
                  <c:v>18.340199999999999</c:v>
                </c:pt>
                <c:pt idx="3619">
                  <c:v>18.345300000000002</c:v>
                </c:pt>
                <c:pt idx="3620">
                  <c:v>18.350300000000001</c:v>
                </c:pt>
                <c:pt idx="3621">
                  <c:v>18.355399999999999</c:v>
                </c:pt>
                <c:pt idx="3622">
                  <c:v>18.360499999999998</c:v>
                </c:pt>
                <c:pt idx="3623">
                  <c:v>18.365600000000001</c:v>
                </c:pt>
                <c:pt idx="3624">
                  <c:v>18.370699999999999</c:v>
                </c:pt>
                <c:pt idx="3625">
                  <c:v>18.375800000000002</c:v>
                </c:pt>
                <c:pt idx="3626">
                  <c:v>18.3809</c:v>
                </c:pt>
                <c:pt idx="3627">
                  <c:v>18.385899999999999</c:v>
                </c:pt>
                <c:pt idx="3628">
                  <c:v>18.390999999999998</c:v>
                </c:pt>
                <c:pt idx="3629">
                  <c:v>18.396100000000001</c:v>
                </c:pt>
                <c:pt idx="3630">
                  <c:v>18.401199999999999</c:v>
                </c:pt>
                <c:pt idx="3631">
                  <c:v>18.406300000000002</c:v>
                </c:pt>
                <c:pt idx="3632">
                  <c:v>18.4114</c:v>
                </c:pt>
                <c:pt idx="3633">
                  <c:v>18.416399999999999</c:v>
                </c:pt>
                <c:pt idx="3634">
                  <c:v>18.421500000000002</c:v>
                </c:pt>
                <c:pt idx="3635">
                  <c:v>18.426600000000001</c:v>
                </c:pt>
                <c:pt idx="3636">
                  <c:v>18.431699999999999</c:v>
                </c:pt>
                <c:pt idx="3637">
                  <c:v>18.436800000000002</c:v>
                </c:pt>
                <c:pt idx="3638">
                  <c:v>18.4419</c:v>
                </c:pt>
                <c:pt idx="3639">
                  <c:v>18.446999999999999</c:v>
                </c:pt>
                <c:pt idx="3640">
                  <c:v>18.452000000000002</c:v>
                </c:pt>
                <c:pt idx="3641">
                  <c:v>18.457100000000001</c:v>
                </c:pt>
                <c:pt idx="3642">
                  <c:v>18.462199999999999</c:v>
                </c:pt>
                <c:pt idx="3643">
                  <c:v>18.467300000000002</c:v>
                </c:pt>
                <c:pt idx="3644">
                  <c:v>18.4724</c:v>
                </c:pt>
                <c:pt idx="3645">
                  <c:v>18.477499999999999</c:v>
                </c:pt>
                <c:pt idx="3646">
                  <c:v>18.482500000000002</c:v>
                </c:pt>
                <c:pt idx="3647">
                  <c:v>18.4876</c:v>
                </c:pt>
                <c:pt idx="3648">
                  <c:v>18.492699999999999</c:v>
                </c:pt>
                <c:pt idx="3649">
                  <c:v>18.497800000000002</c:v>
                </c:pt>
                <c:pt idx="3650">
                  <c:v>18.5029</c:v>
                </c:pt>
                <c:pt idx="3651">
                  <c:v>18.507999999999999</c:v>
                </c:pt>
                <c:pt idx="3652">
                  <c:v>18.513100000000001</c:v>
                </c:pt>
                <c:pt idx="3653">
                  <c:v>18.5181</c:v>
                </c:pt>
                <c:pt idx="3654">
                  <c:v>18.523199999999999</c:v>
                </c:pt>
                <c:pt idx="3655">
                  <c:v>18.528300000000002</c:v>
                </c:pt>
                <c:pt idx="3656">
                  <c:v>18.5334</c:v>
                </c:pt>
                <c:pt idx="3657">
                  <c:v>18.538499999999999</c:v>
                </c:pt>
                <c:pt idx="3658">
                  <c:v>18.543600000000001</c:v>
                </c:pt>
                <c:pt idx="3659">
                  <c:v>18.5486</c:v>
                </c:pt>
                <c:pt idx="3660">
                  <c:v>18.553699999999999</c:v>
                </c:pt>
                <c:pt idx="3661">
                  <c:v>18.558800000000002</c:v>
                </c:pt>
                <c:pt idx="3662">
                  <c:v>18.5639</c:v>
                </c:pt>
                <c:pt idx="3663">
                  <c:v>18.568999999999999</c:v>
                </c:pt>
                <c:pt idx="3664">
                  <c:v>18.574100000000001</c:v>
                </c:pt>
                <c:pt idx="3665">
                  <c:v>18.5792</c:v>
                </c:pt>
                <c:pt idx="3666">
                  <c:v>18.584199999999999</c:v>
                </c:pt>
                <c:pt idx="3667">
                  <c:v>18.589300000000001</c:v>
                </c:pt>
                <c:pt idx="3668">
                  <c:v>18.5944</c:v>
                </c:pt>
                <c:pt idx="3669">
                  <c:v>18.599499999999999</c:v>
                </c:pt>
                <c:pt idx="3670">
                  <c:v>18.604600000000001</c:v>
                </c:pt>
                <c:pt idx="3671">
                  <c:v>18.6097</c:v>
                </c:pt>
                <c:pt idx="3672">
                  <c:v>18.614699999999999</c:v>
                </c:pt>
                <c:pt idx="3673">
                  <c:v>18.619800000000001</c:v>
                </c:pt>
                <c:pt idx="3674">
                  <c:v>18.6249</c:v>
                </c:pt>
                <c:pt idx="3675">
                  <c:v>18.63</c:v>
                </c:pt>
                <c:pt idx="3676">
                  <c:v>18.635100000000001</c:v>
                </c:pt>
                <c:pt idx="3677">
                  <c:v>18.6402</c:v>
                </c:pt>
                <c:pt idx="3678">
                  <c:v>18.645299999999999</c:v>
                </c:pt>
                <c:pt idx="3679">
                  <c:v>18.650300000000001</c:v>
                </c:pt>
                <c:pt idx="3680">
                  <c:v>18.6554</c:v>
                </c:pt>
                <c:pt idx="3681">
                  <c:v>18.660499999999999</c:v>
                </c:pt>
                <c:pt idx="3682">
                  <c:v>18.665600000000001</c:v>
                </c:pt>
                <c:pt idx="3683">
                  <c:v>18.6707</c:v>
                </c:pt>
                <c:pt idx="3684">
                  <c:v>18.675799999999999</c:v>
                </c:pt>
                <c:pt idx="3685">
                  <c:v>18.680800000000001</c:v>
                </c:pt>
                <c:pt idx="3686">
                  <c:v>18.6859</c:v>
                </c:pt>
                <c:pt idx="3687">
                  <c:v>18.690999999999999</c:v>
                </c:pt>
                <c:pt idx="3688">
                  <c:v>18.696100000000001</c:v>
                </c:pt>
                <c:pt idx="3689">
                  <c:v>18.7012</c:v>
                </c:pt>
                <c:pt idx="3690">
                  <c:v>18.706299999999999</c:v>
                </c:pt>
                <c:pt idx="3691">
                  <c:v>18.711400000000001</c:v>
                </c:pt>
                <c:pt idx="3692">
                  <c:v>18.7164</c:v>
                </c:pt>
                <c:pt idx="3693">
                  <c:v>18.721499999999999</c:v>
                </c:pt>
                <c:pt idx="3694">
                  <c:v>18.726600000000001</c:v>
                </c:pt>
                <c:pt idx="3695">
                  <c:v>18.7317</c:v>
                </c:pt>
                <c:pt idx="3696">
                  <c:v>18.736799999999999</c:v>
                </c:pt>
                <c:pt idx="3697">
                  <c:v>18.741900000000001</c:v>
                </c:pt>
                <c:pt idx="3698">
                  <c:v>18.7469</c:v>
                </c:pt>
                <c:pt idx="3699">
                  <c:v>18.751999999999999</c:v>
                </c:pt>
                <c:pt idx="3700">
                  <c:v>18.757100000000001</c:v>
                </c:pt>
                <c:pt idx="3701">
                  <c:v>18.7622</c:v>
                </c:pt>
                <c:pt idx="3702">
                  <c:v>18.767299999999999</c:v>
                </c:pt>
                <c:pt idx="3703">
                  <c:v>18.772400000000001</c:v>
                </c:pt>
                <c:pt idx="3704">
                  <c:v>18.7775</c:v>
                </c:pt>
                <c:pt idx="3705">
                  <c:v>18.782499999999999</c:v>
                </c:pt>
                <c:pt idx="3706">
                  <c:v>18.787600000000001</c:v>
                </c:pt>
                <c:pt idx="3707">
                  <c:v>18.7927</c:v>
                </c:pt>
                <c:pt idx="3708">
                  <c:v>18.797799999999999</c:v>
                </c:pt>
                <c:pt idx="3709">
                  <c:v>18.802900000000001</c:v>
                </c:pt>
                <c:pt idx="3710">
                  <c:v>18.808</c:v>
                </c:pt>
                <c:pt idx="3711">
                  <c:v>18.812999999999999</c:v>
                </c:pt>
                <c:pt idx="3712">
                  <c:v>18.818100000000001</c:v>
                </c:pt>
                <c:pt idx="3713">
                  <c:v>18.8232</c:v>
                </c:pt>
                <c:pt idx="3714">
                  <c:v>18.828299999999999</c:v>
                </c:pt>
                <c:pt idx="3715">
                  <c:v>18.833400000000001</c:v>
                </c:pt>
                <c:pt idx="3716">
                  <c:v>18.8385</c:v>
                </c:pt>
                <c:pt idx="3717">
                  <c:v>18.843599999999999</c:v>
                </c:pt>
                <c:pt idx="3718">
                  <c:v>18.848600000000001</c:v>
                </c:pt>
                <c:pt idx="3719">
                  <c:v>18.8537</c:v>
                </c:pt>
                <c:pt idx="3720">
                  <c:v>18.858799999999999</c:v>
                </c:pt>
                <c:pt idx="3721">
                  <c:v>18.863900000000001</c:v>
                </c:pt>
                <c:pt idx="3722">
                  <c:v>18.869</c:v>
                </c:pt>
                <c:pt idx="3723">
                  <c:v>18.874099999999999</c:v>
                </c:pt>
                <c:pt idx="3724">
                  <c:v>18.879100000000001</c:v>
                </c:pt>
                <c:pt idx="3725">
                  <c:v>18.8842</c:v>
                </c:pt>
                <c:pt idx="3726">
                  <c:v>18.889299999999999</c:v>
                </c:pt>
                <c:pt idx="3727">
                  <c:v>18.894400000000001</c:v>
                </c:pt>
                <c:pt idx="3728">
                  <c:v>18.8995</c:v>
                </c:pt>
                <c:pt idx="3729">
                  <c:v>18.904599999999999</c:v>
                </c:pt>
                <c:pt idx="3730">
                  <c:v>18.909700000000001</c:v>
                </c:pt>
                <c:pt idx="3731">
                  <c:v>18.9147</c:v>
                </c:pt>
                <c:pt idx="3732">
                  <c:v>18.919799999999999</c:v>
                </c:pt>
                <c:pt idx="3733">
                  <c:v>18.924900000000001</c:v>
                </c:pt>
                <c:pt idx="3734">
                  <c:v>18.93</c:v>
                </c:pt>
                <c:pt idx="3735">
                  <c:v>18.935099999999998</c:v>
                </c:pt>
                <c:pt idx="3736">
                  <c:v>18.940200000000001</c:v>
                </c:pt>
                <c:pt idx="3737">
                  <c:v>18.9452</c:v>
                </c:pt>
                <c:pt idx="3738">
                  <c:v>18.950299999999999</c:v>
                </c:pt>
                <c:pt idx="3739">
                  <c:v>18.955400000000001</c:v>
                </c:pt>
                <c:pt idx="3740">
                  <c:v>18.9605</c:v>
                </c:pt>
                <c:pt idx="3741">
                  <c:v>18.965599999999998</c:v>
                </c:pt>
                <c:pt idx="3742">
                  <c:v>18.970700000000001</c:v>
                </c:pt>
                <c:pt idx="3743">
                  <c:v>18.9758</c:v>
                </c:pt>
                <c:pt idx="3744">
                  <c:v>18.980799999999999</c:v>
                </c:pt>
                <c:pt idx="3745">
                  <c:v>18.985900000000001</c:v>
                </c:pt>
                <c:pt idx="3746">
                  <c:v>18.991</c:v>
                </c:pt>
                <c:pt idx="3747">
                  <c:v>18.996099999999998</c:v>
                </c:pt>
                <c:pt idx="3748">
                  <c:v>19.001200000000001</c:v>
                </c:pt>
                <c:pt idx="3749">
                  <c:v>19.0063</c:v>
                </c:pt>
                <c:pt idx="3750">
                  <c:v>19.011299999999999</c:v>
                </c:pt>
                <c:pt idx="3751">
                  <c:v>19.016400000000001</c:v>
                </c:pt>
                <c:pt idx="3752">
                  <c:v>19.0215</c:v>
                </c:pt>
                <c:pt idx="3753">
                  <c:v>19.026599999999998</c:v>
                </c:pt>
                <c:pt idx="3754">
                  <c:v>19.031700000000001</c:v>
                </c:pt>
                <c:pt idx="3755">
                  <c:v>19.036799999999999</c:v>
                </c:pt>
                <c:pt idx="3756">
                  <c:v>19.041899999999998</c:v>
                </c:pt>
                <c:pt idx="3757">
                  <c:v>19.046900000000001</c:v>
                </c:pt>
                <c:pt idx="3758">
                  <c:v>19.052</c:v>
                </c:pt>
                <c:pt idx="3759">
                  <c:v>19.057099999999998</c:v>
                </c:pt>
                <c:pt idx="3760">
                  <c:v>19.062200000000001</c:v>
                </c:pt>
                <c:pt idx="3761">
                  <c:v>19.067299999999999</c:v>
                </c:pt>
                <c:pt idx="3762">
                  <c:v>19.072399999999998</c:v>
                </c:pt>
                <c:pt idx="3763">
                  <c:v>19.077400000000001</c:v>
                </c:pt>
                <c:pt idx="3764">
                  <c:v>19.0825</c:v>
                </c:pt>
                <c:pt idx="3765">
                  <c:v>19.087599999999998</c:v>
                </c:pt>
                <c:pt idx="3766">
                  <c:v>19.092700000000001</c:v>
                </c:pt>
                <c:pt idx="3767">
                  <c:v>19.097799999999999</c:v>
                </c:pt>
                <c:pt idx="3768">
                  <c:v>19.102900000000002</c:v>
                </c:pt>
                <c:pt idx="3769">
                  <c:v>19.108000000000001</c:v>
                </c:pt>
                <c:pt idx="3770">
                  <c:v>19.113</c:v>
                </c:pt>
                <c:pt idx="3771">
                  <c:v>19.118099999999998</c:v>
                </c:pt>
                <c:pt idx="3772">
                  <c:v>19.123200000000001</c:v>
                </c:pt>
                <c:pt idx="3773">
                  <c:v>19.128299999999999</c:v>
                </c:pt>
                <c:pt idx="3774">
                  <c:v>19.133400000000002</c:v>
                </c:pt>
                <c:pt idx="3775">
                  <c:v>19.138500000000001</c:v>
                </c:pt>
                <c:pt idx="3776">
                  <c:v>19.1435</c:v>
                </c:pt>
                <c:pt idx="3777">
                  <c:v>19.148599999999998</c:v>
                </c:pt>
                <c:pt idx="3778">
                  <c:v>19.153700000000001</c:v>
                </c:pt>
                <c:pt idx="3779">
                  <c:v>19.158799999999999</c:v>
                </c:pt>
                <c:pt idx="3780">
                  <c:v>19.163900000000002</c:v>
                </c:pt>
                <c:pt idx="3781">
                  <c:v>19.169</c:v>
                </c:pt>
                <c:pt idx="3782">
                  <c:v>19.174099999999999</c:v>
                </c:pt>
                <c:pt idx="3783">
                  <c:v>19.179099999999998</c:v>
                </c:pt>
                <c:pt idx="3784">
                  <c:v>19.184200000000001</c:v>
                </c:pt>
                <c:pt idx="3785">
                  <c:v>19.189299999999999</c:v>
                </c:pt>
                <c:pt idx="3786">
                  <c:v>19.194400000000002</c:v>
                </c:pt>
                <c:pt idx="3787">
                  <c:v>19.1995</c:v>
                </c:pt>
                <c:pt idx="3788">
                  <c:v>19.204599999999999</c:v>
                </c:pt>
                <c:pt idx="3789">
                  <c:v>19.209599999999998</c:v>
                </c:pt>
                <c:pt idx="3790">
                  <c:v>19.214700000000001</c:v>
                </c:pt>
                <c:pt idx="3791">
                  <c:v>19.219799999999999</c:v>
                </c:pt>
                <c:pt idx="3792">
                  <c:v>19.224900000000002</c:v>
                </c:pt>
                <c:pt idx="3793">
                  <c:v>19.23</c:v>
                </c:pt>
                <c:pt idx="3794">
                  <c:v>19.235099999999999</c:v>
                </c:pt>
                <c:pt idx="3795">
                  <c:v>19.240200000000002</c:v>
                </c:pt>
                <c:pt idx="3796">
                  <c:v>19.245200000000001</c:v>
                </c:pt>
                <c:pt idx="3797">
                  <c:v>19.250299999999999</c:v>
                </c:pt>
                <c:pt idx="3798">
                  <c:v>19.255400000000002</c:v>
                </c:pt>
                <c:pt idx="3799">
                  <c:v>19.2605</c:v>
                </c:pt>
                <c:pt idx="3800">
                  <c:v>19.265599999999999</c:v>
                </c:pt>
                <c:pt idx="3801">
                  <c:v>19.270700000000001</c:v>
                </c:pt>
                <c:pt idx="3802">
                  <c:v>19.275700000000001</c:v>
                </c:pt>
                <c:pt idx="3803">
                  <c:v>19.280799999999999</c:v>
                </c:pt>
                <c:pt idx="3804">
                  <c:v>19.285900000000002</c:v>
                </c:pt>
                <c:pt idx="3805">
                  <c:v>19.291</c:v>
                </c:pt>
                <c:pt idx="3806">
                  <c:v>19.296099999999999</c:v>
                </c:pt>
                <c:pt idx="3807">
                  <c:v>19.301200000000001</c:v>
                </c:pt>
                <c:pt idx="3808">
                  <c:v>19.3063</c:v>
                </c:pt>
                <c:pt idx="3809">
                  <c:v>19.311299999999999</c:v>
                </c:pt>
                <c:pt idx="3810">
                  <c:v>19.316400000000002</c:v>
                </c:pt>
                <c:pt idx="3811">
                  <c:v>19.3215</c:v>
                </c:pt>
                <c:pt idx="3812">
                  <c:v>19.326599999999999</c:v>
                </c:pt>
                <c:pt idx="3813">
                  <c:v>19.331700000000001</c:v>
                </c:pt>
                <c:pt idx="3814">
                  <c:v>19.3368</c:v>
                </c:pt>
                <c:pt idx="3815">
                  <c:v>19.341799999999999</c:v>
                </c:pt>
                <c:pt idx="3816">
                  <c:v>19.346900000000002</c:v>
                </c:pt>
                <c:pt idx="3817">
                  <c:v>19.352</c:v>
                </c:pt>
                <c:pt idx="3818">
                  <c:v>19.357099999999999</c:v>
                </c:pt>
                <c:pt idx="3819">
                  <c:v>19.362200000000001</c:v>
                </c:pt>
                <c:pt idx="3820">
                  <c:v>19.3673</c:v>
                </c:pt>
                <c:pt idx="3821">
                  <c:v>19.372399999999999</c:v>
                </c:pt>
                <c:pt idx="3822">
                  <c:v>19.377400000000002</c:v>
                </c:pt>
                <c:pt idx="3823">
                  <c:v>19.3825</c:v>
                </c:pt>
                <c:pt idx="3824">
                  <c:v>19.387599999999999</c:v>
                </c:pt>
                <c:pt idx="3825">
                  <c:v>19.392700000000001</c:v>
                </c:pt>
                <c:pt idx="3826">
                  <c:v>19.3978</c:v>
                </c:pt>
                <c:pt idx="3827">
                  <c:v>19.402899999999999</c:v>
                </c:pt>
                <c:pt idx="3828">
                  <c:v>19.407900000000001</c:v>
                </c:pt>
                <c:pt idx="3829">
                  <c:v>19.413</c:v>
                </c:pt>
                <c:pt idx="3830">
                  <c:v>19.418099999999999</c:v>
                </c:pt>
                <c:pt idx="3831">
                  <c:v>19.423200000000001</c:v>
                </c:pt>
                <c:pt idx="3832">
                  <c:v>19.4283</c:v>
                </c:pt>
                <c:pt idx="3833">
                  <c:v>19.433399999999999</c:v>
                </c:pt>
                <c:pt idx="3834">
                  <c:v>19.438500000000001</c:v>
                </c:pt>
                <c:pt idx="3835">
                  <c:v>19.4435</c:v>
                </c:pt>
                <c:pt idx="3836">
                  <c:v>19.448599999999999</c:v>
                </c:pt>
                <c:pt idx="3837">
                  <c:v>19.453700000000001</c:v>
                </c:pt>
                <c:pt idx="3838">
                  <c:v>19.4588</c:v>
                </c:pt>
                <c:pt idx="3839">
                  <c:v>19.463899999999999</c:v>
                </c:pt>
                <c:pt idx="3840">
                  <c:v>19.469000000000001</c:v>
                </c:pt>
                <c:pt idx="3841">
                  <c:v>19.474</c:v>
                </c:pt>
                <c:pt idx="3842">
                  <c:v>19.479099999999999</c:v>
                </c:pt>
                <c:pt idx="3843">
                  <c:v>19.484200000000001</c:v>
                </c:pt>
                <c:pt idx="3844">
                  <c:v>19.4893</c:v>
                </c:pt>
                <c:pt idx="3845">
                  <c:v>19.494399999999999</c:v>
                </c:pt>
                <c:pt idx="3846">
                  <c:v>19.499500000000001</c:v>
                </c:pt>
                <c:pt idx="3847">
                  <c:v>19.5046</c:v>
                </c:pt>
                <c:pt idx="3848">
                  <c:v>19.509599999999999</c:v>
                </c:pt>
                <c:pt idx="3849">
                  <c:v>19.514700000000001</c:v>
                </c:pt>
                <c:pt idx="3850">
                  <c:v>19.5198</c:v>
                </c:pt>
                <c:pt idx="3851">
                  <c:v>19.524899999999999</c:v>
                </c:pt>
                <c:pt idx="3852">
                  <c:v>19.53</c:v>
                </c:pt>
                <c:pt idx="3853">
                  <c:v>19.5351</c:v>
                </c:pt>
                <c:pt idx="3854">
                  <c:v>19.540099999999999</c:v>
                </c:pt>
                <c:pt idx="3855">
                  <c:v>19.545200000000001</c:v>
                </c:pt>
                <c:pt idx="3856">
                  <c:v>19.5503</c:v>
                </c:pt>
                <c:pt idx="3857">
                  <c:v>19.555399999999999</c:v>
                </c:pt>
                <c:pt idx="3858">
                  <c:v>19.560500000000001</c:v>
                </c:pt>
                <c:pt idx="3859">
                  <c:v>19.5656</c:v>
                </c:pt>
                <c:pt idx="3860">
                  <c:v>19.570699999999999</c:v>
                </c:pt>
                <c:pt idx="3861">
                  <c:v>19.575700000000001</c:v>
                </c:pt>
                <c:pt idx="3862">
                  <c:v>19.5808</c:v>
                </c:pt>
                <c:pt idx="3863">
                  <c:v>19.585899999999999</c:v>
                </c:pt>
                <c:pt idx="3864">
                  <c:v>19.591000000000001</c:v>
                </c:pt>
                <c:pt idx="3865">
                  <c:v>19.5961</c:v>
                </c:pt>
                <c:pt idx="3866">
                  <c:v>19.601199999999999</c:v>
                </c:pt>
                <c:pt idx="3867">
                  <c:v>19.606200000000001</c:v>
                </c:pt>
                <c:pt idx="3868">
                  <c:v>19.6113</c:v>
                </c:pt>
                <c:pt idx="3869">
                  <c:v>19.616399999999999</c:v>
                </c:pt>
                <c:pt idx="3870">
                  <c:v>19.621500000000001</c:v>
                </c:pt>
                <c:pt idx="3871">
                  <c:v>19.6266</c:v>
                </c:pt>
                <c:pt idx="3872">
                  <c:v>19.631699999999999</c:v>
                </c:pt>
                <c:pt idx="3873">
                  <c:v>19.636800000000001</c:v>
                </c:pt>
                <c:pt idx="3874">
                  <c:v>19.6418</c:v>
                </c:pt>
                <c:pt idx="3875">
                  <c:v>19.646899999999999</c:v>
                </c:pt>
                <c:pt idx="3876">
                  <c:v>19.652000000000001</c:v>
                </c:pt>
                <c:pt idx="3877">
                  <c:v>19.6571</c:v>
                </c:pt>
                <c:pt idx="3878">
                  <c:v>19.662199999999999</c:v>
                </c:pt>
                <c:pt idx="3879">
                  <c:v>19.667300000000001</c:v>
                </c:pt>
                <c:pt idx="3880">
                  <c:v>19.6723</c:v>
                </c:pt>
                <c:pt idx="3881">
                  <c:v>19.677399999999999</c:v>
                </c:pt>
                <c:pt idx="3882">
                  <c:v>19.682500000000001</c:v>
                </c:pt>
                <c:pt idx="3883">
                  <c:v>19.6876</c:v>
                </c:pt>
                <c:pt idx="3884">
                  <c:v>19.692699999999999</c:v>
                </c:pt>
                <c:pt idx="3885">
                  <c:v>19.697800000000001</c:v>
                </c:pt>
                <c:pt idx="3886">
                  <c:v>19.7029</c:v>
                </c:pt>
                <c:pt idx="3887">
                  <c:v>19.707899999999999</c:v>
                </c:pt>
                <c:pt idx="3888">
                  <c:v>19.713000000000001</c:v>
                </c:pt>
                <c:pt idx="3889">
                  <c:v>19.7181</c:v>
                </c:pt>
                <c:pt idx="3890">
                  <c:v>19.723199999999999</c:v>
                </c:pt>
                <c:pt idx="3891">
                  <c:v>19.728300000000001</c:v>
                </c:pt>
                <c:pt idx="3892">
                  <c:v>19.7334</c:v>
                </c:pt>
                <c:pt idx="3893">
                  <c:v>19.738399999999999</c:v>
                </c:pt>
                <c:pt idx="3894">
                  <c:v>19.743500000000001</c:v>
                </c:pt>
                <c:pt idx="3895">
                  <c:v>19.7486</c:v>
                </c:pt>
                <c:pt idx="3896">
                  <c:v>19.753699999999998</c:v>
                </c:pt>
                <c:pt idx="3897">
                  <c:v>19.758800000000001</c:v>
                </c:pt>
                <c:pt idx="3898">
                  <c:v>19.7639</c:v>
                </c:pt>
                <c:pt idx="3899">
                  <c:v>19.768999999999998</c:v>
                </c:pt>
                <c:pt idx="3900">
                  <c:v>19.774000000000001</c:v>
                </c:pt>
                <c:pt idx="3901">
                  <c:v>19.7791</c:v>
                </c:pt>
                <c:pt idx="3902">
                  <c:v>19.784199999999998</c:v>
                </c:pt>
                <c:pt idx="3903">
                  <c:v>19.789300000000001</c:v>
                </c:pt>
                <c:pt idx="3904">
                  <c:v>19.7944</c:v>
                </c:pt>
                <c:pt idx="3905">
                  <c:v>19.799499999999998</c:v>
                </c:pt>
                <c:pt idx="3906">
                  <c:v>19.804500000000001</c:v>
                </c:pt>
                <c:pt idx="3907">
                  <c:v>19.8096</c:v>
                </c:pt>
                <c:pt idx="3908">
                  <c:v>19.814699999999998</c:v>
                </c:pt>
                <c:pt idx="3909">
                  <c:v>19.819800000000001</c:v>
                </c:pt>
                <c:pt idx="3910">
                  <c:v>19.8249</c:v>
                </c:pt>
                <c:pt idx="3911">
                  <c:v>19.829999999999998</c:v>
                </c:pt>
                <c:pt idx="3912">
                  <c:v>19.835100000000001</c:v>
                </c:pt>
                <c:pt idx="3913">
                  <c:v>19.8401</c:v>
                </c:pt>
                <c:pt idx="3914">
                  <c:v>19.845199999999998</c:v>
                </c:pt>
                <c:pt idx="3915">
                  <c:v>19.850300000000001</c:v>
                </c:pt>
                <c:pt idx="3916">
                  <c:v>19.855399999999999</c:v>
                </c:pt>
                <c:pt idx="3917">
                  <c:v>19.860499999999998</c:v>
                </c:pt>
                <c:pt idx="3918">
                  <c:v>19.865600000000001</c:v>
                </c:pt>
                <c:pt idx="3919">
                  <c:v>19.8706</c:v>
                </c:pt>
                <c:pt idx="3920">
                  <c:v>19.875699999999998</c:v>
                </c:pt>
                <c:pt idx="3921">
                  <c:v>19.880800000000001</c:v>
                </c:pt>
                <c:pt idx="3922">
                  <c:v>19.885899999999999</c:v>
                </c:pt>
                <c:pt idx="3923">
                  <c:v>19.890999999999998</c:v>
                </c:pt>
                <c:pt idx="3924">
                  <c:v>19.896100000000001</c:v>
                </c:pt>
                <c:pt idx="3925">
                  <c:v>19.901199999999999</c:v>
                </c:pt>
                <c:pt idx="3926">
                  <c:v>19.906199999999998</c:v>
                </c:pt>
                <c:pt idx="3927">
                  <c:v>19.911300000000001</c:v>
                </c:pt>
                <c:pt idx="3928">
                  <c:v>19.916399999999999</c:v>
                </c:pt>
                <c:pt idx="3929">
                  <c:v>19.921500000000002</c:v>
                </c:pt>
                <c:pt idx="3930">
                  <c:v>19.926600000000001</c:v>
                </c:pt>
                <c:pt idx="3931">
                  <c:v>19.931699999999999</c:v>
                </c:pt>
                <c:pt idx="3932">
                  <c:v>19.936699999999998</c:v>
                </c:pt>
                <c:pt idx="3933">
                  <c:v>19.941800000000001</c:v>
                </c:pt>
                <c:pt idx="3934">
                  <c:v>19.946899999999999</c:v>
                </c:pt>
                <c:pt idx="3935">
                  <c:v>19.952000000000002</c:v>
                </c:pt>
                <c:pt idx="3936">
                  <c:v>19.957100000000001</c:v>
                </c:pt>
                <c:pt idx="3937">
                  <c:v>19.962199999999999</c:v>
                </c:pt>
                <c:pt idx="3938">
                  <c:v>19.967300000000002</c:v>
                </c:pt>
                <c:pt idx="3939">
                  <c:v>19.972300000000001</c:v>
                </c:pt>
                <c:pt idx="3940">
                  <c:v>19.977399999999999</c:v>
                </c:pt>
                <c:pt idx="3941">
                  <c:v>19.982500000000002</c:v>
                </c:pt>
                <c:pt idx="3942">
                  <c:v>19.9876</c:v>
                </c:pt>
                <c:pt idx="3943">
                  <c:v>19.992699999999999</c:v>
                </c:pt>
                <c:pt idx="3944">
                  <c:v>19.997800000000002</c:v>
                </c:pt>
                <c:pt idx="3945">
                  <c:v>20.002800000000001</c:v>
                </c:pt>
                <c:pt idx="3946">
                  <c:v>20.007899999999999</c:v>
                </c:pt>
                <c:pt idx="3947">
                  <c:v>20.013000000000002</c:v>
                </c:pt>
                <c:pt idx="3948">
                  <c:v>20.0181</c:v>
                </c:pt>
                <c:pt idx="3949">
                  <c:v>20.023199999999999</c:v>
                </c:pt>
                <c:pt idx="3950">
                  <c:v>20.028300000000002</c:v>
                </c:pt>
                <c:pt idx="3951">
                  <c:v>20.0334</c:v>
                </c:pt>
                <c:pt idx="3952">
                  <c:v>20.038399999999999</c:v>
                </c:pt>
                <c:pt idx="3953">
                  <c:v>20.043500000000002</c:v>
                </c:pt>
                <c:pt idx="3954">
                  <c:v>20.0486</c:v>
                </c:pt>
                <c:pt idx="3955">
                  <c:v>20.053699999999999</c:v>
                </c:pt>
                <c:pt idx="3956">
                  <c:v>20.058800000000002</c:v>
                </c:pt>
                <c:pt idx="3957">
                  <c:v>20.0639</c:v>
                </c:pt>
                <c:pt idx="3958">
                  <c:v>20.068899999999999</c:v>
                </c:pt>
                <c:pt idx="3959">
                  <c:v>20.074000000000002</c:v>
                </c:pt>
                <c:pt idx="3960">
                  <c:v>20.0791</c:v>
                </c:pt>
                <c:pt idx="3961">
                  <c:v>20.084199999999999</c:v>
                </c:pt>
                <c:pt idx="3962">
                  <c:v>20.089300000000001</c:v>
                </c:pt>
                <c:pt idx="3963">
                  <c:v>20.0944</c:v>
                </c:pt>
                <c:pt idx="3964">
                  <c:v>20.099499999999999</c:v>
                </c:pt>
                <c:pt idx="3965">
                  <c:v>20.104500000000002</c:v>
                </c:pt>
                <c:pt idx="3966">
                  <c:v>20.1096</c:v>
                </c:pt>
                <c:pt idx="3967">
                  <c:v>20.114699999999999</c:v>
                </c:pt>
                <c:pt idx="3968">
                  <c:v>20.119800000000001</c:v>
                </c:pt>
                <c:pt idx="3969">
                  <c:v>20.1249</c:v>
                </c:pt>
                <c:pt idx="3970">
                  <c:v>20.13</c:v>
                </c:pt>
                <c:pt idx="3971">
                  <c:v>20.135000000000002</c:v>
                </c:pt>
                <c:pt idx="3972">
                  <c:v>20.1401</c:v>
                </c:pt>
                <c:pt idx="3973">
                  <c:v>20.145199999999999</c:v>
                </c:pt>
                <c:pt idx="3974">
                  <c:v>20.150300000000001</c:v>
                </c:pt>
                <c:pt idx="3975">
                  <c:v>20.1554</c:v>
                </c:pt>
                <c:pt idx="3976">
                  <c:v>20.160499999999999</c:v>
                </c:pt>
                <c:pt idx="3977">
                  <c:v>20.165600000000001</c:v>
                </c:pt>
                <c:pt idx="3978">
                  <c:v>20.1706</c:v>
                </c:pt>
                <c:pt idx="3979">
                  <c:v>20.175699999999999</c:v>
                </c:pt>
                <c:pt idx="3980">
                  <c:v>20.180800000000001</c:v>
                </c:pt>
                <c:pt idx="3981">
                  <c:v>20.1859</c:v>
                </c:pt>
                <c:pt idx="3982">
                  <c:v>20.190999999999999</c:v>
                </c:pt>
                <c:pt idx="3983">
                  <c:v>20.196100000000001</c:v>
                </c:pt>
                <c:pt idx="3984">
                  <c:v>20.2011</c:v>
                </c:pt>
                <c:pt idx="3985">
                  <c:v>20.206199999999999</c:v>
                </c:pt>
                <c:pt idx="3986">
                  <c:v>20.211300000000001</c:v>
                </c:pt>
                <c:pt idx="3987">
                  <c:v>20.2164</c:v>
                </c:pt>
                <c:pt idx="3988">
                  <c:v>20.221499999999999</c:v>
                </c:pt>
                <c:pt idx="3989">
                  <c:v>20.226600000000001</c:v>
                </c:pt>
                <c:pt idx="3990">
                  <c:v>20.2317</c:v>
                </c:pt>
                <c:pt idx="3991">
                  <c:v>20.236699999999999</c:v>
                </c:pt>
                <c:pt idx="3992">
                  <c:v>20.241800000000001</c:v>
                </c:pt>
                <c:pt idx="3993">
                  <c:v>20.2469</c:v>
                </c:pt>
                <c:pt idx="3994">
                  <c:v>20.251999999999999</c:v>
                </c:pt>
                <c:pt idx="3995">
                  <c:v>20.257100000000001</c:v>
                </c:pt>
                <c:pt idx="3996">
                  <c:v>20.2622</c:v>
                </c:pt>
                <c:pt idx="3997">
                  <c:v>20.267199999999999</c:v>
                </c:pt>
                <c:pt idx="3998">
                  <c:v>20.272300000000001</c:v>
                </c:pt>
                <c:pt idx="3999">
                  <c:v>20.2774</c:v>
                </c:pt>
                <c:pt idx="4000">
                  <c:v>20.282499999999999</c:v>
                </c:pt>
                <c:pt idx="4001">
                  <c:v>20.287600000000001</c:v>
                </c:pt>
                <c:pt idx="4002">
                  <c:v>20.2927</c:v>
                </c:pt>
                <c:pt idx="4003">
                  <c:v>20.297799999999999</c:v>
                </c:pt>
                <c:pt idx="4004">
                  <c:v>20.302800000000001</c:v>
                </c:pt>
                <c:pt idx="4005">
                  <c:v>20.3079</c:v>
                </c:pt>
                <c:pt idx="4006">
                  <c:v>20.312999999999999</c:v>
                </c:pt>
                <c:pt idx="4007">
                  <c:v>20.318100000000001</c:v>
                </c:pt>
                <c:pt idx="4008">
                  <c:v>20.3232</c:v>
                </c:pt>
                <c:pt idx="4009">
                  <c:v>20.328299999999999</c:v>
                </c:pt>
                <c:pt idx="4010">
                  <c:v>20.333300000000001</c:v>
                </c:pt>
                <c:pt idx="4011">
                  <c:v>20.3384</c:v>
                </c:pt>
                <c:pt idx="4012">
                  <c:v>20.343499999999999</c:v>
                </c:pt>
                <c:pt idx="4013">
                  <c:v>20.348600000000001</c:v>
                </c:pt>
                <c:pt idx="4014">
                  <c:v>20.3537</c:v>
                </c:pt>
                <c:pt idx="4015">
                  <c:v>20.358799999999999</c:v>
                </c:pt>
                <c:pt idx="4016">
                  <c:v>20.363900000000001</c:v>
                </c:pt>
                <c:pt idx="4017">
                  <c:v>20.3689</c:v>
                </c:pt>
                <c:pt idx="4018">
                  <c:v>20.373999999999999</c:v>
                </c:pt>
                <c:pt idx="4019">
                  <c:v>20.379100000000001</c:v>
                </c:pt>
                <c:pt idx="4020">
                  <c:v>20.3842</c:v>
                </c:pt>
                <c:pt idx="4021">
                  <c:v>20.389299999999999</c:v>
                </c:pt>
                <c:pt idx="4022">
                  <c:v>20.394400000000001</c:v>
                </c:pt>
                <c:pt idx="4023">
                  <c:v>20.3994</c:v>
                </c:pt>
                <c:pt idx="4024">
                  <c:v>20.404499999999999</c:v>
                </c:pt>
                <c:pt idx="4025">
                  <c:v>20.409600000000001</c:v>
                </c:pt>
                <c:pt idx="4026">
                  <c:v>20.4147</c:v>
                </c:pt>
                <c:pt idx="4027">
                  <c:v>20.419799999999999</c:v>
                </c:pt>
                <c:pt idx="4028">
                  <c:v>20.424900000000001</c:v>
                </c:pt>
                <c:pt idx="4029">
                  <c:v>20.43</c:v>
                </c:pt>
                <c:pt idx="4030">
                  <c:v>20.434999999999999</c:v>
                </c:pt>
                <c:pt idx="4031">
                  <c:v>20.440100000000001</c:v>
                </c:pt>
                <c:pt idx="4032">
                  <c:v>20.4452</c:v>
                </c:pt>
                <c:pt idx="4033">
                  <c:v>20.450299999999999</c:v>
                </c:pt>
                <c:pt idx="4034">
                  <c:v>20.455400000000001</c:v>
                </c:pt>
                <c:pt idx="4035">
                  <c:v>20.4605</c:v>
                </c:pt>
                <c:pt idx="4036">
                  <c:v>20.465499999999999</c:v>
                </c:pt>
                <c:pt idx="4037">
                  <c:v>20.470600000000001</c:v>
                </c:pt>
                <c:pt idx="4038">
                  <c:v>20.4757</c:v>
                </c:pt>
                <c:pt idx="4039">
                  <c:v>20.480799999999999</c:v>
                </c:pt>
                <c:pt idx="4040">
                  <c:v>20.485900000000001</c:v>
                </c:pt>
                <c:pt idx="4041">
                  <c:v>20.491</c:v>
                </c:pt>
                <c:pt idx="4042">
                  <c:v>20.496099999999998</c:v>
                </c:pt>
                <c:pt idx="4043">
                  <c:v>20.501100000000001</c:v>
                </c:pt>
                <c:pt idx="4044">
                  <c:v>20.5062</c:v>
                </c:pt>
                <c:pt idx="4045">
                  <c:v>20.511299999999999</c:v>
                </c:pt>
                <c:pt idx="4046">
                  <c:v>20.516400000000001</c:v>
                </c:pt>
                <c:pt idx="4047">
                  <c:v>20.5215</c:v>
                </c:pt>
                <c:pt idx="4048">
                  <c:v>20.526599999999998</c:v>
                </c:pt>
                <c:pt idx="4049">
                  <c:v>20.531600000000001</c:v>
                </c:pt>
                <c:pt idx="4050">
                  <c:v>20.5367</c:v>
                </c:pt>
                <c:pt idx="4051">
                  <c:v>20.541799999999999</c:v>
                </c:pt>
                <c:pt idx="4052">
                  <c:v>20.546900000000001</c:v>
                </c:pt>
                <c:pt idx="4053">
                  <c:v>20.552</c:v>
                </c:pt>
                <c:pt idx="4054">
                  <c:v>20.557099999999998</c:v>
                </c:pt>
                <c:pt idx="4055">
                  <c:v>20.562200000000001</c:v>
                </c:pt>
                <c:pt idx="4056">
                  <c:v>20.5672</c:v>
                </c:pt>
                <c:pt idx="4057">
                  <c:v>20.572299999999998</c:v>
                </c:pt>
                <c:pt idx="4058">
                  <c:v>20.577400000000001</c:v>
                </c:pt>
                <c:pt idx="4059">
                  <c:v>20.5825</c:v>
                </c:pt>
                <c:pt idx="4060">
                  <c:v>20.587599999999998</c:v>
                </c:pt>
                <c:pt idx="4061">
                  <c:v>20.592700000000001</c:v>
                </c:pt>
                <c:pt idx="4062">
                  <c:v>20.5977</c:v>
                </c:pt>
                <c:pt idx="4063">
                  <c:v>20.602799999999998</c:v>
                </c:pt>
                <c:pt idx="4064">
                  <c:v>20.607900000000001</c:v>
                </c:pt>
                <c:pt idx="4065">
                  <c:v>20.613</c:v>
                </c:pt>
                <c:pt idx="4066">
                  <c:v>20.618099999999998</c:v>
                </c:pt>
                <c:pt idx="4067">
                  <c:v>20.623200000000001</c:v>
                </c:pt>
                <c:pt idx="4068">
                  <c:v>20.628299999999999</c:v>
                </c:pt>
                <c:pt idx="4069">
                  <c:v>20.633299999999998</c:v>
                </c:pt>
                <c:pt idx="4070">
                  <c:v>20.638400000000001</c:v>
                </c:pt>
                <c:pt idx="4071">
                  <c:v>20.6435</c:v>
                </c:pt>
                <c:pt idx="4072">
                  <c:v>20.648599999999998</c:v>
                </c:pt>
                <c:pt idx="4073">
                  <c:v>20.653700000000001</c:v>
                </c:pt>
                <c:pt idx="4074">
                  <c:v>20.658799999999999</c:v>
                </c:pt>
                <c:pt idx="4075">
                  <c:v>20.663799999999998</c:v>
                </c:pt>
                <c:pt idx="4076">
                  <c:v>20.668900000000001</c:v>
                </c:pt>
                <c:pt idx="4077">
                  <c:v>20.673999999999999</c:v>
                </c:pt>
                <c:pt idx="4078">
                  <c:v>20.679099999999998</c:v>
                </c:pt>
                <c:pt idx="4079">
                  <c:v>20.684200000000001</c:v>
                </c:pt>
                <c:pt idx="4080">
                  <c:v>20.689299999999999</c:v>
                </c:pt>
                <c:pt idx="4081">
                  <c:v>20.694400000000002</c:v>
                </c:pt>
                <c:pt idx="4082">
                  <c:v>20.699400000000001</c:v>
                </c:pt>
                <c:pt idx="4083">
                  <c:v>20.704499999999999</c:v>
                </c:pt>
                <c:pt idx="4084">
                  <c:v>20.709599999999998</c:v>
                </c:pt>
                <c:pt idx="4085">
                  <c:v>20.714700000000001</c:v>
                </c:pt>
                <c:pt idx="4086">
                  <c:v>20.719799999999999</c:v>
                </c:pt>
                <c:pt idx="4087">
                  <c:v>20.724900000000002</c:v>
                </c:pt>
                <c:pt idx="4088">
                  <c:v>20.729900000000001</c:v>
                </c:pt>
                <c:pt idx="4089">
                  <c:v>20.734999999999999</c:v>
                </c:pt>
                <c:pt idx="4090">
                  <c:v>20.740100000000002</c:v>
                </c:pt>
                <c:pt idx="4091">
                  <c:v>20.745200000000001</c:v>
                </c:pt>
                <c:pt idx="4092">
                  <c:v>20.750299999999999</c:v>
                </c:pt>
                <c:pt idx="4093">
                  <c:v>20.755400000000002</c:v>
                </c:pt>
                <c:pt idx="4094">
                  <c:v>20.7605</c:v>
                </c:pt>
                <c:pt idx="4095">
                  <c:v>20.765499999999999</c:v>
                </c:pt>
                <c:pt idx="4096">
                  <c:v>20.770600000000002</c:v>
                </c:pt>
                <c:pt idx="4097">
                  <c:v>20.775700000000001</c:v>
                </c:pt>
                <c:pt idx="4098">
                  <c:v>20.780799999999999</c:v>
                </c:pt>
                <c:pt idx="4099">
                  <c:v>20.785900000000002</c:v>
                </c:pt>
                <c:pt idx="4100">
                  <c:v>20.791</c:v>
                </c:pt>
                <c:pt idx="4101">
                  <c:v>20.795999999999999</c:v>
                </c:pt>
                <c:pt idx="4102">
                  <c:v>20.801100000000002</c:v>
                </c:pt>
                <c:pt idx="4103">
                  <c:v>20.8062</c:v>
                </c:pt>
                <c:pt idx="4104">
                  <c:v>20.811299999999999</c:v>
                </c:pt>
                <c:pt idx="4105">
                  <c:v>20.816400000000002</c:v>
                </c:pt>
                <c:pt idx="4106">
                  <c:v>20.8215</c:v>
                </c:pt>
                <c:pt idx="4107">
                  <c:v>20.826599999999999</c:v>
                </c:pt>
                <c:pt idx="4108">
                  <c:v>20.831600000000002</c:v>
                </c:pt>
                <c:pt idx="4109">
                  <c:v>20.8367</c:v>
                </c:pt>
                <c:pt idx="4110">
                  <c:v>20.841799999999999</c:v>
                </c:pt>
                <c:pt idx="4111">
                  <c:v>20.846900000000002</c:v>
                </c:pt>
                <c:pt idx="4112">
                  <c:v>20.852</c:v>
                </c:pt>
                <c:pt idx="4113">
                  <c:v>20.857099999999999</c:v>
                </c:pt>
                <c:pt idx="4114">
                  <c:v>20.862100000000002</c:v>
                </c:pt>
                <c:pt idx="4115">
                  <c:v>20.8672</c:v>
                </c:pt>
                <c:pt idx="4116">
                  <c:v>20.872299999999999</c:v>
                </c:pt>
                <c:pt idx="4117">
                  <c:v>20.877400000000002</c:v>
                </c:pt>
                <c:pt idx="4118">
                  <c:v>20.8825</c:v>
                </c:pt>
                <c:pt idx="4119">
                  <c:v>20.887599999999999</c:v>
                </c:pt>
                <c:pt idx="4120">
                  <c:v>20.892700000000001</c:v>
                </c:pt>
                <c:pt idx="4121">
                  <c:v>20.8977</c:v>
                </c:pt>
                <c:pt idx="4122">
                  <c:v>20.902799999999999</c:v>
                </c:pt>
                <c:pt idx="4123">
                  <c:v>20.907900000000001</c:v>
                </c:pt>
                <c:pt idx="4124">
                  <c:v>20.913</c:v>
                </c:pt>
                <c:pt idx="4125">
                  <c:v>20.918099999999999</c:v>
                </c:pt>
                <c:pt idx="4126">
                  <c:v>20.923200000000001</c:v>
                </c:pt>
                <c:pt idx="4127">
                  <c:v>20.9282</c:v>
                </c:pt>
                <c:pt idx="4128">
                  <c:v>20.933299999999999</c:v>
                </c:pt>
                <c:pt idx="4129">
                  <c:v>20.938400000000001</c:v>
                </c:pt>
                <c:pt idx="4130">
                  <c:v>20.9435</c:v>
                </c:pt>
                <c:pt idx="4131">
                  <c:v>20.948599999999999</c:v>
                </c:pt>
                <c:pt idx="4132">
                  <c:v>20.953700000000001</c:v>
                </c:pt>
                <c:pt idx="4133">
                  <c:v>20.9588</c:v>
                </c:pt>
                <c:pt idx="4134">
                  <c:v>20.963799999999999</c:v>
                </c:pt>
                <c:pt idx="4135">
                  <c:v>20.968900000000001</c:v>
                </c:pt>
                <c:pt idx="4136">
                  <c:v>20.974</c:v>
                </c:pt>
                <c:pt idx="4137">
                  <c:v>20.979099999999999</c:v>
                </c:pt>
                <c:pt idx="4138">
                  <c:v>20.984200000000001</c:v>
                </c:pt>
                <c:pt idx="4139">
                  <c:v>20.9893</c:v>
                </c:pt>
                <c:pt idx="4140">
                  <c:v>20.994299999999999</c:v>
                </c:pt>
                <c:pt idx="4141">
                  <c:v>20.999400000000001</c:v>
                </c:pt>
                <c:pt idx="4142">
                  <c:v>21.0045</c:v>
                </c:pt>
                <c:pt idx="4143">
                  <c:v>21.009599999999999</c:v>
                </c:pt>
                <c:pt idx="4144">
                  <c:v>21.014700000000001</c:v>
                </c:pt>
                <c:pt idx="4145">
                  <c:v>21.0198</c:v>
                </c:pt>
                <c:pt idx="4146">
                  <c:v>21.024899999999999</c:v>
                </c:pt>
                <c:pt idx="4147">
                  <c:v>21.029900000000001</c:v>
                </c:pt>
                <c:pt idx="4148">
                  <c:v>21.035</c:v>
                </c:pt>
                <c:pt idx="4149">
                  <c:v>21.040099999999999</c:v>
                </c:pt>
                <c:pt idx="4150">
                  <c:v>21.045200000000001</c:v>
                </c:pt>
                <c:pt idx="4151">
                  <c:v>21.0503</c:v>
                </c:pt>
                <c:pt idx="4152">
                  <c:v>21.055399999999999</c:v>
                </c:pt>
                <c:pt idx="4153">
                  <c:v>21.060400000000001</c:v>
                </c:pt>
                <c:pt idx="4154">
                  <c:v>21.0655</c:v>
                </c:pt>
                <c:pt idx="4155">
                  <c:v>21.070599999999999</c:v>
                </c:pt>
                <c:pt idx="4156">
                  <c:v>21.075700000000001</c:v>
                </c:pt>
                <c:pt idx="4157">
                  <c:v>21.0808</c:v>
                </c:pt>
                <c:pt idx="4158">
                  <c:v>21.085899999999999</c:v>
                </c:pt>
                <c:pt idx="4159">
                  <c:v>21.091000000000001</c:v>
                </c:pt>
                <c:pt idx="4160">
                  <c:v>21.096</c:v>
                </c:pt>
                <c:pt idx="4161">
                  <c:v>21.101099999999999</c:v>
                </c:pt>
                <c:pt idx="4162">
                  <c:v>21.106200000000001</c:v>
                </c:pt>
                <c:pt idx="4163">
                  <c:v>21.1113</c:v>
                </c:pt>
                <c:pt idx="4164">
                  <c:v>21.116399999999999</c:v>
                </c:pt>
                <c:pt idx="4165">
                  <c:v>21.121500000000001</c:v>
                </c:pt>
                <c:pt idx="4166">
                  <c:v>21.1265</c:v>
                </c:pt>
                <c:pt idx="4167">
                  <c:v>21.131599999999999</c:v>
                </c:pt>
                <c:pt idx="4168">
                  <c:v>21.136700000000001</c:v>
                </c:pt>
                <c:pt idx="4169">
                  <c:v>21.1418</c:v>
                </c:pt>
                <c:pt idx="4170">
                  <c:v>21.146899999999999</c:v>
                </c:pt>
                <c:pt idx="4171">
                  <c:v>21.152000000000001</c:v>
                </c:pt>
                <c:pt idx="4172">
                  <c:v>21.1571</c:v>
                </c:pt>
                <c:pt idx="4173">
                  <c:v>21.162099999999999</c:v>
                </c:pt>
                <c:pt idx="4174">
                  <c:v>21.167200000000001</c:v>
                </c:pt>
                <c:pt idx="4175">
                  <c:v>21.1723</c:v>
                </c:pt>
                <c:pt idx="4176">
                  <c:v>21.177399999999999</c:v>
                </c:pt>
                <c:pt idx="4177">
                  <c:v>21.182500000000001</c:v>
                </c:pt>
                <c:pt idx="4178">
                  <c:v>21.1876</c:v>
                </c:pt>
                <c:pt idx="4179">
                  <c:v>21.192599999999999</c:v>
                </c:pt>
                <c:pt idx="4180">
                  <c:v>21.197700000000001</c:v>
                </c:pt>
                <c:pt idx="4181">
                  <c:v>21.2028</c:v>
                </c:pt>
                <c:pt idx="4182">
                  <c:v>21.207899999999999</c:v>
                </c:pt>
                <c:pt idx="4183">
                  <c:v>21.213000000000001</c:v>
                </c:pt>
                <c:pt idx="4184">
                  <c:v>21.2181</c:v>
                </c:pt>
                <c:pt idx="4185">
                  <c:v>21.223199999999999</c:v>
                </c:pt>
                <c:pt idx="4186">
                  <c:v>21.228200000000001</c:v>
                </c:pt>
                <c:pt idx="4187">
                  <c:v>21.2333</c:v>
                </c:pt>
                <c:pt idx="4188">
                  <c:v>21.238399999999999</c:v>
                </c:pt>
                <c:pt idx="4189">
                  <c:v>21.243500000000001</c:v>
                </c:pt>
                <c:pt idx="4190">
                  <c:v>21.2486</c:v>
                </c:pt>
                <c:pt idx="4191">
                  <c:v>21.253699999999998</c:v>
                </c:pt>
                <c:pt idx="4192">
                  <c:v>21.258700000000001</c:v>
                </c:pt>
                <c:pt idx="4193">
                  <c:v>21.2638</c:v>
                </c:pt>
                <c:pt idx="4194">
                  <c:v>21.268899999999999</c:v>
                </c:pt>
                <c:pt idx="4195">
                  <c:v>21.274000000000001</c:v>
                </c:pt>
                <c:pt idx="4196">
                  <c:v>21.2791</c:v>
                </c:pt>
                <c:pt idx="4197">
                  <c:v>21.284199999999998</c:v>
                </c:pt>
                <c:pt idx="4198">
                  <c:v>21.289300000000001</c:v>
                </c:pt>
                <c:pt idx="4199">
                  <c:v>21.2943</c:v>
                </c:pt>
                <c:pt idx="4200">
                  <c:v>21.299399999999999</c:v>
                </c:pt>
                <c:pt idx="4201">
                  <c:v>21.304500000000001</c:v>
                </c:pt>
                <c:pt idx="4202">
                  <c:v>21.3096</c:v>
                </c:pt>
                <c:pt idx="4203">
                  <c:v>21.314699999999998</c:v>
                </c:pt>
                <c:pt idx="4204">
                  <c:v>21.319800000000001</c:v>
                </c:pt>
                <c:pt idx="4205">
                  <c:v>21.3248</c:v>
                </c:pt>
                <c:pt idx="4206">
                  <c:v>21.329899999999999</c:v>
                </c:pt>
                <c:pt idx="4207">
                  <c:v>21.335000000000001</c:v>
                </c:pt>
                <c:pt idx="4208">
                  <c:v>21.3401</c:v>
                </c:pt>
                <c:pt idx="4209">
                  <c:v>21.345199999999998</c:v>
                </c:pt>
                <c:pt idx="4210">
                  <c:v>21.350300000000001</c:v>
                </c:pt>
                <c:pt idx="4211">
                  <c:v>21.355399999999999</c:v>
                </c:pt>
                <c:pt idx="4212">
                  <c:v>21.360399999999998</c:v>
                </c:pt>
                <c:pt idx="4213">
                  <c:v>21.365500000000001</c:v>
                </c:pt>
                <c:pt idx="4214">
                  <c:v>21.3706</c:v>
                </c:pt>
                <c:pt idx="4215">
                  <c:v>21.375699999999998</c:v>
                </c:pt>
                <c:pt idx="4216">
                  <c:v>21.380800000000001</c:v>
                </c:pt>
                <c:pt idx="4217">
                  <c:v>21.385899999999999</c:v>
                </c:pt>
                <c:pt idx="4218">
                  <c:v>21.390899999999998</c:v>
                </c:pt>
                <c:pt idx="4219">
                  <c:v>21.396000000000001</c:v>
                </c:pt>
                <c:pt idx="4220">
                  <c:v>21.4011</c:v>
                </c:pt>
                <c:pt idx="4221">
                  <c:v>21.406199999999998</c:v>
                </c:pt>
                <c:pt idx="4222">
                  <c:v>21.411300000000001</c:v>
                </c:pt>
                <c:pt idx="4223">
                  <c:v>21.416399999999999</c:v>
                </c:pt>
                <c:pt idx="4224">
                  <c:v>21.421500000000002</c:v>
                </c:pt>
                <c:pt idx="4225">
                  <c:v>21.426500000000001</c:v>
                </c:pt>
                <c:pt idx="4226">
                  <c:v>21.4316</c:v>
                </c:pt>
                <c:pt idx="4227">
                  <c:v>21.436699999999998</c:v>
                </c:pt>
                <c:pt idx="4228">
                  <c:v>21.441800000000001</c:v>
                </c:pt>
                <c:pt idx="4229">
                  <c:v>21.446899999999999</c:v>
                </c:pt>
                <c:pt idx="4230">
                  <c:v>21.452000000000002</c:v>
                </c:pt>
                <c:pt idx="4231">
                  <c:v>21.457000000000001</c:v>
                </c:pt>
                <c:pt idx="4232">
                  <c:v>21.4621</c:v>
                </c:pt>
                <c:pt idx="4233">
                  <c:v>21.467199999999998</c:v>
                </c:pt>
                <c:pt idx="4234">
                  <c:v>21.472300000000001</c:v>
                </c:pt>
                <c:pt idx="4235">
                  <c:v>21.477399999999999</c:v>
                </c:pt>
                <c:pt idx="4236">
                  <c:v>21.482500000000002</c:v>
                </c:pt>
                <c:pt idx="4237">
                  <c:v>21.4876</c:v>
                </c:pt>
                <c:pt idx="4238">
                  <c:v>21.492599999999999</c:v>
                </c:pt>
                <c:pt idx="4239">
                  <c:v>21.497699999999998</c:v>
                </c:pt>
                <c:pt idx="4240">
                  <c:v>21.502800000000001</c:v>
                </c:pt>
                <c:pt idx="4241">
                  <c:v>21.507899999999999</c:v>
                </c:pt>
                <c:pt idx="4242">
                  <c:v>21.513000000000002</c:v>
                </c:pt>
                <c:pt idx="4243">
                  <c:v>21.5181</c:v>
                </c:pt>
                <c:pt idx="4244">
                  <c:v>21.523099999999999</c:v>
                </c:pt>
                <c:pt idx="4245">
                  <c:v>21.528199999999998</c:v>
                </c:pt>
                <c:pt idx="4246">
                  <c:v>21.533300000000001</c:v>
                </c:pt>
                <c:pt idx="4247">
                  <c:v>21.538399999999999</c:v>
                </c:pt>
                <c:pt idx="4248">
                  <c:v>21.543500000000002</c:v>
                </c:pt>
                <c:pt idx="4249">
                  <c:v>21.5486</c:v>
                </c:pt>
                <c:pt idx="4250">
                  <c:v>21.553699999999999</c:v>
                </c:pt>
                <c:pt idx="4251">
                  <c:v>21.558700000000002</c:v>
                </c:pt>
                <c:pt idx="4252">
                  <c:v>21.563800000000001</c:v>
                </c:pt>
                <c:pt idx="4253">
                  <c:v>21.568899999999999</c:v>
                </c:pt>
                <c:pt idx="4254">
                  <c:v>21.574000000000002</c:v>
                </c:pt>
                <c:pt idx="4255">
                  <c:v>21.5791</c:v>
                </c:pt>
                <c:pt idx="4256">
                  <c:v>21.584199999999999</c:v>
                </c:pt>
                <c:pt idx="4257">
                  <c:v>21.589200000000002</c:v>
                </c:pt>
                <c:pt idx="4258">
                  <c:v>21.5943</c:v>
                </c:pt>
                <c:pt idx="4259">
                  <c:v>21.599399999999999</c:v>
                </c:pt>
                <c:pt idx="4260">
                  <c:v>21.604500000000002</c:v>
                </c:pt>
                <c:pt idx="4261">
                  <c:v>21.6096</c:v>
                </c:pt>
                <c:pt idx="4262">
                  <c:v>21.614699999999999</c:v>
                </c:pt>
                <c:pt idx="4263">
                  <c:v>21.619800000000001</c:v>
                </c:pt>
                <c:pt idx="4264">
                  <c:v>21.6248</c:v>
                </c:pt>
                <c:pt idx="4265">
                  <c:v>21.629899999999999</c:v>
                </c:pt>
                <c:pt idx="4266">
                  <c:v>21.635000000000002</c:v>
                </c:pt>
                <c:pt idx="4267">
                  <c:v>21.6401</c:v>
                </c:pt>
                <c:pt idx="4268">
                  <c:v>21.645199999999999</c:v>
                </c:pt>
                <c:pt idx="4269">
                  <c:v>21.650300000000001</c:v>
                </c:pt>
                <c:pt idx="4270">
                  <c:v>21.6553</c:v>
                </c:pt>
                <c:pt idx="4271">
                  <c:v>21.660399999999999</c:v>
                </c:pt>
                <c:pt idx="4272">
                  <c:v>21.665500000000002</c:v>
                </c:pt>
                <c:pt idx="4273">
                  <c:v>21.6706</c:v>
                </c:pt>
                <c:pt idx="4274">
                  <c:v>21.675699999999999</c:v>
                </c:pt>
                <c:pt idx="4275">
                  <c:v>21.680800000000001</c:v>
                </c:pt>
                <c:pt idx="4276">
                  <c:v>21.6859</c:v>
                </c:pt>
                <c:pt idx="4277">
                  <c:v>21.690899999999999</c:v>
                </c:pt>
                <c:pt idx="4278">
                  <c:v>21.696000000000002</c:v>
                </c:pt>
                <c:pt idx="4279">
                  <c:v>21.7011</c:v>
                </c:pt>
                <c:pt idx="4280">
                  <c:v>21.706199999999999</c:v>
                </c:pt>
                <c:pt idx="4281">
                  <c:v>21.711300000000001</c:v>
                </c:pt>
                <c:pt idx="4282">
                  <c:v>21.7164</c:v>
                </c:pt>
                <c:pt idx="4283">
                  <c:v>21.721399999999999</c:v>
                </c:pt>
                <c:pt idx="4284">
                  <c:v>21.726500000000001</c:v>
                </c:pt>
                <c:pt idx="4285">
                  <c:v>21.7316</c:v>
                </c:pt>
                <c:pt idx="4286">
                  <c:v>21.736699999999999</c:v>
                </c:pt>
                <c:pt idx="4287">
                  <c:v>21.741800000000001</c:v>
                </c:pt>
                <c:pt idx="4288">
                  <c:v>21.7469</c:v>
                </c:pt>
                <c:pt idx="4289">
                  <c:v>21.751999999999999</c:v>
                </c:pt>
                <c:pt idx="4290">
                  <c:v>21.757000000000001</c:v>
                </c:pt>
                <c:pt idx="4291">
                  <c:v>21.7621</c:v>
                </c:pt>
                <c:pt idx="4292">
                  <c:v>21.767199999999999</c:v>
                </c:pt>
                <c:pt idx="4293">
                  <c:v>21.772300000000001</c:v>
                </c:pt>
                <c:pt idx="4294">
                  <c:v>21.7774</c:v>
                </c:pt>
                <c:pt idx="4295">
                  <c:v>21.782499999999999</c:v>
                </c:pt>
                <c:pt idx="4296">
                  <c:v>21.787500000000001</c:v>
                </c:pt>
                <c:pt idx="4297">
                  <c:v>21.7926</c:v>
                </c:pt>
                <c:pt idx="4298">
                  <c:v>21.797699999999999</c:v>
                </c:pt>
                <c:pt idx="4299">
                  <c:v>21.802800000000001</c:v>
                </c:pt>
                <c:pt idx="4300">
                  <c:v>21.8079</c:v>
                </c:pt>
                <c:pt idx="4301">
                  <c:v>21.812999999999999</c:v>
                </c:pt>
                <c:pt idx="4302">
                  <c:v>21.818100000000001</c:v>
                </c:pt>
                <c:pt idx="4303">
                  <c:v>21.8231</c:v>
                </c:pt>
                <c:pt idx="4304">
                  <c:v>21.828199999999999</c:v>
                </c:pt>
                <c:pt idx="4305">
                  <c:v>21.833300000000001</c:v>
                </c:pt>
                <c:pt idx="4306">
                  <c:v>21.8384</c:v>
                </c:pt>
                <c:pt idx="4307">
                  <c:v>21.843499999999999</c:v>
                </c:pt>
                <c:pt idx="4308">
                  <c:v>21.848600000000001</c:v>
                </c:pt>
                <c:pt idx="4309">
                  <c:v>21.8536</c:v>
                </c:pt>
                <c:pt idx="4310">
                  <c:v>21.858699999999999</c:v>
                </c:pt>
                <c:pt idx="4311">
                  <c:v>21.863800000000001</c:v>
                </c:pt>
                <c:pt idx="4312">
                  <c:v>21.8689</c:v>
                </c:pt>
                <c:pt idx="4313">
                  <c:v>21.873999999999999</c:v>
                </c:pt>
                <c:pt idx="4314">
                  <c:v>21.879100000000001</c:v>
                </c:pt>
                <c:pt idx="4315">
                  <c:v>21.8842</c:v>
                </c:pt>
                <c:pt idx="4316">
                  <c:v>21.889199999999999</c:v>
                </c:pt>
                <c:pt idx="4317">
                  <c:v>21.894300000000001</c:v>
                </c:pt>
                <c:pt idx="4318">
                  <c:v>21.8994</c:v>
                </c:pt>
                <c:pt idx="4319">
                  <c:v>21.904499999999999</c:v>
                </c:pt>
                <c:pt idx="4320">
                  <c:v>21.909600000000001</c:v>
                </c:pt>
                <c:pt idx="4321">
                  <c:v>21.9147</c:v>
                </c:pt>
                <c:pt idx="4322">
                  <c:v>21.919699999999999</c:v>
                </c:pt>
                <c:pt idx="4323">
                  <c:v>21.924800000000001</c:v>
                </c:pt>
                <c:pt idx="4324">
                  <c:v>21.9299</c:v>
                </c:pt>
                <c:pt idx="4325">
                  <c:v>21.934999999999999</c:v>
                </c:pt>
                <c:pt idx="4326">
                  <c:v>21.940100000000001</c:v>
                </c:pt>
                <c:pt idx="4327">
                  <c:v>21.9452</c:v>
                </c:pt>
                <c:pt idx="4328">
                  <c:v>21.950299999999999</c:v>
                </c:pt>
                <c:pt idx="4329">
                  <c:v>21.955300000000001</c:v>
                </c:pt>
                <c:pt idx="4330">
                  <c:v>21.9604</c:v>
                </c:pt>
                <c:pt idx="4331">
                  <c:v>21.965499999999999</c:v>
                </c:pt>
                <c:pt idx="4332">
                  <c:v>21.970600000000001</c:v>
                </c:pt>
                <c:pt idx="4333">
                  <c:v>21.9757</c:v>
                </c:pt>
                <c:pt idx="4334">
                  <c:v>21.980799999999999</c:v>
                </c:pt>
                <c:pt idx="4335">
                  <c:v>21.985800000000001</c:v>
                </c:pt>
                <c:pt idx="4336">
                  <c:v>21.9909</c:v>
                </c:pt>
                <c:pt idx="4337">
                  <c:v>21.995999999999999</c:v>
                </c:pt>
                <c:pt idx="4338">
                  <c:v>22.001100000000001</c:v>
                </c:pt>
                <c:pt idx="4339">
                  <c:v>22.0062</c:v>
                </c:pt>
                <c:pt idx="4340">
                  <c:v>22.011299999999999</c:v>
                </c:pt>
                <c:pt idx="4341">
                  <c:v>22.016300000000001</c:v>
                </c:pt>
                <c:pt idx="4342">
                  <c:v>22.0214</c:v>
                </c:pt>
                <c:pt idx="4343">
                  <c:v>22.026499999999999</c:v>
                </c:pt>
                <c:pt idx="4344">
                  <c:v>22.031600000000001</c:v>
                </c:pt>
                <c:pt idx="4345">
                  <c:v>22.0367</c:v>
                </c:pt>
                <c:pt idx="4346">
                  <c:v>22.041799999999999</c:v>
                </c:pt>
                <c:pt idx="4347">
                  <c:v>22.046900000000001</c:v>
                </c:pt>
                <c:pt idx="4348">
                  <c:v>22.0519</c:v>
                </c:pt>
                <c:pt idx="4349">
                  <c:v>22.056999999999999</c:v>
                </c:pt>
                <c:pt idx="4350">
                  <c:v>22.062100000000001</c:v>
                </c:pt>
                <c:pt idx="4351">
                  <c:v>22.0672</c:v>
                </c:pt>
                <c:pt idx="4352">
                  <c:v>22.072299999999998</c:v>
                </c:pt>
                <c:pt idx="4353">
                  <c:v>22.077400000000001</c:v>
                </c:pt>
                <c:pt idx="4354">
                  <c:v>22.0825</c:v>
                </c:pt>
                <c:pt idx="4355">
                  <c:v>22.087499999999999</c:v>
                </c:pt>
                <c:pt idx="4356">
                  <c:v>22.092600000000001</c:v>
                </c:pt>
                <c:pt idx="4357">
                  <c:v>22.0977</c:v>
                </c:pt>
                <c:pt idx="4358">
                  <c:v>22.102799999999998</c:v>
                </c:pt>
                <c:pt idx="4359">
                  <c:v>22.107900000000001</c:v>
                </c:pt>
                <c:pt idx="4360">
                  <c:v>22.113</c:v>
                </c:pt>
                <c:pt idx="4361">
                  <c:v>22.117999999999999</c:v>
                </c:pt>
                <c:pt idx="4362">
                  <c:v>22.123100000000001</c:v>
                </c:pt>
                <c:pt idx="4363">
                  <c:v>22.1282</c:v>
                </c:pt>
                <c:pt idx="4364">
                  <c:v>22.133299999999998</c:v>
                </c:pt>
                <c:pt idx="4365">
                  <c:v>22.138400000000001</c:v>
                </c:pt>
                <c:pt idx="4366">
                  <c:v>22.1435</c:v>
                </c:pt>
                <c:pt idx="4367">
                  <c:v>22.148599999999998</c:v>
                </c:pt>
                <c:pt idx="4368">
                  <c:v>22.153600000000001</c:v>
                </c:pt>
                <c:pt idx="4369">
                  <c:v>22.1587</c:v>
                </c:pt>
                <c:pt idx="4370">
                  <c:v>22.163799999999998</c:v>
                </c:pt>
                <c:pt idx="4371">
                  <c:v>22.168900000000001</c:v>
                </c:pt>
                <c:pt idx="4372">
                  <c:v>22.173999999999999</c:v>
                </c:pt>
                <c:pt idx="4373">
                  <c:v>22.179099999999998</c:v>
                </c:pt>
                <c:pt idx="4374">
                  <c:v>22.184100000000001</c:v>
                </c:pt>
                <c:pt idx="4375">
                  <c:v>22.1892</c:v>
                </c:pt>
                <c:pt idx="4376">
                  <c:v>22.194299999999998</c:v>
                </c:pt>
                <c:pt idx="4377">
                  <c:v>22.199400000000001</c:v>
                </c:pt>
                <c:pt idx="4378">
                  <c:v>22.204499999999999</c:v>
                </c:pt>
                <c:pt idx="4379">
                  <c:v>22.209599999999998</c:v>
                </c:pt>
                <c:pt idx="4380">
                  <c:v>22.214700000000001</c:v>
                </c:pt>
                <c:pt idx="4381">
                  <c:v>22.2197</c:v>
                </c:pt>
                <c:pt idx="4382">
                  <c:v>22.224799999999998</c:v>
                </c:pt>
                <c:pt idx="4383">
                  <c:v>22.229900000000001</c:v>
                </c:pt>
                <c:pt idx="4384">
                  <c:v>22.234999999999999</c:v>
                </c:pt>
                <c:pt idx="4385">
                  <c:v>22.240100000000002</c:v>
                </c:pt>
                <c:pt idx="4386">
                  <c:v>22.245200000000001</c:v>
                </c:pt>
                <c:pt idx="4387">
                  <c:v>22.2502</c:v>
                </c:pt>
                <c:pt idx="4388">
                  <c:v>22.255299999999998</c:v>
                </c:pt>
                <c:pt idx="4389">
                  <c:v>22.260400000000001</c:v>
                </c:pt>
                <c:pt idx="4390">
                  <c:v>22.265499999999999</c:v>
                </c:pt>
                <c:pt idx="4391">
                  <c:v>22.270600000000002</c:v>
                </c:pt>
                <c:pt idx="4392">
                  <c:v>22.275700000000001</c:v>
                </c:pt>
                <c:pt idx="4393">
                  <c:v>22.280799999999999</c:v>
                </c:pt>
                <c:pt idx="4394">
                  <c:v>22.285799999999998</c:v>
                </c:pt>
                <c:pt idx="4395">
                  <c:v>22.290900000000001</c:v>
                </c:pt>
                <c:pt idx="4396">
                  <c:v>22.295999999999999</c:v>
                </c:pt>
                <c:pt idx="4397">
                  <c:v>22.301100000000002</c:v>
                </c:pt>
                <c:pt idx="4398">
                  <c:v>22.3062</c:v>
                </c:pt>
                <c:pt idx="4399">
                  <c:v>22.311299999999999</c:v>
                </c:pt>
                <c:pt idx="4400">
                  <c:v>22.316299999999998</c:v>
                </c:pt>
                <c:pt idx="4401">
                  <c:v>22.321400000000001</c:v>
                </c:pt>
                <c:pt idx="4402">
                  <c:v>22.326499999999999</c:v>
                </c:pt>
                <c:pt idx="4403">
                  <c:v>22.331600000000002</c:v>
                </c:pt>
                <c:pt idx="4404">
                  <c:v>22.3367</c:v>
                </c:pt>
                <c:pt idx="4405">
                  <c:v>22.341799999999999</c:v>
                </c:pt>
                <c:pt idx="4406">
                  <c:v>22.346800000000002</c:v>
                </c:pt>
                <c:pt idx="4407">
                  <c:v>22.351900000000001</c:v>
                </c:pt>
                <c:pt idx="4408">
                  <c:v>22.356999999999999</c:v>
                </c:pt>
                <c:pt idx="4409">
                  <c:v>22.362100000000002</c:v>
                </c:pt>
                <c:pt idx="4410">
                  <c:v>22.3672</c:v>
                </c:pt>
                <c:pt idx="4411">
                  <c:v>22.372299999999999</c:v>
                </c:pt>
                <c:pt idx="4412">
                  <c:v>22.377400000000002</c:v>
                </c:pt>
                <c:pt idx="4413">
                  <c:v>22.382400000000001</c:v>
                </c:pt>
                <c:pt idx="4414">
                  <c:v>22.387499999999999</c:v>
                </c:pt>
                <c:pt idx="4415">
                  <c:v>22.392600000000002</c:v>
                </c:pt>
                <c:pt idx="4416">
                  <c:v>22.3977</c:v>
                </c:pt>
                <c:pt idx="4417">
                  <c:v>22.402799999999999</c:v>
                </c:pt>
                <c:pt idx="4418">
                  <c:v>22.407900000000001</c:v>
                </c:pt>
                <c:pt idx="4419">
                  <c:v>22.413</c:v>
                </c:pt>
                <c:pt idx="4420">
                  <c:v>22.417999999999999</c:v>
                </c:pt>
                <c:pt idx="4421">
                  <c:v>22.423100000000002</c:v>
                </c:pt>
                <c:pt idx="4422">
                  <c:v>22.4282</c:v>
                </c:pt>
                <c:pt idx="4423">
                  <c:v>22.433299999999999</c:v>
                </c:pt>
                <c:pt idx="4424">
                  <c:v>22.438400000000001</c:v>
                </c:pt>
                <c:pt idx="4425">
                  <c:v>22.4435</c:v>
                </c:pt>
                <c:pt idx="4426">
                  <c:v>22.448499999999999</c:v>
                </c:pt>
                <c:pt idx="4427">
                  <c:v>22.453600000000002</c:v>
                </c:pt>
                <c:pt idx="4428">
                  <c:v>22.4587</c:v>
                </c:pt>
                <c:pt idx="4429">
                  <c:v>22.463799999999999</c:v>
                </c:pt>
                <c:pt idx="4430">
                  <c:v>22.468900000000001</c:v>
                </c:pt>
                <c:pt idx="4431">
                  <c:v>22.474</c:v>
                </c:pt>
                <c:pt idx="4432">
                  <c:v>22.478999999999999</c:v>
                </c:pt>
                <c:pt idx="4433">
                  <c:v>22.484100000000002</c:v>
                </c:pt>
                <c:pt idx="4434">
                  <c:v>22.4892</c:v>
                </c:pt>
                <c:pt idx="4435">
                  <c:v>22.494299999999999</c:v>
                </c:pt>
                <c:pt idx="4436">
                  <c:v>22.499400000000001</c:v>
                </c:pt>
                <c:pt idx="4437">
                  <c:v>22.5045</c:v>
                </c:pt>
                <c:pt idx="4438">
                  <c:v>22.509599999999999</c:v>
                </c:pt>
                <c:pt idx="4439">
                  <c:v>22.514600000000002</c:v>
                </c:pt>
                <c:pt idx="4440">
                  <c:v>22.5197</c:v>
                </c:pt>
                <c:pt idx="4441">
                  <c:v>22.524799999999999</c:v>
                </c:pt>
                <c:pt idx="4442">
                  <c:v>22.529900000000001</c:v>
                </c:pt>
                <c:pt idx="4443">
                  <c:v>22.535</c:v>
                </c:pt>
                <c:pt idx="4444">
                  <c:v>22.540099999999999</c:v>
                </c:pt>
                <c:pt idx="4445">
                  <c:v>22.545200000000001</c:v>
                </c:pt>
                <c:pt idx="4446">
                  <c:v>22.5502</c:v>
                </c:pt>
                <c:pt idx="4447">
                  <c:v>22.555299999999999</c:v>
                </c:pt>
                <c:pt idx="4448">
                  <c:v>22.560400000000001</c:v>
                </c:pt>
                <c:pt idx="4449">
                  <c:v>22.5655</c:v>
                </c:pt>
                <c:pt idx="4450">
                  <c:v>22.570599999999999</c:v>
                </c:pt>
                <c:pt idx="4451">
                  <c:v>22.575700000000001</c:v>
                </c:pt>
                <c:pt idx="4452">
                  <c:v>22.5807</c:v>
                </c:pt>
                <c:pt idx="4453">
                  <c:v>22.585799999999999</c:v>
                </c:pt>
                <c:pt idx="4454">
                  <c:v>22.590900000000001</c:v>
                </c:pt>
                <c:pt idx="4455">
                  <c:v>22.596</c:v>
                </c:pt>
                <c:pt idx="4456">
                  <c:v>22.601099999999999</c:v>
                </c:pt>
                <c:pt idx="4457">
                  <c:v>22.606200000000001</c:v>
                </c:pt>
                <c:pt idx="4458">
                  <c:v>22.6112</c:v>
                </c:pt>
                <c:pt idx="4459">
                  <c:v>22.616299999999999</c:v>
                </c:pt>
                <c:pt idx="4460">
                  <c:v>22.621400000000001</c:v>
                </c:pt>
                <c:pt idx="4461">
                  <c:v>22.6265</c:v>
                </c:pt>
                <c:pt idx="4462">
                  <c:v>22.631599999999999</c:v>
                </c:pt>
                <c:pt idx="4463">
                  <c:v>22.636700000000001</c:v>
                </c:pt>
                <c:pt idx="4464">
                  <c:v>22.6418</c:v>
                </c:pt>
                <c:pt idx="4465">
                  <c:v>22.646799999999999</c:v>
                </c:pt>
                <c:pt idx="4466">
                  <c:v>22.651900000000001</c:v>
                </c:pt>
                <c:pt idx="4467">
                  <c:v>22.657</c:v>
                </c:pt>
                <c:pt idx="4468">
                  <c:v>22.662099999999999</c:v>
                </c:pt>
                <c:pt idx="4469">
                  <c:v>22.667200000000001</c:v>
                </c:pt>
                <c:pt idx="4470">
                  <c:v>22.6723</c:v>
                </c:pt>
                <c:pt idx="4471">
                  <c:v>22.677299999999999</c:v>
                </c:pt>
                <c:pt idx="4472">
                  <c:v>22.682400000000001</c:v>
                </c:pt>
                <c:pt idx="4473">
                  <c:v>22.6875</c:v>
                </c:pt>
                <c:pt idx="4474">
                  <c:v>22.692599999999999</c:v>
                </c:pt>
                <c:pt idx="4475">
                  <c:v>22.697700000000001</c:v>
                </c:pt>
                <c:pt idx="4476">
                  <c:v>22.7028</c:v>
                </c:pt>
                <c:pt idx="4477">
                  <c:v>22.707899999999999</c:v>
                </c:pt>
                <c:pt idx="4478">
                  <c:v>22.712900000000001</c:v>
                </c:pt>
                <c:pt idx="4479">
                  <c:v>22.718</c:v>
                </c:pt>
                <c:pt idx="4480">
                  <c:v>22.723099999999999</c:v>
                </c:pt>
                <c:pt idx="4481">
                  <c:v>22.728200000000001</c:v>
                </c:pt>
                <c:pt idx="4482">
                  <c:v>22.7333</c:v>
                </c:pt>
                <c:pt idx="4483">
                  <c:v>22.738399999999999</c:v>
                </c:pt>
                <c:pt idx="4484">
                  <c:v>22.743500000000001</c:v>
                </c:pt>
                <c:pt idx="4485">
                  <c:v>22.7485</c:v>
                </c:pt>
                <c:pt idx="4486">
                  <c:v>22.753599999999999</c:v>
                </c:pt>
                <c:pt idx="4487">
                  <c:v>22.758700000000001</c:v>
                </c:pt>
                <c:pt idx="4488">
                  <c:v>22.7638</c:v>
                </c:pt>
                <c:pt idx="4489">
                  <c:v>22.768899999999999</c:v>
                </c:pt>
                <c:pt idx="4490">
                  <c:v>22.774000000000001</c:v>
                </c:pt>
                <c:pt idx="4491">
                  <c:v>22.779</c:v>
                </c:pt>
                <c:pt idx="4492">
                  <c:v>22.784099999999999</c:v>
                </c:pt>
                <c:pt idx="4493">
                  <c:v>22.789200000000001</c:v>
                </c:pt>
                <c:pt idx="4494">
                  <c:v>22.7943</c:v>
                </c:pt>
                <c:pt idx="4495">
                  <c:v>22.799399999999999</c:v>
                </c:pt>
                <c:pt idx="4496">
                  <c:v>22.804500000000001</c:v>
                </c:pt>
                <c:pt idx="4497">
                  <c:v>22.8095</c:v>
                </c:pt>
                <c:pt idx="4498">
                  <c:v>22.814599999999999</c:v>
                </c:pt>
                <c:pt idx="4499">
                  <c:v>22.819700000000001</c:v>
                </c:pt>
                <c:pt idx="4500">
                  <c:v>22.8248</c:v>
                </c:pt>
                <c:pt idx="4501">
                  <c:v>22.829899999999999</c:v>
                </c:pt>
                <c:pt idx="4502">
                  <c:v>22.835000000000001</c:v>
                </c:pt>
                <c:pt idx="4503">
                  <c:v>22.8401</c:v>
                </c:pt>
                <c:pt idx="4504">
                  <c:v>22.845099999999999</c:v>
                </c:pt>
                <c:pt idx="4505">
                  <c:v>22.850200000000001</c:v>
                </c:pt>
                <c:pt idx="4506">
                  <c:v>22.8553</c:v>
                </c:pt>
                <c:pt idx="4507">
                  <c:v>22.860399999999998</c:v>
                </c:pt>
                <c:pt idx="4508">
                  <c:v>22.865500000000001</c:v>
                </c:pt>
                <c:pt idx="4509">
                  <c:v>22.8706</c:v>
                </c:pt>
                <c:pt idx="4510">
                  <c:v>22.875599999999999</c:v>
                </c:pt>
                <c:pt idx="4511">
                  <c:v>22.880700000000001</c:v>
                </c:pt>
                <c:pt idx="4512">
                  <c:v>22.8858</c:v>
                </c:pt>
                <c:pt idx="4513">
                  <c:v>22.890899999999998</c:v>
                </c:pt>
                <c:pt idx="4514">
                  <c:v>22.896000000000001</c:v>
                </c:pt>
                <c:pt idx="4515">
                  <c:v>22.9011</c:v>
                </c:pt>
                <c:pt idx="4516">
                  <c:v>22.906199999999998</c:v>
                </c:pt>
                <c:pt idx="4517">
                  <c:v>22.911200000000001</c:v>
                </c:pt>
                <c:pt idx="4518">
                  <c:v>22.9163</c:v>
                </c:pt>
                <c:pt idx="4519">
                  <c:v>22.921399999999998</c:v>
                </c:pt>
                <c:pt idx="4520">
                  <c:v>22.926500000000001</c:v>
                </c:pt>
                <c:pt idx="4521">
                  <c:v>22.9316</c:v>
                </c:pt>
                <c:pt idx="4522">
                  <c:v>22.936699999999998</c:v>
                </c:pt>
                <c:pt idx="4523">
                  <c:v>22.941700000000001</c:v>
                </c:pt>
                <c:pt idx="4524">
                  <c:v>22.9468</c:v>
                </c:pt>
                <c:pt idx="4525">
                  <c:v>22.951899999999998</c:v>
                </c:pt>
                <c:pt idx="4526">
                  <c:v>22.957000000000001</c:v>
                </c:pt>
                <c:pt idx="4527">
                  <c:v>22.9621</c:v>
                </c:pt>
                <c:pt idx="4528">
                  <c:v>22.967199999999998</c:v>
                </c:pt>
                <c:pt idx="4529">
                  <c:v>22.972300000000001</c:v>
                </c:pt>
                <c:pt idx="4530">
                  <c:v>22.9773</c:v>
                </c:pt>
                <c:pt idx="4531">
                  <c:v>22.982399999999998</c:v>
                </c:pt>
                <c:pt idx="4532">
                  <c:v>22.987500000000001</c:v>
                </c:pt>
                <c:pt idx="4533">
                  <c:v>22.992599999999999</c:v>
                </c:pt>
                <c:pt idx="4534">
                  <c:v>22.997699999999998</c:v>
                </c:pt>
                <c:pt idx="4535">
                  <c:v>23.002800000000001</c:v>
                </c:pt>
                <c:pt idx="4536">
                  <c:v>23.0078</c:v>
                </c:pt>
                <c:pt idx="4537">
                  <c:v>23.012899999999998</c:v>
                </c:pt>
                <c:pt idx="4538">
                  <c:v>23.018000000000001</c:v>
                </c:pt>
                <c:pt idx="4539">
                  <c:v>23.023099999999999</c:v>
                </c:pt>
                <c:pt idx="4540">
                  <c:v>23.028199999999998</c:v>
                </c:pt>
                <c:pt idx="4541">
                  <c:v>23.033300000000001</c:v>
                </c:pt>
                <c:pt idx="4542">
                  <c:v>23.038399999999999</c:v>
                </c:pt>
                <c:pt idx="4543">
                  <c:v>23.043399999999998</c:v>
                </c:pt>
                <c:pt idx="4544">
                  <c:v>23.048500000000001</c:v>
                </c:pt>
                <c:pt idx="4545">
                  <c:v>23.053599999999999</c:v>
                </c:pt>
                <c:pt idx="4546">
                  <c:v>23.058700000000002</c:v>
                </c:pt>
                <c:pt idx="4547">
                  <c:v>23.063800000000001</c:v>
                </c:pt>
                <c:pt idx="4548">
                  <c:v>23.068899999999999</c:v>
                </c:pt>
                <c:pt idx="4549">
                  <c:v>23.073899999999998</c:v>
                </c:pt>
                <c:pt idx="4550">
                  <c:v>23.079000000000001</c:v>
                </c:pt>
                <c:pt idx="4551">
                  <c:v>23.084099999999999</c:v>
                </c:pt>
                <c:pt idx="4552">
                  <c:v>23.089200000000002</c:v>
                </c:pt>
                <c:pt idx="4553">
                  <c:v>23.0943</c:v>
                </c:pt>
                <c:pt idx="4554">
                  <c:v>23.099399999999999</c:v>
                </c:pt>
                <c:pt idx="4555">
                  <c:v>23.104500000000002</c:v>
                </c:pt>
                <c:pt idx="4556">
                  <c:v>23.109500000000001</c:v>
                </c:pt>
                <c:pt idx="4557">
                  <c:v>23.114599999999999</c:v>
                </c:pt>
                <c:pt idx="4558">
                  <c:v>23.119700000000002</c:v>
                </c:pt>
                <c:pt idx="4559">
                  <c:v>23.1248</c:v>
                </c:pt>
                <c:pt idx="4560">
                  <c:v>23.129899999999999</c:v>
                </c:pt>
                <c:pt idx="4561">
                  <c:v>23.135000000000002</c:v>
                </c:pt>
                <c:pt idx="4562">
                  <c:v>23.14</c:v>
                </c:pt>
                <c:pt idx="4563">
                  <c:v>23.145099999999999</c:v>
                </c:pt>
                <c:pt idx="4564">
                  <c:v>23.150200000000002</c:v>
                </c:pt>
                <c:pt idx="4565">
                  <c:v>23.1553</c:v>
                </c:pt>
                <c:pt idx="4566">
                  <c:v>23.160399999999999</c:v>
                </c:pt>
                <c:pt idx="4567">
                  <c:v>23.165500000000002</c:v>
                </c:pt>
                <c:pt idx="4568">
                  <c:v>23.1706</c:v>
                </c:pt>
                <c:pt idx="4569">
                  <c:v>23.175599999999999</c:v>
                </c:pt>
                <c:pt idx="4570">
                  <c:v>23.180700000000002</c:v>
                </c:pt>
                <c:pt idx="4571">
                  <c:v>23.1858</c:v>
                </c:pt>
                <c:pt idx="4572">
                  <c:v>23.190899999999999</c:v>
                </c:pt>
                <c:pt idx="4573">
                  <c:v>23.196000000000002</c:v>
                </c:pt>
                <c:pt idx="4574">
                  <c:v>23.2011</c:v>
                </c:pt>
                <c:pt idx="4575">
                  <c:v>23.206099999999999</c:v>
                </c:pt>
                <c:pt idx="4576">
                  <c:v>23.211200000000002</c:v>
                </c:pt>
                <c:pt idx="4577">
                  <c:v>23.2163</c:v>
                </c:pt>
                <c:pt idx="4578">
                  <c:v>23.221399999999999</c:v>
                </c:pt>
                <c:pt idx="4579">
                  <c:v>23.226500000000001</c:v>
                </c:pt>
                <c:pt idx="4580">
                  <c:v>23.2316</c:v>
                </c:pt>
                <c:pt idx="4581">
                  <c:v>23.236699999999999</c:v>
                </c:pt>
                <c:pt idx="4582">
                  <c:v>23.241700000000002</c:v>
                </c:pt>
                <c:pt idx="4583">
                  <c:v>23.2468</c:v>
                </c:pt>
                <c:pt idx="4584">
                  <c:v>23.251899999999999</c:v>
                </c:pt>
                <c:pt idx="4585">
                  <c:v>23.257000000000001</c:v>
                </c:pt>
                <c:pt idx="4586">
                  <c:v>23.2621</c:v>
                </c:pt>
                <c:pt idx="4587">
                  <c:v>23.267199999999999</c:v>
                </c:pt>
                <c:pt idx="4588">
                  <c:v>23.272200000000002</c:v>
                </c:pt>
                <c:pt idx="4589">
                  <c:v>23.2773</c:v>
                </c:pt>
                <c:pt idx="4590">
                  <c:v>23.282399999999999</c:v>
                </c:pt>
                <c:pt idx="4591">
                  <c:v>23.287500000000001</c:v>
                </c:pt>
                <c:pt idx="4592">
                  <c:v>23.2926</c:v>
                </c:pt>
                <c:pt idx="4593">
                  <c:v>23.297699999999999</c:v>
                </c:pt>
                <c:pt idx="4594">
                  <c:v>23.302800000000001</c:v>
                </c:pt>
                <c:pt idx="4595">
                  <c:v>23.3078</c:v>
                </c:pt>
                <c:pt idx="4596">
                  <c:v>23.312899999999999</c:v>
                </c:pt>
                <c:pt idx="4597">
                  <c:v>23.318000000000001</c:v>
                </c:pt>
                <c:pt idx="4598">
                  <c:v>23.3231</c:v>
                </c:pt>
                <c:pt idx="4599">
                  <c:v>23.328199999999999</c:v>
                </c:pt>
                <c:pt idx="4600">
                  <c:v>23.333300000000001</c:v>
                </c:pt>
                <c:pt idx="4601">
                  <c:v>23.3383</c:v>
                </c:pt>
                <c:pt idx="4602">
                  <c:v>23.343399999999999</c:v>
                </c:pt>
                <c:pt idx="4603">
                  <c:v>23.348500000000001</c:v>
                </c:pt>
                <c:pt idx="4604">
                  <c:v>23.3536</c:v>
                </c:pt>
                <c:pt idx="4605">
                  <c:v>23.358699999999999</c:v>
                </c:pt>
                <c:pt idx="4606">
                  <c:v>23.363800000000001</c:v>
                </c:pt>
                <c:pt idx="4607">
                  <c:v>23.3689</c:v>
                </c:pt>
                <c:pt idx="4608">
                  <c:v>23.373899999999999</c:v>
                </c:pt>
                <c:pt idx="4609">
                  <c:v>23.379000000000001</c:v>
                </c:pt>
                <c:pt idx="4610">
                  <c:v>23.3841</c:v>
                </c:pt>
                <c:pt idx="4611">
                  <c:v>23.389199999999999</c:v>
                </c:pt>
                <c:pt idx="4612">
                  <c:v>23.394300000000001</c:v>
                </c:pt>
                <c:pt idx="4613">
                  <c:v>23.3994</c:v>
                </c:pt>
                <c:pt idx="4614">
                  <c:v>23.404399999999999</c:v>
                </c:pt>
                <c:pt idx="4615">
                  <c:v>23.409500000000001</c:v>
                </c:pt>
                <c:pt idx="4616">
                  <c:v>23.4146</c:v>
                </c:pt>
                <c:pt idx="4617">
                  <c:v>23.419699999999999</c:v>
                </c:pt>
                <c:pt idx="4618">
                  <c:v>23.424800000000001</c:v>
                </c:pt>
                <c:pt idx="4619">
                  <c:v>23.4299</c:v>
                </c:pt>
                <c:pt idx="4620">
                  <c:v>23.434999999999999</c:v>
                </c:pt>
                <c:pt idx="4621">
                  <c:v>23.44</c:v>
                </c:pt>
                <c:pt idx="4622">
                  <c:v>23.4451</c:v>
                </c:pt>
                <c:pt idx="4623">
                  <c:v>23.450199999999999</c:v>
                </c:pt>
                <c:pt idx="4624">
                  <c:v>23.455300000000001</c:v>
                </c:pt>
                <c:pt idx="4625">
                  <c:v>23.4604</c:v>
                </c:pt>
                <c:pt idx="4626">
                  <c:v>23.465499999999999</c:v>
                </c:pt>
                <c:pt idx="4627">
                  <c:v>23.470500000000001</c:v>
                </c:pt>
                <c:pt idx="4628">
                  <c:v>23.4756</c:v>
                </c:pt>
                <c:pt idx="4629">
                  <c:v>23.480699999999999</c:v>
                </c:pt>
                <c:pt idx="4630">
                  <c:v>23.485800000000001</c:v>
                </c:pt>
                <c:pt idx="4631">
                  <c:v>23.4909</c:v>
                </c:pt>
                <c:pt idx="4632">
                  <c:v>23.495999999999999</c:v>
                </c:pt>
                <c:pt idx="4633">
                  <c:v>23.501100000000001</c:v>
                </c:pt>
                <c:pt idx="4634">
                  <c:v>23.5061</c:v>
                </c:pt>
                <c:pt idx="4635">
                  <c:v>23.511199999999999</c:v>
                </c:pt>
                <c:pt idx="4636">
                  <c:v>23.516300000000001</c:v>
                </c:pt>
                <c:pt idx="4637">
                  <c:v>23.5214</c:v>
                </c:pt>
                <c:pt idx="4638">
                  <c:v>23.526499999999999</c:v>
                </c:pt>
                <c:pt idx="4639">
                  <c:v>23.531600000000001</c:v>
                </c:pt>
                <c:pt idx="4640">
                  <c:v>23.5366</c:v>
                </c:pt>
                <c:pt idx="4641">
                  <c:v>23.541699999999999</c:v>
                </c:pt>
                <c:pt idx="4642">
                  <c:v>23.546800000000001</c:v>
                </c:pt>
                <c:pt idx="4643">
                  <c:v>23.5519</c:v>
                </c:pt>
                <c:pt idx="4644">
                  <c:v>23.556999999999999</c:v>
                </c:pt>
                <c:pt idx="4645">
                  <c:v>23.562100000000001</c:v>
                </c:pt>
                <c:pt idx="4646">
                  <c:v>23.5672</c:v>
                </c:pt>
                <c:pt idx="4647">
                  <c:v>23.572199999999999</c:v>
                </c:pt>
                <c:pt idx="4648">
                  <c:v>23.577300000000001</c:v>
                </c:pt>
                <c:pt idx="4649">
                  <c:v>23.5824</c:v>
                </c:pt>
                <c:pt idx="4650">
                  <c:v>23.587499999999999</c:v>
                </c:pt>
                <c:pt idx="4651">
                  <c:v>23.592600000000001</c:v>
                </c:pt>
                <c:pt idx="4652">
                  <c:v>23.5977</c:v>
                </c:pt>
                <c:pt idx="4653">
                  <c:v>23.602699999999999</c:v>
                </c:pt>
                <c:pt idx="4654">
                  <c:v>23.607800000000001</c:v>
                </c:pt>
                <c:pt idx="4655">
                  <c:v>23.6129</c:v>
                </c:pt>
                <c:pt idx="4656">
                  <c:v>23.617999999999999</c:v>
                </c:pt>
                <c:pt idx="4657">
                  <c:v>23.623100000000001</c:v>
                </c:pt>
                <c:pt idx="4658">
                  <c:v>23.6282</c:v>
                </c:pt>
                <c:pt idx="4659">
                  <c:v>23.633299999999998</c:v>
                </c:pt>
                <c:pt idx="4660">
                  <c:v>23.638300000000001</c:v>
                </c:pt>
                <c:pt idx="4661">
                  <c:v>23.6434</c:v>
                </c:pt>
                <c:pt idx="4662">
                  <c:v>23.648499999999999</c:v>
                </c:pt>
                <c:pt idx="4663">
                  <c:v>23.653600000000001</c:v>
                </c:pt>
                <c:pt idx="4664">
                  <c:v>23.6587</c:v>
                </c:pt>
                <c:pt idx="4665">
                  <c:v>23.663799999999998</c:v>
                </c:pt>
                <c:pt idx="4666">
                  <c:v>23.668800000000001</c:v>
                </c:pt>
                <c:pt idx="4667">
                  <c:v>23.6739</c:v>
                </c:pt>
                <c:pt idx="4668">
                  <c:v>23.678999999999998</c:v>
                </c:pt>
                <c:pt idx="4669">
                  <c:v>23.684100000000001</c:v>
                </c:pt>
                <c:pt idx="4670">
                  <c:v>23.6892</c:v>
                </c:pt>
                <c:pt idx="4671">
                  <c:v>23.694299999999998</c:v>
                </c:pt>
                <c:pt idx="4672">
                  <c:v>23.699400000000001</c:v>
                </c:pt>
                <c:pt idx="4673">
                  <c:v>23.7044</c:v>
                </c:pt>
                <c:pt idx="4674">
                  <c:v>23.709499999999998</c:v>
                </c:pt>
                <c:pt idx="4675">
                  <c:v>23.714600000000001</c:v>
                </c:pt>
                <c:pt idx="4676">
                  <c:v>23.7197</c:v>
                </c:pt>
                <c:pt idx="4677">
                  <c:v>23.724799999999998</c:v>
                </c:pt>
                <c:pt idx="4678">
                  <c:v>23.729900000000001</c:v>
                </c:pt>
                <c:pt idx="4679">
                  <c:v>23.7349</c:v>
                </c:pt>
                <c:pt idx="4680">
                  <c:v>23.74</c:v>
                </c:pt>
                <c:pt idx="4681">
                  <c:v>23.745100000000001</c:v>
                </c:pt>
                <c:pt idx="4682">
                  <c:v>23.7502</c:v>
                </c:pt>
                <c:pt idx="4683">
                  <c:v>23.755299999999998</c:v>
                </c:pt>
                <c:pt idx="4684">
                  <c:v>23.760400000000001</c:v>
                </c:pt>
                <c:pt idx="4685">
                  <c:v>23.765499999999999</c:v>
                </c:pt>
                <c:pt idx="4686">
                  <c:v>23.770499999999998</c:v>
                </c:pt>
                <c:pt idx="4687">
                  <c:v>23.775600000000001</c:v>
                </c:pt>
                <c:pt idx="4688">
                  <c:v>23.7807</c:v>
                </c:pt>
                <c:pt idx="4689">
                  <c:v>23.785799999999998</c:v>
                </c:pt>
                <c:pt idx="4690">
                  <c:v>23.790900000000001</c:v>
                </c:pt>
                <c:pt idx="4691">
                  <c:v>23.795999999999999</c:v>
                </c:pt>
                <c:pt idx="4692">
                  <c:v>23.800999999999998</c:v>
                </c:pt>
                <c:pt idx="4693">
                  <c:v>23.806100000000001</c:v>
                </c:pt>
                <c:pt idx="4694">
                  <c:v>23.811199999999999</c:v>
                </c:pt>
                <c:pt idx="4695">
                  <c:v>23.816299999999998</c:v>
                </c:pt>
                <c:pt idx="4696">
                  <c:v>23.821400000000001</c:v>
                </c:pt>
                <c:pt idx="4697">
                  <c:v>23.826499999999999</c:v>
                </c:pt>
                <c:pt idx="4698">
                  <c:v>23.831600000000002</c:v>
                </c:pt>
                <c:pt idx="4699">
                  <c:v>23.836600000000001</c:v>
                </c:pt>
                <c:pt idx="4700">
                  <c:v>23.841699999999999</c:v>
                </c:pt>
                <c:pt idx="4701">
                  <c:v>23.846800000000002</c:v>
                </c:pt>
                <c:pt idx="4702">
                  <c:v>23.851900000000001</c:v>
                </c:pt>
                <c:pt idx="4703">
                  <c:v>23.856999999999999</c:v>
                </c:pt>
                <c:pt idx="4704">
                  <c:v>23.862100000000002</c:v>
                </c:pt>
                <c:pt idx="4705">
                  <c:v>23.867100000000001</c:v>
                </c:pt>
                <c:pt idx="4706">
                  <c:v>23.872199999999999</c:v>
                </c:pt>
                <c:pt idx="4707">
                  <c:v>23.877300000000002</c:v>
                </c:pt>
                <c:pt idx="4708">
                  <c:v>23.882400000000001</c:v>
                </c:pt>
                <c:pt idx="4709">
                  <c:v>23.887499999999999</c:v>
                </c:pt>
                <c:pt idx="4710">
                  <c:v>23.892600000000002</c:v>
                </c:pt>
                <c:pt idx="4711">
                  <c:v>23.8977</c:v>
                </c:pt>
                <c:pt idx="4712">
                  <c:v>23.902699999999999</c:v>
                </c:pt>
                <c:pt idx="4713">
                  <c:v>23.907800000000002</c:v>
                </c:pt>
                <c:pt idx="4714">
                  <c:v>23.9129</c:v>
                </c:pt>
                <c:pt idx="4715">
                  <c:v>23.917999999999999</c:v>
                </c:pt>
                <c:pt idx="4716">
                  <c:v>23.923100000000002</c:v>
                </c:pt>
                <c:pt idx="4717">
                  <c:v>23.9282</c:v>
                </c:pt>
                <c:pt idx="4718">
                  <c:v>23.933199999999999</c:v>
                </c:pt>
                <c:pt idx="4719">
                  <c:v>23.938300000000002</c:v>
                </c:pt>
                <c:pt idx="4720">
                  <c:v>23.9434</c:v>
                </c:pt>
                <c:pt idx="4721">
                  <c:v>23.948499999999999</c:v>
                </c:pt>
                <c:pt idx="4722">
                  <c:v>23.953600000000002</c:v>
                </c:pt>
                <c:pt idx="4723">
                  <c:v>23.9587</c:v>
                </c:pt>
                <c:pt idx="4724">
                  <c:v>23.963799999999999</c:v>
                </c:pt>
                <c:pt idx="4725">
                  <c:v>23.968800000000002</c:v>
                </c:pt>
                <c:pt idx="4726">
                  <c:v>23.9739</c:v>
                </c:pt>
                <c:pt idx="4727">
                  <c:v>23.978999999999999</c:v>
                </c:pt>
                <c:pt idx="4728">
                  <c:v>23.984100000000002</c:v>
                </c:pt>
                <c:pt idx="4729">
                  <c:v>23.9892</c:v>
                </c:pt>
                <c:pt idx="4730">
                  <c:v>23.994299999999999</c:v>
                </c:pt>
                <c:pt idx="4731">
                  <c:v>23.999300000000002</c:v>
                </c:pt>
                <c:pt idx="4732">
                  <c:v>24.0044</c:v>
                </c:pt>
                <c:pt idx="4733">
                  <c:v>24.009499999999999</c:v>
                </c:pt>
                <c:pt idx="4734">
                  <c:v>24.014600000000002</c:v>
                </c:pt>
                <c:pt idx="4735">
                  <c:v>24.0197</c:v>
                </c:pt>
                <c:pt idx="4736">
                  <c:v>24.024799999999999</c:v>
                </c:pt>
                <c:pt idx="4737">
                  <c:v>24.029900000000001</c:v>
                </c:pt>
                <c:pt idx="4738">
                  <c:v>24.0349</c:v>
                </c:pt>
                <c:pt idx="4739">
                  <c:v>24.04</c:v>
                </c:pt>
                <c:pt idx="4740">
                  <c:v>24.045100000000001</c:v>
                </c:pt>
                <c:pt idx="4741">
                  <c:v>24.0502</c:v>
                </c:pt>
                <c:pt idx="4742">
                  <c:v>24.055299999999999</c:v>
                </c:pt>
                <c:pt idx="4743">
                  <c:v>24.060400000000001</c:v>
                </c:pt>
                <c:pt idx="4744">
                  <c:v>24.0654</c:v>
                </c:pt>
                <c:pt idx="4745">
                  <c:v>24.070499999999999</c:v>
                </c:pt>
                <c:pt idx="4746">
                  <c:v>24.075600000000001</c:v>
                </c:pt>
                <c:pt idx="4747">
                  <c:v>24.0807</c:v>
                </c:pt>
                <c:pt idx="4748">
                  <c:v>24.085799999999999</c:v>
                </c:pt>
                <c:pt idx="4749">
                  <c:v>24.090900000000001</c:v>
                </c:pt>
                <c:pt idx="4750">
                  <c:v>24.096</c:v>
                </c:pt>
                <c:pt idx="4751">
                  <c:v>24.100999999999999</c:v>
                </c:pt>
                <c:pt idx="4752">
                  <c:v>24.106100000000001</c:v>
                </c:pt>
                <c:pt idx="4753">
                  <c:v>24.1112</c:v>
                </c:pt>
                <c:pt idx="4754">
                  <c:v>24.116299999999999</c:v>
                </c:pt>
                <c:pt idx="4755">
                  <c:v>24.121400000000001</c:v>
                </c:pt>
                <c:pt idx="4756">
                  <c:v>24.1265</c:v>
                </c:pt>
                <c:pt idx="4757">
                  <c:v>24.131499999999999</c:v>
                </c:pt>
                <c:pt idx="4758">
                  <c:v>24.136600000000001</c:v>
                </c:pt>
                <c:pt idx="4759">
                  <c:v>24.1417</c:v>
                </c:pt>
                <c:pt idx="4760">
                  <c:v>24.146799999999999</c:v>
                </c:pt>
                <c:pt idx="4761">
                  <c:v>24.151900000000001</c:v>
                </c:pt>
                <c:pt idx="4762">
                  <c:v>24.157</c:v>
                </c:pt>
                <c:pt idx="4763">
                  <c:v>24.162099999999999</c:v>
                </c:pt>
                <c:pt idx="4764">
                  <c:v>24.167100000000001</c:v>
                </c:pt>
                <c:pt idx="4765">
                  <c:v>24.1722</c:v>
                </c:pt>
                <c:pt idx="4766">
                  <c:v>24.177299999999999</c:v>
                </c:pt>
                <c:pt idx="4767">
                  <c:v>24.182400000000001</c:v>
                </c:pt>
                <c:pt idx="4768">
                  <c:v>24.1875</c:v>
                </c:pt>
                <c:pt idx="4769">
                  <c:v>24.192599999999999</c:v>
                </c:pt>
                <c:pt idx="4770">
                  <c:v>24.197600000000001</c:v>
                </c:pt>
                <c:pt idx="4771">
                  <c:v>24.2027</c:v>
                </c:pt>
                <c:pt idx="4772">
                  <c:v>24.207799999999999</c:v>
                </c:pt>
                <c:pt idx="4773">
                  <c:v>24.212900000000001</c:v>
                </c:pt>
                <c:pt idx="4774">
                  <c:v>24.218</c:v>
                </c:pt>
                <c:pt idx="4775">
                  <c:v>24.223099999999999</c:v>
                </c:pt>
                <c:pt idx="4776">
                  <c:v>24.228200000000001</c:v>
                </c:pt>
                <c:pt idx="4777">
                  <c:v>24.2332</c:v>
                </c:pt>
                <c:pt idx="4778">
                  <c:v>24.238299999999999</c:v>
                </c:pt>
                <c:pt idx="4779">
                  <c:v>24.243400000000001</c:v>
                </c:pt>
                <c:pt idx="4780">
                  <c:v>24.2485</c:v>
                </c:pt>
                <c:pt idx="4781">
                  <c:v>24.253599999999999</c:v>
                </c:pt>
                <c:pt idx="4782">
                  <c:v>24.258700000000001</c:v>
                </c:pt>
                <c:pt idx="4783">
                  <c:v>24.2637</c:v>
                </c:pt>
                <c:pt idx="4784">
                  <c:v>24.268799999999999</c:v>
                </c:pt>
                <c:pt idx="4785">
                  <c:v>24.273900000000001</c:v>
                </c:pt>
                <c:pt idx="4786">
                  <c:v>24.279</c:v>
                </c:pt>
                <c:pt idx="4787">
                  <c:v>24.284099999999999</c:v>
                </c:pt>
                <c:pt idx="4788">
                  <c:v>24.289200000000001</c:v>
                </c:pt>
                <c:pt idx="4789">
                  <c:v>24.2943</c:v>
                </c:pt>
                <c:pt idx="4790">
                  <c:v>24.299299999999999</c:v>
                </c:pt>
                <c:pt idx="4791">
                  <c:v>24.304400000000001</c:v>
                </c:pt>
                <c:pt idx="4792">
                  <c:v>24.3095</c:v>
                </c:pt>
                <c:pt idx="4793">
                  <c:v>24.314599999999999</c:v>
                </c:pt>
                <c:pt idx="4794">
                  <c:v>24.319700000000001</c:v>
                </c:pt>
                <c:pt idx="4795">
                  <c:v>24.3248</c:v>
                </c:pt>
                <c:pt idx="4796">
                  <c:v>24.329799999999999</c:v>
                </c:pt>
                <c:pt idx="4797">
                  <c:v>24.334900000000001</c:v>
                </c:pt>
                <c:pt idx="4798">
                  <c:v>24.34</c:v>
                </c:pt>
                <c:pt idx="4799">
                  <c:v>24.345099999999999</c:v>
                </c:pt>
                <c:pt idx="4800">
                  <c:v>24.350200000000001</c:v>
                </c:pt>
                <c:pt idx="4801">
                  <c:v>24.3553</c:v>
                </c:pt>
                <c:pt idx="4802">
                  <c:v>24.360399999999998</c:v>
                </c:pt>
                <c:pt idx="4803">
                  <c:v>24.365400000000001</c:v>
                </c:pt>
                <c:pt idx="4804">
                  <c:v>24.3705</c:v>
                </c:pt>
                <c:pt idx="4805">
                  <c:v>24.375599999999999</c:v>
                </c:pt>
                <c:pt idx="4806">
                  <c:v>24.380700000000001</c:v>
                </c:pt>
                <c:pt idx="4807">
                  <c:v>24.3858</c:v>
                </c:pt>
                <c:pt idx="4808">
                  <c:v>24.390899999999998</c:v>
                </c:pt>
                <c:pt idx="4809">
                  <c:v>24.395900000000001</c:v>
                </c:pt>
                <c:pt idx="4810">
                  <c:v>24.401</c:v>
                </c:pt>
                <c:pt idx="4811">
                  <c:v>24.406099999999999</c:v>
                </c:pt>
                <c:pt idx="4812">
                  <c:v>24.411200000000001</c:v>
                </c:pt>
                <c:pt idx="4813">
                  <c:v>24.4163</c:v>
                </c:pt>
                <c:pt idx="4814">
                  <c:v>24.421399999999998</c:v>
                </c:pt>
                <c:pt idx="4815">
                  <c:v>24.426500000000001</c:v>
                </c:pt>
                <c:pt idx="4816">
                  <c:v>24.4315</c:v>
                </c:pt>
                <c:pt idx="4817">
                  <c:v>24.436599999999999</c:v>
                </c:pt>
                <c:pt idx="4818">
                  <c:v>24.441700000000001</c:v>
                </c:pt>
                <c:pt idx="4819">
                  <c:v>24.4468</c:v>
                </c:pt>
                <c:pt idx="4820">
                  <c:v>24.451899999999998</c:v>
                </c:pt>
                <c:pt idx="4821">
                  <c:v>24.457000000000001</c:v>
                </c:pt>
                <c:pt idx="4822">
                  <c:v>24.462</c:v>
                </c:pt>
                <c:pt idx="4823">
                  <c:v>24.467099999999999</c:v>
                </c:pt>
                <c:pt idx="4824">
                  <c:v>24.472200000000001</c:v>
                </c:pt>
                <c:pt idx="4825">
                  <c:v>24.4773</c:v>
                </c:pt>
                <c:pt idx="4826">
                  <c:v>24.482399999999998</c:v>
                </c:pt>
                <c:pt idx="4827">
                  <c:v>24.487500000000001</c:v>
                </c:pt>
                <c:pt idx="4828">
                  <c:v>24.492599999999999</c:v>
                </c:pt>
                <c:pt idx="4829">
                  <c:v>24.497599999999998</c:v>
                </c:pt>
                <c:pt idx="4830">
                  <c:v>24.502700000000001</c:v>
                </c:pt>
                <c:pt idx="4831">
                  <c:v>24.5078</c:v>
                </c:pt>
                <c:pt idx="4832">
                  <c:v>24.512899999999998</c:v>
                </c:pt>
                <c:pt idx="4833">
                  <c:v>24.518000000000001</c:v>
                </c:pt>
                <c:pt idx="4834">
                  <c:v>24.523099999999999</c:v>
                </c:pt>
                <c:pt idx="4835">
                  <c:v>24.528099999999998</c:v>
                </c:pt>
                <c:pt idx="4836">
                  <c:v>24.533200000000001</c:v>
                </c:pt>
                <c:pt idx="4837">
                  <c:v>24.5383</c:v>
                </c:pt>
                <c:pt idx="4838">
                  <c:v>24.543399999999998</c:v>
                </c:pt>
                <c:pt idx="4839">
                  <c:v>24.548500000000001</c:v>
                </c:pt>
                <c:pt idx="4840">
                  <c:v>24.553599999999999</c:v>
                </c:pt>
                <c:pt idx="4841">
                  <c:v>24.558700000000002</c:v>
                </c:pt>
                <c:pt idx="4842">
                  <c:v>24.563700000000001</c:v>
                </c:pt>
                <c:pt idx="4843">
                  <c:v>24.5688</c:v>
                </c:pt>
                <c:pt idx="4844">
                  <c:v>24.573899999999998</c:v>
                </c:pt>
                <c:pt idx="4845">
                  <c:v>24.579000000000001</c:v>
                </c:pt>
                <c:pt idx="4846">
                  <c:v>24.584099999999999</c:v>
                </c:pt>
                <c:pt idx="4847">
                  <c:v>24.589200000000002</c:v>
                </c:pt>
                <c:pt idx="4848">
                  <c:v>24.594200000000001</c:v>
                </c:pt>
                <c:pt idx="4849">
                  <c:v>24.599299999999999</c:v>
                </c:pt>
                <c:pt idx="4850">
                  <c:v>24.604399999999998</c:v>
                </c:pt>
                <c:pt idx="4851">
                  <c:v>24.609500000000001</c:v>
                </c:pt>
                <c:pt idx="4852">
                  <c:v>24.614599999999999</c:v>
                </c:pt>
                <c:pt idx="4853">
                  <c:v>24.619700000000002</c:v>
                </c:pt>
                <c:pt idx="4854">
                  <c:v>24.6248</c:v>
                </c:pt>
                <c:pt idx="4855">
                  <c:v>24.629799999999999</c:v>
                </c:pt>
                <c:pt idx="4856">
                  <c:v>24.634899999999998</c:v>
                </c:pt>
                <c:pt idx="4857">
                  <c:v>24.64</c:v>
                </c:pt>
                <c:pt idx="4858">
                  <c:v>24.645099999999999</c:v>
                </c:pt>
                <c:pt idx="4859">
                  <c:v>24.650200000000002</c:v>
                </c:pt>
                <c:pt idx="4860">
                  <c:v>24.6553</c:v>
                </c:pt>
                <c:pt idx="4861">
                  <c:v>24.660299999999999</c:v>
                </c:pt>
                <c:pt idx="4862">
                  <c:v>24.665400000000002</c:v>
                </c:pt>
                <c:pt idx="4863">
                  <c:v>24.670500000000001</c:v>
                </c:pt>
                <c:pt idx="4864">
                  <c:v>24.675599999999999</c:v>
                </c:pt>
                <c:pt idx="4865">
                  <c:v>24.680700000000002</c:v>
                </c:pt>
                <c:pt idx="4866">
                  <c:v>24.6858</c:v>
                </c:pt>
                <c:pt idx="4867">
                  <c:v>24.690899999999999</c:v>
                </c:pt>
                <c:pt idx="4868">
                  <c:v>24.695900000000002</c:v>
                </c:pt>
                <c:pt idx="4869">
                  <c:v>24.701000000000001</c:v>
                </c:pt>
                <c:pt idx="4870">
                  <c:v>24.706099999999999</c:v>
                </c:pt>
                <c:pt idx="4871">
                  <c:v>24.711200000000002</c:v>
                </c:pt>
                <c:pt idx="4872">
                  <c:v>24.7163</c:v>
                </c:pt>
                <c:pt idx="4873">
                  <c:v>24.721399999999999</c:v>
                </c:pt>
                <c:pt idx="4874">
                  <c:v>24.726400000000002</c:v>
                </c:pt>
                <c:pt idx="4875">
                  <c:v>24.7315</c:v>
                </c:pt>
                <c:pt idx="4876">
                  <c:v>24.736599999999999</c:v>
                </c:pt>
                <c:pt idx="4877">
                  <c:v>24.741700000000002</c:v>
                </c:pt>
                <c:pt idx="4878">
                  <c:v>24.7468</c:v>
                </c:pt>
                <c:pt idx="4879">
                  <c:v>24.751899999999999</c:v>
                </c:pt>
                <c:pt idx="4880">
                  <c:v>24.757000000000001</c:v>
                </c:pt>
                <c:pt idx="4881">
                  <c:v>24.762</c:v>
                </c:pt>
                <c:pt idx="4882">
                  <c:v>24.767099999999999</c:v>
                </c:pt>
                <c:pt idx="4883">
                  <c:v>24.772200000000002</c:v>
                </c:pt>
                <c:pt idx="4884">
                  <c:v>24.7773</c:v>
                </c:pt>
                <c:pt idx="4885">
                  <c:v>24.782399999999999</c:v>
                </c:pt>
                <c:pt idx="4886">
                  <c:v>24.787500000000001</c:v>
                </c:pt>
                <c:pt idx="4887">
                  <c:v>24.7925</c:v>
                </c:pt>
                <c:pt idx="4888">
                  <c:v>24.797599999999999</c:v>
                </c:pt>
                <c:pt idx="4889">
                  <c:v>24.802700000000002</c:v>
                </c:pt>
                <c:pt idx="4890">
                  <c:v>24.8078</c:v>
                </c:pt>
                <c:pt idx="4891">
                  <c:v>24.812899999999999</c:v>
                </c:pt>
                <c:pt idx="4892">
                  <c:v>24.818000000000001</c:v>
                </c:pt>
                <c:pt idx="4893">
                  <c:v>24.8231</c:v>
                </c:pt>
                <c:pt idx="4894">
                  <c:v>24.828099999999999</c:v>
                </c:pt>
                <c:pt idx="4895">
                  <c:v>24.833200000000001</c:v>
                </c:pt>
                <c:pt idx="4896">
                  <c:v>24.8383</c:v>
                </c:pt>
                <c:pt idx="4897">
                  <c:v>24.843399999999999</c:v>
                </c:pt>
                <c:pt idx="4898">
                  <c:v>24.848500000000001</c:v>
                </c:pt>
                <c:pt idx="4899">
                  <c:v>24.8536</c:v>
                </c:pt>
                <c:pt idx="4900">
                  <c:v>24.858599999999999</c:v>
                </c:pt>
                <c:pt idx="4901">
                  <c:v>24.863700000000001</c:v>
                </c:pt>
                <c:pt idx="4902">
                  <c:v>24.8688</c:v>
                </c:pt>
                <c:pt idx="4903">
                  <c:v>24.873899999999999</c:v>
                </c:pt>
                <c:pt idx="4904">
                  <c:v>24.879000000000001</c:v>
                </c:pt>
                <c:pt idx="4905">
                  <c:v>24.8841</c:v>
                </c:pt>
                <c:pt idx="4906">
                  <c:v>24.889199999999999</c:v>
                </c:pt>
                <c:pt idx="4907">
                  <c:v>24.894200000000001</c:v>
                </c:pt>
                <c:pt idx="4908">
                  <c:v>24.8993</c:v>
                </c:pt>
                <c:pt idx="4909">
                  <c:v>24.904399999999999</c:v>
                </c:pt>
                <c:pt idx="4910">
                  <c:v>24.909500000000001</c:v>
                </c:pt>
                <c:pt idx="4911">
                  <c:v>24.9146</c:v>
                </c:pt>
                <c:pt idx="4912">
                  <c:v>24.919699999999999</c:v>
                </c:pt>
                <c:pt idx="4913">
                  <c:v>24.924700000000001</c:v>
                </c:pt>
                <c:pt idx="4914">
                  <c:v>24.9298</c:v>
                </c:pt>
                <c:pt idx="4915">
                  <c:v>24.934899999999999</c:v>
                </c:pt>
                <c:pt idx="4916">
                  <c:v>24.94</c:v>
                </c:pt>
                <c:pt idx="4917">
                  <c:v>24.9451</c:v>
                </c:pt>
                <c:pt idx="4918">
                  <c:v>24.950199999999999</c:v>
                </c:pt>
                <c:pt idx="4919">
                  <c:v>24.955300000000001</c:v>
                </c:pt>
                <c:pt idx="4920">
                  <c:v>24.9603</c:v>
                </c:pt>
                <c:pt idx="4921">
                  <c:v>24.965399999999999</c:v>
                </c:pt>
                <c:pt idx="4922">
                  <c:v>24.970500000000001</c:v>
                </c:pt>
                <c:pt idx="4923">
                  <c:v>24.9756</c:v>
                </c:pt>
                <c:pt idx="4924">
                  <c:v>24.980699999999999</c:v>
                </c:pt>
                <c:pt idx="4925">
                  <c:v>24.985800000000001</c:v>
                </c:pt>
                <c:pt idx="4926">
                  <c:v>24.9908</c:v>
                </c:pt>
                <c:pt idx="4927">
                  <c:v>24.995899999999999</c:v>
                </c:pt>
                <c:pt idx="4928">
                  <c:v>25.001000000000001</c:v>
                </c:pt>
                <c:pt idx="4929">
                  <c:v>25.0061</c:v>
                </c:pt>
                <c:pt idx="4930">
                  <c:v>25.011199999999999</c:v>
                </c:pt>
                <c:pt idx="4931">
                  <c:v>25.016300000000001</c:v>
                </c:pt>
                <c:pt idx="4932">
                  <c:v>25.0214</c:v>
                </c:pt>
                <c:pt idx="4933">
                  <c:v>25.026399999999999</c:v>
                </c:pt>
                <c:pt idx="4934">
                  <c:v>25.031500000000001</c:v>
                </c:pt>
                <c:pt idx="4935">
                  <c:v>25.0366</c:v>
                </c:pt>
                <c:pt idx="4936">
                  <c:v>25.041699999999999</c:v>
                </c:pt>
                <c:pt idx="4937">
                  <c:v>25.046800000000001</c:v>
                </c:pt>
                <c:pt idx="4938">
                  <c:v>25.0519</c:v>
                </c:pt>
                <c:pt idx="4939">
                  <c:v>25.056899999999999</c:v>
                </c:pt>
                <c:pt idx="4940">
                  <c:v>25.062000000000001</c:v>
                </c:pt>
                <c:pt idx="4941">
                  <c:v>25.0671</c:v>
                </c:pt>
                <c:pt idx="4942">
                  <c:v>25.072199999999999</c:v>
                </c:pt>
                <c:pt idx="4943">
                  <c:v>25.077300000000001</c:v>
                </c:pt>
                <c:pt idx="4944">
                  <c:v>25.0824</c:v>
                </c:pt>
                <c:pt idx="4945">
                  <c:v>25.087499999999999</c:v>
                </c:pt>
                <c:pt idx="4946">
                  <c:v>25.092500000000001</c:v>
                </c:pt>
                <c:pt idx="4947">
                  <c:v>25.0976</c:v>
                </c:pt>
                <c:pt idx="4948">
                  <c:v>25.102699999999999</c:v>
                </c:pt>
                <c:pt idx="4949">
                  <c:v>25.107800000000001</c:v>
                </c:pt>
                <c:pt idx="4950">
                  <c:v>25.1129</c:v>
                </c:pt>
                <c:pt idx="4951">
                  <c:v>25.117999999999999</c:v>
                </c:pt>
                <c:pt idx="4952">
                  <c:v>25.123000000000001</c:v>
                </c:pt>
                <c:pt idx="4953">
                  <c:v>25.1281</c:v>
                </c:pt>
                <c:pt idx="4954">
                  <c:v>25.133199999999999</c:v>
                </c:pt>
                <c:pt idx="4955">
                  <c:v>25.138300000000001</c:v>
                </c:pt>
                <c:pt idx="4956">
                  <c:v>25.1434</c:v>
                </c:pt>
                <c:pt idx="4957">
                  <c:v>25.148499999999999</c:v>
                </c:pt>
                <c:pt idx="4958">
                  <c:v>25.153600000000001</c:v>
                </c:pt>
                <c:pt idx="4959">
                  <c:v>25.1586</c:v>
                </c:pt>
                <c:pt idx="4960">
                  <c:v>25.163699999999999</c:v>
                </c:pt>
                <c:pt idx="4961">
                  <c:v>25.168800000000001</c:v>
                </c:pt>
                <c:pt idx="4962">
                  <c:v>25.1739</c:v>
                </c:pt>
                <c:pt idx="4963">
                  <c:v>25.178999999999998</c:v>
                </c:pt>
                <c:pt idx="4964">
                  <c:v>25.184100000000001</c:v>
                </c:pt>
                <c:pt idx="4965">
                  <c:v>25.1891</c:v>
                </c:pt>
                <c:pt idx="4966">
                  <c:v>25.194199999999999</c:v>
                </c:pt>
                <c:pt idx="4967">
                  <c:v>25.199300000000001</c:v>
                </c:pt>
                <c:pt idx="4968">
                  <c:v>25.2044</c:v>
                </c:pt>
                <c:pt idx="4969">
                  <c:v>25.209499999999998</c:v>
                </c:pt>
                <c:pt idx="4970">
                  <c:v>25.214600000000001</c:v>
                </c:pt>
                <c:pt idx="4971">
                  <c:v>25.2197</c:v>
                </c:pt>
                <c:pt idx="4972">
                  <c:v>25.224699999999999</c:v>
                </c:pt>
                <c:pt idx="4973">
                  <c:v>25.229800000000001</c:v>
                </c:pt>
                <c:pt idx="4974">
                  <c:v>25.2349</c:v>
                </c:pt>
                <c:pt idx="4975">
                  <c:v>25.24</c:v>
                </c:pt>
                <c:pt idx="4976">
                  <c:v>25.245100000000001</c:v>
                </c:pt>
                <c:pt idx="4977">
                  <c:v>25.2502</c:v>
                </c:pt>
                <c:pt idx="4978">
                  <c:v>25.255199999999999</c:v>
                </c:pt>
                <c:pt idx="4979">
                  <c:v>25.260300000000001</c:v>
                </c:pt>
                <c:pt idx="4980">
                  <c:v>25.2654</c:v>
                </c:pt>
                <c:pt idx="4981">
                  <c:v>25.270499999999998</c:v>
                </c:pt>
                <c:pt idx="4982">
                  <c:v>25.275600000000001</c:v>
                </c:pt>
                <c:pt idx="4983">
                  <c:v>25.2807</c:v>
                </c:pt>
                <c:pt idx="4984">
                  <c:v>25.285799999999998</c:v>
                </c:pt>
                <c:pt idx="4985">
                  <c:v>25.290800000000001</c:v>
                </c:pt>
                <c:pt idx="4986">
                  <c:v>25.2959</c:v>
                </c:pt>
                <c:pt idx="4987">
                  <c:v>25.300999999999998</c:v>
                </c:pt>
                <c:pt idx="4988">
                  <c:v>25.306100000000001</c:v>
                </c:pt>
                <c:pt idx="4989">
                  <c:v>25.311199999999999</c:v>
                </c:pt>
                <c:pt idx="4990">
                  <c:v>25.316299999999998</c:v>
                </c:pt>
                <c:pt idx="4991">
                  <c:v>25.321300000000001</c:v>
                </c:pt>
                <c:pt idx="4992">
                  <c:v>25.3264</c:v>
                </c:pt>
                <c:pt idx="4993">
                  <c:v>25.331499999999998</c:v>
                </c:pt>
                <c:pt idx="4994">
                  <c:v>25.336600000000001</c:v>
                </c:pt>
                <c:pt idx="4995">
                  <c:v>25.341699999999999</c:v>
                </c:pt>
                <c:pt idx="4996">
                  <c:v>25.346800000000002</c:v>
                </c:pt>
                <c:pt idx="4997">
                  <c:v>25.351900000000001</c:v>
                </c:pt>
                <c:pt idx="4998">
                  <c:v>25.3569</c:v>
                </c:pt>
                <c:pt idx="4999">
                  <c:v>25.361999999999998</c:v>
                </c:pt>
              </c:numCache>
            </c:numRef>
          </c:xVal>
          <c:yVal>
            <c:numRef>
              <c:f>'489-xrf'!$C$8:$C$5007</c:f>
              <c:numCache>
                <c:formatCode>General</c:formatCode>
                <c:ptCount val="5000"/>
                <c:pt idx="11">
                  <c:v>777363</c:v>
                </c:pt>
                <c:pt idx="12">
                  <c:v>39684.300000000003</c:v>
                </c:pt>
                <c:pt idx="13">
                  <c:v>39334.6</c:v>
                </c:pt>
                <c:pt idx="14">
                  <c:v>38883.9</c:v>
                </c:pt>
                <c:pt idx="15">
                  <c:v>38366.400000000001</c:v>
                </c:pt>
                <c:pt idx="16">
                  <c:v>37780</c:v>
                </c:pt>
                <c:pt idx="17">
                  <c:v>37000.300000000003</c:v>
                </c:pt>
                <c:pt idx="18">
                  <c:v>36176.1</c:v>
                </c:pt>
                <c:pt idx="19">
                  <c:v>35267.599999999999</c:v>
                </c:pt>
                <c:pt idx="20">
                  <c:v>34232.6</c:v>
                </c:pt>
                <c:pt idx="21">
                  <c:v>33147.800000000003</c:v>
                </c:pt>
                <c:pt idx="22">
                  <c:v>32090.2</c:v>
                </c:pt>
                <c:pt idx="23">
                  <c:v>30932.5</c:v>
                </c:pt>
                <c:pt idx="24">
                  <c:v>29780.6</c:v>
                </c:pt>
                <c:pt idx="25">
                  <c:v>28510.1</c:v>
                </c:pt>
                <c:pt idx="26">
                  <c:v>27302.1</c:v>
                </c:pt>
                <c:pt idx="27">
                  <c:v>26012.7</c:v>
                </c:pt>
                <c:pt idx="28">
                  <c:v>24757.599999999999</c:v>
                </c:pt>
                <c:pt idx="29">
                  <c:v>23511.5</c:v>
                </c:pt>
                <c:pt idx="30">
                  <c:v>22246.6</c:v>
                </c:pt>
                <c:pt idx="31">
                  <c:v>20928.3</c:v>
                </c:pt>
                <c:pt idx="32">
                  <c:v>19753.8</c:v>
                </c:pt>
                <c:pt idx="33">
                  <c:v>18511.2</c:v>
                </c:pt>
                <c:pt idx="34">
                  <c:v>17387</c:v>
                </c:pt>
                <c:pt idx="35">
                  <c:v>16200.4</c:v>
                </c:pt>
                <c:pt idx="36">
                  <c:v>15087</c:v>
                </c:pt>
                <c:pt idx="37">
                  <c:v>14037</c:v>
                </c:pt>
                <c:pt idx="38">
                  <c:v>12993.2</c:v>
                </c:pt>
                <c:pt idx="39">
                  <c:v>12049.8</c:v>
                </c:pt>
                <c:pt idx="40">
                  <c:v>11040.7</c:v>
                </c:pt>
                <c:pt idx="41">
                  <c:v>10214.6</c:v>
                </c:pt>
                <c:pt idx="42">
                  <c:v>9374.7999999999993</c:v>
                </c:pt>
                <c:pt idx="43">
                  <c:v>8577.48</c:v>
                </c:pt>
                <c:pt idx="44">
                  <c:v>7820.84</c:v>
                </c:pt>
                <c:pt idx="45">
                  <c:v>7130.48</c:v>
                </c:pt>
                <c:pt idx="46">
                  <c:v>6481.92</c:v>
                </c:pt>
                <c:pt idx="47">
                  <c:v>5877.08</c:v>
                </c:pt>
                <c:pt idx="48">
                  <c:v>5288.84</c:v>
                </c:pt>
                <c:pt idx="49">
                  <c:v>4782</c:v>
                </c:pt>
                <c:pt idx="50">
                  <c:v>4322.8</c:v>
                </c:pt>
                <c:pt idx="51">
                  <c:v>3884.08</c:v>
                </c:pt>
                <c:pt idx="52">
                  <c:v>3488.68</c:v>
                </c:pt>
                <c:pt idx="53">
                  <c:v>3106.76</c:v>
                </c:pt>
                <c:pt idx="54">
                  <c:v>2765.28</c:v>
                </c:pt>
                <c:pt idx="55">
                  <c:v>2465.2800000000002</c:v>
                </c:pt>
                <c:pt idx="56">
                  <c:v>2188.64</c:v>
                </c:pt>
                <c:pt idx="57">
                  <c:v>1950.96</c:v>
                </c:pt>
                <c:pt idx="58">
                  <c:v>1730.84</c:v>
                </c:pt>
                <c:pt idx="59">
                  <c:v>1525.44</c:v>
                </c:pt>
                <c:pt idx="60">
                  <c:v>1342.04</c:v>
                </c:pt>
                <c:pt idx="61">
                  <c:v>1176.8399999999999</c:v>
                </c:pt>
                <c:pt idx="62">
                  <c:v>1026.44</c:v>
                </c:pt>
                <c:pt idx="63">
                  <c:v>904.6</c:v>
                </c:pt>
                <c:pt idx="64">
                  <c:v>790.88</c:v>
                </c:pt>
                <c:pt idx="65">
                  <c:v>693.92</c:v>
                </c:pt>
                <c:pt idx="66">
                  <c:v>613.55999999999995</c:v>
                </c:pt>
                <c:pt idx="67">
                  <c:v>532.72</c:v>
                </c:pt>
                <c:pt idx="68">
                  <c:v>462.8</c:v>
                </c:pt>
                <c:pt idx="69">
                  <c:v>398.84</c:v>
                </c:pt>
                <c:pt idx="70">
                  <c:v>348.6</c:v>
                </c:pt>
                <c:pt idx="71">
                  <c:v>301.12</c:v>
                </c:pt>
                <c:pt idx="72">
                  <c:v>253.28</c:v>
                </c:pt>
                <c:pt idx="73">
                  <c:v>227.08</c:v>
                </c:pt>
                <c:pt idx="74">
                  <c:v>192.36</c:v>
                </c:pt>
                <c:pt idx="75">
                  <c:v>165.32</c:v>
                </c:pt>
                <c:pt idx="76">
                  <c:v>145.04</c:v>
                </c:pt>
                <c:pt idx="77">
                  <c:v>125.32</c:v>
                </c:pt>
                <c:pt idx="78">
                  <c:v>107.2</c:v>
                </c:pt>
                <c:pt idx="79">
                  <c:v>97.64</c:v>
                </c:pt>
                <c:pt idx="80">
                  <c:v>82.08</c:v>
                </c:pt>
                <c:pt idx="81">
                  <c:v>71.84</c:v>
                </c:pt>
                <c:pt idx="82">
                  <c:v>64.56</c:v>
                </c:pt>
                <c:pt idx="83">
                  <c:v>55.6</c:v>
                </c:pt>
                <c:pt idx="84">
                  <c:v>46.52</c:v>
                </c:pt>
                <c:pt idx="85">
                  <c:v>42.96</c:v>
                </c:pt>
                <c:pt idx="86">
                  <c:v>37.28</c:v>
                </c:pt>
                <c:pt idx="87">
                  <c:v>33.72</c:v>
                </c:pt>
                <c:pt idx="88">
                  <c:v>28.04</c:v>
                </c:pt>
                <c:pt idx="89">
                  <c:v>26.32</c:v>
                </c:pt>
                <c:pt idx="90">
                  <c:v>24.52</c:v>
                </c:pt>
                <c:pt idx="91">
                  <c:v>22.68</c:v>
                </c:pt>
                <c:pt idx="92">
                  <c:v>18.72</c:v>
                </c:pt>
                <c:pt idx="93">
                  <c:v>17.600000000000001</c:v>
                </c:pt>
                <c:pt idx="94">
                  <c:v>16.440000000000001</c:v>
                </c:pt>
                <c:pt idx="95">
                  <c:v>14.52</c:v>
                </c:pt>
                <c:pt idx="96">
                  <c:v>14.28</c:v>
                </c:pt>
                <c:pt idx="97">
                  <c:v>13.56</c:v>
                </c:pt>
                <c:pt idx="98">
                  <c:v>12</c:v>
                </c:pt>
                <c:pt idx="99">
                  <c:v>12.56</c:v>
                </c:pt>
                <c:pt idx="100">
                  <c:v>10.36</c:v>
                </c:pt>
                <c:pt idx="101">
                  <c:v>10.039999999999999</c:v>
                </c:pt>
                <c:pt idx="102">
                  <c:v>10.64</c:v>
                </c:pt>
                <c:pt idx="103">
                  <c:v>10.28</c:v>
                </c:pt>
                <c:pt idx="104">
                  <c:v>10.52</c:v>
                </c:pt>
                <c:pt idx="105">
                  <c:v>8.8000000000000007</c:v>
                </c:pt>
                <c:pt idx="106">
                  <c:v>8.7200000000000006</c:v>
                </c:pt>
                <c:pt idx="107">
                  <c:v>7.68</c:v>
                </c:pt>
                <c:pt idx="108">
                  <c:v>8.32</c:v>
                </c:pt>
                <c:pt idx="109">
                  <c:v>8.1999999999999993</c:v>
                </c:pt>
                <c:pt idx="110">
                  <c:v>8.36</c:v>
                </c:pt>
                <c:pt idx="111">
                  <c:v>7.16</c:v>
                </c:pt>
                <c:pt idx="112">
                  <c:v>7.16</c:v>
                </c:pt>
                <c:pt idx="113">
                  <c:v>7.84</c:v>
                </c:pt>
                <c:pt idx="114">
                  <c:v>6.92</c:v>
                </c:pt>
                <c:pt idx="115">
                  <c:v>6.24</c:v>
                </c:pt>
                <c:pt idx="116">
                  <c:v>7.6</c:v>
                </c:pt>
                <c:pt idx="117">
                  <c:v>7.6</c:v>
                </c:pt>
                <c:pt idx="118">
                  <c:v>5.56</c:v>
                </c:pt>
                <c:pt idx="119">
                  <c:v>5.96</c:v>
                </c:pt>
                <c:pt idx="120">
                  <c:v>5.88</c:v>
                </c:pt>
                <c:pt idx="121">
                  <c:v>6.32</c:v>
                </c:pt>
                <c:pt idx="122">
                  <c:v>4.84</c:v>
                </c:pt>
                <c:pt idx="123">
                  <c:v>5.72</c:v>
                </c:pt>
                <c:pt idx="124">
                  <c:v>6.56</c:v>
                </c:pt>
                <c:pt idx="125">
                  <c:v>5.36</c:v>
                </c:pt>
                <c:pt idx="126">
                  <c:v>4.5199999999999996</c:v>
                </c:pt>
                <c:pt idx="127">
                  <c:v>5.12</c:v>
                </c:pt>
                <c:pt idx="128">
                  <c:v>4.4000000000000004</c:v>
                </c:pt>
                <c:pt idx="129">
                  <c:v>5.48</c:v>
                </c:pt>
                <c:pt idx="130">
                  <c:v>5.92</c:v>
                </c:pt>
                <c:pt idx="131">
                  <c:v>4.5599999999999996</c:v>
                </c:pt>
                <c:pt idx="132">
                  <c:v>4</c:v>
                </c:pt>
                <c:pt idx="133">
                  <c:v>4.16</c:v>
                </c:pt>
                <c:pt idx="134">
                  <c:v>4.16</c:v>
                </c:pt>
                <c:pt idx="135">
                  <c:v>4.04</c:v>
                </c:pt>
                <c:pt idx="136">
                  <c:v>4.04</c:v>
                </c:pt>
                <c:pt idx="137">
                  <c:v>3.92</c:v>
                </c:pt>
                <c:pt idx="138">
                  <c:v>3.84</c:v>
                </c:pt>
                <c:pt idx="139">
                  <c:v>3.52</c:v>
                </c:pt>
                <c:pt idx="140">
                  <c:v>3.88</c:v>
                </c:pt>
                <c:pt idx="141">
                  <c:v>2.84</c:v>
                </c:pt>
                <c:pt idx="142">
                  <c:v>3.56</c:v>
                </c:pt>
                <c:pt idx="143">
                  <c:v>3.6</c:v>
                </c:pt>
                <c:pt idx="144">
                  <c:v>3.32</c:v>
                </c:pt>
                <c:pt idx="145">
                  <c:v>3.28</c:v>
                </c:pt>
                <c:pt idx="146">
                  <c:v>3.12</c:v>
                </c:pt>
                <c:pt idx="147">
                  <c:v>3.84</c:v>
                </c:pt>
                <c:pt idx="148">
                  <c:v>3.44</c:v>
                </c:pt>
                <c:pt idx="149">
                  <c:v>3.84</c:v>
                </c:pt>
                <c:pt idx="150">
                  <c:v>2.8</c:v>
                </c:pt>
                <c:pt idx="151">
                  <c:v>3.12</c:v>
                </c:pt>
                <c:pt idx="152">
                  <c:v>2.88</c:v>
                </c:pt>
                <c:pt idx="153">
                  <c:v>2.36</c:v>
                </c:pt>
                <c:pt idx="154">
                  <c:v>3.4</c:v>
                </c:pt>
                <c:pt idx="155">
                  <c:v>2.76</c:v>
                </c:pt>
                <c:pt idx="156">
                  <c:v>2.72</c:v>
                </c:pt>
                <c:pt idx="157">
                  <c:v>2.92</c:v>
                </c:pt>
                <c:pt idx="158">
                  <c:v>2.72</c:v>
                </c:pt>
                <c:pt idx="159">
                  <c:v>2.08</c:v>
                </c:pt>
                <c:pt idx="160">
                  <c:v>2.64</c:v>
                </c:pt>
                <c:pt idx="161">
                  <c:v>3.04</c:v>
                </c:pt>
                <c:pt idx="162">
                  <c:v>2.2000000000000002</c:v>
                </c:pt>
                <c:pt idx="163">
                  <c:v>2.52</c:v>
                </c:pt>
                <c:pt idx="164">
                  <c:v>2.44</c:v>
                </c:pt>
                <c:pt idx="165">
                  <c:v>1.56</c:v>
                </c:pt>
                <c:pt idx="166">
                  <c:v>2.3199999999999998</c:v>
                </c:pt>
                <c:pt idx="167">
                  <c:v>1.64</c:v>
                </c:pt>
                <c:pt idx="168">
                  <c:v>2.4</c:v>
                </c:pt>
                <c:pt idx="169">
                  <c:v>2.48</c:v>
                </c:pt>
                <c:pt idx="170">
                  <c:v>2.04</c:v>
                </c:pt>
                <c:pt idx="171">
                  <c:v>2.6</c:v>
                </c:pt>
                <c:pt idx="172">
                  <c:v>1.84</c:v>
                </c:pt>
                <c:pt idx="173">
                  <c:v>1.84</c:v>
                </c:pt>
                <c:pt idx="174">
                  <c:v>2.08</c:v>
                </c:pt>
                <c:pt idx="175">
                  <c:v>2</c:v>
                </c:pt>
                <c:pt idx="176">
                  <c:v>1.84</c:v>
                </c:pt>
                <c:pt idx="177">
                  <c:v>1.24</c:v>
                </c:pt>
                <c:pt idx="178">
                  <c:v>2.12</c:v>
                </c:pt>
                <c:pt idx="179">
                  <c:v>1.84</c:v>
                </c:pt>
                <c:pt idx="180">
                  <c:v>1.72</c:v>
                </c:pt>
                <c:pt idx="181">
                  <c:v>2.12</c:v>
                </c:pt>
                <c:pt idx="182">
                  <c:v>2.2799999999999998</c:v>
                </c:pt>
                <c:pt idx="183">
                  <c:v>2.2400000000000002</c:v>
                </c:pt>
                <c:pt idx="184">
                  <c:v>2.16</c:v>
                </c:pt>
                <c:pt idx="185">
                  <c:v>1.36</c:v>
                </c:pt>
                <c:pt idx="186">
                  <c:v>2.2799999999999998</c:v>
                </c:pt>
                <c:pt idx="187">
                  <c:v>2</c:v>
                </c:pt>
                <c:pt idx="188">
                  <c:v>1.8</c:v>
                </c:pt>
                <c:pt idx="189">
                  <c:v>1.88</c:v>
                </c:pt>
                <c:pt idx="190">
                  <c:v>2</c:v>
                </c:pt>
                <c:pt idx="191">
                  <c:v>2.08</c:v>
                </c:pt>
                <c:pt idx="192">
                  <c:v>1.76</c:v>
                </c:pt>
                <c:pt idx="193">
                  <c:v>1.44</c:v>
                </c:pt>
                <c:pt idx="194">
                  <c:v>1.96</c:v>
                </c:pt>
                <c:pt idx="195">
                  <c:v>1.8</c:v>
                </c:pt>
                <c:pt idx="196">
                  <c:v>1.56</c:v>
                </c:pt>
                <c:pt idx="197">
                  <c:v>1.1599999999999999</c:v>
                </c:pt>
                <c:pt idx="198">
                  <c:v>1.72</c:v>
                </c:pt>
                <c:pt idx="199">
                  <c:v>1.92</c:v>
                </c:pt>
                <c:pt idx="200">
                  <c:v>1.76</c:v>
                </c:pt>
                <c:pt idx="201">
                  <c:v>1.24</c:v>
                </c:pt>
                <c:pt idx="202">
                  <c:v>1.6</c:v>
                </c:pt>
                <c:pt idx="203">
                  <c:v>1.56</c:v>
                </c:pt>
                <c:pt idx="204">
                  <c:v>1.64</c:v>
                </c:pt>
                <c:pt idx="205">
                  <c:v>1.72</c:v>
                </c:pt>
                <c:pt idx="206">
                  <c:v>1.56</c:v>
                </c:pt>
                <c:pt idx="207">
                  <c:v>1.48</c:v>
                </c:pt>
                <c:pt idx="208">
                  <c:v>1.1200000000000001</c:v>
                </c:pt>
                <c:pt idx="209">
                  <c:v>1.1200000000000001</c:v>
                </c:pt>
                <c:pt idx="210">
                  <c:v>1.36</c:v>
                </c:pt>
                <c:pt idx="211">
                  <c:v>1.48</c:v>
                </c:pt>
                <c:pt idx="212">
                  <c:v>1.24</c:v>
                </c:pt>
                <c:pt idx="213">
                  <c:v>1.32</c:v>
                </c:pt>
                <c:pt idx="214">
                  <c:v>1.64</c:v>
                </c:pt>
                <c:pt idx="215">
                  <c:v>1.44</c:v>
                </c:pt>
                <c:pt idx="216">
                  <c:v>1.64</c:v>
                </c:pt>
                <c:pt idx="217">
                  <c:v>1.68</c:v>
                </c:pt>
                <c:pt idx="218">
                  <c:v>1.1200000000000001</c:v>
                </c:pt>
                <c:pt idx="219">
                  <c:v>1.56</c:v>
                </c:pt>
                <c:pt idx="220">
                  <c:v>1.24</c:v>
                </c:pt>
                <c:pt idx="221">
                  <c:v>1.08</c:v>
                </c:pt>
                <c:pt idx="222">
                  <c:v>1.04</c:v>
                </c:pt>
                <c:pt idx="223">
                  <c:v>1.48</c:v>
                </c:pt>
                <c:pt idx="224">
                  <c:v>1.4</c:v>
                </c:pt>
                <c:pt idx="225">
                  <c:v>1.28</c:v>
                </c:pt>
                <c:pt idx="226">
                  <c:v>1.1599999999999999</c:v>
                </c:pt>
                <c:pt idx="227">
                  <c:v>1.24</c:v>
                </c:pt>
                <c:pt idx="228">
                  <c:v>1.24</c:v>
                </c:pt>
                <c:pt idx="229">
                  <c:v>1.04</c:v>
                </c:pt>
                <c:pt idx="230">
                  <c:v>1.4</c:v>
                </c:pt>
                <c:pt idx="231">
                  <c:v>1.2</c:v>
                </c:pt>
                <c:pt idx="232">
                  <c:v>1.2</c:v>
                </c:pt>
                <c:pt idx="233">
                  <c:v>0.68</c:v>
                </c:pt>
                <c:pt idx="234">
                  <c:v>1</c:v>
                </c:pt>
                <c:pt idx="235">
                  <c:v>0.92</c:v>
                </c:pt>
                <c:pt idx="236">
                  <c:v>0.96</c:v>
                </c:pt>
                <c:pt idx="237">
                  <c:v>1.28</c:v>
                </c:pt>
                <c:pt idx="238">
                  <c:v>1.36</c:v>
                </c:pt>
                <c:pt idx="239">
                  <c:v>0.88</c:v>
                </c:pt>
                <c:pt idx="240">
                  <c:v>1.1599999999999999</c:v>
                </c:pt>
                <c:pt idx="241">
                  <c:v>1.24</c:v>
                </c:pt>
                <c:pt idx="242">
                  <c:v>1.2</c:v>
                </c:pt>
                <c:pt idx="243">
                  <c:v>1.1599999999999999</c:v>
                </c:pt>
                <c:pt idx="244">
                  <c:v>1.1200000000000001</c:v>
                </c:pt>
                <c:pt idx="245">
                  <c:v>1.2</c:v>
                </c:pt>
                <c:pt idx="246">
                  <c:v>1.2</c:v>
                </c:pt>
                <c:pt idx="247">
                  <c:v>1.1200000000000001</c:v>
                </c:pt>
                <c:pt idx="248">
                  <c:v>0.8</c:v>
                </c:pt>
                <c:pt idx="249">
                  <c:v>1.08</c:v>
                </c:pt>
                <c:pt idx="250">
                  <c:v>1.32</c:v>
                </c:pt>
                <c:pt idx="251">
                  <c:v>1</c:v>
                </c:pt>
                <c:pt idx="252">
                  <c:v>0.76</c:v>
                </c:pt>
                <c:pt idx="253">
                  <c:v>1.08</c:v>
                </c:pt>
                <c:pt idx="254">
                  <c:v>1.1599999999999999</c:v>
                </c:pt>
                <c:pt idx="255">
                  <c:v>1.2</c:v>
                </c:pt>
                <c:pt idx="256">
                  <c:v>0.64</c:v>
                </c:pt>
                <c:pt idx="257">
                  <c:v>0.88</c:v>
                </c:pt>
                <c:pt idx="258">
                  <c:v>0.92</c:v>
                </c:pt>
                <c:pt idx="259">
                  <c:v>0.88</c:v>
                </c:pt>
                <c:pt idx="260">
                  <c:v>0.8</c:v>
                </c:pt>
                <c:pt idx="261">
                  <c:v>1.1200000000000001</c:v>
                </c:pt>
                <c:pt idx="262">
                  <c:v>0.92</c:v>
                </c:pt>
                <c:pt idx="263">
                  <c:v>0.84</c:v>
                </c:pt>
                <c:pt idx="264">
                  <c:v>0.72</c:v>
                </c:pt>
                <c:pt idx="265">
                  <c:v>1.04</c:v>
                </c:pt>
                <c:pt idx="266">
                  <c:v>1.36</c:v>
                </c:pt>
                <c:pt idx="267">
                  <c:v>0.6</c:v>
                </c:pt>
                <c:pt idx="268">
                  <c:v>0.72</c:v>
                </c:pt>
                <c:pt idx="269">
                  <c:v>0.76</c:v>
                </c:pt>
                <c:pt idx="270">
                  <c:v>0.88</c:v>
                </c:pt>
                <c:pt idx="271">
                  <c:v>0.76</c:v>
                </c:pt>
                <c:pt idx="272">
                  <c:v>0.92</c:v>
                </c:pt>
                <c:pt idx="273">
                  <c:v>0.68</c:v>
                </c:pt>
                <c:pt idx="274">
                  <c:v>0.8</c:v>
                </c:pt>
                <c:pt idx="275">
                  <c:v>0.64</c:v>
                </c:pt>
                <c:pt idx="276">
                  <c:v>1.1200000000000001</c:v>
                </c:pt>
                <c:pt idx="277">
                  <c:v>0.64</c:v>
                </c:pt>
                <c:pt idx="278">
                  <c:v>0.76</c:v>
                </c:pt>
                <c:pt idx="279">
                  <c:v>0.64</c:v>
                </c:pt>
                <c:pt idx="280">
                  <c:v>0.84</c:v>
                </c:pt>
                <c:pt idx="281">
                  <c:v>0.8</c:v>
                </c:pt>
                <c:pt idx="282">
                  <c:v>0.76</c:v>
                </c:pt>
                <c:pt idx="283">
                  <c:v>0.8</c:v>
                </c:pt>
                <c:pt idx="284">
                  <c:v>0.56000000000000005</c:v>
                </c:pt>
                <c:pt idx="285">
                  <c:v>1</c:v>
                </c:pt>
                <c:pt idx="286">
                  <c:v>0.64</c:v>
                </c:pt>
                <c:pt idx="287">
                  <c:v>0.44</c:v>
                </c:pt>
                <c:pt idx="288">
                  <c:v>0.76</c:v>
                </c:pt>
                <c:pt idx="289">
                  <c:v>0.68</c:v>
                </c:pt>
                <c:pt idx="290">
                  <c:v>0.76</c:v>
                </c:pt>
                <c:pt idx="291">
                  <c:v>0.6</c:v>
                </c:pt>
                <c:pt idx="292">
                  <c:v>0.64</c:v>
                </c:pt>
                <c:pt idx="293">
                  <c:v>1.1200000000000001</c:v>
                </c:pt>
                <c:pt idx="294">
                  <c:v>0.6</c:v>
                </c:pt>
                <c:pt idx="295">
                  <c:v>1</c:v>
                </c:pt>
                <c:pt idx="296">
                  <c:v>0.88</c:v>
                </c:pt>
                <c:pt idx="297">
                  <c:v>0.64</c:v>
                </c:pt>
                <c:pt idx="298">
                  <c:v>0.56000000000000005</c:v>
                </c:pt>
                <c:pt idx="299">
                  <c:v>0.88</c:v>
                </c:pt>
                <c:pt idx="300">
                  <c:v>0.6</c:v>
                </c:pt>
                <c:pt idx="301">
                  <c:v>0.64</c:v>
                </c:pt>
                <c:pt idx="302">
                  <c:v>0.8</c:v>
                </c:pt>
                <c:pt idx="303">
                  <c:v>0.24</c:v>
                </c:pt>
                <c:pt idx="304">
                  <c:v>0.76</c:v>
                </c:pt>
                <c:pt idx="305">
                  <c:v>0.64</c:v>
                </c:pt>
                <c:pt idx="306">
                  <c:v>0.6</c:v>
                </c:pt>
                <c:pt idx="307">
                  <c:v>0.56000000000000005</c:v>
                </c:pt>
                <c:pt idx="308">
                  <c:v>0.84</c:v>
                </c:pt>
                <c:pt idx="309">
                  <c:v>0.6</c:v>
                </c:pt>
                <c:pt idx="310">
                  <c:v>0.68</c:v>
                </c:pt>
                <c:pt idx="311">
                  <c:v>0.68</c:v>
                </c:pt>
                <c:pt idx="312">
                  <c:v>0.8</c:v>
                </c:pt>
                <c:pt idx="313">
                  <c:v>0.68</c:v>
                </c:pt>
                <c:pt idx="314">
                  <c:v>0.56000000000000005</c:v>
                </c:pt>
                <c:pt idx="315">
                  <c:v>0.48</c:v>
                </c:pt>
                <c:pt idx="316">
                  <c:v>1.08</c:v>
                </c:pt>
                <c:pt idx="317">
                  <c:v>0.84</c:v>
                </c:pt>
                <c:pt idx="318">
                  <c:v>0.88</c:v>
                </c:pt>
                <c:pt idx="319">
                  <c:v>0.8</c:v>
                </c:pt>
                <c:pt idx="320">
                  <c:v>0.68</c:v>
                </c:pt>
                <c:pt idx="321">
                  <c:v>0.68</c:v>
                </c:pt>
                <c:pt idx="322">
                  <c:v>0.56000000000000005</c:v>
                </c:pt>
                <c:pt idx="323">
                  <c:v>0.96</c:v>
                </c:pt>
                <c:pt idx="324">
                  <c:v>0.68</c:v>
                </c:pt>
                <c:pt idx="325">
                  <c:v>0.64</c:v>
                </c:pt>
                <c:pt idx="326">
                  <c:v>0.96</c:v>
                </c:pt>
                <c:pt idx="327">
                  <c:v>0.64</c:v>
                </c:pt>
                <c:pt idx="328">
                  <c:v>0.6</c:v>
                </c:pt>
                <c:pt idx="329">
                  <c:v>0.76</c:v>
                </c:pt>
                <c:pt idx="330">
                  <c:v>0.72</c:v>
                </c:pt>
                <c:pt idx="331">
                  <c:v>0.84</c:v>
                </c:pt>
                <c:pt idx="332">
                  <c:v>1.08</c:v>
                </c:pt>
                <c:pt idx="333">
                  <c:v>0.8</c:v>
                </c:pt>
                <c:pt idx="334">
                  <c:v>0.84</c:v>
                </c:pt>
                <c:pt idx="335">
                  <c:v>1.1599999999999999</c:v>
                </c:pt>
                <c:pt idx="336">
                  <c:v>0.76</c:v>
                </c:pt>
                <c:pt idx="337">
                  <c:v>1.04</c:v>
                </c:pt>
                <c:pt idx="338">
                  <c:v>1</c:v>
                </c:pt>
                <c:pt idx="339">
                  <c:v>0.88</c:v>
                </c:pt>
                <c:pt idx="340">
                  <c:v>0.92</c:v>
                </c:pt>
                <c:pt idx="341">
                  <c:v>1</c:v>
                </c:pt>
                <c:pt idx="342">
                  <c:v>0.84</c:v>
                </c:pt>
                <c:pt idx="343">
                  <c:v>0.84</c:v>
                </c:pt>
                <c:pt idx="344">
                  <c:v>1</c:v>
                </c:pt>
                <c:pt idx="345">
                  <c:v>1.1200000000000001</c:v>
                </c:pt>
                <c:pt idx="346">
                  <c:v>1.1200000000000001</c:v>
                </c:pt>
                <c:pt idx="347">
                  <c:v>1.1200000000000001</c:v>
                </c:pt>
                <c:pt idx="348">
                  <c:v>0.76</c:v>
                </c:pt>
                <c:pt idx="349">
                  <c:v>0.88</c:v>
                </c:pt>
                <c:pt idx="350">
                  <c:v>0.84</c:v>
                </c:pt>
                <c:pt idx="351">
                  <c:v>1.08</c:v>
                </c:pt>
                <c:pt idx="352">
                  <c:v>0.88</c:v>
                </c:pt>
                <c:pt idx="353">
                  <c:v>0.8</c:v>
                </c:pt>
                <c:pt idx="354">
                  <c:v>0.96</c:v>
                </c:pt>
                <c:pt idx="355">
                  <c:v>1.08</c:v>
                </c:pt>
                <c:pt idx="356">
                  <c:v>1.56</c:v>
                </c:pt>
                <c:pt idx="357">
                  <c:v>0.96</c:v>
                </c:pt>
                <c:pt idx="358">
                  <c:v>0.88</c:v>
                </c:pt>
                <c:pt idx="359">
                  <c:v>1.1200000000000001</c:v>
                </c:pt>
                <c:pt idx="360">
                  <c:v>0.68</c:v>
                </c:pt>
                <c:pt idx="361">
                  <c:v>1.28</c:v>
                </c:pt>
                <c:pt idx="362">
                  <c:v>0.96</c:v>
                </c:pt>
                <c:pt idx="363">
                  <c:v>0.96</c:v>
                </c:pt>
                <c:pt idx="364">
                  <c:v>1.1200000000000001</c:v>
                </c:pt>
                <c:pt idx="365">
                  <c:v>1.1200000000000001</c:v>
                </c:pt>
                <c:pt idx="366">
                  <c:v>1</c:v>
                </c:pt>
                <c:pt idx="367">
                  <c:v>0.76</c:v>
                </c:pt>
                <c:pt idx="368">
                  <c:v>1.1599999999999999</c:v>
                </c:pt>
                <c:pt idx="369">
                  <c:v>0.76</c:v>
                </c:pt>
                <c:pt idx="370">
                  <c:v>1</c:v>
                </c:pt>
                <c:pt idx="371">
                  <c:v>0.92</c:v>
                </c:pt>
                <c:pt idx="372">
                  <c:v>0.96</c:v>
                </c:pt>
                <c:pt idx="373">
                  <c:v>0.8</c:v>
                </c:pt>
                <c:pt idx="374">
                  <c:v>0.44</c:v>
                </c:pt>
                <c:pt idx="375">
                  <c:v>1.1599999999999999</c:v>
                </c:pt>
                <c:pt idx="376">
                  <c:v>0.84</c:v>
                </c:pt>
                <c:pt idx="377">
                  <c:v>0.52</c:v>
                </c:pt>
                <c:pt idx="378">
                  <c:v>0.52</c:v>
                </c:pt>
                <c:pt idx="379">
                  <c:v>0.52</c:v>
                </c:pt>
                <c:pt idx="380">
                  <c:v>0.48</c:v>
                </c:pt>
                <c:pt idx="381">
                  <c:v>0.36</c:v>
                </c:pt>
                <c:pt idx="382">
                  <c:v>0.68</c:v>
                </c:pt>
                <c:pt idx="383">
                  <c:v>0.6</c:v>
                </c:pt>
                <c:pt idx="384">
                  <c:v>0.48</c:v>
                </c:pt>
                <c:pt idx="385">
                  <c:v>0.36</c:v>
                </c:pt>
                <c:pt idx="386">
                  <c:v>0.64</c:v>
                </c:pt>
                <c:pt idx="387">
                  <c:v>0.56000000000000005</c:v>
                </c:pt>
                <c:pt idx="388">
                  <c:v>0.6</c:v>
                </c:pt>
                <c:pt idx="389">
                  <c:v>0.48</c:v>
                </c:pt>
                <c:pt idx="390">
                  <c:v>0.44</c:v>
                </c:pt>
                <c:pt idx="391">
                  <c:v>0.2</c:v>
                </c:pt>
                <c:pt idx="392">
                  <c:v>0.32</c:v>
                </c:pt>
                <c:pt idx="393">
                  <c:v>0.52</c:v>
                </c:pt>
                <c:pt idx="394">
                  <c:v>0.56000000000000005</c:v>
                </c:pt>
                <c:pt idx="395">
                  <c:v>0.48</c:v>
                </c:pt>
                <c:pt idx="396">
                  <c:v>0.32</c:v>
                </c:pt>
                <c:pt idx="397">
                  <c:v>0.88</c:v>
                </c:pt>
                <c:pt idx="398">
                  <c:v>0.4</c:v>
                </c:pt>
                <c:pt idx="399">
                  <c:v>0.32</c:v>
                </c:pt>
                <c:pt idx="400">
                  <c:v>0.44</c:v>
                </c:pt>
                <c:pt idx="401">
                  <c:v>0.48</c:v>
                </c:pt>
                <c:pt idx="402">
                  <c:v>0.32</c:v>
                </c:pt>
                <c:pt idx="403">
                  <c:v>0.36</c:v>
                </c:pt>
                <c:pt idx="404">
                  <c:v>0.36</c:v>
                </c:pt>
                <c:pt idx="405">
                  <c:v>0.44</c:v>
                </c:pt>
                <c:pt idx="406">
                  <c:v>0.24</c:v>
                </c:pt>
                <c:pt idx="407">
                  <c:v>0.64</c:v>
                </c:pt>
                <c:pt idx="408">
                  <c:v>0.48</c:v>
                </c:pt>
                <c:pt idx="409">
                  <c:v>0.64</c:v>
                </c:pt>
                <c:pt idx="410">
                  <c:v>0.32</c:v>
                </c:pt>
                <c:pt idx="411">
                  <c:v>0.44</c:v>
                </c:pt>
                <c:pt idx="412">
                  <c:v>0.6</c:v>
                </c:pt>
                <c:pt idx="413">
                  <c:v>0.32</c:v>
                </c:pt>
                <c:pt idx="414">
                  <c:v>0.44</c:v>
                </c:pt>
                <c:pt idx="415">
                  <c:v>0.56000000000000005</c:v>
                </c:pt>
                <c:pt idx="416">
                  <c:v>0.32</c:v>
                </c:pt>
                <c:pt idx="417">
                  <c:v>0.4</c:v>
                </c:pt>
                <c:pt idx="418">
                  <c:v>0.4</c:v>
                </c:pt>
                <c:pt idx="419">
                  <c:v>0.72</c:v>
                </c:pt>
                <c:pt idx="420">
                  <c:v>0.44</c:v>
                </c:pt>
                <c:pt idx="421">
                  <c:v>0.36</c:v>
                </c:pt>
                <c:pt idx="422">
                  <c:v>0.28000000000000003</c:v>
                </c:pt>
                <c:pt idx="423">
                  <c:v>0.68</c:v>
                </c:pt>
                <c:pt idx="424">
                  <c:v>0.36</c:v>
                </c:pt>
                <c:pt idx="425">
                  <c:v>0.44</c:v>
                </c:pt>
                <c:pt idx="426">
                  <c:v>0.4</c:v>
                </c:pt>
                <c:pt idx="427">
                  <c:v>0.16</c:v>
                </c:pt>
                <c:pt idx="428">
                  <c:v>0.32</c:v>
                </c:pt>
                <c:pt idx="429">
                  <c:v>0.56000000000000005</c:v>
                </c:pt>
                <c:pt idx="430">
                  <c:v>0.36</c:v>
                </c:pt>
                <c:pt idx="431">
                  <c:v>0.52</c:v>
                </c:pt>
                <c:pt idx="432">
                  <c:v>0.16</c:v>
                </c:pt>
                <c:pt idx="433">
                  <c:v>0.24</c:v>
                </c:pt>
                <c:pt idx="434">
                  <c:v>0.28000000000000003</c:v>
                </c:pt>
                <c:pt idx="435">
                  <c:v>0.32</c:v>
                </c:pt>
                <c:pt idx="436">
                  <c:v>0.4</c:v>
                </c:pt>
                <c:pt idx="437">
                  <c:v>0.36</c:v>
                </c:pt>
                <c:pt idx="438">
                  <c:v>0.4</c:v>
                </c:pt>
                <c:pt idx="439">
                  <c:v>0.32</c:v>
                </c:pt>
                <c:pt idx="440">
                  <c:v>0.56000000000000005</c:v>
                </c:pt>
                <c:pt idx="441">
                  <c:v>0.28000000000000003</c:v>
                </c:pt>
                <c:pt idx="442">
                  <c:v>0.04</c:v>
                </c:pt>
                <c:pt idx="443">
                  <c:v>0.32</c:v>
                </c:pt>
                <c:pt idx="444">
                  <c:v>0.6</c:v>
                </c:pt>
                <c:pt idx="445">
                  <c:v>0.4</c:v>
                </c:pt>
                <c:pt idx="446">
                  <c:v>0.36</c:v>
                </c:pt>
                <c:pt idx="447">
                  <c:v>0.44</c:v>
                </c:pt>
                <c:pt idx="448">
                  <c:v>0.52</c:v>
                </c:pt>
                <c:pt idx="449">
                  <c:v>0.52</c:v>
                </c:pt>
                <c:pt idx="450">
                  <c:v>0.44</c:v>
                </c:pt>
                <c:pt idx="451">
                  <c:v>0.36</c:v>
                </c:pt>
                <c:pt idx="452">
                  <c:v>0.36</c:v>
                </c:pt>
                <c:pt idx="453">
                  <c:v>0.32</c:v>
                </c:pt>
                <c:pt idx="454">
                  <c:v>0.64</c:v>
                </c:pt>
                <c:pt idx="455">
                  <c:v>0.44</c:v>
                </c:pt>
                <c:pt idx="456">
                  <c:v>0.32</c:v>
                </c:pt>
                <c:pt idx="457">
                  <c:v>0.48</c:v>
                </c:pt>
                <c:pt idx="458">
                  <c:v>0.44</c:v>
                </c:pt>
                <c:pt idx="459">
                  <c:v>0.48</c:v>
                </c:pt>
                <c:pt idx="460">
                  <c:v>0.4</c:v>
                </c:pt>
                <c:pt idx="461">
                  <c:v>0.4</c:v>
                </c:pt>
                <c:pt idx="462">
                  <c:v>0.32</c:v>
                </c:pt>
                <c:pt idx="463">
                  <c:v>0.64</c:v>
                </c:pt>
                <c:pt idx="464">
                  <c:v>0.52</c:v>
                </c:pt>
                <c:pt idx="465">
                  <c:v>0.32</c:v>
                </c:pt>
                <c:pt idx="466">
                  <c:v>0.52</c:v>
                </c:pt>
                <c:pt idx="467">
                  <c:v>0.56000000000000005</c:v>
                </c:pt>
                <c:pt idx="468">
                  <c:v>0.52</c:v>
                </c:pt>
                <c:pt idx="469">
                  <c:v>0.28000000000000003</c:v>
                </c:pt>
                <c:pt idx="470">
                  <c:v>0.44</c:v>
                </c:pt>
                <c:pt idx="471">
                  <c:v>0.6</c:v>
                </c:pt>
                <c:pt idx="472">
                  <c:v>0.52</c:v>
                </c:pt>
                <c:pt idx="473">
                  <c:v>0.52</c:v>
                </c:pt>
                <c:pt idx="474">
                  <c:v>0.16</c:v>
                </c:pt>
                <c:pt idx="475">
                  <c:v>0.44</c:v>
                </c:pt>
                <c:pt idx="476">
                  <c:v>0.28000000000000003</c:v>
                </c:pt>
                <c:pt idx="477">
                  <c:v>0.36</c:v>
                </c:pt>
                <c:pt idx="478">
                  <c:v>0.36</c:v>
                </c:pt>
                <c:pt idx="479">
                  <c:v>0.36</c:v>
                </c:pt>
                <c:pt idx="480">
                  <c:v>0.32</c:v>
                </c:pt>
                <c:pt idx="481">
                  <c:v>0.24</c:v>
                </c:pt>
                <c:pt idx="482">
                  <c:v>0.6</c:v>
                </c:pt>
                <c:pt idx="483">
                  <c:v>0.56000000000000005</c:v>
                </c:pt>
                <c:pt idx="484">
                  <c:v>0.24</c:v>
                </c:pt>
                <c:pt idx="485">
                  <c:v>0.6</c:v>
                </c:pt>
                <c:pt idx="486">
                  <c:v>0.44</c:v>
                </c:pt>
                <c:pt idx="487">
                  <c:v>0.48</c:v>
                </c:pt>
                <c:pt idx="488">
                  <c:v>0.36</c:v>
                </c:pt>
                <c:pt idx="489">
                  <c:v>0.2</c:v>
                </c:pt>
                <c:pt idx="490">
                  <c:v>0.36</c:v>
                </c:pt>
                <c:pt idx="491">
                  <c:v>0.64</c:v>
                </c:pt>
                <c:pt idx="492">
                  <c:v>0.56000000000000005</c:v>
                </c:pt>
                <c:pt idx="493">
                  <c:v>0.32</c:v>
                </c:pt>
                <c:pt idx="494">
                  <c:v>0.24</c:v>
                </c:pt>
                <c:pt idx="495">
                  <c:v>0.4</c:v>
                </c:pt>
                <c:pt idx="496">
                  <c:v>0.36</c:v>
                </c:pt>
                <c:pt idx="497">
                  <c:v>0.64</c:v>
                </c:pt>
                <c:pt idx="498">
                  <c:v>0.24</c:v>
                </c:pt>
                <c:pt idx="499">
                  <c:v>0.32</c:v>
                </c:pt>
                <c:pt idx="500">
                  <c:v>0.2</c:v>
                </c:pt>
                <c:pt idx="501">
                  <c:v>0.32</c:v>
                </c:pt>
                <c:pt idx="502">
                  <c:v>0.4</c:v>
                </c:pt>
                <c:pt idx="503">
                  <c:v>0.48</c:v>
                </c:pt>
                <c:pt idx="504">
                  <c:v>0.48</c:v>
                </c:pt>
                <c:pt idx="505">
                  <c:v>0.24</c:v>
                </c:pt>
                <c:pt idx="506">
                  <c:v>0.36</c:v>
                </c:pt>
                <c:pt idx="507">
                  <c:v>0.36</c:v>
                </c:pt>
                <c:pt idx="508">
                  <c:v>0.16</c:v>
                </c:pt>
                <c:pt idx="509">
                  <c:v>0.36</c:v>
                </c:pt>
                <c:pt idx="510">
                  <c:v>0.28000000000000003</c:v>
                </c:pt>
                <c:pt idx="511">
                  <c:v>0.56000000000000005</c:v>
                </c:pt>
                <c:pt idx="512">
                  <c:v>0.36</c:v>
                </c:pt>
                <c:pt idx="513">
                  <c:v>0.36</c:v>
                </c:pt>
                <c:pt idx="514">
                  <c:v>0.24</c:v>
                </c:pt>
                <c:pt idx="515">
                  <c:v>0.36</c:v>
                </c:pt>
                <c:pt idx="516">
                  <c:v>0.4</c:v>
                </c:pt>
                <c:pt idx="517">
                  <c:v>0.44</c:v>
                </c:pt>
                <c:pt idx="518">
                  <c:v>0.28000000000000003</c:v>
                </c:pt>
                <c:pt idx="519">
                  <c:v>0.28000000000000003</c:v>
                </c:pt>
                <c:pt idx="520">
                  <c:v>0.4</c:v>
                </c:pt>
                <c:pt idx="521">
                  <c:v>0.28000000000000003</c:v>
                </c:pt>
                <c:pt idx="522">
                  <c:v>0.4</c:v>
                </c:pt>
                <c:pt idx="523">
                  <c:v>0.56000000000000005</c:v>
                </c:pt>
                <c:pt idx="524">
                  <c:v>0.36</c:v>
                </c:pt>
                <c:pt idx="525">
                  <c:v>0.32</c:v>
                </c:pt>
                <c:pt idx="526">
                  <c:v>0.44</c:v>
                </c:pt>
                <c:pt idx="527">
                  <c:v>0.28000000000000003</c:v>
                </c:pt>
                <c:pt idx="528">
                  <c:v>0.4</c:v>
                </c:pt>
                <c:pt idx="529">
                  <c:v>0.72</c:v>
                </c:pt>
                <c:pt idx="530">
                  <c:v>0.6</c:v>
                </c:pt>
                <c:pt idx="531">
                  <c:v>0.16</c:v>
                </c:pt>
                <c:pt idx="532">
                  <c:v>0.64</c:v>
                </c:pt>
                <c:pt idx="533">
                  <c:v>0.4</c:v>
                </c:pt>
                <c:pt idx="534">
                  <c:v>0.56000000000000005</c:v>
                </c:pt>
                <c:pt idx="535">
                  <c:v>0.84</c:v>
                </c:pt>
                <c:pt idx="536">
                  <c:v>0.44</c:v>
                </c:pt>
                <c:pt idx="537">
                  <c:v>0.36</c:v>
                </c:pt>
                <c:pt idx="538">
                  <c:v>0.32</c:v>
                </c:pt>
                <c:pt idx="539">
                  <c:v>0.6</c:v>
                </c:pt>
                <c:pt idx="540">
                  <c:v>0.4</c:v>
                </c:pt>
                <c:pt idx="541">
                  <c:v>0.32</c:v>
                </c:pt>
                <c:pt idx="542">
                  <c:v>0.32</c:v>
                </c:pt>
                <c:pt idx="543">
                  <c:v>0.64</c:v>
                </c:pt>
                <c:pt idx="544">
                  <c:v>0.4</c:v>
                </c:pt>
                <c:pt idx="545">
                  <c:v>0.68</c:v>
                </c:pt>
                <c:pt idx="546">
                  <c:v>0.76</c:v>
                </c:pt>
                <c:pt idx="547">
                  <c:v>0.64</c:v>
                </c:pt>
                <c:pt idx="548">
                  <c:v>0.48</c:v>
                </c:pt>
                <c:pt idx="549">
                  <c:v>0.36</c:v>
                </c:pt>
                <c:pt idx="550">
                  <c:v>0.32</c:v>
                </c:pt>
                <c:pt idx="551">
                  <c:v>0.44</c:v>
                </c:pt>
                <c:pt idx="552">
                  <c:v>0.6</c:v>
                </c:pt>
                <c:pt idx="553">
                  <c:v>0.4</c:v>
                </c:pt>
                <c:pt idx="554">
                  <c:v>0.48</c:v>
                </c:pt>
                <c:pt idx="555">
                  <c:v>0.76</c:v>
                </c:pt>
                <c:pt idx="556">
                  <c:v>1.2</c:v>
                </c:pt>
                <c:pt idx="557">
                  <c:v>1.04</c:v>
                </c:pt>
                <c:pt idx="558">
                  <c:v>0.68</c:v>
                </c:pt>
                <c:pt idx="559">
                  <c:v>0.88</c:v>
                </c:pt>
                <c:pt idx="560">
                  <c:v>0.68</c:v>
                </c:pt>
                <c:pt idx="561">
                  <c:v>1</c:v>
                </c:pt>
                <c:pt idx="562">
                  <c:v>1.32</c:v>
                </c:pt>
                <c:pt idx="563">
                  <c:v>0.96</c:v>
                </c:pt>
                <c:pt idx="564">
                  <c:v>1.04</c:v>
                </c:pt>
                <c:pt idx="565">
                  <c:v>1.36</c:v>
                </c:pt>
                <c:pt idx="566">
                  <c:v>1.4</c:v>
                </c:pt>
                <c:pt idx="567">
                  <c:v>1.88</c:v>
                </c:pt>
                <c:pt idx="568">
                  <c:v>1.64</c:v>
                </c:pt>
                <c:pt idx="569">
                  <c:v>1.24</c:v>
                </c:pt>
                <c:pt idx="570">
                  <c:v>1.72</c:v>
                </c:pt>
                <c:pt idx="571">
                  <c:v>1.1200000000000001</c:v>
                </c:pt>
                <c:pt idx="572">
                  <c:v>1.64</c:v>
                </c:pt>
                <c:pt idx="573">
                  <c:v>1.48</c:v>
                </c:pt>
                <c:pt idx="574">
                  <c:v>1.52</c:v>
                </c:pt>
                <c:pt idx="575">
                  <c:v>2.2400000000000002</c:v>
                </c:pt>
                <c:pt idx="576">
                  <c:v>1.6</c:v>
                </c:pt>
                <c:pt idx="577">
                  <c:v>1.8</c:v>
                </c:pt>
                <c:pt idx="578">
                  <c:v>1.88</c:v>
                </c:pt>
                <c:pt idx="579">
                  <c:v>1.68</c:v>
                </c:pt>
                <c:pt idx="580">
                  <c:v>2.04</c:v>
                </c:pt>
                <c:pt idx="581">
                  <c:v>2.76</c:v>
                </c:pt>
                <c:pt idx="582">
                  <c:v>1.72</c:v>
                </c:pt>
                <c:pt idx="583">
                  <c:v>2.84</c:v>
                </c:pt>
                <c:pt idx="584">
                  <c:v>2.2000000000000002</c:v>
                </c:pt>
                <c:pt idx="585">
                  <c:v>2.2400000000000002</c:v>
                </c:pt>
                <c:pt idx="586">
                  <c:v>2.16</c:v>
                </c:pt>
                <c:pt idx="587">
                  <c:v>2.2799999999999998</c:v>
                </c:pt>
                <c:pt idx="588">
                  <c:v>2.04</c:v>
                </c:pt>
                <c:pt idx="589">
                  <c:v>1.8</c:v>
                </c:pt>
                <c:pt idx="590">
                  <c:v>2.16</c:v>
                </c:pt>
                <c:pt idx="591">
                  <c:v>2.4</c:v>
                </c:pt>
                <c:pt idx="592">
                  <c:v>2.48</c:v>
                </c:pt>
                <c:pt idx="593">
                  <c:v>2.3199999999999998</c:v>
                </c:pt>
                <c:pt idx="594">
                  <c:v>2.2799999999999998</c:v>
                </c:pt>
                <c:pt idx="595">
                  <c:v>2.92</c:v>
                </c:pt>
                <c:pt idx="596">
                  <c:v>2.3199999999999998</c:v>
                </c:pt>
                <c:pt idx="597">
                  <c:v>2.2000000000000002</c:v>
                </c:pt>
                <c:pt idx="598">
                  <c:v>2.48</c:v>
                </c:pt>
                <c:pt idx="599">
                  <c:v>2.16</c:v>
                </c:pt>
                <c:pt idx="600">
                  <c:v>2.88</c:v>
                </c:pt>
                <c:pt idx="601">
                  <c:v>1.84</c:v>
                </c:pt>
                <c:pt idx="602">
                  <c:v>2.64</c:v>
                </c:pt>
                <c:pt idx="603">
                  <c:v>1.84</c:v>
                </c:pt>
                <c:pt idx="604">
                  <c:v>2.12</c:v>
                </c:pt>
                <c:pt idx="605">
                  <c:v>2.44</c:v>
                </c:pt>
                <c:pt idx="606">
                  <c:v>1.48</c:v>
                </c:pt>
                <c:pt idx="607">
                  <c:v>2.16</c:v>
                </c:pt>
                <c:pt idx="608">
                  <c:v>1.88</c:v>
                </c:pt>
                <c:pt idx="609">
                  <c:v>1.68</c:v>
                </c:pt>
                <c:pt idx="610">
                  <c:v>1.52</c:v>
                </c:pt>
                <c:pt idx="611">
                  <c:v>1.72</c:v>
                </c:pt>
                <c:pt idx="612">
                  <c:v>2.16</c:v>
                </c:pt>
                <c:pt idx="613">
                  <c:v>2</c:v>
                </c:pt>
                <c:pt idx="614">
                  <c:v>1.8</c:v>
                </c:pt>
                <c:pt idx="615">
                  <c:v>1.48</c:v>
                </c:pt>
                <c:pt idx="616">
                  <c:v>1.68</c:v>
                </c:pt>
                <c:pt idx="617">
                  <c:v>1.72</c:v>
                </c:pt>
                <c:pt idx="618">
                  <c:v>1.68</c:v>
                </c:pt>
                <c:pt idx="619">
                  <c:v>1.84</c:v>
                </c:pt>
                <c:pt idx="620">
                  <c:v>2.16</c:v>
                </c:pt>
                <c:pt idx="621">
                  <c:v>1.72</c:v>
                </c:pt>
                <c:pt idx="622">
                  <c:v>1.24</c:v>
                </c:pt>
                <c:pt idx="623">
                  <c:v>1.24</c:v>
                </c:pt>
                <c:pt idx="624">
                  <c:v>1.28</c:v>
                </c:pt>
                <c:pt idx="625">
                  <c:v>1.48</c:v>
                </c:pt>
                <c:pt idx="626">
                  <c:v>1.1599999999999999</c:v>
                </c:pt>
                <c:pt idx="627">
                  <c:v>1.28</c:v>
                </c:pt>
                <c:pt idx="628">
                  <c:v>1.2</c:v>
                </c:pt>
                <c:pt idx="629">
                  <c:v>1.1599999999999999</c:v>
                </c:pt>
                <c:pt idx="630">
                  <c:v>1.08</c:v>
                </c:pt>
                <c:pt idx="631">
                  <c:v>1.44</c:v>
                </c:pt>
                <c:pt idx="632">
                  <c:v>1.04</c:v>
                </c:pt>
                <c:pt idx="633">
                  <c:v>0.68</c:v>
                </c:pt>
                <c:pt idx="634">
                  <c:v>0.84</c:v>
                </c:pt>
                <c:pt idx="635">
                  <c:v>1.2</c:v>
                </c:pt>
                <c:pt idx="636">
                  <c:v>1.04</c:v>
                </c:pt>
                <c:pt idx="637">
                  <c:v>1.28</c:v>
                </c:pt>
                <c:pt idx="638">
                  <c:v>1.08</c:v>
                </c:pt>
                <c:pt idx="639">
                  <c:v>0.84</c:v>
                </c:pt>
                <c:pt idx="640">
                  <c:v>1.08</c:v>
                </c:pt>
                <c:pt idx="641">
                  <c:v>1.04</c:v>
                </c:pt>
                <c:pt idx="642">
                  <c:v>1.28</c:v>
                </c:pt>
                <c:pt idx="643">
                  <c:v>1.1599999999999999</c:v>
                </c:pt>
                <c:pt idx="644">
                  <c:v>0.84</c:v>
                </c:pt>
                <c:pt idx="645">
                  <c:v>0.52</c:v>
                </c:pt>
                <c:pt idx="646">
                  <c:v>1</c:v>
                </c:pt>
                <c:pt idx="647">
                  <c:v>0.6</c:v>
                </c:pt>
                <c:pt idx="648">
                  <c:v>0.56000000000000005</c:v>
                </c:pt>
                <c:pt idx="649">
                  <c:v>0.76</c:v>
                </c:pt>
                <c:pt idx="650">
                  <c:v>0.92</c:v>
                </c:pt>
                <c:pt idx="651">
                  <c:v>0.64</c:v>
                </c:pt>
                <c:pt idx="652">
                  <c:v>0.8</c:v>
                </c:pt>
                <c:pt idx="653">
                  <c:v>0.96</c:v>
                </c:pt>
                <c:pt idx="654">
                  <c:v>0.76</c:v>
                </c:pt>
                <c:pt idx="655">
                  <c:v>0.68</c:v>
                </c:pt>
                <c:pt idx="656">
                  <c:v>0.92</c:v>
                </c:pt>
                <c:pt idx="657">
                  <c:v>0.48</c:v>
                </c:pt>
                <c:pt idx="658">
                  <c:v>0.88</c:v>
                </c:pt>
                <c:pt idx="659">
                  <c:v>0.6</c:v>
                </c:pt>
                <c:pt idx="660">
                  <c:v>0.6</c:v>
                </c:pt>
                <c:pt idx="661">
                  <c:v>1.04</c:v>
                </c:pt>
                <c:pt idx="662">
                  <c:v>0.76</c:v>
                </c:pt>
                <c:pt idx="663">
                  <c:v>0.64</c:v>
                </c:pt>
                <c:pt idx="664">
                  <c:v>0.6</c:v>
                </c:pt>
                <c:pt idx="665">
                  <c:v>0.44</c:v>
                </c:pt>
                <c:pt idx="666">
                  <c:v>0.92</c:v>
                </c:pt>
                <c:pt idx="667">
                  <c:v>0.64</c:v>
                </c:pt>
                <c:pt idx="668">
                  <c:v>0.68</c:v>
                </c:pt>
                <c:pt idx="669">
                  <c:v>0.76</c:v>
                </c:pt>
                <c:pt idx="670">
                  <c:v>0.76</c:v>
                </c:pt>
                <c:pt idx="671">
                  <c:v>0.6</c:v>
                </c:pt>
                <c:pt idx="672">
                  <c:v>0.84</c:v>
                </c:pt>
                <c:pt idx="673">
                  <c:v>0.6</c:v>
                </c:pt>
                <c:pt idx="674">
                  <c:v>0.48</c:v>
                </c:pt>
                <c:pt idx="675">
                  <c:v>0.76</c:v>
                </c:pt>
                <c:pt idx="676">
                  <c:v>0.6</c:v>
                </c:pt>
                <c:pt idx="677">
                  <c:v>0.72</c:v>
                </c:pt>
                <c:pt idx="678">
                  <c:v>0.56000000000000005</c:v>
                </c:pt>
                <c:pt idx="679">
                  <c:v>0.68</c:v>
                </c:pt>
                <c:pt idx="680">
                  <c:v>0.64</c:v>
                </c:pt>
                <c:pt idx="681">
                  <c:v>0.52</c:v>
                </c:pt>
                <c:pt idx="682">
                  <c:v>0.72</c:v>
                </c:pt>
                <c:pt idx="683">
                  <c:v>0.72</c:v>
                </c:pt>
                <c:pt idx="684">
                  <c:v>0.56000000000000005</c:v>
                </c:pt>
                <c:pt idx="685">
                  <c:v>0.56000000000000005</c:v>
                </c:pt>
                <c:pt idx="686">
                  <c:v>0.76</c:v>
                </c:pt>
                <c:pt idx="687">
                  <c:v>0.52</c:v>
                </c:pt>
                <c:pt idx="688">
                  <c:v>0.76</c:v>
                </c:pt>
                <c:pt idx="689">
                  <c:v>0.92</c:v>
                </c:pt>
                <c:pt idx="690">
                  <c:v>0.68</c:v>
                </c:pt>
                <c:pt idx="691">
                  <c:v>1.1599999999999999</c:v>
                </c:pt>
                <c:pt idx="692">
                  <c:v>0.92</c:v>
                </c:pt>
                <c:pt idx="693">
                  <c:v>1.08</c:v>
                </c:pt>
                <c:pt idx="694">
                  <c:v>0.8</c:v>
                </c:pt>
                <c:pt idx="695">
                  <c:v>1.2</c:v>
                </c:pt>
                <c:pt idx="696">
                  <c:v>1</c:v>
                </c:pt>
                <c:pt idx="697">
                  <c:v>1</c:v>
                </c:pt>
                <c:pt idx="698">
                  <c:v>1.2</c:v>
                </c:pt>
                <c:pt idx="699">
                  <c:v>1.08</c:v>
                </c:pt>
                <c:pt idx="700">
                  <c:v>0.76</c:v>
                </c:pt>
                <c:pt idx="701">
                  <c:v>1.1599999999999999</c:v>
                </c:pt>
                <c:pt idx="702">
                  <c:v>1.2</c:v>
                </c:pt>
                <c:pt idx="703">
                  <c:v>0.88</c:v>
                </c:pt>
                <c:pt idx="704">
                  <c:v>1.52</c:v>
                </c:pt>
                <c:pt idx="705">
                  <c:v>1.1599999999999999</c:v>
                </c:pt>
                <c:pt idx="706">
                  <c:v>1.44</c:v>
                </c:pt>
                <c:pt idx="707">
                  <c:v>1.72</c:v>
                </c:pt>
                <c:pt idx="708">
                  <c:v>1.56</c:v>
                </c:pt>
                <c:pt idx="709">
                  <c:v>1.48</c:v>
                </c:pt>
                <c:pt idx="710">
                  <c:v>1.52</c:v>
                </c:pt>
                <c:pt idx="711">
                  <c:v>1.64</c:v>
                </c:pt>
                <c:pt idx="712">
                  <c:v>1.84</c:v>
                </c:pt>
                <c:pt idx="713">
                  <c:v>1.76</c:v>
                </c:pt>
                <c:pt idx="714">
                  <c:v>1.8</c:v>
                </c:pt>
                <c:pt idx="715">
                  <c:v>1.72</c:v>
                </c:pt>
                <c:pt idx="716">
                  <c:v>2.2400000000000002</c:v>
                </c:pt>
                <c:pt idx="717">
                  <c:v>1.96</c:v>
                </c:pt>
                <c:pt idx="718">
                  <c:v>2.16</c:v>
                </c:pt>
                <c:pt idx="719">
                  <c:v>2.76</c:v>
                </c:pt>
                <c:pt idx="720">
                  <c:v>2.64</c:v>
                </c:pt>
                <c:pt idx="721">
                  <c:v>2.4</c:v>
                </c:pt>
                <c:pt idx="722">
                  <c:v>2</c:v>
                </c:pt>
                <c:pt idx="723">
                  <c:v>3.4</c:v>
                </c:pt>
                <c:pt idx="724">
                  <c:v>3.36</c:v>
                </c:pt>
                <c:pt idx="725">
                  <c:v>2.68</c:v>
                </c:pt>
                <c:pt idx="726">
                  <c:v>2.8</c:v>
                </c:pt>
                <c:pt idx="727">
                  <c:v>3.4</c:v>
                </c:pt>
                <c:pt idx="728">
                  <c:v>2.92</c:v>
                </c:pt>
                <c:pt idx="729">
                  <c:v>2.64</c:v>
                </c:pt>
                <c:pt idx="730">
                  <c:v>2.96</c:v>
                </c:pt>
                <c:pt idx="731">
                  <c:v>2.76</c:v>
                </c:pt>
                <c:pt idx="732">
                  <c:v>2.88</c:v>
                </c:pt>
                <c:pt idx="733">
                  <c:v>3.68</c:v>
                </c:pt>
                <c:pt idx="734">
                  <c:v>3.6</c:v>
                </c:pt>
                <c:pt idx="735">
                  <c:v>3.32</c:v>
                </c:pt>
                <c:pt idx="736">
                  <c:v>2.8</c:v>
                </c:pt>
                <c:pt idx="737">
                  <c:v>3.84</c:v>
                </c:pt>
                <c:pt idx="738">
                  <c:v>3.68</c:v>
                </c:pt>
                <c:pt idx="739">
                  <c:v>3.4</c:v>
                </c:pt>
                <c:pt idx="740">
                  <c:v>3.24</c:v>
                </c:pt>
                <c:pt idx="741">
                  <c:v>3.08</c:v>
                </c:pt>
                <c:pt idx="742">
                  <c:v>3.56</c:v>
                </c:pt>
                <c:pt idx="743">
                  <c:v>3.2</c:v>
                </c:pt>
                <c:pt idx="744">
                  <c:v>3.44</c:v>
                </c:pt>
                <c:pt idx="745">
                  <c:v>3.28</c:v>
                </c:pt>
                <c:pt idx="746">
                  <c:v>3.6</c:v>
                </c:pt>
                <c:pt idx="747">
                  <c:v>3.16</c:v>
                </c:pt>
                <c:pt idx="748">
                  <c:v>3.28</c:v>
                </c:pt>
                <c:pt idx="749">
                  <c:v>3.12</c:v>
                </c:pt>
                <c:pt idx="750">
                  <c:v>3.24</c:v>
                </c:pt>
                <c:pt idx="751">
                  <c:v>2.36</c:v>
                </c:pt>
                <c:pt idx="752">
                  <c:v>3.04</c:v>
                </c:pt>
                <c:pt idx="753">
                  <c:v>3.04</c:v>
                </c:pt>
                <c:pt idx="754">
                  <c:v>2.68</c:v>
                </c:pt>
                <c:pt idx="755">
                  <c:v>2.3199999999999998</c:v>
                </c:pt>
                <c:pt idx="756">
                  <c:v>2.36</c:v>
                </c:pt>
                <c:pt idx="757">
                  <c:v>2.96</c:v>
                </c:pt>
                <c:pt idx="758">
                  <c:v>2.36</c:v>
                </c:pt>
                <c:pt idx="759">
                  <c:v>2.6</c:v>
                </c:pt>
                <c:pt idx="760">
                  <c:v>2.56</c:v>
                </c:pt>
                <c:pt idx="761">
                  <c:v>2.2799999999999998</c:v>
                </c:pt>
                <c:pt idx="762">
                  <c:v>2.04</c:v>
                </c:pt>
                <c:pt idx="763">
                  <c:v>2.2000000000000002</c:v>
                </c:pt>
                <c:pt idx="764">
                  <c:v>2.4</c:v>
                </c:pt>
                <c:pt idx="765">
                  <c:v>2.08</c:v>
                </c:pt>
                <c:pt idx="766">
                  <c:v>2.2000000000000002</c:v>
                </c:pt>
                <c:pt idx="767">
                  <c:v>1.84</c:v>
                </c:pt>
                <c:pt idx="768">
                  <c:v>2.12</c:v>
                </c:pt>
                <c:pt idx="769">
                  <c:v>1.56</c:v>
                </c:pt>
                <c:pt idx="770">
                  <c:v>1.92</c:v>
                </c:pt>
                <c:pt idx="771">
                  <c:v>1.64</c:v>
                </c:pt>
                <c:pt idx="772">
                  <c:v>1.28</c:v>
                </c:pt>
                <c:pt idx="773">
                  <c:v>1.24</c:v>
                </c:pt>
                <c:pt idx="774">
                  <c:v>1.56</c:v>
                </c:pt>
                <c:pt idx="775">
                  <c:v>1.36</c:v>
                </c:pt>
                <c:pt idx="776">
                  <c:v>1.36</c:v>
                </c:pt>
                <c:pt idx="777">
                  <c:v>1.1599999999999999</c:v>
                </c:pt>
                <c:pt idx="778">
                  <c:v>1.24</c:v>
                </c:pt>
                <c:pt idx="779">
                  <c:v>1.4</c:v>
                </c:pt>
                <c:pt idx="780">
                  <c:v>1.2</c:v>
                </c:pt>
                <c:pt idx="781">
                  <c:v>1.36</c:v>
                </c:pt>
                <c:pt idx="782">
                  <c:v>1</c:v>
                </c:pt>
                <c:pt idx="783">
                  <c:v>1.1200000000000001</c:v>
                </c:pt>
                <c:pt idx="784">
                  <c:v>1.1599999999999999</c:v>
                </c:pt>
                <c:pt idx="785">
                  <c:v>1.24</c:v>
                </c:pt>
                <c:pt idx="786">
                  <c:v>1.04</c:v>
                </c:pt>
                <c:pt idx="787">
                  <c:v>1.32</c:v>
                </c:pt>
                <c:pt idx="788">
                  <c:v>1.04</c:v>
                </c:pt>
                <c:pt idx="789">
                  <c:v>1.1599999999999999</c:v>
                </c:pt>
                <c:pt idx="790">
                  <c:v>1.4</c:v>
                </c:pt>
                <c:pt idx="791">
                  <c:v>0.88</c:v>
                </c:pt>
                <c:pt idx="792">
                  <c:v>0.96</c:v>
                </c:pt>
                <c:pt idx="793">
                  <c:v>1.1599999999999999</c:v>
                </c:pt>
                <c:pt idx="794">
                  <c:v>1.1200000000000001</c:v>
                </c:pt>
                <c:pt idx="795">
                  <c:v>0.96</c:v>
                </c:pt>
                <c:pt idx="796">
                  <c:v>1.28</c:v>
                </c:pt>
                <c:pt idx="797">
                  <c:v>1.56</c:v>
                </c:pt>
                <c:pt idx="798">
                  <c:v>1.04</c:v>
                </c:pt>
                <c:pt idx="799">
                  <c:v>1.2</c:v>
                </c:pt>
                <c:pt idx="800">
                  <c:v>1.1599999999999999</c:v>
                </c:pt>
                <c:pt idx="801">
                  <c:v>1.08</c:v>
                </c:pt>
                <c:pt idx="802">
                  <c:v>1.24</c:v>
                </c:pt>
                <c:pt idx="803">
                  <c:v>1.2</c:v>
                </c:pt>
                <c:pt idx="804">
                  <c:v>1.28</c:v>
                </c:pt>
                <c:pt idx="805">
                  <c:v>1.44</c:v>
                </c:pt>
                <c:pt idx="806">
                  <c:v>0.8</c:v>
                </c:pt>
                <c:pt idx="807">
                  <c:v>1.04</c:v>
                </c:pt>
                <c:pt idx="808">
                  <c:v>1.44</c:v>
                </c:pt>
                <c:pt idx="809">
                  <c:v>0.96</c:v>
                </c:pt>
                <c:pt idx="810">
                  <c:v>1.04</c:v>
                </c:pt>
                <c:pt idx="811">
                  <c:v>1.32</c:v>
                </c:pt>
                <c:pt idx="812">
                  <c:v>0.8</c:v>
                </c:pt>
                <c:pt idx="813">
                  <c:v>1</c:v>
                </c:pt>
                <c:pt idx="814">
                  <c:v>1.28</c:v>
                </c:pt>
                <c:pt idx="815">
                  <c:v>1.1599999999999999</c:v>
                </c:pt>
                <c:pt idx="816">
                  <c:v>1.24</c:v>
                </c:pt>
                <c:pt idx="817">
                  <c:v>0.96</c:v>
                </c:pt>
                <c:pt idx="818">
                  <c:v>0.84</c:v>
                </c:pt>
                <c:pt idx="819">
                  <c:v>0.84</c:v>
                </c:pt>
                <c:pt idx="820">
                  <c:v>1.36</c:v>
                </c:pt>
                <c:pt idx="821">
                  <c:v>0.96</c:v>
                </c:pt>
                <c:pt idx="822">
                  <c:v>0.64</c:v>
                </c:pt>
                <c:pt idx="823">
                  <c:v>1</c:v>
                </c:pt>
                <c:pt idx="824">
                  <c:v>0.68</c:v>
                </c:pt>
                <c:pt idx="825">
                  <c:v>0.76</c:v>
                </c:pt>
                <c:pt idx="826">
                  <c:v>0.64</c:v>
                </c:pt>
                <c:pt idx="827">
                  <c:v>1.1599999999999999</c:v>
                </c:pt>
                <c:pt idx="828">
                  <c:v>1.1599999999999999</c:v>
                </c:pt>
                <c:pt idx="829">
                  <c:v>1.24</c:v>
                </c:pt>
                <c:pt idx="830">
                  <c:v>0.92</c:v>
                </c:pt>
                <c:pt idx="831">
                  <c:v>1.1200000000000001</c:v>
                </c:pt>
                <c:pt idx="832">
                  <c:v>0.88</c:v>
                </c:pt>
                <c:pt idx="833">
                  <c:v>1.08</c:v>
                </c:pt>
                <c:pt idx="834">
                  <c:v>0.72</c:v>
                </c:pt>
                <c:pt idx="835">
                  <c:v>1.1200000000000001</c:v>
                </c:pt>
                <c:pt idx="836">
                  <c:v>0.68</c:v>
                </c:pt>
                <c:pt idx="837">
                  <c:v>0.72</c:v>
                </c:pt>
                <c:pt idx="838">
                  <c:v>0.88</c:v>
                </c:pt>
                <c:pt idx="839">
                  <c:v>0.96</c:v>
                </c:pt>
                <c:pt idx="840">
                  <c:v>1.08</c:v>
                </c:pt>
                <c:pt idx="841">
                  <c:v>0.96</c:v>
                </c:pt>
                <c:pt idx="842">
                  <c:v>0.88</c:v>
                </c:pt>
                <c:pt idx="843">
                  <c:v>0.88</c:v>
                </c:pt>
                <c:pt idx="844">
                  <c:v>1.08</c:v>
                </c:pt>
                <c:pt idx="845">
                  <c:v>0.88</c:v>
                </c:pt>
                <c:pt idx="846">
                  <c:v>0.88</c:v>
                </c:pt>
                <c:pt idx="847">
                  <c:v>1</c:v>
                </c:pt>
                <c:pt idx="848">
                  <c:v>0.76</c:v>
                </c:pt>
                <c:pt idx="849">
                  <c:v>0.76</c:v>
                </c:pt>
                <c:pt idx="850">
                  <c:v>1.1599999999999999</c:v>
                </c:pt>
                <c:pt idx="851">
                  <c:v>1</c:v>
                </c:pt>
                <c:pt idx="852">
                  <c:v>0.88</c:v>
                </c:pt>
                <c:pt idx="853">
                  <c:v>1.24</c:v>
                </c:pt>
                <c:pt idx="854">
                  <c:v>1.1200000000000001</c:v>
                </c:pt>
                <c:pt idx="855">
                  <c:v>1.36</c:v>
                </c:pt>
                <c:pt idx="856">
                  <c:v>1.32</c:v>
                </c:pt>
                <c:pt idx="857">
                  <c:v>1.32</c:v>
                </c:pt>
                <c:pt idx="858">
                  <c:v>1.28</c:v>
                </c:pt>
                <c:pt idx="859">
                  <c:v>1.2</c:v>
                </c:pt>
                <c:pt idx="860">
                  <c:v>1.64</c:v>
                </c:pt>
                <c:pt idx="861">
                  <c:v>1.28</c:v>
                </c:pt>
                <c:pt idx="862">
                  <c:v>1.84</c:v>
                </c:pt>
                <c:pt idx="863">
                  <c:v>1.48</c:v>
                </c:pt>
                <c:pt idx="864">
                  <c:v>1.56</c:v>
                </c:pt>
                <c:pt idx="865">
                  <c:v>1.6</c:v>
                </c:pt>
                <c:pt idx="866">
                  <c:v>1.32</c:v>
                </c:pt>
                <c:pt idx="867">
                  <c:v>1.72</c:v>
                </c:pt>
                <c:pt idx="868">
                  <c:v>1.44</c:v>
                </c:pt>
                <c:pt idx="869">
                  <c:v>1.68</c:v>
                </c:pt>
                <c:pt idx="870">
                  <c:v>1.96</c:v>
                </c:pt>
                <c:pt idx="871">
                  <c:v>1.92</c:v>
                </c:pt>
                <c:pt idx="872">
                  <c:v>1.64</c:v>
                </c:pt>
                <c:pt idx="873">
                  <c:v>1.68</c:v>
                </c:pt>
                <c:pt idx="874">
                  <c:v>1.88</c:v>
                </c:pt>
                <c:pt idx="875">
                  <c:v>1.6</c:v>
                </c:pt>
                <c:pt idx="876">
                  <c:v>2.16</c:v>
                </c:pt>
                <c:pt idx="877">
                  <c:v>2.2400000000000002</c:v>
                </c:pt>
                <c:pt idx="878">
                  <c:v>1.84</c:v>
                </c:pt>
                <c:pt idx="879">
                  <c:v>2.3199999999999998</c:v>
                </c:pt>
                <c:pt idx="880">
                  <c:v>2.3199999999999998</c:v>
                </c:pt>
                <c:pt idx="881">
                  <c:v>2.36</c:v>
                </c:pt>
                <c:pt idx="882">
                  <c:v>2.16</c:v>
                </c:pt>
                <c:pt idx="883">
                  <c:v>2.48</c:v>
                </c:pt>
                <c:pt idx="884">
                  <c:v>3.32</c:v>
                </c:pt>
                <c:pt idx="885">
                  <c:v>2.44</c:v>
                </c:pt>
                <c:pt idx="886">
                  <c:v>2.64</c:v>
                </c:pt>
                <c:pt idx="887">
                  <c:v>2.92</c:v>
                </c:pt>
                <c:pt idx="888">
                  <c:v>3.04</c:v>
                </c:pt>
                <c:pt idx="889">
                  <c:v>2.88</c:v>
                </c:pt>
                <c:pt idx="890">
                  <c:v>2.84</c:v>
                </c:pt>
                <c:pt idx="891">
                  <c:v>2.92</c:v>
                </c:pt>
                <c:pt idx="892">
                  <c:v>2.8</c:v>
                </c:pt>
                <c:pt idx="893">
                  <c:v>2.52</c:v>
                </c:pt>
                <c:pt idx="894">
                  <c:v>2.88</c:v>
                </c:pt>
                <c:pt idx="895">
                  <c:v>2.92</c:v>
                </c:pt>
                <c:pt idx="896">
                  <c:v>2.72</c:v>
                </c:pt>
                <c:pt idx="897">
                  <c:v>3.2</c:v>
                </c:pt>
                <c:pt idx="898">
                  <c:v>2.84</c:v>
                </c:pt>
                <c:pt idx="899">
                  <c:v>3.24</c:v>
                </c:pt>
                <c:pt idx="900">
                  <c:v>3.52</c:v>
                </c:pt>
                <c:pt idx="901">
                  <c:v>3.28</c:v>
                </c:pt>
                <c:pt idx="902">
                  <c:v>3.52</c:v>
                </c:pt>
                <c:pt idx="903">
                  <c:v>3.2</c:v>
                </c:pt>
                <c:pt idx="904">
                  <c:v>2.76</c:v>
                </c:pt>
                <c:pt idx="905">
                  <c:v>2.48</c:v>
                </c:pt>
                <c:pt idx="906">
                  <c:v>3.16</c:v>
                </c:pt>
                <c:pt idx="907">
                  <c:v>3.72</c:v>
                </c:pt>
                <c:pt idx="908">
                  <c:v>3.16</c:v>
                </c:pt>
                <c:pt idx="909">
                  <c:v>2.92</c:v>
                </c:pt>
                <c:pt idx="910">
                  <c:v>3.12</c:v>
                </c:pt>
                <c:pt idx="911">
                  <c:v>2.88</c:v>
                </c:pt>
                <c:pt idx="912">
                  <c:v>3.12</c:v>
                </c:pt>
                <c:pt idx="913">
                  <c:v>3.12</c:v>
                </c:pt>
                <c:pt idx="914">
                  <c:v>3.32</c:v>
                </c:pt>
                <c:pt idx="915">
                  <c:v>3.84</c:v>
                </c:pt>
                <c:pt idx="916">
                  <c:v>2.4</c:v>
                </c:pt>
                <c:pt idx="917">
                  <c:v>3.52</c:v>
                </c:pt>
                <c:pt idx="918">
                  <c:v>2.4</c:v>
                </c:pt>
                <c:pt idx="919">
                  <c:v>3.44</c:v>
                </c:pt>
                <c:pt idx="920">
                  <c:v>2.16</c:v>
                </c:pt>
                <c:pt idx="921">
                  <c:v>2.84</c:v>
                </c:pt>
                <c:pt idx="922">
                  <c:v>2.36</c:v>
                </c:pt>
                <c:pt idx="923">
                  <c:v>3</c:v>
                </c:pt>
                <c:pt idx="924">
                  <c:v>2.6</c:v>
                </c:pt>
                <c:pt idx="925">
                  <c:v>2.3199999999999998</c:v>
                </c:pt>
                <c:pt idx="926">
                  <c:v>2.8</c:v>
                </c:pt>
                <c:pt idx="927">
                  <c:v>2.08</c:v>
                </c:pt>
                <c:pt idx="928">
                  <c:v>2.84</c:v>
                </c:pt>
                <c:pt idx="929">
                  <c:v>2.96</c:v>
                </c:pt>
                <c:pt idx="930">
                  <c:v>2.8</c:v>
                </c:pt>
                <c:pt idx="931">
                  <c:v>1.88</c:v>
                </c:pt>
                <c:pt idx="932">
                  <c:v>2.52</c:v>
                </c:pt>
                <c:pt idx="933">
                  <c:v>2.72</c:v>
                </c:pt>
                <c:pt idx="934">
                  <c:v>2.2799999999999998</c:v>
                </c:pt>
                <c:pt idx="935">
                  <c:v>2.6</c:v>
                </c:pt>
                <c:pt idx="936">
                  <c:v>2.12</c:v>
                </c:pt>
                <c:pt idx="937">
                  <c:v>2.36</c:v>
                </c:pt>
                <c:pt idx="938">
                  <c:v>2</c:v>
                </c:pt>
                <c:pt idx="939">
                  <c:v>2.2000000000000002</c:v>
                </c:pt>
                <c:pt idx="940">
                  <c:v>2.08</c:v>
                </c:pt>
                <c:pt idx="941">
                  <c:v>2.2400000000000002</c:v>
                </c:pt>
                <c:pt idx="942">
                  <c:v>2.3199999999999998</c:v>
                </c:pt>
                <c:pt idx="943">
                  <c:v>2.16</c:v>
                </c:pt>
                <c:pt idx="944">
                  <c:v>1.72</c:v>
                </c:pt>
                <c:pt idx="945">
                  <c:v>1.84</c:v>
                </c:pt>
                <c:pt idx="946">
                  <c:v>1.92</c:v>
                </c:pt>
                <c:pt idx="947">
                  <c:v>2.48</c:v>
                </c:pt>
                <c:pt idx="948">
                  <c:v>1.92</c:v>
                </c:pt>
                <c:pt idx="949">
                  <c:v>1.96</c:v>
                </c:pt>
                <c:pt idx="950">
                  <c:v>1.92</c:v>
                </c:pt>
                <c:pt idx="951">
                  <c:v>1.72</c:v>
                </c:pt>
                <c:pt idx="952">
                  <c:v>2.36</c:v>
                </c:pt>
                <c:pt idx="953">
                  <c:v>2.84</c:v>
                </c:pt>
                <c:pt idx="954">
                  <c:v>2.76</c:v>
                </c:pt>
                <c:pt idx="955">
                  <c:v>2.4</c:v>
                </c:pt>
                <c:pt idx="956">
                  <c:v>2.12</c:v>
                </c:pt>
                <c:pt idx="957">
                  <c:v>2.44</c:v>
                </c:pt>
                <c:pt idx="958">
                  <c:v>2.88</c:v>
                </c:pt>
                <c:pt idx="959">
                  <c:v>1.88</c:v>
                </c:pt>
                <c:pt idx="960">
                  <c:v>1.96</c:v>
                </c:pt>
                <c:pt idx="961">
                  <c:v>2.76</c:v>
                </c:pt>
                <c:pt idx="962">
                  <c:v>2.64</c:v>
                </c:pt>
                <c:pt idx="963">
                  <c:v>2.88</c:v>
                </c:pt>
                <c:pt idx="964">
                  <c:v>1.88</c:v>
                </c:pt>
                <c:pt idx="965">
                  <c:v>2.64</c:v>
                </c:pt>
                <c:pt idx="966">
                  <c:v>2.08</c:v>
                </c:pt>
                <c:pt idx="967">
                  <c:v>2.84</c:v>
                </c:pt>
                <c:pt idx="968">
                  <c:v>2.64</c:v>
                </c:pt>
                <c:pt idx="969">
                  <c:v>2.68</c:v>
                </c:pt>
                <c:pt idx="970">
                  <c:v>1.92</c:v>
                </c:pt>
                <c:pt idx="971">
                  <c:v>2.8</c:v>
                </c:pt>
                <c:pt idx="972">
                  <c:v>2.76</c:v>
                </c:pt>
                <c:pt idx="973">
                  <c:v>3.48</c:v>
                </c:pt>
                <c:pt idx="974">
                  <c:v>3</c:v>
                </c:pt>
                <c:pt idx="975">
                  <c:v>3.2</c:v>
                </c:pt>
                <c:pt idx="976">
                  <c:v>2.64</c:v>
                </c:pt>
                <c:pt idx="977">
                  <c:v>2.48</c:v>
                </c:pt>
                <c:pt idx="978">
                  <c:v>3.36</c:v>
                </c:pt>
                <c:pt idx="979">
                  <c:v>2.36</c:v>
                </c:pt>
                <c:pt idx="980">
                  <c:v>2.96</c:v>
                </c:pt>
                <c:pt idx="981">
                  <c:v>3.24</c:v>
                </c:pt>
                <c:pt idx="982">
                  <c:v>3.12</c:v>
                </c:pt>
                <c:pt idx="983">
                  <c:v>2.64</c:v>
                </c:pt>
                <c:pt idx="984">
                  <c:v>2.92</c:v>
                </c:pt>
                <c:pt idx="985">
                  <c:v>3.24</c:v>
                </c:pt>
                <c:pt idx="986">
                  <c:v>3.12</c:v>
                </c:pt>
                <c:pt idx="987">
                  <c:v>3.68</c:v>
                </c:pt>
                <c:pt idx="988">
                  <c:v>3.68</c:v>
                </c:pt>
                <c:pt idx="989">
                  <c:v>3.56</c:v>
                </c:pt>
                <c:pt idx="990">
                  <c:v>3.8</c:v>
                </c:pt>
                <c:pt idx="991">
                  <c:v>3.72</c:v>
                </c:pt>
                <c:pt idx="992">
                  <c:v>4.2</c:v>
                </c:pt>
                <c:pt idx="993">
                  <c:v>3.68</c:v>
                </c:pt>
                <c:pt idx="994">
                  <c:v>3.44</c:v>
                </c:pt>
                <c:pt idx="995">
                  <c:v>4</c:v>
                </c:pt>
                <c:pt idx="996">
                  <c:v>3.8</c:v>
                </c:pt>
                <c:pt idx="997">
                  <c:v>3.88</c:v>
                </c:pt>
                <c:pt idx="998">
                  <c:v>3.36</c:v>
                </c:pt>
                <c:pt idx="999">
                  <c:v>4.04</c:v>
                </c:pt>
                <c:pt idx="1000">
                  <c:v>3.04</c:v>
                </c:pt>
                <c:pt idx="1001">
                  <c:v>4.4400000000000004</c:v>
                </c:pt>
                <c:pt idx="1002">
                  <c:v>4.04</c:v>
                </c:pt>
                <c:pt idx="1003">
                  <c:v>3.8</c:v>
                </c:pt>
                <c:pt idx="1004">
                  <c:v>4.16</c:v>
                </c:pt>
                <c:pt idx="1005">
                  <c:v>4</c:v>
                </c:pt>
                <c:pt idx="1006">
                  <c:v>4.32</c:v>
                </c:pt>
                <c:pt idx="1007">
                  <c:v>4.4800000000000004</c:v>
                </c:pt>
                <c:pt idx="1008">
                  <c:v>4.2</c:v>
                </c:pt>
                <c:pt idx="1009">
                  <c:v>4.4400000000000004</c:v>
                </c:pt>
                <c:pt idx="1010">
                  <c:v>4.04</c:v>
                </c:pt>
                <c:pt idx="1011">
                  <c:v>4.4800000000000004</c:v>
                </c:pt>
                <c:pt idx="1012">
                  <c:v>4.88</c:v>
                </c:pt>
                <c:pt idx="1013">
                  <c:v>4.92</c:v>
                </c:pt>
                <c:pt idx="1014">
                  <c:v>4.88</c:v>
                </c:pt>
                <c:pt idx="1015">
                  <c:v>4.72</c:v>
                </c:pt>
                <c:pt idx="1016">
                  <c:v>4.4000000000000004</c:v>
                </c:pt>
                <c:pt idx="1017">
                  <c:v>4.5999999999999996</c:v>
                </c:pt>
                <c:pt idx="1018">
                  <c:v>3.68</c:v>
                </c:pt>
                <c:pt idx="1019">
                  <c:v>4.6399999999999997</c:v>
                </c:pt>
                <c:pt idx="1020">
                  <c:v>4.72</c:v>
                </c:pt>
                <c:pt idx="1021">
                  <c:v>4.92</c:v>
                </c:pt>
                <c:pt idx="1022">
                  <c:v>5.72</c:v>
                </c:pt>
                <c:pt idx="1023">
                  <c:v>5.16</c:v>
                </c:pt>
                <c:pt idx="1024">
                  <c:v>4.96</c:v>
                </c:pt>
                <c:pt idx="1025">
                  <c:v>5</c:v>
                </c:pt>
                <c:pt idx="1026">
                  <c:v>4.84</c:v>
                </c:pt>
                <c:pt idx="1027">
                  <c:v>5</c:v>
                </c:pt>
                <c:pt idx="1028">
                  <c:v>6.12</c:v>
                </c:pt>
                <c:pt idx="1029">
                  <c:v>5.68</c:v>
                </c:pt>
                <c:pt idx="1030">
                  <c:v>5.28</c:v>
                </c:pt>
                <c:pt idx="1031">
                  <c:v>5.44</c:v>
                </c:pt>
                <c:pt idx="1032">
                  <c:v>6.84</c:v>
                </c:pt>
                <c:pt idx="1033">
                  <c:v>5.44</c:v>
                </c:pt>
                <c:pt idx="1034">
                  <c:v>5.76</c:v>
                </c:pt>
                <c:pt idx="1035">
                  <c:v>6.08</c:v>
                </c:pt>
                <c:pt idx="1036">
                  <c:v>6.4</c:v>
                </c:pt>
                <c:pt idx="1037">
                  <c:v>5.48</c:v>
                </c:pt>
                <c:pt idx="1038">
                  <c:v>5.84</c:v>
                </c:pt>
                <c:pt idx="1039">
                  <c:v>7.08</c:v>
                </c:pt>
                <c:pt idx="1040">
                  <c:v>6.44</c:v>
                </c:pt>
                <c:pt idx="1041">
                  <c:v>5.84</c:v>
                </c:pt>
                <c:pt idx="1042">
                  <c:v>6.24</c:v>
                </c:pt>
                <c:pt idx="1043">
                  <c:v>6.68</c:v>
                </c:pt>
                <c:pt idx="1044">
                  <c:v>6.36</c:v>
                </c:pt>
                <c:pt idx="1045">
                  <c:v>6</c:v>
                </c:pt>
                <c:pt idx="1046">
                  <c:v>6.4</c:v>
                </c:pt>
                <c:pt idx="1047">
                  <c:v>6.84</c:v>
                </c:pt>
                <c:pt idx="1048">
                  <c:v>8.1999999999999993</c:v>
                </c:pt>
                <c:pt idx="1049">
                  <c:v>6.6</c:v>
                </c:pt>
                <c:pt idx="1050">
                  <c:v>6.96</c:v>
                </c:pt>
                <c:pt idx="1051">
                  <c:v>6.4</c:v>
                </c:pt>
                <c:pt idx="1052">
                  <c:v>6.48</c:v>
                </c:pt>
                <c:pt idx="1053">
                  <c:v>6.72</c:v>
                </c:pt>
                <c:pt idx="1054">
                  <c:v>7.04</c:v>
                </c:pt>
                <c:pt idx="1055">
                  <c:v>7.92</c:v>
                </c:pt>
                <c:pt idx="1056">
                  <c:v>6.96</c:v>
                </c:pt>
                <c:pt idx="1057">
                  <c:v>7.92</c:v>
                </c:pt>
                <c:pt idx="1058">
                  <c:v>7.64</c:v>
                </c:pt>
                <c:pt idx="1059">
                  <c:v>7.6</c:v>
                </c:pt>
                <c:pt idx="1060">
                  <c:v>8.0399999999999991</c:v>
                </c:pt>
                <c:pt idx="1061">
                  <c:v>8.68</c:v>
                </c:pt>
                <c:pt idx="1062">
                  <c:v>8.4</c:v>
                </c:pt>
                <c:pt idx="1063">
                  <c:v>7.84</c:v>
                </c:pt>
                <c:pt idx="1064">
                  <c:v>7.88</c:v>
                </c:pt>
                <c:pt idx="1065">
                  <c:v>9</c:v>
                </c:pt>
                <c:pt idx="1066">
                  <c:v>7.56</c:v>
                </c:pt>
                <c:pt idx="1067">
                  <c:v>8.56</c:v>
                </c:pt>
                <c:pt idx="1068">
                  <c:v>8.08</c:v>
                </c:pt>
                <c:pt idx="1069">
                  <c:v>8.52</c:v>
                </c:pt>
                <c:pt idx="1070">
                  <c:v>8.1199999999999992</c:v>
                </c:pt>
                <c:pt idx="1071">
                  <c:v>8.0399999999999991</c:v>
                </c:pt>
                <c:pt idx="1072">
                  <c:v>7.92</c:v>
                </c:pt>
                <c:pt idx="1073">
                  <c:v>7.48</c:v>
                </c:pt>
                <c:pt idx="1074">
                  <c:v>7.56</c:v>
                </c:pt>
                <c:pt idx="1075">
                  <c:v>8.8000000000000007</c:v>
                </c:pt>
                <c:pt idx="1076">
                  <c:v>8.52</c:v>
                </c:pt>
                <c:pt idx="1077">
                  <c:v>8.68</c:v>
                </c:pt>
                <c:pt idx="1078">
                  <c:v>9.9600000000000009</c:v>
                </c:pt>
                <c:pt idx="1079">
                  <c:v>9</c:v>
                </c:pt>
                <c:pt idx="1080">
                  <c:v>9.24</c:v>
                </c:pt>
                <c:pt idx="1081">
                  <c:v>8.68</c:v>
                </c:pt>
                <c:pt idx="1082">
                  <c:v>8.36</c:v>
                </c:pt>
                <c:pt idx="1083">
                  <c:v>8.68</c:v>
                </c:pt>
                <c:pt idx="1084">
                  <c:v>7.44</c:v>
                </c:pt>
                <c:pt idx="1085">
                  <c:v>8.76</c:v>
                </c:pt>
                <c:pt idx="1086">
                  <c:v>8.1199999999999992</c:v>
                </c:pt>
                <c:pt idx="1087">
                  <c:v>8.24</c:v>
                </c:pt>
                <c:pt idx="1088">
                  <c:v>9.84</c:v>
                </c:pt>
                <c:pt idx="1089">
                  <c:v>7.76</c:v>
                </c:pt>
                <c:pt idx="1090">
                  <c:v>7.88</c:v>
                </c:pt>
                <c:pt idx="1091">
                  <c:v>8.08</c:v>
                </c:pt>
                <c:pt idx="1092">
                  <c:v>6.96</c:v>
                </c:pt>
                <c:pt idx="1093">
                  <c:v>8.1999999999999993</c:v>
                </c:pt>
                <c:pt idx="1094">
                  <c:v>7.96</c:v>
                </c:pt>
                <c:pt idx="1095">
                  <c:v>7.36</c:v>
                </c:pt>
                <c:pt idx="1096">
                  <c:v>7.64</c:v>
                </c:pt>
                <c:pt idx="1097">
                  <c:v>8.1999999999999993</c:v>
                </c:pt>
                <c:pt idx="1098">
                  <c:v>7.4</c:v>
                </c:pt>
                <c:pt idx="1099">
                  <c:v>7.32</c:v>
                </c:pt>
                <c:pt idx="1100">
                  <c:v>6.72</c:v>
                </c:pt>
                <c:pt idx="1101">
                  <c:v>6.88</c:v>
                </c:pt>
                <c:pt idx="1102">
                  <c:v>7.08</c:v>
                </c:pt>
                <c:pt idx="1103">
                  <c:v>6.64</c:v>
                </c:pt>
                <c:pt idx="1104">
                  <c:v>6.72</c:v>
                </c:pt>
                <c:pt idx="1105">
                  <c:v>6.24</c:v>
                </c:pt>
                <c:pt idx="1106">
                  <c:v>5.92</c:v>
                </c:pt>
                <c:pt idx="1107">
                  <c:v>6.6</c:v>
                </c:pt>
                <c:pt idx="1108">
                  <c:v>6</c:v>
                </c:pt>
                <c:pt idx="1109">
                  <c:v>5.4</c:v>
                </c:pt>
                <c:pt idx="1110">
                  <c:v>6.48</c:v>
                </c:pt>
                <c:pt idx="1111">
                  <c:v>5.64</c:v>
                </c:pt>
                <c:pt idx="1112">
                  <c:v>5.48</c:v>
                </c:pt>
                <c:pt idx="1113">
                  <c:v>5.08</c:v>
                </c:pt>
                <c:pt idx="1114">
                  <c:v>6.12</c:v>
                </c:pt>
                <c:pt idx="1115">
                  <c:v>5.88</c:v>
                </c:pt>
                <c:pt idx="1116">
                  <c:v>4.5999999999999996</c:v>
                </c:pt>
                <c:pt idx="1117">
                  <c:v>5.8</c:v>
                </c:pt>
                <c:pt idx="1118">
                  <c:v>4.5199999999999996</c:v>
                </c:pt>
                <c:pt idx="1119">
                  <c:v>5.16</c:v>
                </c:pt>
                <c:pt idx="1120">
                  <c:v>4.8</c:v>
                </c:pt>
                <c:pt idx="1121">
                  <c:v>4.88</c:v>
                </c:pt>
                <c:pt idx="1122">
                  <c:v>5.64</c:v>
                </c:pt>
                <c:pt idx="1123">
                  <c:v>5.32</c:v>
                </c:pt>
                <c:pt idx="1124">
                  <c:v>5.56</c:v>
                </c:pt>
                <c:pt idx="1125">
                  <c:v>5</c:v>
                </c:pt>
                <c:pt idx="1126">
                  <c:v>4.3600000000000003</c:v>
                </c:pt>
                <c:pt idx="1127">
                  <c:v>5.12</c:v>
                </c:pt>
                <c:pt idx="1128">
                  <c:v>3.92</c:v>
                </c:pt>
                <c:pt idx="1129">
                  <c:v>5.08</c:v>
                </c:pt>
                <c:pt idx="1130">
                  <c:v>5.64</c:v>
                </c:pt>
                <c:pt idx="1131">
                  <c:v>4.96</c:v>
                </c:pt>
                <c:pt idx="1132">
                  <c:v>4.28</c:v>
                </c:pt>
                <c:pt idx="1133">
                  <c:v>5.08</c:v>
                </c:pt>
                <c:pt idx="1134">
                  <c:v>4.96</c:v>
                </c:pt>
                <c:pt idx="1135">
                  <c:v>5.12</c:v>
                </c:pt>
                <c:pt idx="1136">
                  <c:v>5.04</c:v>
                </c:pt>
                <c:pt idx="1137">
                  <c:v>4.76</c:v>
                </c:pt>
                <c:pt idx="1138">
                  <c:v>5.36</c:v>
                </c:pt>
                <c:pt idx="1139">
                  <c:v>5.44</c:v>
                </c:pt>
                <c:pt idx="1140">
                  <c:v>5.48</c:v>
                </c:pt>
                <c:pt idx="1141">
                  <c:v>5.2</c:v>
                </c:pt>
                <c:pt idx="1142">
                  <c:v>5.72</c:v>
                </c:pt>
                <c:pt idx="1143">
                  <c:v>5.8</c:v>
                </c:pt>
                <c:pt idx="1144">
                  <c:v>5.16</c:v>
                </c:pt>
                <c:pt idx="1145">
                  <c:v>6.36</c:v>
                </c:pt>
                <c:pt idx="1146">
                  <c:v>5.52</c:v>
                </c:pt>
                <c:pt idx="1147">
                  <c:v>5.56</c:v>
                </c:pt>
                <c:pt idx="1148">
                  <c:v>6.56</c:v>
                </c:pt>
                <c:pt idx="1149">
                  <c:v>5.2</c:v>
                </c:pt>
                <c:pt idx="1150">
                  <c:v>6.2</c:v>
                </c:pt>
                <c:pt idx="1151">
                  <c:v>6.36</c:v>
                </c:pt>
                <c:pt idx="1152">
                  <c:v>4.76</c:v>
                </c:pt>
                <c:pt idx="1153">
                  <c:v>5.76</c:v>
                </c:pt>
                <c:pt idx="1154">
                  <c:v>6</c:v>
                </c:pt>
                <c:pt idx="1155">
                  <c:v>6.32</c:v>
                </c:pt>
                <c:pt idx="1156">
                  <c:v>6</c:v>
                </c:pt>
                <c:pt idx="1157">
                  <c:v>6.44</c:v>
                </c:pt>
                <c:pt idx="1158">
                  <c:v>5.88</c:v>
                </c:pt>
                <c:pt idx="1159">
                  <c:v>5.16</c:v>
                </c:pt>
                <c:pt idx="1160">
                  <c:v>5.92</c:v>
                </c:pt>
                <c:pt idx="1161">
                  <c:v>7.32</c:v>
                </c:pt>
                <c:pt idx="1162">
                  <c:v>7.08</c:v>
                </c:pt>
                <c:pt idx="1163">
                  <c:v>5.92</c:v>
                </c:pt>
                <c:pt idx="1164">
                  <c:v>6.92</c:v>
                </c:pt>
                <c:pt idx="1165">
                  <c:v>6.6</c:v>
                </c:pt>
                <c:pt idx="1166">
                  <c:v>7.52</c:v>
                </c:pt>
                <c:pt idx="1167">
                  <c:v>7.4</c:v>
                </c:pt>
                <c:pt idx="1168">
                  <c:v>8.2799999999999994</c:v>
                </c:pt>
                <c:pt idx="1169">
                  <c:v>7.48</c:v>
                </c:pt>
                <c:pt idx="1170">
                  <c:v>7.12</c:v>
                </c:pt>
                <c:pt idx="1171">
                  <c:v>6.96</c:v>
                </c:pt>
                <c:pt idx="1172">
                  <c:v>6.84</c:v>
                </c:pt>
                <c:pt idx="1173">
                  <c:v>7.52</c:v>
                </c:pt>
                <c:pt idx="1174">
                  <c:v>8.24</c:v>
                </c:pt>
                <c:pt idx="1175">
                  <c:v>8.1199999999999992</c:v>
                </c:pt>
                <c:pt idx="1176">
                  <c:v>7.48</c:v>
                </c:pt>
                <c:pt idx="1177">
                  <c:v>6.88</c:v>
                </c:pt>
                <c:pt idx="1178">
                  <c:v>7.36</c:v>
                </c:pt>
                <c:pt idx="1179">
                  <c:v>7.6</c:v>
                </c:pt>
                <c:pt idx="1180">
                  <c:v>7.64</c:v>
                </c:pt>
                <c:pt idx="1181">
                  <c:v>7.96</c:v>
                </c:pt>
                <c:pt idx="1182">
                  <c:v>7.32</c:v>
                </c:pt>
                <c:pt idx="1183">
                  <c:v>9.6</c:v>
                </c:pt>
                <c:pt idx="1184">
                  <c:v>9.1199999999999992</c:v>
                </c:pt>
                <c:pt idx="1185">
                  <c:v>8.44</c:v>
                </c:pt>
                <c:pt idx="1186">
                  <c:v>7.44</c:v>
                </c:pt>
                <c:pt idx="1187">
                  <c:v>7.28</c:v>
                </c:pt>
                <c:pt idx="1188">
                  <c:v>7.32</c:v>
                </c:pt>
                <c:pt idx="1189">
                  <c:v>8.56</c:v>
                </c:pt>
                <c:pt idx="1190">
                  <c:v>8.92</c:v>
                </c:pt>
                <c:pt idx="1191">
                  <c:v>7.6</c:v>
                </c:pt>
                <c:pt idx="1192">
                  <c:v>8.44</c:v>
                </c:pt>
                <c:pt idx="1193">
                  <c:v>7.6</c:v>
                </c:pt>
                <c:pt idx="1194">
                  <c:v>9.0399999999999991</c:v>
                </c:pt>
                <c:pt idx="1195">
                  <c:v>9.2799999999999994</c:v>
                </c:pt>
                <c:pt idx="1196">
                  <c:v>8.36</c:v>
                </c:pt>
                <c:pt idx="1197">
                  <c:v>7.4</c:v>
                </c:pt>
                <c:pt idx="1198">
                  <c:v>8</c:v>
                </c:pt>
                <c:pt idx="1199">
                  <c:v>8.4</c:v>
                </c:pt>
                <c:pt idx="1200">
                  <c:v>8.6</c:v>
                </c:pt>
                <c:pt idx="1201">
                  <c:v>8.4</c:v>
                </c:pt>
                <c:pt idx="1202">
                  <c:v>8.1999999999999993</c:v>
                </c:pt>
                <c:pt idx="1203">
                  <c:v>9.08</c:v>
                </c:pt>
                <c:pt idx="1204">
                  <c:v>8.8800000000000008</c:v>
                </c:pt>
                <c:pt idx="1205">
                  <c:v>9.1999999999999993</c:v>
                </c:pt>
                <c:pt idx="1206">
                  <c:v>8.92</c:v>
                </c:pt>
                <c:pt idx="1207">
                  <c:v>9.2799999999999994</c:v>
                </c:pt>
                <c:pt idx="1208">
                  <c:v>9.1199999999999992</c:v>
                </c:pt>
                <c:pt idx="1209">
                  <c:v>7.88</c:v>
                </c:pt>
                <c:pt idx="1210">
                  <c:v>10</c:v>
                </c:pt>
                <c:pt idx="1211">
                  <c:v>9.56</c:v>
                </c:pt>
                <c:pt idx="1212">
                  <c:v>8.8800000000000008</c:v>
                </c:pt>
                <c:pt idx="1213">
                  <c:v>9.08</c:v>
                </c:pt>
                <c:pt idx="1214">
                  <c:v>9.36</c:v>
                </c:pt>
                <c:pt idx="1215">
                  <c:v>9.56</c:v>
                </c:pt>
                <c:pt idx="1216">
                  <c:v>10.24</c:v>
                </c:pt>
                <c:pt idx="1217">
                  <c:v>10.28</c:v>
                </c:pt>
                <c:pt idx="1218">
                  <c:v>9.8800000000000008</c:v>
                </c:pt>
                <c:pt idx="1219">
                  <c:v>10.44</c:v>
                </c:pt>
                <c:pt idx="1220">
                  <c:v>10.56</c:v>
                </c:pt>
                <c:pt idx="1221">
                  <c:v>11.6</c:v>
                </c:pt>
                <c:pt idx="1222">
                  <c:v>10.96</c:v>
                </c:pt>
                <c:pt idx="1223">
                  <c:v>9.7200000000000006</c:v>
                </c:pt>
                <c:pt idx="1224">
                  <c:v>9.68</c:v>
                </c:pt>
                <c:pt idx="1225">
                  <c:v>9.7200000000000006</c:v>
                </c:pt>
                <c:pt idx="1226">
                  <c:v>11.24</c:v>
                </c:pt>
                <c:pt idx="1227">
                  <c:v>10.48</c:v>
                </c:pt>
                <c:pt idx="1228">
                  <c:v>11.76</c:v>
                </c:pt>
                <c:pt idx="1229">
                  <c:v>11.84</c:v>
                </c:pt>
                <c:pt idx="1230">
                  <c:v>12.68</c:v>
                </c:pt>
                <c:pt idx="1231">
                  <c:v>12.32</c:v>
                </c:pt>
                <c:pt idx="1232">
                  <c:v>11.48</c:v>
                </c:pt>
                <c:pt idx="1233">
                  <c:v>11.88</c:v>
                </c:pt>
                <c:pt idx="1234">
                  <c:v>12.76</c:v>
                </c:pt>
                <c:pt idx="1235">
                  <c:v>13.6</c:v>
                </c:pt>
                <c:pt idx="1236">
                  <c:v>12.2</c:v>
                </c:pt>
                <c:pt idx="1237">
                  <c:v>13.24</c:v>
                </c:pt>
                <c:pt idx="1238">
                  <c:v>13.24</c:v>
                </c:pt>
                <c:pt idx="1239">
                  <c:v>14.48</c:v>
                </c:pt>
                <c:pt idx="1240">
                  <c:v>16.16</c:v>
                </c:pt>
                <c:pt idx="1241">
                  <c:v>14.52</c:v>
                </c:pt>
                <c:pt idx="1242">
                  <c:v>17.52</c:v>
                </c:pt>
                <c:pt idx="1243">
                  <c:v>16.8</c:v>
                </c:pt>
                <c:pt idx="1244">
                  <c:v>16.64</c:v>
                </c:pt>
                <c:pt idx="1245">
                  <c:v>17.16</c:v>
                </c:pt>
                <c:pt idx="1246">
                  <c:v>16.440000000000001</c:v>
                </c:pt>
                <c:pt idx="1247">
                  <c:v>16.48</c:v>
                </c:pt>
                <c:pt idx="1248">
                  <c:v>17.88</c:v>
                </c:pt>
                <c:pt idx="1249">
                  <c:v>18.079999999999998</c:v>
                </c:pt>
                <c:pt idx="1250">
                  <c:v>17.600000000000001</c:v>
                </c:pt>
                <c:pt idx="1251">
                  <c:v>18.600000000000001</c:v>
                </c:pt>
                <c:pt idx="1252">
                  <c:v>17.64</c:v>
                </c:pt>
                <c:pt idx="1253">
                  <c:v>17.84</c:v>
                </c:pt>
                <c:pt idx="1254">
                  <c:v>20.079999999999998</c:v>
                </c:pt>
                <c:pt idx="1255">
                  <c:v>20.16</c:v>
                </c:pt>
                <c:pt idx="1256">
                  <c:v>18.64</c:v>
                </c:pt>
                <c:pt idx="1257">
                  <c:v>19.64</c:v>
                </c:pt>
                <c:pt idx="1258">
                  <c:v>21.32</c:v>
                </c:pt>
                <c:pt idx="1259">
                  <c:v>21.6</c:v>
                </c:pt>
                <c:pt idx="1260">
                  <c:v>21.6</c:v>
                </c:pt>
                <c:pt idx="1261">
                  <c:v>21.28</c:v>
                </c:pt>
                <c:pt idx="1262">
                  <c:v>22.76</c:v>
                </c:pt>
                <c:pt idx="1263">
                  <c:v>23.04</c:v>
                </c:pt>
                <c:pt idx="1264">
                  <c:v>21.4</c:v>
                </c:pt>
                <c:pt idx="1265">
                  <c:v>24.72</c:v>
                </c:pt>
                <c:pt idx="1266">
                  <c:v>23.32</c:v>
                </c:pt>
                <c:pt idx="1267">
                  <c:v>22.96</c:v>
                </c:pt>
                <c:pt idx="1268">
                  <c:v>23.32</c:v>
                </c:pt>
                <c:pt idx="1269">
                  <c:v>25.4</c:v>
                </c:pt>
                <c:pt idx="1270">
                  <c:v>24.44</c:v>
                </c:pt>
                <c:pt idx="1271">
                  <c:v>23.92</c:v>
                </c:pt>
                <c:pt idx="1272">
                  <c:v>24.64</c:v>
                </c:pt>
                <c:pt idx="1273">
                  <c:v>25.08</c:v>
                </c:pt>
                <c:pt idx="1274">
                  <c:v>26.24</c:v>
                </c:pt>
                <c:pt idx="1275">
                  <c:v>25.08</c:v>
                </c:pt>
                <c:pt idx="1276">
                  <c:v>26.88</c:v>
                </c:pt>
                <c:pt idx="1277">
                  <c:v>24.72</c:v>
                </c:pt>
                <c:pt idx="1278">
                  <c:v>25.76</c:v>
                </c:pt>
                <c:pt idx="1279">
                  <c:v>25.56</c:v>
                </c:pt>
                <c:pt idx="1280">
                  <c:v>26.4</c:v>
                </c:pt>
                <c:pt idx="1281">
                  <c:v>28.2</c:v>
                </c:pt>
                <c:pt idx="1282">
                  <c:v>25.44</c:v>
                </c:pt>
                <c:pt idx="1283">
                  <c:v>27.28</c:v>
                </c:pt>
                <c:pt idx="1284">
                  <c:v>25.12</c:v>
                </c:pt>
                <c:pt idx="1285">
                  <c:v>28.36</c:v>
                </c:pt>
                <c:pt idx="1286">
                  <c:v>29.68</c:v>
                </c:pt>
                <c:pt idx="1287">
                  <c:v>27.96</c:v>
                </c:pt>
                <c:pt idx="1288">
                  <c:v>27.92</c:v>
                </c:pt>
                <c:pt idx="1289">
                  <c:v>26.8</c:v>
                </c:pt>
                <c:pt idx="1290">
                  <c:v>28.6</c:v>
                </c:pt>
                <c:pt idx="1291">
                  <c:v>26.48</c:v>
                </c:pt>
                <c:pt idx="1292">
                  <c:v>28.92</c:v>
                </c:pt>
                <c:pt idx="1293">
                  <c:v>28.04</c:v>
                </c:pt>
                <c:pt idx="1294">
                  <c:v>29.36</c:v>
                </c:pt>
                <c:pt idx="1295">
                  <c:v>29.12</c:v>
                </c:pt>
                <c:pt idx="1296">
                  <c:v>29.04</c:v>
                </c:pt>
                <c:pt idx="1297">
                  <c:v>28.6</c:v>
                </c:pt>
                <c:pt idx="1298">
                  <c:v>29.24</c:v>
                </c:pt>
                <c:pt idx="1299">
                  <c:v>28.8</c:v>
                </c:pt>
                <c:pt idx="1300">
                  <c:v>29</c:v>
                </c:pt>
                <c:pt idx="1301">
                  <c:v>31.48</c:v>
                </c:pt>
                <c:pt idx="1302">
                  <c:v>30.56</c:v>
                </c:pt>
                <c:pt idx="1303">
                  <c:v>28.84</c:v>
                </c:pt>
                <c:pt idx="1304">
                  <c:v>30.84</c:v>
                </c:pt>
                <c:pt idx="1305">
                  <c:v>32.28</c:v>
                </c:pt>
                <c:pt idx="1306">
                  <c:v>30.44</c:v>
                </c:pt>
                <c:pt idx="1307">
                  <c:v>31.96</c:v>
                </c:pt>
                <c:pt idx="1308">
                  <c:v>32.68</c:v>
                </c:pt>
                <c:pt idx="1309">
                  <c:v>33.64</c:v>
                </c:pt>
                <c:pt idx="1310">
                  <c:v>34.68</c:v>
                </c:pt>
                <c:pt idx="1311">
                  <c:v>36.04</c:v>
                </c:pt>
                <c:pt idx="1312">
                  <c:v>35.799999999999997</c:v>
                </c:pt>
                <c:pt idx="1313">
                  <c:v>33.56</c:v>
                </c:pt>
                <c:pt idx="1314">
                  <c:v>35.92</c:v>
                </c:pt>
                <c:pt idx="1315">
                  <c:v>36.56</c:v>
                </c:pt>
                <c:pt idx="1316">
                  <c:v>37.159999999999997</c:v>
                </c:pt>
                <c:pt idx="1317">
                  <c:v>39.72</c:v>
                </c:pt>
                <c:pt idx="1318">
                  <c:v>43.52</c:v>
                </c:pt>
                <c:pt idx="1319">
                  <c:v>43.84</c:v>
                </c:pt>
                <c:pt idx="1320">
                  <c:v>41.56</c:v>
                </c:pt>
                <c:pt idx="1321">
                  <c:v>44.68</c:v>
                </c:pt>
                <c:pt idx="1322">
                  <c:v>47.36</c:v>
                </c:pt>
                <c:pt idx="1323">
                  <c:v>47.6</c:v>
                </c:pt>
                <c:pt idx="1324">
                  <c:v>51.64</c:v>
                </c:pt>
                <c:pt idx="1325">
                  <c:v>52</c:v>
                </c:pt>
                <c:pt idx="1326">
                  <c:v>56.24</c:v>
                </c:pt>
                <c:pt idx="1327">
                  <c:v>53.96</c:v>
                </c:pt>
                <c:pt idx="1328">
                  <c:v>61.84</c:v>
                </c:pt>
                <c:pt idx="1329">
                  <c:v>62.28</c:v>
                </c:pt>
                <c:pt idx="1330">
                  <c:v>63.92</c:v>
                </c:pt>
                <c:pt idx="1331">
                  <c:v>65.88</c:v>
                </c:pt>
                <c:pt idx="1332">
                  <c:v>71.760000000000005</c:v>
                </c:pt>
                <c:pt idx="1333">
                  <c:v>74.56</c:v>
                </c:pt>
                <c:pt idx="1334">
                  <c:v>76.44</c:v>
                </c:pt>
                <c:pt idx="1335">
                  <c:v>83.6</c:v>
                </c:pt>
                <c:pt idx="1336">
                  <c:v>86.84</c:v>
                </c:pt>
                <c:pt idx="1337">
                  <c:v>90.24</c:v>
                </c:pt>
                <c:pt idx="1338">
                  <c:v>96.12</c:v>
                </c:pt>
                <c:pt idx="1339">
                  <c:v>98.92</c:v>
                </c:pt>
                <c:pt idx="1340">
                  <c:v>98.96</c:v>
                </c:pt>
                <c:pt idx="1341">
                  <c:v>108.4</c:v>
                </c:pt>
                <c:pt idx="1342">
                  <c:v>110.76</c:v>
                </c:pt>
                <c:pt idx="1343">
                  <c:v>119.16</c:v>
                </c:pt>
                <c:pt idx="1344">
                  <c:v>126.56</c:v>
                </c:pt>
                <c:pt idx="1345">
                  <c:v>131.80000000000001</c:v>
                </c:pt>
                <c:pt idx="1346">
                  <c:v>138.16</c:v>
                </c:pt>
                <c:pt idx="1347">
                  <c:v>136.6</c:v>
                </c:pt>
                <c:pt idx="1348">
                  <c:v>144.04</c:v>
                </c:pt>
                <c:pt idx="1349">
                  <c:v>148.76</c:v>
                </c:pt>
                <c:pt idx="1350">
                  <c:v>158.63999999999999</c:v>
                </c:pt>
                <c:pt idx="1351">
                  <c:v>167.64</c:v>
                </c:pt>
                <c:pt idx="1352">
                  <c:v>169.92</c:v>
                </c:pt>
                <c:pt idx="1353">
                  <c:v>175.48</c:v>
                </c:pt>
                <c:pt idx="1354">
                  <c:v>186</c:v>
                </c:pt>
                <c:pt idx="1355">
                  <c:v>190.48</c:v>
                </c:pt>
                <c:pt idx="1356">
                  <c:v>198.16</c:v>
                </c:pt>
                <c:pt idx="1357">
                  <c:v>204.36</c:v>
                </c:pt>
                <c:pt idx="1358">
                  <c:v>206.76</c:v>
                </c:pt>
                <c:pt idx="1359">
                  <c:v>211.16</c:v>
                </c:pt>
                <c:pt idx="1360">
                  <c:v>222.28</c:v>
                </c:pt>
                <c:pt idx="1361">
                  <c:v>228.52</c:v>
                </c:pt>
                <c:pt idx="1362">
                  <c:v>233</c:v>
                </c:pt>
                <c:pt idx="1363">
                  <c:v>236.68</c:v>
                </c:pt>
                <c:pt idx="1364">
                  <c:v>236.72</c:v>
                </c:pt>
                <c:pt idx="1365">
                  <c:v>247.56</c:v>
                </c:pt>
                <c:pt idx="1366">
                  <c:v>249.52</c:v>
                </c:pt>
                <c:pt idx="1367">
                  <c:v>248.72</c:v>
                </c:pt>
                <c:pt idx="1368">
                  <c:v>257.24</c:v>
                </c:pt>
                <c:pt idx="1369">
                  <c:v>259</c:v>
                </c:pt>
                <c:pt idx="1370">
                  <c:v>267.56</c:v>
                </c:pt>
                <c:pt idx="1371">
                  <c:v>266.27999999999997</c:v>
                </c:pt>
                <c:pt idx="1372">
                  <c:v>269.64</c:v>
                </c:pt>
                <c:pt idx="1373">
                  <c:v>273.56</c:v>
                </c:pt>
                <c:pt idx="1374">
                  <c:v>269.16000000000003</c:v>
                </c:pt>
                <c:pt idx="1375">
                  <c:v>270.8</c:v>
                </c:pt>
                <c:pt idx="1376">
                  <c:v>272.8</c:v>
                </c:pt>
                <c:pt idx="1377">
                  <c:v>269.60000000000002</c:v>
                </c:pt>
                <c:pt idx="1378">
                  <c:v>260.64</c:v>
                </c:pt>
                <c:pt idx="1379">
                  <c:v>267.52</c:v>
                </c:pt>
                <c:pt idx="1380">
                  <c:v>263.92</c:v>
                </c:pt>
                <c:pt idx="1381">
                  <c:v>261.27999999999997</c:v>
                </c:pt>
                <c:pt idx="1382">
                  <c:v>258.83999999999997</c:v>
                </c:pt>
                <c:pt idx="1383">
                  <c:v>256.36</c:v>
                </c:pt>
                <c:pt idx="1384">
                  <c:v>251.84</c:v>
                </c:pt>
                <c:pt idx="1385">
                  <c:v>243.48</c:v>
                </c:pt>
                <c:pt idx="1386">
                  <c:v>248.52</c:v>
                </c:pt>
                <c:pt idx="1387">
                  <c:v>238.24</c:v>
                </c:pt>
                <c:pt idx="1388">
                  <c:v>232.28</c:v>
                </c:pt>
                <c:pt idx="1389">
                  <c:v>230.48</c:v>
                </c:pt>
                <c:pt idx="1390">
                  <c:v>225.2</c:v>
                </c:pt>
                <c:pt idx="1391">
                  <c:v>214.84</c:v>
                </c:pt>
                <c:pt idx="1392">
                  <c:v>209.92</c:v>
                </c:pt>
                <c:pt idx="1393">
                  <c:v>200.44</c:v>
                </c:pt>
                <c:pt idx="1394">
                  <c:v>195.36</c:v>
                </c:pt>
                <c:pt idx="1395">
                  <c:v>190.2</c:v>
                </c:pt>
                <c:pt idx="1396">
                  <c:v>181.04</c:v>
                </c:pt>
                <c:pt idx="1397">
                  <c:v>174.04</c:v>
                </c:pt>
                <c:pt idx="1398">
                  <c:v>166.36</c:v>
                </c:pt>
                <c:pt idx="1399">
                  <c:v>162.08000000000001</c:v>
                </c:pt>
                <c:pt idx="1400">
                  <c:v>152</c:v>
                </c:pt>
                <c:pt idx="1401">
                  <c:v>144.6</c:v>
                </c:pt>
                <c:pt idx="1402">
                  <c:v>135.6</c:v>
                </c:pt>
                <c:pt idx="1403">
                  <c:v>128.04</c:v>
                </c:pt>
                <c:pt idx="1404">
                  <c:v>126.48</c:v>
                </c:pt>
                <c:pt idx="1405">
                  <c:v>121.72</c:v>
                </c:pt>
                <c:pt idx="1406">
                  <c:v>109.6</c:v>
                </c:pt>
                <c:pt idx="1407">
                  <c:v>106.08</c:v>
                </c:pt>
                <c:pt idx="1408">
                  <c:v>96.88</c:v>
                </c:pt>
                <c:pt idx="1409">
                  <c:v>97.32</c:v>
                </c:pt>
                <c:pt idx="1410">
                  <c:v>86.4</c:v>
                </c:pt>
                <c:pt idx="1411">
                  <c:v>78.599999999999994</c:v>
                </c:pt>
                <c:pt idx="1412">
                  <c:v>75.56</c:v>
                </c:pt>
                <c:pt idx="1413">
                  <c:v>72.599999999999994</c:v>
                </c:pt>
                <c:pt idx="1414">
                  <c:v>66.680000000000007</c:v>
                </c:pt>
                <c:pt idx="1415">
                  <c:v>61.04</c:v>
                </c:pt>
                <c:pt idx="1416">
                  <c:v>57.44</c:v>
                </c:pt>
                <c:pt idx="1417">
                  <c:v>53.16</c:v>
                </c:pt>
                <c:pt idx="1418">
                  <c:v>49.8</c:v>
                </c:pt>
                <c:pt idx="1419">
                  <c:v>45</c:v>
                </c:pt>
                <c:pt idx="1420">
                  <c:v>41.16</c:v>
                </c:pt>
                <c:pt idx="1421">
                  <c:v>39.159999999999997</c:v>
                </c:pt>
                <c:pt idx="1422">
                  <c:v>33.32</c:v>
                </c:pt>
                <c:pt idx="1423">
                  <c:v>31.68</c:v>
                </c:pt>
                <c:pt idx="1424">
                  <c:v>29.4</c:v>
                </c:pt>
                <c:pt idx="1425">
                  <c:v>27.6</c:v>
                </c:pt>
                <c:pt idx="1426">
                  <c:v>24.44</c:v>
                </c:pt>
                <c:pt idx="1427">
                  <c:v>21.88</c:v>
                </c:pt>
                <c:pt idx="1428">
                  <c:v>21.4</c:v>
                </c:pt>
                <c:pt idx="1429">
                  <c:v>19.239999999999998</c:v>
                </c:pt>
                <c:pt idx="1430">
                  <c:v>16.32</c:v>
                </c:pt>
                <c:pt idx="1431">
                  <c:v>15.76</c:v>
                </c:pt>
                <c:pt idx="1432">
                  <c:v>15.16</c:v>
                </c:pt>
                <c:pt idx="1433">
                  <c:v>12.48</c:v>
                </c:pt>
                <c:pt idx="1434">
                  <c:v>10.36</c:v>
                </c:pt>
                <c:pt idx="1435">
                  <c:v>10.28</c:v>
                </c:pt>
                <c:pt idx="1436">
                  <c:v>10.16</c:v>
                </c:pt>
                <c:pt idx="1437">
                  <c:v>8.36</c:v>
                </c:pt>
                <c:pt idx="1438">
                  <c:v>7.44</c:v>
                </c:pt>
                <c:pt idx="1439">
                  <c:v>6.96</c:v>
                </c:pt>
                <c:pt idx="1440">
                  <c:v>7</c:v>
                </c:pt>
                <c:pt idx="1441">
                  <c:v>5.64</c:v>
                </c:pt>
                <c:pt idx="1442">
                  <c:v>4.68</c:v>
                </c:pt>
                <c:pt idx="1443">
                  <c:v>5.12</c:v>
                </c:pt>
                <c:pt idx="1444">
                  <c:v>3.92</c:v>
                </c:pt>
                <c:pt idx="1445">
                  <c:v>3.88</c:v>
                </c:pt>
                <c:pt idx="1446">
                  <c:v>3.28</c:v>
                </c:pt>
                <c:pt idx="1447">
                  <c:v>3.32</c:v>
                </c:pt>
                <c:pt idx="1448">
                  <c:v>3.08</c:v>
                </c:pt>
                <c:pt idx="1449">
                  <c:v>2.68</c:v>
                </c:pt>
                <c:pt idx="1450">
                  <c:v>2.16</c:v>
                </c:pt>
                <c:pt idx="1451">
                  <c:v>2.48</c:v>
                </c:pt>
                <c:pt idx="1452">
                  <c:v>2.68</c:v>
                </c:pt>
                <c:pt idx="1453">
                  <c:v>2.2799999999999998</c:v>
                </c:pt>
                <c:pt idx="1454">
                  <c:v>1.8</c:v>
                </c:pt>
                <c:pt idx="1455">
                  <c:v>1.8</c:v>
                </c:pt>
                <c:pt idx="1456">
                  <c:v>1.76</c:v>
                </c:pt>
                <c:pt idx="1457">
                  <c:v>1.64</c:v>
                </c:pt>
                <c:pt idx="1458">
                  <c:v>1.96</c:v>
                </c:pt>
                <c:pt idx="1459">
                  <c:v>1.84</c:v>
                </c:pt>
                <c:pt idx="1460">
                  <c:v>1.6</c:v>
                </c:pt>
                <c:pt idx="1461">
                  <c:v>2.08</c:v>
                </c:pt>
                <c:pt idx="1462">
                  <c:v>1.1200000000000001</c:v>
                </c:pt>
                <c:pt idx="1463">
                  <c:v>1.68</c:v>
                </c:pt>
                <c:pt idx="1464">
                  <c:v>1.48</c:v>
                </c:pt>
                <c:pt idx="1465">
                  <c:v>1</c:v>
                </c:pt>
                <c:pt idx="1466">
                  <c:v>1.4</c:v>
                </c:pt>
                <c:pt idx="1467">
                  <c:v>1.1599999999999999</c:v>
                </c:pt>
                <c:pt idx="1468">
                  <c:v>0.76</c:v>
                </c:pt>
                <c:pt idx="1469">
                  <c:v>1.32</c:v>
                </c:pt>
                <c:pt idx="1470">
                  <c:v>1.32</c:v>
                </c:pt>
                <c:pt idx="1471">
                  <c:v>1.08</c:v>
                </c:pt>
                <c:pt idx="1472">
                  <c:v>1.72</c:v>
                </c:pt>
                <c:pt idx="1473">
                  <c:v>1.44</c:v>
                </c:pt>
                <c:pt idx="1474">
                  <c:v>1.56</c:v>
                </c:pt>
                <c:pt idx="1475">
                  <c:v>1.04</c:v>
                </c:pt>
                <c:pt idx="1476">
                  <c:v>1.76</c:v>
                </c:pt>
                <c:pt idx="1477">
                  <c:v>1.04</c:v>
                </c:pt>
                <c:pt idx="1478">
                  <c:v>1.36</c:v>
                </c:pt>
                <c:pt idx="1479">
                  <c:v>1.52</c:v>
                </c:pt>
                <c:pt idx="1480">
                  <c:v>1.2</c:v>
                </c:pt>
                <c:pt idx="1481">
                  <c:v>1.92</c:v>
                </c:pt>
                <c:pt idx="1482">
                  <c:v>1.36</c:v>
                </c:pt>
                <c:pt idx="1483">
                  <c:v>1.48</c:v>
                </c:pt>
                <c:pt idx="1484">
                  <c:v>1.84</c:v>
                </c:pt>
                <c:pt idx="1485">
                  <c:v>1.92</c:v>
                </c:pt>
                <c:pt idx="1486">
                  <c:v>1.36</c:v>
                </c:pt>
                <c:pt idx="1487">
                  <c:v>1.68</c:v>
                </c:pt>
                <c:pt idx="1488">
                  <c:v>1.56</c:v>
                </c:pt>
                <c:pt idx="1489">
                  <c:v>1.68</c:v>
                </c:pt>
                <c:pt idx="1490">
                  <c:v>1.04</c:v>
                </c:pt>
                <c:pt idx="1491">
                  <c:v>1.68</c:v>
                </c:pt>
                <c:pt idx="1492">
                  <c:v>1.68</c:v>
                </c:pt>
                <c:pt idx="1493">
                  <c:v>1.1599999999999999</c:v>
                </c:pt>
                <c:pt idx="1494">
                  <c:v>1.6</c:v>
                </c:pt>
                <c:pt idx="1495">
                  <c:v>1.68</c:v>
                </c:pt>
                <c:pt idx="1496">
                  <c:v>1.24</c:v>
                </c:pt>
                <c:pt idx="1497">
                  <c:v>1.36</c:v>
                </c:pt>
                <c:pt idx="1498">
                  <c:v>1.36</c:v>
                </c:pt>
                <c:pt idx="1499">
                  <c:v>1.6</c:v>
                </c:pt>
                <c:pt idx="1500">
                  <c:v>1.8</c:v>
                </c:pt>
                <c:pt idx="1501">
                  <c:v>1.36</c:v>
                </c:pt>
                <c:pt idx="1502">
                  <c:v>1.08</c:v>
                </c:pt>
                <c:pt idx="1503">
                  <c:v>1.32</c:v>
                </c:pt>
                <c:pt idx="1504">
                  <c:v>1.24</c:v>
                </c:pt>
                <c:pt idx="1505">
                  <c:v>1.24</c:v>
                </c:pt>
                <c:pt idx="1506">
                  <c:v>1.24</c:v>
                </c:pt>
                <c:pt idx="1507">
                  <c:v>1.1599999999999999</c:v>
                </c:pt>
                <c:pt idx="1508">
                  <c:v>1.32</c:v>
                </c:pt>
                <c:pt idx="1509">
                  <c:v>1.36</c:v>
                </c:pt>
                <c:pt idx="1510">
                  <c:v>1.44</c:v>
                </c:pt>
                <c:pt idx="1511">
                  <c:v>1.6</c:v>
                </c:pt>
                <c:pt idx="1512">
                  <c:v>1.52</c:v>
                </c:pt>
                <c:pt idx="1513">
                  <c:v>1.1200000000000001</c:v>
                </c:pt>
                <c:pt idx="1514">
                  <c:v>1.64</c:v>
                </c:pt>
                <c:pt idx="1515">
                  <c:v>1.1599999999999999</c:v>
                </c:pt>
                <c:pt idx="1516">
                  <c:v>1.2</c:v>
                </c:pt>
                <c:pt idx="1517">
                  <c:v>1.36</c:v>
                </c:pt>
                <c:pt idx="1518">
                  <c:v>1.56</c:v>
                </c:pt>
                <c:pt idx="1519">
                  <c:v>1.4</c:v>
                </c:pt>
                <c:pt idx="1520">
                  <c:v>1.52</c:v>
                </c:pt>
                <c:pt idx="1521">
                  <c:v>1.68</c:v>
                </c:pt>
                <c:pt idx="1522">
                  <c:v>1.24</c:v>
                </c:pt>
                <c:pt idx="1523">
                  <c:v>1.36</c:v>
                </c:pt>
                <c:pt idx="1524">
                  <c:v>1.24</c:v>
                </c:pt>
                <c:pt idx="1525">
                  <c:v>1.48</c:v>
                </c:pt>
                <c:pt idx="1526">
                  <c:v>1.4</c:v>
                </c:pt>
                <c:pt idx="1527">
                  <c:v>1.4</c:v>
                </c:pt>
                <c:pt idx="1528">
                  <c:v>1.24</c:v>
                </c:pt>
                <c:pt idx="1529">
                  <c:v>1.04</c:v>
                </c:pt>
                <c:pt idx="1530">
                  <c:v>0.96</c:v>
                </c:pt>
                <c:pt idx="1531">
                  <c:v>1.56</c:v>
                </c:pt>
                <c:pt idx="1532">
                  <c:v>1</c:v>
                </c:pt>
                <c:pt idx="1533">
                  <c:v>1.24</c:v>
                </c:pt>
                <c:pt idx="1534">
                  <c:v>0.92</c:v>
                </c:pt>
                <c:pt idx="1535">
                  <c:v>1.1200000000000001</c:v>
                </c:pt>
                <c:pt idx="1536">
                  <c:v>1.1599999999999999</c:v>
                </c:pt>
                <c:pt idx="1537">
                  <c:v>0.92</c:v>
                </c:pt>
                <c:pt idx="1538">
                  <c:v>1.08</c:v>
                </c:pt>
                <c:pt idx="1539">
                  <c:v>1.32</c:v>
                </c:pt>
                <c:pt idx="1540">
                  <c:v>1.24</c:v>
                </c:pt>
                <c:pt idx="1541">
                  <c:v>0.8</c:v>
                </c:pt>
                <c:pt idx="1542">
                  <c:v>0.84</c:v>
                </c:pt>
                <c:pt idx="1543">
                  <c:v>1.1599999999999999</c:v>
                </c:pt>
                <c:pt idx="1544">
                  <c:v>1.1599999999999999</c:v>
                </c:pt>
                <c:pt idx="1545">
                  <c:v>1.2</c:v>
                </c:pt>
                <c:pt idx="1546">
                  <c:v>1.08</c:v>
                </c:pt>
                <c:pt idx="1547">
                  <c:v>1.08</c:v>
                </c:pt>
                <c:pt idx="1548">
                  <c:v>1.24</c:v>
                </c:pt>
                <c:pt idx="1549">
                  <c:v>1.08</c:v>
                </c:pt>
                <c:pt idx="1550">
                  <c:v>1</c:v>
                </c:pt>
                <c:pt idx="1551">
                  <c:v>1.8</c:v>
                </c:pt>
                <c:pt idx="1552">
                  <c:v>1.1599999999999999</c:v>
                </c:pt>
                <c:pt idx="1553">
                  <c:v>1.2</c:v>
                </c:pt>
                <c:pt idx="1554">
                  <c:v>1.1599999999999999</c:v>
                </c:pt>
                <c:pt idx="1555">
                  <c:v>1.28</c:v>
                </c:pt>
                <c:pt idx="1556">
                  <c:v>1.36</c:v>
                </c:pt>
                <c:pt idx="1557">
                  <c:v>1.28</c:v>
                </c:pt>
                <c:pt idx="1558">
                  <c:v>1.6</c:v>
                </c:pt>
                <c:pt idx="1559">
                  <c:v>1.52</c:v>
                </c:pt>
                <c:pt idx="1560">
                  <c:v>1.24</c:v>
                </c:pt>
                <c:pt idx="1561">
                  <c:v>1.32</c:v>
                </c:pt>
                <c:pt idx="1562">
                  <c:v>1.52</c:v>
                </c:pt>
                <c:pt idx="1563">
                  <c:v>2.2400000000000002</c:v>
                </c:pt>
                <c:pt idx="1564">
                  <c:v>2.04</c:v>
                </c:pt>
                <c:pt idx="1565">
                  <c:v>1.64</c:v>
                </c:pt>
                <c:pt idx="1566">
                  <c:v>1.88</c:v>
                </c:pt>
                <c:pt idx="1567">
                  <c:v>2</c:v>
                </c:pt>
                <c:pt idx="1568">
                  <c:v>2.12</c:v>
                </c:pt>
                <c:pt idx="1569">
                  <c:v>1.44</c:v>
                </c:pt>
                <c:pt idx="1570">
                  <c:v>2.16</c:v>
                </c:pt>
                <c:pt idx="1571">
                  <c:v>2.72</c:v>
                </c:pt>
                <c:pt idx="1572">
                  <c:v>1.72</c:v>
                </c:pt>
                <c:pt idx="1573">
                  <c:v>1.92</c:v>
                </c:pt>
                <c:pt idx="1574">
                  <c:v>2.2000000000000002</c:v>
                </c:pt>
                <c:pt idx="1575">
                  <c:v>2.64</c:v>
                </c:pt>
                <c:pt idx="1576">
                  <c:v>3.32</c:v>
                </c:pt>
                <c:pt idx="1577">
                  <c:v>2.68</c:v>
                </c:pt>
                <c:pt idx="1578">
                  <c:v>2.72</c:v>
                </c:pt>
                <c:pt idx="1579">
                  <c:v>3.2</c:v>
                </c:pt>
                <c:pt idx="1580">
                  <c:v>3.28</c:v>
                </c:pt>
                <c:pt idx="1581">
                  <c:v>2.72</c:v>
                </c:pt>
                <c:pt idx="1582">
                  <c:v>3.04</c:v>
                </c:pt>
                <c:pt idx="1583">
                  <c:v>3.44</c:v>
                </c:pt>
                <c:pt idx="1584">
                  <c:v>3.08</c:v>
                </c:pt>
                <c:pt idx="1585">
                  <c:v>3.28</c:v>
                </c:pt>
                <c:pt idx="1586">
                  <c:v>3.84</c:v>
                </c:pt>
                <c:pt idx="1587">
                  <c:v>3.96</c:v>
                </c:pt>
                <c:pt idx="1588">
                  <c:v>3.12</c:v>
                </c:pt>
                <c:pt idx="1589">
                  <c:v>3.76</c:v>
                </c:pt>
                <c:pt idx="1590">
                  <c:v>2.96</c:v>
                </c:pt>
                <c:pt idx="1591">
                  <c:v>4.32</c:v>
                </c:pt>
                <c:pt idx="1592">
                  <c:v>3.96</c:v>
                </c:pt>
                <c:pt idx="1593">
                  <c:v>3.8</c:v>
                </c:pt>
                <c:pt idx="1594">
                  <c:v>4.08</c:v>
                </c:pt>
                <c:pt idx="1595">
                  <c:v>3.6</c:v>
                </c:pt>
                <c:pt idx="1596">
                  <c:v>4.16</c:v>
                </c:pt>
                <c:pt idx="1597">
                  <c:v>3.92</c:v>
                </c:pt>
                <c:pt idx="1598">
                  <c:v>3.4</c:v>
                </c:pt>
                <c:pt idx="1599">
                  <c:v>3.8</c:v>
                </c:pt>
                <c:pt idx="1600">
                  <c:v>4.24</c:v>
                </c:pt>
                <c:pt idx="1601">
                  <c:v>4.4800000000000004</c:v>
                </c:pt>
                <c:pt idx="1602">
                  <c:v>4.16</c:v>
                </c:pt>
                <c:pt idx="1603">
                  <c:v>4.08</c:v>
                </c:pt>
                <c:pt idx="1604">
                  <c:v>3.56</c:v>
                </c:pt>
                <c:pt idx="1605">
                  <c:v>4.12</c:v>
                </c:pt>
                <c:pt idx="1606">
                  <c:v>4</c:v>
                </c:pt>
                <c:pt idx="1607">
                  <c:v>3.4</c:v>
                </c:pt>
                <c:pt idx="1608">
                  <c:v>3.4</c:v>
                </c:pt>
                <c:pt idx="1609">
                  <c:v>4.6399999999999997</c:v>
                </c:pt>
                <c:pt idx="1610">
                  <c:v>3.64</c:v>
                </c:pt>
                <c:pt idx="1611">
                  <c:v>3.72</c:v>
                </c:pt>
                <c:pt idx="1612">
                  <c:v>3.2</c:v>
                </c:pt>
                <c:pt idx="1613">
                  <c:v>3.32</c:v>
                </c:pt>
                <c:pt idx="1614">
                  <c:v>3.72</c:v>
                </c:pt>
                <c:pt idx="1615">
                  <c:v>3.04</c:v>
                </c:pt>
                <c:pt idx="1616">
                  <c:v>3.32</c:v>
                </c:pt>
                <c:pt idx="1617">
                  <c:v>2.96</c:v>
                </c:pt>
                <c:pt idx="1618">
                  <c:v>2.64</c:v>
                </c:pt>
                <c:pt idx="1619">
                  <c:v>3.44</c:v>
                </c:pt>
                <c:pt idx="1620">
                  <c:v>3.36</c:v>
                </c:pt>
                <c:pt idx="1621">
                  <c:v>4</c:v>
                </c:pt>
                <c:pt idx="1622">
                  <c:v>3.2</c:v>
                </c:pt>
                <c:pt idx="1623">
                  <c:v>3.48</c:v>
                </c:pt>
                <c:pt idx="1624">
                  <c:v>3.36</c:v>
                </c:pt>
                <c:pt idx="1625">
                  <c:v>3</c:v>
                </c:pt>
                <c:pt idx="1626">
                  <c:v>2.8</c:v>
                </c:pt>
                <c:pt idx="1627">
                  <c:v>2.68</c:v>
                </c:pt>
                <c:pt idx="1628">
                  <c:v>2.36</c:v>
                </c:pt>
                <c:pt idx="1629">
                  <c:v>3.16</c:v>
                </c:pt>
                <c:pt idx="1630">
                  <c:v>2.48</c:v>
                </c:pt>
                <c:pt idx="1631">
                  <c:v>2.76</c:v>
                </c:pt>
                <c:pt idx="1632">
                  <c:v>2.44</c:v>
                </c:pt>
                <c:pt idx="1633">
                  <c:v>3.2</c:v>
                </c:pt>
                <c:pt idx="1634">
                  <c:v>2.8</c:v>
                </c:pt>
                <c:pt idx="1635">
                  <c:v>2.76</c:v>
                </c:pt>
                <c:pt idx="1636">
                  <c:v>2.76</c:v>
                </c:pt>
                <c:pt idx="1637">
                  <c:v>2.84</c:v>
                </c:pt>
                <c:pt idx="1638">
                  <c:v>2.68</c:v>
                </c:pt>
                <c:pt idx="1639">
                  <c:v>3.28</c:v>
                </c:pt>
                <c:pt idx="1640">
                  <c:v>3.84</c:v>
                </c:pt>
                <c:pt idx="1641">
                  <c:v>3.32</c:v>
                </c:pt>
                <c:pt idx="1642">
                  <c:v>2.3199999999999998</c:v>
                </c:pt>
                <c:pt idx="1643">
                  <c:v>3.4</c:v>
                </c:pt>
                <c:pt idx="1644">
                  <c:v>3.2</c:v>
                </c:pt>
                <c:pt idx="1645">
                  <c:v>3.04</c:v>
                </c:pt>
                <c:pt idx="1646">
                  <c:v>2.76</c:v>
                </c:pt>
                <c:pt idx="1647">
                  <c:v>3.6</c:v>
                </c:pt>
                <c:pt idx="1648">
                  <c:v>2.56</c:v>
                </c:pt>
                <c:pt idx="1649">
                  <c:v>3.88</c:v>
                </c:pt>
                <c:pt idx="1650">
                  <c:v>3.6</c:v>
                </c:pt>
                <c:pt idx="1651">
                  <c:v>2.68</c:v>
                </c:pt>
                <c:pt idx="1652">
                  <c:v>2.6</c:v>
                </c:pt>
                <c:pt idx="1653">
                  <c:v>3.88</c:v>
                </c:pt>
                <c:pt idx="1654">
                  <c:v>3.44</c:v>
                </c:pt>
                <c:pt idx="1655">
                  <c:v>3.44</c:v>
                </c:pt>
                <c:pt idx="1656">
                  <c:v>3.64</c:v>
                </c:pt>
                <c:pt idx="1657">
                  <c:v>3.16</c:v>
                </c:pt>
                <c:pt idx="1658">
                  <c:v>3.52</c:v>
                </c:pt>
                <c:pt idx="1659">
                  <c:v>3.48</c:v>
                </c:pt>
                <c:pt idx="1660">
                  <c:v>3.88</c:v>
                </c:pt>
                <c:pt idx="1661">
                  <c:v>4.28</c:v>
                </c:pt>
                <c:pt idx="1662">
                  <c:v>4.32</c:v>
                </c:pt>
                <c:pt idx="1663">
                  <c:v>4.04</c:v>
                </c:pt>
                <c:pt idx="1664">
                  <c:v>3.92</c:v>
                </c:pt>
                <c:pt idx="1665">
                  <c:v>4.32</c:v>
                </c:pt>
                <c:pt idx="1666">
                  <c:v>3.96</c:v>
                </c:pt>
                <c:pt idx="1667">
                  <c:v>3.64</c:v>
                </c:pt>
                <c:pt idx="1668">
                  <c:v>4</c:v>
                </c:pt>
                <c:pt idx="1669">
                  <c:v>3.64</c:v>
                </c:pt>
                <c:pt idx="1670">
                  <c:v>4</c:v>
                </c:pt>
                <c:pt idx="1671">
                  <c:v>3.72</c:v>
                </c:pt>
                <c:pt idx="1672">
                  <c:v>3.2</c:v>
                </c:pt>
                <c:pt idx="1673">
                  <c:v>3.28</c:v>
                </c:pt>
                <c:pt idx="1674">
                  <c:v>3.56</c:v>
                </c:pt>
                <c:pt idx="1675">
                  <c:v>3.96</c:v>
                </c:pt>
                <c:pt idx="1676">
                  <c:v>3.64</c:v>
                </c:pt>
                <c:pt idx="1677">
                  <c:v>3.8</c:v>
                </c:pt>
                <c:pt idx="1678">
                  <c:v>3.4</c:v>
                </c:pt>
                <c:pt idx="1679">
                  <c:v>4.5199999999999996</c:v>
                </c:pt>
                <c:pt idx="1680">
                  <c:v>3.4</c:v>
                </c:pt>
                <c:pt idx="1681">
                  <c:v>3.28</c:v>
                </c:pt>
                <c:pt idx="1682">
                  <c:v>3.4</c:v>
                </c:pt>
                <c:pt idx="1683">
                  <c:v>2.96</c:v>
                </c:pt>
                <c:pt idx="1684">
                  <c:v>3.72</c:v>
                </c:pt>
                <c:pt idx="1685">
                  <c:v>3.56</c:v>
                </c:pt>
                <c:pt idx="1686">
                  <c:v>2.88</c:v>
                </c:pt>
                <c:pt idx="1687">
                  <c:v>3.04</c:v>
                </c:pt>
                <c:pt idx="1688">
                  <c:v>3.24</c:v>
                </c:pt>
                <c:pt idx="1689">
                  <c:v>2.92</c:v>
                </c:pt>
                <c:pt idx="1690">
                  <c:v>2.64</c:v>
                </c:pt>
                <c:pt idx="1691">
                  <c:v>2.88</c:v>
                </c:pt>
                <c:pt idx="1692">
                  <c:v>2.84</c:v>
                </c:pt>
                <c:pt idx="1693">
                  <c:v>2.76</c:v>
                </c:pt>
                <c:pt idx="1694">
                  <c:v>3.68</c:v>
                </c:pt>
                <c:pt idx="1695">
                  <c:v>1.96</c:v>
                </c:pt>
                <c:pt idx="1696">
                  <c:v>2.96</c:v>
                </c:pt>
                <c:pt idx="1697">
                  <c:v>2.8</c:v>
                </c:pt>
                <c:pt idx="1698">
                  <c:v>2.08</c:v>
                </c:pt>
                <c:pt idx="1699">
                  <c:v>2.68</c:v>
                </c:pt>
                <c:pt idx="1700">
                  <c:v>2.08</c:v>
                </c:pt>
                <c:pt idx="1701">
                  <c:v>2.68</c:v>
                </c:pt>
                <c:pt idx="1702">
                  <c:v>2.08</c:v>
                </c:pt>
                <c:pt idx="1703">
                  <c:v>2.44</c:v>
                </c:pt>
                <c:pt idx="1704">
                  <c:v>1.96</c:v>
                </c:pt>
                <c:pt idx="1705">
                  <c:v>2.92</c:v>
                </c:pt>
                <c:pt idx="1706">
                  <c:v>2.68</c:v>
                </c:pt>
                <c:pt idx="1707">
                  <c:v>2.12</c:v>
                </c:pt>
                <c:pt idx="1708">
                  <c:v>2.2000000000000002</c:v>
                </c:pt>
                <c:pt idx="1709">
                  <c:v>1.76</c:v>
                </c:pt>
                <c:pt idx="1710">
                  <c:v>2.2799999999999998</c:v>
                </c:pt>
                <c:pt idx="1711">
                  <c:v>2.12</c:v>
                </c:pt>
                <c:pt idx="1712">
                  <c:v>1.76</c:v>
                </c:pt>
                <c:pt idx="1713">
                  <c:v>2.2400000000000002</c:v>
                </c:pt>
                <c:pt idx="1714">
                  <c:v>1.76</c:v>
                </c:pt>
                <c:pt idx="1715">
                  <c:v>2.04</c:v>
                </c:pt>
                <c:pt idx="1716">
                  <c:v>1.8</c:v>
                </c:pt>
                <c:pt idx="1717">
                  <c:v>2.64</c:v>
                </c:pt>
                <c:pt idx="1718">
                  <c:v>1.92</c:v>
                </c:pt>
                <c:pt idx="1719">
                  <c:v>1.96</c:v>
                </c:pt>
                <c:pt idx="1720">
                  <c:v>2.2799999999999998</c:v>
                </c:pt>
                <c:pt idx="1721">
                  <c:v>1.56</c:v>
                </c:pt>
                <c:pt idx="1722">
                  <c:v>1.88</c:v>
                </c:pt>
                <c:pt idx="1723">
                  <c:v>1.64</c:v>
                </c:pt>
                <c:pt idx="1724">
                  <c:v>1.48</c:v>
                </c:pt>
                <c:pt idx="1725">
                  <c:v>2.44</c:v>
                </c:pt>
                <c:pt idx="1726">
                  <c:v>1.56</c:v>
                </c:pt>
                <c:pt idx="1727">
                  <c:v>1.92</c:v>
                </c:pt>
                <c:pt idx="1728">
                  <c:v>1.6</c:v>
                </c:pt>
                <c:pt idx="1729">
                  <c:v>1.36</c:v>
                </c:pt>
                <c:pt idx="1730">
                  <c:v>1.44</c:v>
                </c:pt>
                <c:pt idx="1731">
                  <c:v>1.88</c:v>
                </c:pt>
                <c:pt idx="1732">
                  <c:v>1.68</c:v>
                </c:pt>
                <c:pt idx="1733">
                  <c:v>1.64</c:v>
                </c:pt>
                <c:pt idx="1734">
                  <c:v>1.48</c:v>
                </c:pt>
                <c:pt idx="1735">
                  <c:v>1.56</c:v>
                </c:pt>
                <c:pt idx="1736">
                  <c:v>1.56</c:v>
                </c:pt>
                <c:pt idx="1737">
                  <c:v>1.32</c:v>
                </c:pt>
                <c:pt idx="1738">
                  <c:v>1.84</c:v>
                </c:pt>
                <c:pt idx="1739">
                  <c:v>1.1599999999999999</c:v>
                </c:pt>
                <c:pt idx="1740">
                  <c:v>1.24</c:v>
                </c:pt>
                <c:pt idx="1741">
                  <c:v>1.2</c:v>
                </c:pt>
                <c:pt idx="1742">
                  <c:v>1.44</c:v>
                </c:pt>
                <c:pt idx="1743">
                  <c:v>1.44</c:v>
                </c:pt>
                <c:pt idx="1744">
                  <c:v>1.24</c:v>
                </c:pt>
                <c:pt idx="1745">
                  <c:v>0.92</c:v>
                </c:pt>
                <c:pt idx="1746">
                  <c:v>0.96</c:v>
                </c:pt>
                <c:pt idx="1747">
                  <c:v>1.08</c:v>
                </c:pt>
                <c:pt idx="1748">
                  <c:v>1.08</c:v>
                </c:pt>
                <c:pt idx="1749">
                  <c:v>1.32</c:v>
                </c:pt>
                <c:pt idx="1750">
                  <c:v>1.1200000000000001</c:v>
                </c:pt>
                <c:pt idx="1751">
                  <c:v>1.08</c:v>
                </c:pt>
                <c:pt idx="1752">
                  <c:v>1.04</c:v>
                </c:pt>
                <c:pt idx="1753">
                  <c:v>0.8</c:v>
                </c:pt>
                <c:pt idx="1754">
                  <c:v>0.64</c:v>
                </c:pt>
                <c:pt idx="1755">
                  <c:v>0.56000000000000005</c:v>
                </c:pt>
                <c:pt idx="1756">
                  <c:v>0.6</c:v>
                </c:pt>
                <c:pt idx="1757">
                  <c:v>0.56000000000000005</c:v>
                </c:pt>
                <c:pt idx="1758">
                  <c:v>0.88</c:v>
                </c:pt>
                <c:pt idx="1759">
                  <c:v>0.72</c:v>
                </c:pt>
                <c:pt idx="1760">
                  <c:v>0.56000000000000005</c:v>
                </c:pt>
                <c:pt idx="1761">
                  <c:v>0.72</c:v>
                </c:pt>
                <c:pt idx="1762">
                  <c:v>0.88</c:v>
                </c:pt>
                <c:pt idx="1763">
                  <c:v>0.48</c:v>
                </c:pt>
                <c:pt idx="1764">
                  <c:v>0.84</c:v>
                </c:pt>
                <c:pt idx="1765">
                  <c:v>0.8</c:v>
                </c:pt>
                <c:pt idx="1766">
                  <c:v>0.8</c:v>
                </c:pt>
                <c:pt idx="1767">
                  <c:v>0.72</c:v>
                </c:pt>
                <c:pt idx="1768">
                  <c:v>0.68</c:v>
                </c:pt>
                <c:pt idx="1769">
                  <c:v>0.8</c:v>
                </c:pt>
                <c:pt idx="1770">
                  <c:v>0.48</c:v>
                </c:pt>
                <c:pt idx="1771">
                  <c:v>0.6</c:v>
                </c:pt>
                <c:pt idx="1772">
                  <c:v>0.6</c:v>
                </c:pt>
                <c:pt idx="1773">
                  <c:v>0.6</c:v>
                </c:pt>
                <c:pt idx="1774">
                  <c:v>0.56000000000000005</c:v>
                </c:pt>
                <c:pt idx="1775">
                  <c:v>0.56000000000000005</c:v>
                </c:pt>
                <c:pt idx="1776">
                  <c:v>0.6</c:v>
                </c:pt>
                <c:pt idx="1777">
                  <c:v>0.76</c:v>
                </c:pt>
                <c:pt idx="1778">
                  <c:v>0.8</c:v>
                </c:pt>
                <c:pt idx="1779">
                  <c:v>0.48</c:v>
                </c:pt>
                <c:pt idx="1780">
                  <c:v>0.64</c:v>
                </c:pt>
                <c:pt idx="1781">
                  <c:v>0.52</c:v>
                </c:pt>
                <c:pt idx="1782">
                  <c:v>0.92</c:v>
                </c:pt>
                <c:pt idx="1783">
                  <c:v>0.6</c:v>
                </c:pt>
                <c:pt idx="1784">
                  <c:v>0.36</c:v>
                </c:pt>
                <c:pt idx="1785">
                  <c:v>0.6</c:v>
                </c:pt>
                <c:pt idx="1786">
                  <c:v>0.48</c:v>
                </c:pt>
                <c:pt idx="1787">
                  <c:v>0.84</c:v>
                </c:pt>
                <c:pt idx="1788">
                  <c:v>0.44</c:v>
                </c:pt>
                <c:pt idx="1789">
                  <c:v>0.48</c:v>
                </c:pt>
                <c:pt idx="1790">
                  <c:v>0.36</c:v>
                </c:pt>
                <c:pt idx="1791">
                  <c:v>0.52</c:v>
                </c:pt>
                <c:pt idx="1792">
                  <c:v>0.72</c:v>
                </c:pt>
                <c:pt idx="1793">
                  <c:v>0.48</c:v>
                </c:pt>
                <c:pt idx="1794">
                  <c:v>0.36</c:v>
                </c:pt>
                <c:pt idx="1795">
                  <c:v>0.68</c:v>
                </c:pt>
                <c:pt idx="1796">
                  <c:v>0.4</c:v>
                </c:pt>
                <c:pt idx="1797">
                  <c:v>0.4</c:v>
                </c:pt>
                <c:pt idx="1798">
                  <c:v>0.32</c:v>
                </c:pt>
                <c:pt idx="1799">
                  <c:v>0.24</c:v>
                </c:pt>
                <c:pt idx="1800">
                  <c:v>0.52</c:v>
                </c:pt>
                <c:pt idx="1801">
                  <c:v>0.4</c:v>
                </c:pt>
                <c:pt idx="1802">
                  <c:v>0.28000000000000003</c:v>
                </c:pt>
                <c:pt idx="1803">
                  <c:v>0.32</c:v>
                </c:pt>
                <c:pt idx="1804">
                  <c:v>0.52</c:v>
                </c:pt>
                <c:pt idx="1805">
                  <c:v>0.32</c:v>
                </c:pt>
                <c:pt idx="1806">
                  <c:v>0.32</c:v>
                </c:pt>
                <c:pt idx="1807">
                  <c:v>0.16</c:v>
                </c:pt>
                <c:pt idx="1808">
                  <c:v>0.2</c:v>
                </c:pt>
                <c:pt idx="1809">
                  <c:v>0.4</c:v>
                </c:pt>
                <c:pt idx="1810">
                  <c:v>0.24</c:v>
                </c:pt>
                <c:pt idx="1811">
                  <c:v>0.28000000000000003</c:v>
                </c:pt>
                <c:pt idx="1812">
                  <c:v>0.28000000000000003</c:v>
                </c:pt>
                <c:pt idx="1813">
                  <c:v>0.44</c:v>
                </c:pt>
                <c:pt idx="1814">
                  <c:v>0.28000000000000003</c:v>
                </c:pt>
                <c:pt idx="1815">
                  <c:v>0.56000000000000005</c:v>
                </c:pt>
                <c:pt idx="1816">
                  <c:v>0.36</c:v>
                </c:pt>
                <c:pt idx="1817">
                  <c:v>0.2</c:v>
                </c:pt>
                <c:pt idx="1818">
                  <c:v>0.44</c:v>
                </c:pt>
                <c:pt idx="1819">
                  <c:v>0.2</c:v>
                </c:pt>
                <c:pt idx="1820">
                  <c:v>0.28000000000000003</c:v>
                </c:pt>
                <c:pt idx="1821">
                  <c:v>0.36</c:v>
                </c:pt>
                <c:pt idx="1822">
                  <c:v>0.2</c:v>
                </c:pt>
                <c:pt idx="1823">
                  <c:v>0.36</c:v>
                </c:pt>
                <c:pt idx="1824">
                  <c:v>0.2</c:v>
                </c:pt>
                <c:pt idx="1825">
                  <c:v>0.32</c:v>
                </c:pt>
                <c:pt idx="1826">
                  <c:v>0.4</c:v>
                </c:pt>
                <c:pt idx="1827">
                  <c:v>0.24</c:v>
                </c:pt>
                <c:pt idx="1828">
                  <c:v>0.16</c:v>
                </c:pt>
                <c:pt idx="1829">
                  <c:v>0.32</c:v>
                </c:pt>
                <c:pt idx="1830">
                  <c:v>0.16</c:v>
                </c:pt>
                <c:pt idx="1831">
                  <c:v>0.32</c:v>
                </c:pt>
                <c:pt idx="1832">
                  <c:v>0.56000000000000005</c:v>
                </c:pt>
                <c:pt idx="1833">
                  <c:v>0.32</c:v>
                </c:pt>
                <c:pt idx="1834">
                  <c:v>0.6</c:v>
                </c:pt>
                <c:pt idx="1835">
                  <c:v>0.28000000000000003</c:v>
                </c:pt>
                <c:pt idx="1836">
                  <c:v>0.4</c:v>
                </c:pt>
                <c:pt idx="1837">
                  <c:v>0.48</c:v>
                </c:pt>
                <c:pt idx="1838">
                  <c:v>0.2</c:v>
                </c:pt>
                <c:pt idx="1839">
                  <c:v>0.2</c:v>
                </c:pt>
                <c:pt idx="1840">
                  <c:v>0.32</c:v>
                </c:pt>
                <c:pt idx="1841">
                  <c:v>0.52</c:v>
                </c:pt>
                <c:pt idx="1842">
                  <c:v>0.28000000000000003</c:v>
                </c:pt>
                <c:pt idx="1843">
                  <c:v>0.48</c:v>
                </c:pt>
                <c:pt idx="1844">
                  <c:v>0.44</c:v>
                </c:pt>
                <c:pt idx="1845">
                  <c:v>0.32</c:v>
                </c:pt>
                <c:pt idx="1846">
                  <c:v>0.16</c:v>
                </c:pt>
                <c:pt idx="1847">
                  <c:v>0.44</c:v>
                </c:pt>
                <c:pt idx="1848">
                  <c:v>0.36</c:v>
                </c:pt>
                <c:pt idx="1849">
                  <c:v>0.36</c:v>
                </c:pt>
                <c:pt idx="1850">
                  <c:v>0.48</c:v>
                </c:pt>
                <c:pt idx="1851">
                  <c:v>0.4</c:v>
                </c:pt>
                <c:pt idx="1852">
                  <c:v>0.24</c:v>
                </c:pt>
                <c:pt idx="1853">
                  <c:v>0.4</c:v>
                </c:pt>
                <c:pt idx="1854">
                  <c:v>0.2</c:v>
                </c:pt>
                <c:pt idx="1855">
                  <c:v>0.52</c:v>
                </c:pt>
                <c:pt idx="1856">
                  <c:v>0.52</c:v>
                </c:pt>
                <c:pt idx="1857">
                  <c:v>0.4</c:v>
                </c:pt>
                <c:pt idx="1858">
                  <c:v>0.6</c:v>
                </c:pt>
                <c:pt idx="1859">
                  <c:v>0.52</c:v>
                </c:pt>
                <c:pt idx="1860">
                  <c:v>0.56000000000000005</c:v>
                </c:pt>
                <c:pt idx="1861">
                  <c:v>0.68</c:v>
                </c:pt>
                <c:pt idx="1862">
                  <c:v>0.28000000000000003</c:v>
                </c:pt>
                <c:pt idx="1863">
                  <c:v>0.6</c:v>
                </c:pt>
                <c:pt idx="1864">
                  <c:v>0.68</c:v>
                </c:pt>
                <c:pt idx="1865">
                  <c:v>0.6</c:v>
                </c:pt>
                <c:pt idx="1866">
                  <c:v>0.6</c:v>
                </c:pt>
                <c:pt idx="1867">
                  <c:v>0.84</c:v>
                </c:pt>
                <c:pt idx="1868">
                  <c:v>0.56000000000000005</c:v>
                </c:pt>
                <c:pt idx="1869">
                  <c:v>0.76</c:v>
                </c:pt>
                <c:pt idx="1870">
                  <c:v>0.6</c:v>
                </c:pt>
                <c:pt idx="1871">
                  <c:v>0.88</c:v>
                </c:pt>
                <c:pt idx="1872">
                  <c:v>0.96</c:v>
                </c:pt>
                <c:pt idx="1873">
                  <c:v>0.72</c:v>
                </c:pt>
                <c:pt idx="1874">
                  <c:v>0.84</c:v>
                </c:pt>
                <c:pt idx="1875">
                  <c:v>0.84</c:v>
                </c:pt>
                <c:pt idx="1876">
                  <c:v>1.28</c:v>
                </c:pt>
                <c:pt idx="1877">
                  <c:v>0.72</c:v>
                </c:pt>
                <c:pt idx="1878">
                  <c:v>1.1200000000000001</c:v>
                </c:pt>
                <c:pt idx="1879">
                  <c:v>0.76</c:v>
                </c:pt>
                <c:pt idx="1880">
                  <c:v>0.92</c:v>
                </c:pt>
                <c:pt idx="1881">
                  <c:v>0.72</c:v>
                </c:pt>
                <c:pt idx="1882">
                  <c:v>1.28</c:v>
                </c:pt>
                <c:pt idx="1883">
                  <c:v>1.32</c:v>
                </c:pt>
                <c:pt idx="1884">
                  <c:v>1.1200000000000001</c:v>
                </c:pt>
                <c:pt idx="1885">
                  <c:v>1.44</c:v>
                </c:pt>
                <c:pt idx="1886">
                  <c:v>1.08</c:v>
                </c:pt>
                <c:pt idx="1887">
                  <c:v>1.44</c:v>
                </c:pt>
                <c:pt idx="1888">
                  <c:v>1.28</c:v>
                </c:pt>
                <c:pt idx="1889">
                  <c:v>1.1200000000000001</c:v>
                </c:pt>
                <c:pt idx="1890">
                  <c:v>1.28</c:v>
                </c:pt>
                <c:pt idx="1891">
                  <c:v>1.6</c:v>
                </c:pt>
                <c:pt idx="1892">
                  <c:v>1.4</c:v>
                </c:pt>
                <c:pt idx="1893">
                  <c:v>1.36</c:v>
                </c:pt>
                <c:pt idx="1894">
                  <c:v>1.56</c:v>
                </c:pt>
                <c:pt idx="1895">
                  <c:v>1.36</c:v>
                </c:pt>
                <c:pt idx="1896">
                  <c:v>1.96</c:v>
                </c:pt>
                <c:pt idx="1897">
                  <c:v>1.52</c:v>
                </c:pt>
                <c:pt idx="1898">
                  <c:v>1.48</c:v>
                </c:pt>
                <c:pt idx="1899">
                  <c:v>2.2799999999999998</c:v>
                </c:pt>
                <c:pt idx="1900">
                  <c:v>2.08</c:v>
                </c:pt>
                <c:pt idx="1901">
                  <c:v>2</c:v>
                </c:pt>
                <c:pt idx="1902">
                  <c:v>2</c:v>
                </c:pt>
                <c:pt idx="1903">
                  <c:v>2.12</c:v>
                </c:pt>
                <c:pt idx="1904">
                  <c:v>1.96</c:v>
                </c:pt>
                <c:pt idx="1905">
                  <c:v>1.52</c:v>
                </c:pt>
                <c:pt idx="1906">
                  <c:v>2.16</c:v>
                </c:pt>
                <c:pt idx="1907">
                  <c:v>1.72</c:v>
                </c:pt>
                <c:pt idx="1908">
                  <c:v>1.72</c:v>
                </c:pt>
                <c:pt idx="1909">
                  <c:v>2.2799999999999998</c:v>
                </c:pt>
                <c:pt idx="1910">
                  <c:v>1.84</c:v>
                </c:pt>
                <c:pt idx="1911">
                  <c:v>1.52</c:v>
                </c:pt>
                <c:pt idx="1912">
                  <c:v>2.2400000000000002</c:v>
                </c:pt>
                <c:pt idx="1913">
                  <c:v>2.3199999999999998</c:v>
                </c:pt>
                <c:pt idx="1914">
                  <c:v>2.2400000000000002</c:v>
                </c:pt>
                <c:pt idx="1915">
                  <c:v>2.16</c:v>
                </c:pt>
                <c:pt idx="1916">
                  <c:v>2.12</c:v>
                </c:pt>
                <c:pt idx="1917">
                  <c:v>2.36</c:v>
                </c:pt>
                <c:pt idx="1918">
                  <c:v>2.36</c:v>
                </c:pt>
                <c:pt idx="1919">
                  <c:v>2.2799999999999998</c:v>
                </c:pt>
                <c:pt idx="1920">
                  <c:v>1.72</c:v>
                </c:pt>
                <c:pt idx="1921">
                  <c:v>1.64</c:v>
                </c:pt>
                <c:pt idx="1922">
                  <c:v>1.24</c:v>
                </c:pt>
                <c:pt idx="1923">
                  <c:v>2.04</c:v>
                </c:pt>
                <c:pt idx="1924">
                  <c:v>2.3199999999999998</c:v>
                </c:pt>
                <c:pt idx="1925">
                  <c:v>2</c:v>
                </c:pt>
                <c:pt idx="1926">
                  <c:v>1.72</c:v>
                </c:pt>
                <c:pt idx="1927">
                  <c:v>1.64</c:v>
                </c:pt>
                <c:pt idx="1928">
                  <c:v>1.8</c:v>
                </c:pt>
                <c:pt idx="1929">
                  <c:v>2</c:v>
                </c:pt>
                <c:pt idx="1930">
                  <c:v>1.76</c:v>
                </c:pt>
                <c:pt idx="1931">
                  <c:v>2.08</c:v>
                </c:pt>
                <c:pt idx="1932">
                  <c:v>2.12</c:v>
                </c:pt>
                <c:pt idx="1933">
                  <c:v>2.36</c:v>
                </c:pt>
                <c:pt idx="1934">
                  <c:v>2.56</c:v>
                </c:pt>
                <c:pt idx="1935">
                  <c:v>1.8</c:v>
                </c:pt>
                <c:pt idx="1936">
                  <c:v>2</c:v>
                </c:pt>
                <c:pt idx="1937">
                  <c:v>1.68</c:v>
                </c:pt>
                <c:pt idx="1938">
                  <c:v>1.84</c:v>
                </c:pt>
                <c:pt idx="1939">
                  <c:v>1.68</c:v>
                </c:pt>
                <c:pt idx="1940">
                  <c:v>1.36</c:v>
                </c:pt>
                <c:pt idx="1941">
                  <c:v>1.48</c:v>
                </c:pt>
                <c:pt idx="1942">
                  <c:v>1.28</c:v>
                </c:pt>
                <c:pt idx="1943">
                  <c:v>1.8</c:v>
                </c:pt>
                <c:pt idx="1944">
                  <c:v>1.72</c:v>
                </c:pt>
                <c:pt idx="1945">
                  <c:v>1.68</c:v>
                </c:pt>
                <c:pt idx="1946">
                  <c:v>1.36</c:v>
                </c:pt>
                <c:pt idx="1947">
                  <c:v>1.68</c:v>
                </c:pt>
                <c:pt idx="1948">
                  <c:v>1.48</c:v>
                </c:pt>
                <c:pt idx="1949">
                  <c:v>1.48</c:v>
                </c:pt>
                <c:pt idx="1950">
                  <c:v>1.64</c:v>
                </c:pt>
                <c:pt idx="1951">
                  <c:v>1.1599999999999999</c:v>
                </c:pt>
                <c:pt idx="1952">
                  <c:v>1.1200000000000001</c:v>
                </c:pt>
                <c:pt idx="1953">
                  <c:v>1.08</c:v>
                </c:pt>
                <c:pt idx="1954">
                  <c:v>1.32</c:v>
                </c:pt>
                <c:pt idx="1955">
                  <c:v>1.44</c:v>
                </c:pt>
                <c:pt idx="1956">
                  <c:v>1.48</c:v>
                </c:pt>
                <c:pt idx="1957">
                  <c:v>1.08</c:v>
                </c:pt>
                <c:pt idx="1958">
                  <c:v>1.32</c:v>
                </c:pt>
                <c:pt idx="1959">
                  <c:v>1.08</c:v>
                </c:pt>
                <c:pt idx="1960">
                  <c:v>1.28</c:v>
                </c:pt>
                <c:pt idx="1961">
                  <c:v>1.24</c:v>
                </c:pt>
                <c:pt idx="1962">
                  <c:v>1.28</c:v>
                </c:pt>
                <c:pt idx="1963">
                  <c:v>0.92</c:v>
                </c:pt>
                <c:pt idx="1964">
                  <c:v>1.24</c:v>
                </c:pt>
                <c:pt idx="1965">
                  <c:v>0.96</c:v>
                </c:pt>
                <c:pt idx="1966">
                  <c:v>1.1599999999999999</c:v>
                </c:pt>
                <c:pt idx="1967">
                  <c:v>1.08</c:v>
                </c:pt>
                <c:pt idx="1968">
                  <c:v>1</c:v>
                </c:pt>
                <c:pt idx="1969">
                  <c:v>0.72</c:v>
                </c:pt>
                <c:pt idx="1970">
                  <c:v>0.92</c:v>
                </c:pt>
                <c:pt idx="1971">
                  <c:v>0.92</c:v>
                </c:pt>
                <c:pt idx="1972">
                  <c:v>1.2</c:v>
                </c:pt>
                <c:pt idx="1973">
                  <c:v>0.64</c:v>
                </c:pt>
                <c:pt idx="1974">
                  <c:v>0.76</c:v>
                </c:pt>
                <c:pt idx="1975">
                  <c:v>0.72</c:v>
                </c:pt>
                <c:pt idx="1976">
                  <c:v>0.76</c:v>
                </c:pt>
                <c:pt idx="1977">
                  <c:v>0.96</c:v>
                </c:pt>
                <c:pt idx="1978">
                  <c:v>0.92</c:v>
                </c:pt>
                <c:pt idx="1979">
                  <c:v>0.76</c:v>
                </c:pt>
                <c:pt idx="1980">
                  <c:v>1.28</c:v>
                </c:pt>
                <c:pt idx="1981">
                  <c:v>0.92</c:v>
                </c:pt>
                <c:pt idx="1982">
                  <c:v>0.6</c:v>
                </c:pt>
                <c:pt idx="1983">
                  <c:v>0.6</c:v>
                </c:pt>
                <c:pt idx="1984">
                  <c:v>0.68</c:v>
                </c:pt>
                <c:pt idx="1985">
                  <c:v>0.72</c:v>
                </c:pt>
                <c:pt idx="1986">
                  <c:v>0.84</c:v>
                </c:pt>
                <c:pt idx="1987">
                  <c:v>0.84</c:v>
                </c:pt>
                <c:pt idx="1988">
                  <c:v>0.52</c:v>
                </c:pt>
                <c:pt idx="1989">
                  <c:v>0.8</c:v>
                </c:pt>
                <c:pt idx="1990">
                  <c:v>0.68</c:v>
                </c:pt>
                <c:pt idx="1991">
                  <c:v>0.56000000000000005</c:v>
                </c:pt>
                <c:pt idx="1992">
                  <c:v>0.56000000000000005</c:v>
                </c:pt>
                <c:pt idx="1993">
                  <c:v>0.64</c:v>
                </c:pt>
                <c:pt idx="1994">
                  <c:v>0.56000000000000005</c:v>
                </c:pt>
                <c:pt idx="1995">
                  <c:v>0.56000000000000005</c:v>
                </c:pt>
                <c:pt idx="1996">
                  <c:v>0.84</c:v>
                </c:pt>
                <c:pt idx="1997">
                  <c:v>0.56000000000000005</c:v>
                </c:pt>
                <c:pt idx="1998">
                  <c:v>0.48</c:v>
                </c:pt>
                <c:pt idx="1999">
                  <c:v>0.6</c:v>
                </c:pt>
                <c:pt idx="2000">
                  <c:v>0.6</c:v>
                </c:pt>
                <c:pt idx="2001">
                  <c:v>0.4</c:v>
                </c:pt>
                <c:pt idx="2002">
                  <c:v>0.44</c:v>
                </c:pt>
                <c:pt idx="2003">
                  <c:v>0.4</c:v>
                </c:pt>
                <c:pt idx="2004">
                  <c:v>0.44</c:v>
                </c:pt>
                <c:pt idx="2005">
                  <c:v>0.4</c:v>
                </c:pt>
                <c:pt idx="2006">
                  <c:v>0.4</c:v>
                </c:pt>
                <c:pt idx="2007">
                  <c:v>0.56000000000000005</c:v>
                </c:pt>
                <c:pt idx="2008">
                  <c:v>0.24</c:v>
                </c:pt>
                <c:pt idx="2009">
                  <c:v>0.72</c:v>
                </c:pt>
                <c:pt idx="2010">
                  <c:v>0.44</c:v>
                </c:pt>
                <c:pt idx="2011">
                  <c:v>0.4</c:v>
                </c:pt>
                <c:pt idx="2012">
                  <c:v>0.56000000000000005</c:v>
                </c:pt>
                <c:pt idx="2013">
                  <c:v>0.32</c:v>
                </c:pt>
                <c:pt idx="2014">
                  <c:v>0.2</c:v>
                </c:pt>
                <c:pt idx="2015">
                  <c:v>0.36</c:v>
                </c:pt>
                <c:pt idx="2016">
                  <c:v>0.32</c:v>
                </c:pt>
                <c:pt idx="2017">
                  <c:v>0.36</c:v>
                </c:pt>
                <c:pt idx="2018">
                  <c:v>0.24</c:v>
                </c:pt>
                <c:pt idx="2019">
                  <c:v>0.44</c:v>
                </c:pt>
                <c:pt idx="2020">
                  <c:v>0.52</c:v>
                </c:pt>
                <c:pt idx="2021">
                  <c:v>0.52</c:v>
                </c:pt>
                <c:pt idx="2022">
                  <c:v>0.36</c:v>
                </c:pt>
                <c:pt idx="2023">
                  <c:v>0.28000000000000003</c:v>
                </c:pt>
                <c:pt idx="2024">
                  <c:v>0.28000000000000003</c:v>
                </c:pt>
                <c:pt idx="2025">
                  <c:v>0.44</c:v>
                </c:pt>
                <c:pt idx="2026">
                  <c:v>0.16</c:v>
                </c:pt>
                <c:pt idx="2027">
                  <c:v>0.32</c:v>
                </c:pt>
                <c:pt idx="2028">
                  <c:v>0.32</c:v>
                </c:pt>
                <c:pt idx="2029">
                  <c:v>0.36</c:v>
                </c:pt>
                <c:pt idx="2030">
                  <c:v>0.24</c:v>
                </c:pt>
                <c:pt idx="2031">
                  <c:v>0.32</c:v>
                </c:pt>
                <c:pt idx="2032">
                  <c:v>0.16</c:v>
                </c:pt>
                <c:pt idx="2033">
                  <c:v>0.36</c:v>
                </c:pt>
                <c:pt idx="2034">
                  <c:v>0.2</c:v>
                </c:pt>
                <c:pt idx="2035">
                  <c:v>0.32</c:v>
                </c:pt>
                <c:pt idx="2036">
                  <c:v>0.36</c:v>
                </c:pt>
                <c:pt idx="2037">
                  <c:v>0.36</c:v>
                </c:pt>
                <c:pt idx="2038">
                  <c:v>0.52</c:v>
                </c:pt>
                <c:pt idx="2039">
                  <c:v>0.16</c:v>
                </c:pt>
                <c:pt idx="2040">
                  <c:v>0.32</c:v>
                </c:pt>
                <c:pt idx="2041">
                  <c:v>0.2</c:v>
                </c:pt>
                <c:pt idx="2042">
                  <c:v>0.24</c:v>
                </c:pt>
                <c:pt idx="2043">
                  <c:v>0.32</c:v>
                </c:pt>
                <c:pt idx="2044">
                  <c:v>0.2</c:v>
                </c:pt>
                <c:pt idx="2045">
                  <c:v>0.24</c:v>
                </c:pt>
                <c:pt idx="2046">
                  <c:v>0.2</c:v>
                </c:pt>
                <c:pt idx="2047">
                  <c:v>0.16</c:v>
                </c:pt>
                <c:pt idx="2048">
                  <c:v>0.24</c:v>
                </c:pt>
                <c:pt idx="2049">
                  <c:v>0.32</c:v>
                </c:pt>
                <c:pt idx="2050">
                  <c:v>0.12</c:v>
                </c:pt>
                <c:pt idx="2051">
                  <c:v>0.2</c:v>
                </c:pt>
                <c:pt idx="2052">
                  <c:v>0.2</c:v>
                </c:pt>
                <c:pt idx="2053">
                  <c:v>0.28000000000000003</c:v>
                </c:pt>
                <c:pt idx="2054">
                  <c:v>0.2</c:v>
                </c:pt>
                <c:pt idx="2055">
                  <c:v>0.24</c:v>
                </c:pt>
                <c:pt idx="2056">
                  <c:v>0.04</c:v>
                </c:pt>
                <c:pt idx="2057">
                  <c:v>0.2</c:v>
                </c:pt>
                <c:pt idx="2058">
                  <c:v>0.24</c:v>
                </c:pt>
                <c:pt idx="2059">
                  <c:v>0.4</c:v>
                </c:pt>
                <c:pt idx="2060">
                  <c:v>0.32</c:v>
                </c:pt>
                <c:pt idx="2061">
                  <c:v>0.32</c:v>
                </c:pt>
                <c:pt idx="2062">
                  <c:v>0.16</c:v>
                </c:pt>
                <c:pt idx="2063">
                  <c:v>0.24</c:v>
                </c:pt>
                <c:pt idx="2064">
                  <c:v>0.08</c:v>
                </c:pt>
                <c:pt idx="2065">
                  <c:v>0.2</c:v>
                </c:pt>
                <c:pt idx="2066">
                  <c:v>0.44</c:v>
                </c:pt>
                <c:pt idx="2067">
                  <c:v>0.24</c:v>
                </c:pt>
                <c:pt idx="2068">
                  <c:v>0.48</c:v>
                </c:pt>
                <c:pt idx="2069">
                  <c:v>0.28000000000000003</c:v>
                </c:pt>
                <c:pt idx="2070">
                  <c:v>0.28000000000000003</c:v>
                </c:pt>
                <c:pt idx="2071">
                  <c:v>0.24</c:v>
                </c:pt>
                <c:pt idx="2072">
                  <c:v>0.28000000000000003</c:v>
                </c:pt>
                <c:pt idx="2073">
                  <c:v>0.2</c:v>
                </c:pt>
                <c:pt idx="2074">
                  <c:v>0.36</c:v>
                </c:pt>
                <c:pt idx="2075">
                  <c:v>0.24</c:v>
                </c:pt>
                <c:pt idx="2076">
                  <c:v>0.28000000000000003</c:v>
                </c:pt>
                <c:pt idx="2077">
                  <c:v>0.24</c:v>
                </c:pt>
                <c:pt idx="2078">
                  <c:v>0.28000000000000003</c:v>
                </c:pt>
                <c:pt idx="2079">
                  <c:v>0.12</c:v>
                </c:pt>
                <c:pt idx="2080">
                  <c:v>0.28000000000000003</c:v>
                </c:pt>
                <c:pt idx="2081">
                  <c:v>0.24</c:v>
                </c:pt>
                <c:pt idx="2082">
                  <c:v>0.2</c:v>
                </c:pt>
                <c:pt idx="2083">
                  <c:v>0.44</c:v>
                </c:pt>
                <c:pt idx="2084">
                  <c:v>0.24</c:v>
                </c:pt>
                <c:pt idx="2085">
                  <c:v>0.36</c:v>
                </c:pt>
                <c:pt idx="2086">
                  <c:v>0.24</c:v>
                </c:pt>
                <c:pt idx="2087">
                  <c:v>0.24</c:v>
                </c:pt>
                <c:pt idx="2088">
                  <c:v>0.2</c:v>
                </c:pt>
                <c:pt idx="2089">
                  <c:v>0.2</c:v>
                </c:pt>
                <c:pt idx="2090">
                  <c:v>0.28000000000000003</c:v>
                </c:pt>
                <c:pt idx="2091">
                  <c:v>0.32</c:v>
                </c:pt>
                <c:pt idx="2092">
                  <c:v>0.24</c:v>
                </c:pt>
                <c:pt idx="2093">
                  <c:v>0.4</c:v>
                </c:pt>
                <c:pt idx="2094">
                  <c:v>0.2</c:v>
                </c:pt>
                <c:pt idx="2095">
                  <c:v>0.36</c:v>
                </c:pt>
                <c:pt idx="2096">
                  <c:v>0.24</c:v>
                </c:pt>
                <c:pt idx="2097">
                  <c:v>0.12</c:v>
                </c:pt>
                <c:pt idx="2098">
                  <c:v>0.32</c:v>
                </c:pt>
                <c:pt idx="2099">
                  <c:v>0.16</c:v>
                </c:pt>
                <c:pt idx="2100">
                  <c:v>0.24</c:v>
                </c:pt>
                <c:pt idx="2101">
                  <c:v>0.56000000000000005</c:v>
                </c:pt>
                <c:pt idx="2102">
                  <c:v>0.24</c:v>
                </c:pt>
                <c:pt idx="2103">
                  <c:v>0.2</c:v>
                </c:pt>
                <c:pt idx="2104">
                  <c:v>0.24</c:v>
                </c:pt>
                <c:pt idx="2105">
                  <c:v>0.16</c:v>
                </c:pt>
                <c:pt idx="2106">
                  <c:v>0.36</c:v>
                </c:pt>
                <c:pt idx="2107">
                  <c:v>0.24</c:v>
                </c:pt>
                <c:pt idx="2108">
                  <c:v>0.28000000000000003</c:v>
                </c:pt>
                <c:pt idx="2109">
                  <c:v>0.2</c:v>
                </c:pt>
                <c:pt idx="2110">
                  <c:v>0.32</c:v>
                </c:pt>
                <c:pt idx="2111">
                  <c:v>0.52</c:v>
                </c:pt>
                <c:pt idx="2112">
                  <c:v>0.32</c:v>
                </c:pt>
                <c:pt idx="2113">
                  <c:v>0.24</c:v>
                </c:pt>
                <c:pt idx="2114">
                  <c:v>0.2</c:v>
                </c:pt>
                <c:pt idx="2115">
                  <c:v>0.16</c:v>
                </c:pt>
                <c:pt idx="2116">
                  <c:v>0.24</c:v>
                </c:pt>
                <c:pt idx="2117">
                  <c:v>0.2</c:v>
                </c:pt>
                <c:pt idx="2118">
                  <c:v>0.16</c:v>
                </c:pt>
                <c:pt idx="2119">
                  <c:v>0.32</c:v>
                </c:pt>
                <c:pt idx="2120">
                  <c:v>0.44</c:v>
                </c:pt>
                <c:pt idx="2121">
                  <c:v>0.36</c:v>
                </c:pt>
                <c:pt idx="2122">
                  <c:v>0.24</c:v>
                </c:pt>
                <c:pt idx="2123">
                  <c:v>0.16</c:v>
                </c:pt>
                <c:pt idx="2124">
                  <c:v>0.2</c:v>
                </c:pt>
                <c:pt idx="2125">
                  <c:v>0.08</c:v>
                </c:pt>
                <c:pt idx="2126">
                  <c:v>0.4</c:v>
                </c:pt>
                <c:pt idx="2127">
                  <c:v>0.36</c:v>
                </c:pt>
                <c:pt idx="2128">
                  <c:v>0.12</c:v>
                </c:pt>
                <c:pt idx="2129">
                  <c:v>0.16</c:v>
                </c:pt>
                <c:pt idx="2130">
                  <c:v>0.2</c:v>
                </c:pt>
                <c:pt idx="2131">
                  <c:v>0.36</c:v>
                </c:pt>
                <c:pt idx="2132">
                  <c:v>0.24</c:v>
                </c:pt>
                <c:pt idx="2133">
                  <c:v>0.36</c:v>
                </c:pt>
                <c:pt idx="2134">
                  <c:v>0.28000000000000003</c:v>
                </c:pt>
                <c:pt idx="2135">
                  <c:v>0.28000000000000003</c:v>
                </c:pt>
                <c:pt idx="2136">
                  <c:v>0.32</c:v>
                </c:pt>
                <c:pt idx="2137">
                  <c:v>0.32</c:v>
                </c:pt>
                <c:pt idx="2138">
                  <c:v>0.12</c:v>
                </c:pt>
                <c:pt idx="2139">
                  <c:v>0.28000000000000003</c:v>
                </c:pt>
                <c:pt idx="2140">
                  <c:v>0.28000000000000003</c:v>
                </c:pt>
                <c:pt idx="2141">
                  <c:v>0.36</c:v>
                </c:pt>
                <c:pt idx="2142">
                  <c:v>0.16</c:v>
                </c:pt>
                <c:pt idx="2143">
                  <c:v>0.24</c:v>
                </c:pt>
                <c:pt idx="2144">
                  <c:v>0.12</c:v>
                </c:pt>
                <c:pt idx="2145">
                  <c:v>0.16</c:v>
                </c:pt>
                <c:pt idx="2146">
                  <c:v>0.2</c:v>
                </c:pt>
                <c:pt idx="2147">
                  <c:v>0.28000000000000003</c:v>
                </c:pt>
                <c:pt idx="2148">
                  <c:v>0.28000000000000003</c:v>
                </c:pt>
                <c:pt idx="2149">
                  <c:v>0.2</c:v>
                </c:pt>
                <c:pt idx="2150">
                  <c:v>0.44</c:v>
                </c:pt>
                <c:pt idx="2151">
                  <c:v>0.36</c:v>
                </c:pt>
                <c:pt idx="2152">
                  <c:v>0.36</c:v>
                </c:pt>
                <c:pt idx="2153">
                  <c:v>0.32</c:v>
                </c:pt>
                <c:pt idx="2154">
                  <c:v>0.2</c:v>
                </c:pt>
                <c:pt idx="2155">
                  <c:v>0.24</c:v>
                </c:pt>
                <c:pt idx="2156">
                  <c:v>0.28000000000000003</c:v>
                </c:pt>
                <c:pt idx="2157">
                  <c:v>0.32</c:v>
                </c:pt>
                <c:pt idx="2158">
                  <c:v>0.28000000000000003</c:v>
                </c:pt>
                <c:pt idx="2159">
                  <c:v>0.6</c:v>
                </c:pt>
                <c:pt idx="2160">
                  <c:v>0.24</c:v>
                </c:pt>
                <c:pt idx="2161">
                  <c:v>0.24</c:v>
                </c:pt>
                <c:pt idx="2162">
                  <c:v>0.24</c:v>
                </c:pt>
                <c:pt idx="2163">
                  <c:v>0.32</c:v>
                </c:pt>
                <c:pt idx="2164">
                  <c:v>0.36</c:v>
                </c:pt>
                <c:pt idx="2165">
                  <c:v>0.28000000000000003</c:v>
                </c:pt>
                <c:pt idx="2166">
                  <c:v>0.36</c:v>
                </c:pt>
                <c:pt idx="2167">
                  <c:v>0.2</c:v>
                </c:pt>
                <c:pt idx="2168">
                  <c:v>0.36</c:v>
                </c:pt>
                <c:pt idx="2169">
                  <c:v>0.2</c:v>
                </c:pt>
                <c:pt idx="2170">
                  <c:v>0.16</c:v>
                </c:pt>
                <c:pt idx="2171">
                  <c:v>0.2</c:v>
                </c:pt>
                <c:pt idx="2172">
                  <c:v>0.36</c:v>
                </c:pt>
                <c:pt idx="2173">
                  <c:v>0.4</c:v>
                </c:pt>
                <c:pt idx="2174">
                  <c:v>0.2</c:v>
                </c:pt>
                <c:pt idx="2175">
                  <c:v>0.24</c:v>
                </c:pt>
                <c:pt idx="2176">
                  <c:v>0.48</c:v>
                </c:pt>
                <c:pt idx="2177">
                  <c:v>0.28000000000000003</c:v>
                </c:pt>
                <c:pt idx="2178">
                  <c:v>0.16</c:v>
                </c:pt>
                <c:pt idx="2179">
                  <c:v>0.32</c:v>
                </c:pt>
                <c:pt idx="2180">
                  <c:v>0.24</c:v>
                </c:pt>
                <c:pt idx="2181">
                  <c:v>0.2</c:v>
                </c:pt>
                <c:pt idx="2182">
                  <c:v>0.12</c:v>
                </c:pt>
                <c:pt idx="2183">
                  <c:v>0.4</c:v>
                </c:pt>
                <c:pt idx="2184">
                  <c:v>0.32</c:v>
                </c:pt>
                <c:pt idx="2185">
                  <c:v>0.52</c:v>
                </c:pt>
                <c:pt idx="2186">
                  <c:v>0.24</c:v>
                </c:pt>
                <c:pt idx="2187">
                  <c:v>0.28000000000000003</c:v>
                </c:pt>
                <c:pt idx="2188">
                  <c:v>0.2</c:v>
                </c:pt>
                <c:pt idx="2189">
                  <c:v>0.68</c:v>
                </c:pt>
                <c:pt idx="2190">
                  <c:v>0.28000000000000003</c:v>
                </c:pt>
                <c:pt idx="2191">
                  <c:v>0.4</c:v>
                </c:pt>
                <c:pt idx="2192">
                  <c:v>0.24</c:v>
                </c:pt>
                <c:pt idx="2193">
                  <c:v>0.48</c:v>
                </c:pt>
                <c:pt idx="2194">
                  <c:v>0.24</c:v>
                </c:pt>
                <c:pt idx="2195">
                  <c:v>0.48</c:v>
                </c:pt>
                <c:pt idx="2196">
                  <c:v>0.28000000000000003</c:v>
                </c:pt>
                <c:pt idx="2197">
                  <c:v>0.56000000000000005</c:v>
                </c:pt>
                <c:pt idx="2198">
                  <c:v>0.4</c:v>
                </c:pt>
                <c:pt idx="2199">
                  <c:v>0.24</c:v>
                </c:pt>
                <c:pt idx="2200">
                  <c:v>0.16</c:v>
                </c:pt>
                <c:pt idx="2201">
                  <c:v>0.32</c:v>
                </c:pt>
                <c:pt idx="2202">
                  <c:v>0.32</c:v>
                </c:pt>
                <c:pt idx="2203">
                  <c:v>0.16</c:v>
                </c:pt>
                <c:pt idx="2204">
                  <c:v>0.64</c:v>
                </c:pt>
                <c:pt idx="2205">
                  <c:v>0.36</c:v>
                </c:pt>
                <c:pt idx="2206">
                  <c:v>0.32</c:v>
                </c:pt>
                <c:pt idx="2207">
                  <c:v>0.12</c:v>
                </c:pt>
                <c:pt idx="2208">
                  <c:v>0.32</c:v>
                </c:pt>
                <c:pt idx="2209">
                  <c:v>0.28000000000000003</c:v>
                </c:pt>
                <c:pt idx="2210">
                  <c:v>0.36</c:v>
                </c:pt>
                <c:pt idx="2211">
                  <c:v>0.24</c:v>
                </c:pt>
                <c:pt idx="2212">
                  <c:v>0.28000000000000003</c:v>
                </c:pt>
                <c:pt idx="2213">
                  <c:v>0.24</c:v>
                </c:pt>
                <c:pt idx="2214">
                  <c:v>0.4</c:v>
                </c:pt>
                <c:pt idx="2215">
                  <c:v>0.24</c:v>
                </c:pt>
                <c:pt idx="2216">
                  <c:v>0.56000000000000005</c:v>
                </c:pt>
                <c:pt idx="2217">
                  <c:v>0.32</c:v>
                </c:pt>
                <c:pt idx="2218">
                  <c:v>0.36</c:v>
                </c:pt>
                <c:pt idx="2219">
                  <c:v>0.56000000000000005</c:v>
                </c:pt>
                <c:pt idx="2220">
                  <c:v>0.56000000000000005</c:v>
                </c:pt>
                <c:pt idx="2221">
                  <c:v>0.4</c:v>
                </c:pt>
                <c:pt idx="2222">
                  <c:v>0.28000000000000003</c:v>
                </c:pt>
                <c:pt idx="2223">
                  <c:v>0.48</c:v>
                </c:pt>
                <c:pt idx="2224">
                  <c:v>0.56000000000000005</c:v>
                </c:pt>
                <c:pt idx="2225">
                  <c:v>0.76</c:v>
                </c:pt>
                <c:pt idx="2226">
                  <c:v>0.28000000000000003</c:v>
                </c:pt>
                <c:pt idx="2227">
                  <c:v>0.36</c:v>
                </c:pt>
                <c:pt idx="2228">
                  <c:v>0.52</c:v>
                </c:pt>
                <c:pt idx="2229">
                  <c:v>0.32</c:v>
                </c:pt>
                <c:pt idx="2230">
                  <c:v>0.36</c:v>
                </c:pt>
                <c:pt idx="2231">
                  <c:v>0.36</c:v>
                </c:pt>
                <c:pt idx="2232">
                  <c:v>0.4</c:v>
                </c:pt>
                <c:pt idx="2233">
                  <c:v>0.4</c:v>
                </c:pt>
                <c:pt idx="2234">
                  <c:v>0.4</c:v>
                </c:pt>
                <c:pt idx="2235">
                  <c:v>0.24</c:v>
                </c:pt>
                <c:pt idx="2236">
                  <c:v>0.44</c:v>
                </c:pt>
                <c:pt idx="2237">
                  <c:v>0.36</c:v>
                </c:pt>
                <c:pt idx="2238">
                  <c:v>0.52</c:v>
                </c:pt>
                <c:pt idx="2239">
                  <c:v>0.6</c:v>
                </c:pt>
                <c:pt idx="2240">
                  <c:v>0.24</c:v>
                </c:pt>
                <c:pt idx="2241">
                  <c:v>0.48</c:v>
                </c:pt>
                <c:pt idx="2242">
                  <c:v>0.4</c:v>
                </c:pt>
                <c:pt idx="2243">
                  <c:v>0.6</c:v>
                </c:pt>
                <c:pt idx="2244">
                  <c:v>0.64</c:v>
                </c:pt>
                <c:pt idx="2245">
                  <c:v>0.52</c:v>
                </c:pt>
                <c:pt idx="2246">
                  <c:v>0.48</c:v>
                </c:pt>
                <c:pt idx="2247">
                  <c:v>0.36</c:v>
                </c:pt>
                <c:pt idx="2248">
                  <c:v>0.36</c:v>
                </c:pt>
                <c:pt idx="2249">
                  <c:v>0.28000000000000003</c:v>
                </c:pt>
                <c:pt idx="2250">
                  <c:v>0.28000000000000003</c:v>
                </c:pt>
                <c:pt idx="2251">
                  <c:v>0.52</c:v>
                </c:pt>
                <c:pt idx="2252">
                  <c:v>0.6</c:v>
                </c:pt>
                <c:pt idx="2253">
                  <c:v>0.52</c:v>
                </c:pt>
                <c:pt idx="2254">
                  <c:v>0.48</c:v>
                </c:pt>
                <c:pt idx="2255">
                  <c:v>0.24</c:v>
                </c:pt>
                <c:pt idx="2256">
                  <c:v>0.44</c:v>
                </c:pt>
                <c:pt idx="2257">
                  <c:v>0.6</c:v>
                </c:pt>
                <c:pt idx="2258">
                  <c:v>0.28000000000000003</c:v>
                </c:pt>
                <c:pt idx="2259">
                  <c:v>0.24</c:v>
                </c:pt>
                <c:pt idx="2260">
                  <c:v>0.4</c:v>
                </c:pt>
                <c:pt idx="2261">
                  <c:v>0.44</c:v>
                </c:pt>
                <c:pt idx="2262">
                  <c:v>0.44</c:v>
                </c:pt>
                <c:pt idx="2263">
                  <c:v>0.2</c:v>
                </c:pt>
                <c:pt idx="2264">
                  <c:v>0.36</c:v>
                </c:pt>
                <c:pt idx="2265">
                  <c:v>0.2</c:v>
                </c:pt>
                <c:pt idx="2266">
                  <c:v>0.44</c:v>
                </c:pt>
                <c:pt idx="2267">
                  <c:v>0.12</c:v>
                </c:pt>
                <c:pt idx="2268">
                  <c:v>0.52</c:v>
                </c:pt>
                <c:pt idx="2269">
                  <c:v>0.28000000000000003</c:v>
                </c:pt>
                <c:pt idx="2270">
                  <c:v>0.36</c:v>
                </c:pt>
                <c:pt idx="2271">
                  <c:v>0.2</c:v>
                </c:pt>
                <c:pt idx="2272">
                  <c:v>0.44</c:v>
                </c:pt>
                <c:pt idx="2273">
                  <c:v>0.4</c:v>
                </c:pt>
                <c:pt idx="2274">
                  <c:v>0.32</c:v>
                </c:pt>
                <c:pt idx="2275">
                  <c:v>0.24</c:v>
                </c:pt>
                <c:pt idx="2276">
                  <c:v>0.36</c:v>
                </c:pt>
                <c:pt idx="2277">
                  <c:v>0.24</c:v>
                </c:pt>
                <c:pt idx="2278">
                  <c:v>0.44</c:v>
                </c:pt>
                <c:pt idx="2279">
                  <c:v>0.28000000000000003</c:v>
                </c:pt>
                <c:pt idx="2280">
                  <c:v>0.44</c:v>
                </c:pt>
                <c:pt idx="2281">
                  <c:v>0.36</c:v>
                </c:pt>
                <c:pt idx="2282">
                  <c:v>0.64</c:v>
                </c:pt>
                <c:pt idx="2283">
                  <c:v>0.32</c:v>
                </c:pt>
                <c:pt idx="2284">
                  <c:v>0.44</c:v>
                </c:pt>
                <c:pt idx="2285">
                  <c:v>0.24</c:v>
                </c:pt>
                <c:pt idx="2286">
                  <c:v>0.72</c:v>
                </c:pt>
                <c:pt idx="2287">
                  <c:v>0.48</c:v>
                </c:pt>
                <c:pt idx="2288">
                  <c:v>0.32</c:v>
                </c:pt>
                <c:pt idx="2289">
                  <c:v>0.28000000000000003</c:v>
                </c:pt>
                <c:pt idx="2290">
                  <c:v>0.4</c:v>
                </c:pt>
                <c:pt idx="2291">
                  <c:v>0.4</c:v>
                </c:pt>
                <c:pt idx="2292">
                  <c:v>0.24</c:v>
                </c:pt>
                <c:pt idx="2293">
                  <c:v>0.44</c:v>
                </c:pt>
                <c:pt idx="2294">
                  <c:v>0.4</c:v>
                </c:pt>
                <c:pt idx="2295">
                  <c:v>0.48</c:v>
                </c:pt>
                <c:pt idx="2296">
                  <c:v>0.52</c:v>
                </c:pt>
                <c:pt idx="2297">
                  <c:v>0.24</c:v>
                </c:pt>
                <c:pt idx="2298">
                  <c:v>0.24</c:v>
                </c:pt>
                <c:pt idx="2299">
                  <c:v>0.32</c:v>
                </c:pt>
                <c:pt idx="2300">
                  <c:v>0.4</c:v>
                </c:pt>
                <c:pt idx="2301">
                  <c:v>0.24</c:v>
                </c:pt>
                <c:pt idx="2302">
                  <c:v>0.24</c:v>
                </c:pt>
                <c:pt idx="2303">
                  <c:v>0.16</c:v>
                </c:pt>
                <c:pt idx="2304">
                  <c:v>0.28000000000000003</c:v>
                </c:pt>
                <c:pt idx="2305">
                  <c:v>0.12</c:v>
                </c:pt>
                <c:pt idx="2306">
                  <c:v>0.28000000000000003</c:v>
                </c:pt>
                <c:pt idx="2307">
                  <c:v>0.36</c:v>
                </c:pt>
                <c:pt idx="2308">
                  <c:v>0.4</c:v>
                </c:pt>
                <c:pt idx="2309">
                  <c:v>0.32</c:v>
                </c:pt>
                <c:pt idx="2310">
                  <c:v>0.44</c:v>
                </c:pt>
                <c:pt idx="2311">
                  <c:v>0.36</c:v>
                </c:pt>
                <c:pt idx="2312">
                  <c:v>0.32</c:v>
                </c:pt>
                <c:pt idx="2313">
                  <c:v>0.36</c:v>
                </c:pt>
                <c:pt idx="2314">
                  <c:v>0.36</c:v>
                </c:pt>
                <c:pt idx="2315">
                  <c:v>0.32</c:v>
                </c:pt>
                <c:pt idx="2316">
                  <c:v>0.52</c:v>
                </c:pt>
                <c:pt idx="2317">
                  <c:v>0.36</c:v>
                </c:pt>
                <c:pt idx="2318">
                  <c:v>0.2</c:v>
                </c:pt>
                <c:pt idx="2319">
                  <c:v>0.4</c:v>
                </c:pt>
                <c:pt idx="2320">
                  <c:v>0.28000000000000003</c:v>
                </c:pt>
                <c:pt idx="2321">
                  <c:v>0.32</c:v>
                </c:pt>
                <c:pt idx="2322">
                  <c:v>0.36</c:v>
                </c:pt>
                <c:pt idx="2323">
                  <c:v>0.28000000000000003</c:v>
                </c:pt>
                <c:pt idx="2324">
                  <c:v>0.32</c:v>
                </c:pt>
                <c:pt idx="2325">
                  <c:v>0.28000000000000003</c:v>
                </c:pt>
                <c:pt idx="2326">
                  <c:v>0.44</c:v>
                </c:pt>
                <c:pt idx="2327">
                  <c:v>0.08</c:v>
                </c:pt>
                <c:pt idx="2328">
                  <c:v>0.16</c:v>
                </c:pt>
                <c:pt idx="2329">
                  <c:v>0.32</c:v>
                </c:pt>
                <c:pt idx="2330">
                  <c:v>0.4</c:v>
                </c:pt>
                <c:pt idx="2331">
                  <c:v>0.48</c:v>
                </c:pt>
                <c:pt idx="2332">
                  <c:v>0.16</c:v>
                </c:pt>
                <c:pt idx="2333">
                  <c:v>0.44</c:v>
                </c:pt>
                <c:pt idx="2334">
                  <c:v>0.32</c:v>
                </c:pt>
                <c:pt idx="2335">
                  <c:v>0.16</c:v>
                </c:pt>
                <c:pt idx="2336">
                  <c:v>0.2</c:v>
                </c:pt>
                <c:pt idx="2337">
                  <c:v>0.28000000000000003</c:v>
                </c:pt>
                <c:pt idx="2338">
                  <c:v>0.32</c:v>
                </c:pt>
                <c:pt idx="2339">
                  <c:v>0.32</c:v>
                </c:pt>
                <c:pt idx="2340">
                  <c:v>0.24</c:v>
                </c:pt>
                <c:pt idx="2341">
                  <c:v>0.12</c:v>
                </c:pt>
                <c:pt idx="2342">
                  <c:v>0.28000000000000003</c:v>
                </c:pt>
                <c:pt idx="2343">
                  <c:v>0.36</c:v>
                </c:pt>
                <c:pt idx="2344">
                  <c:v>0.32</c:v>
                </c:pt>
                <c:pt idx="2345">
                  <c:v>0.08</c:v>
                </c:pt>
                <c:pt idx="2346">
                  <c:v>0.36</c:v>
                </c:pt>
                <c:pt idx="2347">
                  <c:v>0.48</c:v>
                </c:pt>
                <c:pt idx="2348">
                  <c:v>0.2</c:v>
                </c:pt>
                <c:pt idx="2349">
                  <c:v>0.32</c:v>
                </c:pt>
                <c:pt idx="2350">
                  <c:v>0.2</c:v>
                </c:pt>
                <c:pt idx="2351">
                  <c:v>0.2</c:v>
                </c:pt>
                <c:pt idx="2352">
                  <c:v>0.28000000000000003</c:v>
                </c:pt>
                <c:pt idx="2353">
                  <c:v>0.24</c:v>
                </c:pt>
                <c:pt idx="2354">
                  <c:v>0.16</c:v>
                </c:pt>
                <c:pt idx="2355">
                  <c:v>0.24</c:v>
                </c:pt>
                <c:pt idx="2356">
                  <c:v>0.32</c:v>
                </c:pt>
                <c:pt idx="2357">
                  <c:v>0.28000000000000003</c:v>
                </c:pt>
                <c:pt idx="2358">
                  <c:v>0.2</c:v>
                </c:pt>
                <c:pt idx="2359">
                  <c:v>0.36</c:v>
                </c:pt>
                <c:pt idx="2360">
                  <c:v>0.36</c:v>
                </c:pt>
                <c:pt idx="2361">
                  <c:v>0.32</c:v>
                </c:pt>
                <c:pt idx="2362">
                  <c:v>0.24</c:v>
                </c:pt>
                <c:pt idx="2363">
                  <c:v>0.24</c:v>
                </c:pt>
                <c:pt idx="2364">
                  <c:v>0.28000000000000003</c:v>
                </c:pt>
                <c:pt idx="2365">
                  <c:v>0.24</c:v>
                </c:pt>
                <c:pt idx="2366">
                  <c:v>0.48</c:v>
                </c:pt>
                <c:pt idx="2367">
                  <c:v>0.32</c:v>
                </c:pt>
                <c:pt idx="2368">
                  <c:v>0.44</c:v>
                </c:pt>
                <c:pt idx="2369">
                  <c:v>0.32</c:v>
                </c:pt>
                <c:pt idx="2370">
                  <c:v>0.24</c:v>
                </c:pt>
                <c:pt idx="2371">
                  <c:v>0.24</c:v>
                </c:pt>
                <c:pt idx="2372">
                  <c:v>0.12</c:v>
                </c:pt>
                <c:pt idx="2373">
                  <c:v>0.44</c:v>
                </c:pt>
                <c:pt idx="2374">
                  <c:v>0.56000000000000005</c:v>
                </c:pt>
                <c:pt idx="2375">
                  <c:v>0.2</c:v>
                </c:pt>
                <c:pt idx="2376">
                  <c:v>0.12</c:v>
                </c:pt>
                <c:pt idx="2377">
                  <c:v>0.16</c:v>
                </c:pt>
                <c:pt idx="2378">
                  <c:v>0.36</c:v>
                </c:pt>
                <c:pt idx="2379">
                  <c:v>0.24</c:v>
                </c:pt>
                <c:pt idx="2380">
                  <c:v>0.2</c:v>
                </c:pt>
                <c:pt idx="2381">
                  <c:v>0.28000000000000003</c:v>
                </c:pt>
                <c:pt idx="2382">
                  <c:v>0.28000000000000003</c:v>
                </c:pt>
                <c:pt idx="2383">
                  <c:v>0.28000000000000003</c:v>
                </c:pt>
                <c:pt idx="2384">
                  <c:v>0.24</c:v>
                </c:pt>
                <c:pt idx="2385">
                  <c:v>0.28000000000000003</c:v>
                </c:pt>
                <c:pt idx="2386">
                  <c:v>0.24</c:v>
                </c:pt>
                <c:pt idx="2387">
                  <c:v>0.36</c:v>
                </c:pt>
                <c:pt idx="2388">
                  <c:v>0.44</c:v>
                </c:pt>
                <c:pt idx="2389">
                  <c:v>0.16</c:v>
                </c:pt>
                <c:pt idx="2390">
                  <c:v>0.4</c:v>
                </c:pt>
                <c:pt idx="2391">
                  <c:v>0.32</c:v>
                </c:pt>
                <c:pt idx="2392">
                  <c:v>0.32</c:v>
                </c:pt>
                <c:pt idx="2393">
                  <c:v>0.44</c:v>
                </c:pt>
                <c:pt idx="2394">
                  <c:v>0.2</c:v>
                </c:pt>
                <c:pt idx="2395">
                  <c:v>0.28000000000000003</c:v>
                </c:pt>
                <c:pt idx="2396">
                  <c:v>0.28000000000000003</c:v>
                </c:pt>
                <c:pt idx="2397">
                  <c:v>0.28000000000000003</c:v>
                </c:pt>
                <c:pt idx="2398">
                  <c:v>0.32</c:v>
                </c:pt>
                <c:pt idx="2399">
                  <c:v>0.48</c:v>
                </c:pt>
                <c:pt idx="2400">
                  <c:v>0.28000000000000003</c:v>
                </c:pt>
                <c:pt idx="2401">
                  <c:v>0.4</c:v>
                </c:pt>
                <c:pt idx="2402">
                  <c:v>0.48</c:v>
                </c:pt>
                <c:pt idx="2403">
                  <c:v>0.16</c:v>
                </c:pt>
                <c:pt idx="2404">
                  <c:v>0.24</c:v>
                </c:pt>
                <c:pt idx="2405">
                  <c:v>0.28000000000000003</c:v>
                </c:pt>
                <c:pt idx="2406">
                  <c:v>0.72</c:v>
                </c:pt>
                <c:pt idx="2407">
                  <c:v>0.2</c:v>
                </c:pt>
                <c:pt idx="2408">
                  <c:v>0.36</c:v>
                </c:pt>
                <c:pt idx="2409">
                  <c:v>0.52</c:v>
                </c:pt>
                <c:pt idx="2410">
                  <c:v>0.28000000000000003</c:v>
                </c:pt>
                <c:pt idx="2411">
                  <c:v>0.24</c:v>
                </c:pt>
                <c:pt idx="2412">
                  <c:v>0.28000000000000003</c:v>
                </c:pt>
                <c:pt idx="2413">
                  <c:v>0.4</c:v>
                </c:pt>
                <c:pt idx="2414">
                  <c:v>0.36</c:v>
                </c:pt>
                <c:pt idx="2415">
                  <c:v>0.28000000000000003</c:v>
                </c:pt>
                <c:pt idx="2416">
                  <c:v>0.12</c:v>
                </c:pt>
                <c:pt idx="2417">
                  <c:v>0.12</c:v>
                </c:pt>
                <c:pt idx="2418">
                  <c:v>0.28000000000000003</c:v>
                </c:pt>
                <c:pt idx="2419">
                  <c:v>0.32</c:v>
                </c:pt>
                <c:pt idx="2420">
                  <c:v>0.44</c:v>
                </c:pt>
                <c:pt idx="2421">
                  <c:v>0.36</c:v>
                </c:pt>
                <c:pt idx="2422">
                  <c:v>0.28000000000000003</c:v>
                </c:pt>
                <c:pt idx="2423">
                  <c:v>0.32</c:v>
                </c:pt>
                <c:pt idx="2424">
                  <c:v>0.16</c:v>
                </c:pt>
                <c:pt idx="2425">
                  <c:v>0.24</c:v>
                </c:pt>
                <c:pt idx="2426">
                  <c:v>0.6</c:v>
                </c:pt>
                <c:pt idx="2427">
                  <c:v>0.24</c:v>
                </c:pt>
                <c:pt idx="2428">
                  <c:v>0.4</c:v>
                </c:pt>
                <c:pt idx="2429">
                  <c:v>0.52</c:v>
                </c:pt>
                <c:pt idx="2430">
                  <c:v>0.2</c:v>
                </c:pt>
                <c:pt idx="2431">
                  <c:v>0.2</c:v>
                </c:pt>
                <c:pt idx="2432">
                  <c:v>0.28000000000000003</c:v>
                </c:pt>
                <c:pt idx="2433">
                  <c:v>0.4</c:v>
                </c:pt>
                <c:pt idx="2434">
                  <c:v>0.36</c:v>
                </c:pt>
                <c:pt idx="2435">
                  <c:v>0.4</c:v>
                </c:pt>
                <c:pt idx="2436">
                  <c:v>0.36</c:v>
                </c:pt>
                <c:pt idx="2437">
                  <c:v>0.24</c:v>
                </c:pt>
                <c:pt idx="2438">
                  <c:v>0.28000000000000003</c:v>
                </c:pt>
                <c:pt idx="2439">
                  <c:v>0.28000000000000003</c:v>
                </c:pt>
                <c:pt idx="2440">
                  <c:v>0.28000000000000003</c:v>
                </c:pt>
                <c:pt idx="2441">
                  <c:v>0.16</c:v>
                </c:pt>
                <c:pt idx="2442">
                  <c:v>0.44</c:v>
                </c:pt>
                <c:pt idx="2443">
                  <c:v>0.24</c:v>
                </c:pt>
                <c:pt idx="2444">
                  <c:v>0.4</c:v>
                </c:pt>
                <c:pt idx="2445">
                  <c:v>0.32</c:v>
                </c:pt>
                <c:pt idx="2446">
                  <c:v>0.24</c:v>
                </c:pt>
                <c:pt idx="2447">
                  <c:v>0.32</c:v>
                </c:pt>
                <c:pt idx="2448">
                  <c:v>0.28000000000000003</c:v>
                </c:pt>
                <c:pt idx="2449">
                  <c:v>0.48</c:v>
                </c:pt>
                <c:pt idx="2450">
                  <c:v>0.28000000000000003</c:v>
                </c:pt>
                <c:pt idx="2451">
                  <c:v>0.28000000000000003</c:v>
                </c:pt>
                <c:pt idx="2452">
                  <c:v>0.48</c:v>
                </c:pt>
                <c:pt idx="2453">
                  <c:v>0.36</c:v>
                </c:pt>
                <c:pt idx="2454">
                  <c:v>0.36</c:v>
                </c:pt>
                <c:pt idx="2455">
                  <c:v>0.24</c:v>
                </c:pt>
                <c:pt idx="2456">
                  <c:v>0.32</c:v>
                </c:pt>
                <c:pt idx="2457">
                  <c:v>0.08</c:v>
                </c:pt>
                <c:pt idx="2458">
                  <c:v>0.28000000000000003</c:v>
                </c:pt>
                <c:pt idx="2459">
                  <c:v>0.16</c:v>
                </c:pt>
                <c:pt idx="2460">
                  <c:v>0.28000000000000003</c:v>
                </c:pt>
                <c:pt idx="2461">
                  <c:v>0.4</c:v>
                </c:pt>
                <c:pt idx="2462">
                  <c:v>0.6</c:v>
                </c:pt>
                <c:pt idx="2463">
                  <c:v>0.4</c:v>
                </c:pt>
                <c:pt idx="2464">
                  <c:v>0.4</c:v>
                </c:pt>
                <c:pt idx="2465">
                  <c:v>0.04</c:v>
                </c:pt>
                <c:pt idx="2466">
                  <c:v>0.36</c:v>
                </c:pt>
                <c:pt idx="2467">
                  <c:v>0.12</c:v>
                </c:pt>
                <c:pt idx="2468">
                  <c:v>0.16</c:v>
                </c:pt>
                <c:pt idx="2469">
                  <c:v>0.32</c:v>
                </c:pt>
                <c:pt idx="2470">
                  <c:v>0.32</c:v>
                </c:pt>
                <c:pt idx="2471">
                  <c:v>0.16</c:v>
                </c:pt>
                <c:pt idx="2472">
                  <c:v>0.32</c:v>
                </c:pt>
                <c:pt idx="2473">
                  <c:v>0.28000000000000003</c:v>
                </c:pt>
                <c:pt idx="2474">
                  <c:v>0.24</c:v>
                </c:pt>
                <c:pt idx="2475">
                  <c:v>0.2</c:v>
                </c:pt>
                <c:pt idx="2476">
                  <c:v>0.44</c:v>
                </c:pt>
                <c:pt idx="2477">
                  <c:v>0.24</c:v>
                </c:pt>
                <c:pt idx="2478">
                  <c:v>0.48</c:v>
                </c:pt>
                <c:pt idx="2479">
                  <c:v>0.28000000000000003</c:v>
                </c:pt>
                <c:pt idx="2480">
                  <c:v>0.28000000000000003</c:v>
                </c:pt>
                <c:pt idx="2481">
                  <c:v>0.24</c:v>
                </c:pt>
                <c:pt idx="2482">
                  <c:v>0.4</c:v>
                </c:pt>
                <c:pt idx="2483">
                  <c:v>0.32</c:v>
                </c:pt>
                <c:pt idx="2484">
                  <c:v>0.28000000000000003</c:v>
                </c:pt>
                <c:pt idx="2485">
                  <c:v>0.44</c:v>
                </c:pt>
                <c:pt idx="2486">
                  <c:v>0.16</c:v>
                </c:pt>
                <c:pt idx="2487">
                  <c:v>0.24</c:v>
                </c:pt>
                <c:pt idx="2488">
                  <c:v>0.16</c:v>
                </c:pt>
                <c:pt idx="2489">
                  <c:v>0.36</c:v>
                </c:pt>
                <c:pt idx="2490">
                  <c:v>0.32</c:v>
                </c:pt>
                <c:pt idx="2491">
                  <c:v>0.28000000000000003</c:v>
                </c:pt>
                <c:pt idx="2492">
                  <c:v>0.2</c:v>
                </c:pt>
                <c:pt idx="2493">
                  <c:v>0.2</c:v>
                </c:pt>
                <c:pt idx="2494">
                  <c:v>0.08</c:v>
                </c:pt>
                <c:pt idx="2495">
                  <c:v>0.52</c:v>
                </c:pt>
                <c:pt idx="2496">
                  <c:v>0.28000000000000003</c:v>
                </c:pt>
                <c:pt idx="2497">
                  <c:v>0.32</c:v>
                </c:pt>
                <c:pt idx="2498">
                  <c:v>0.44</c:v>
                </c:pt>
                <c:pt idx="2499">
                  <c:v>0.24</c:v>
                </c:pt>
                <c:pt idx="2500">
                  <c:v>0.28000000000000003</c:v>
                </c:pt>
                <c:pt idx="2501">
                  <c:v>0.24</c:v>
                </c:pt>
                <c:pt idx="2502">
                  <c:v>0.2</c:v>
                </c:pt>
                <c:pt idx="2503">
                  <c:v>0.24</c:v>
                </c:pt>
                <c:pt idx="2504">
                  <c:v>0.36</c:v>
                </c:pt>
                <c:pt idx="2505">
                  <c:v>0.48</c:v>
                </c:pt>
                <c:pt idx="2506">
                  <c:v>0.16</c:v>
                </c:pt>
                <c:pt idx="2507">
                  <c:v>0.24</c:v>
                </c:pt>
                <c:pt idx="2508">
                  <c:v>0.24</c:v>
                </c:pt>
                <c:pt idx="2509">
                  <c:v>0.12</c:v>
                </c:pt>
                <c:pt idx="2510">
                  <c:v>0.36</c:v>
                </c:pt>
                <c:pt idx="2511">
                  <c:v>0.2</c:v>
                </c:pt>
                <c:pt idx="2512">
                  <c:v>0.28000000000000003</c:v>
                </c:pt>
                <c:pt idx="2513">
                  <c:v>0.4</c:v>
                </c:pt>
                <c:pt idx="2514">
                  <c:v>0.28000000000000003</c:v>
                </c:pt>
                <c:pt idx="2515">
                  <c:v>0.32</c:v>
                </c:pt>
                <c:pt idx="2516">
                  <c:v>0.32</c:v>
                </c:pt>
                <c:pt idx="2517">
                  <c:v>0.36</c:v>
                </c:pt>
                <c:pt idx="2518">
                  <c:v>0.32</c:v>
                </c:pt>
                <c:pt idx="2519">
                  <c:v>0.32</c:v>
                </c:pt>
                <c:pt idx="2520">
                  <c:v>0.2</c:v>
                </c:pt>
                <c:pt idx="2521">
                  <c:v>0.48</c:v>
                </c:pt>
                <c:pt idx="2522">
                  <c:v>0.12</c:v>
                </c:pt>
                <c:pt idx="2523">
                  <c:v>0.2</c:v>
                </c:pt>
                <c:pt idx="2524">
                  <c:v>0.36</c:v>
                </c:pt>
                <c:pt idx="2525">
                  <c:v>0.44</c:v>
                </c:pt>
                <c:pt idx="2526">
                  <c:v>0.12</c:v>
                </c:pt>
                <c:pt idx="2527">
                  <c:v>0.52</c:v>
                </c:pt>
                <c:pt idx="2528">
                  <c:v>0.32</c:v>
                </c:pt>
                <c:pt idx="2529">
                  <c:v>0.4</c:v>
                </c:pt>
                <c:pt idx="2530">
                  <c:v>0.24</c:v>
                </c:pt>
                <c:pt idx="2531">
                  <c:v>0.4</c:v>
                </c:pt>
                <c:pt idx="2532">
                  <c:v>0.36</c:v>
                </c:pt>
                <c:pt idx="2533">
                  <c:v>0.4</c:v>
                </c:pt>
                <c:pt idx="2534">
                  <c:v>0.16</c:v>
                </c:pt>
                <c:pt idx="2535">
                  <c:v>0.36</c:v>
                </c:pt>
                <c:pt idx="2536">
                  <c:v>0.08</c:v>
                </c:pt>
                <c:pt idx="2537">
                  <c:v>0.24</c:v>
                </c:pt>
                <c:pt idx="2538">
                  <c:v>0.24</c:v>
                </c:pt>
                <c:pt idx="2539">
                  <c:v>0.32</c:v>
                </c:pt>
                <c:pt idx="2540">
                  <c:v>0.36</c:v>
                </c:pt>
                <c:pt idx="2541">
                  <c:v>0.32</c:v>
                </c:pt>
                <c:pt idx="2542">
                  <c:v>0.24</c:v>
                </c:pt>
                <c:pt idx="2543">
                  <c:v>0.16</c:v>
                </c:pt>
                <c:pt idx="2544">
                  <c:v>0.48</c:v>
                </c:pt>
                <c:pt idx="2545">
                  <c:v>0.24</c:v>
                </c:pt>
                <c:pt idx="2546">
                  <c:v>0.28000000000000003</c:v>
                </c:pt>
                <c:pt idx="2547">
                  <c:v>0.24</c:v>
                </c:pt>
                <c:pt idx="2548">
                  <c:v>0.44</c:v>
                </c:pt>
                <c:pt idx="2549">
                  <c:v>0.32</c:v>
                </c:pt>
                <c:pt idx="2550">
                  <c:v>0.32</c:v>
                </c:pt>
                <c:pt idx="2551">
                  <c:v>0.24</c:v>
                </c:pt>
                <c:pt idx="2552">
                  <c:v>0.64</c:v>
                </c:pt>
                <c:pt idx="2553">
                  <c:v>0.32</c:v>
                </c:pt>
                <c:pt idx="2554">
                  <c:v>0.68</c:v>
                </c:pt>
                <c:pt idx="2555">
                  <c:v>0.4</c:v>
                </c:pt>
                <c:pt idx="2556">
                  <c:v>0.12</c:v>
                </c:pt>
                <c:pt idx="2557">
                  <c:v>0.36</c:v>
                </c:pt>
                <c:pt idx="2558">
                  <c:v>0.28000000000000003</c:v>
                </c:pt>
                <c:pt idx="2559">
                  <c:v>0.6</c:v>
                </c:pt>
                <c:pt idx="2560">
                  <c:v>0.28000000000000003</c:v>
                </c:pt>
                <c:pt idx="2561">
                  <c:v>0.24</c:v>
                </c:pt>
                <c:pt idx="2562">
                  <c:v>0.24</c:v>
                </c:pt>
                <c:pt idx="2563">
                  <c:v>0.2</c:v>
                </c:pt>
                <c:pt idx="2564">
                  <c:v>0.24</c:v>
                </c:pt>
                <c:pt idx="2565">
                  <c:v>0.24</c:v>
                </c:pt>
                <c:pt idx="2566">
                  <c:v>0.44</c:v>
                </c:pt>
                <c:pt idx="2567">
                  <c:v>0.44</c:v>
                </c:pt>
                <c:pt idx="2568">
                  <c:v>0.44</c:v>
                </c:pt>
                <c:pt idx="2569">
                  <c:v>0.36</c:v>
                </c:pt>
                <c:pt idx="2570">
                  <c:v>0.24</c:v>
                </c:pt>
                <c:pt idx="2571">
                  <c:v>0.2</c:v>
                </c:pt>
                <c:pt idx="2572">
                  <c:v>0.36</c:v>
                </c:pt>
                <c:pt idx="2573">
                  <c:v>0.32</c:v>
                </c:pt>
                <c:pt idx="2574">
                  <c:v>0.36</c:v>
                </c:pt>
                <c:pt idx="2575">
                  <c:v>0.36</c:v>
                </c:pt>
                <c:pt idx="2576">
                  <c:v>0.4</c:v>
                </c:pt>
                <c:pt idx="2577">
                  <c:v>0.4</c:v>
                </c:pt>
                <c:pt idx="2578">
                  <c:v>0.36</c:v>
                </c:pt>
                <c:pt idx="2579">
                  <c:v>0.16</c:v>
                </c:pt>
                <c:pt idx="2580">
                  <c:v>0.4</c:v>
                </c:pt>
                <c:pt idx="2581">
                  <c:v>0.36</c:v>
                </c:pt>
                <c:pt idx="2582">
                  <c:v>0.56000000000000005</c:v>
                </c:pt>
                <c:pt idx="2583">
                  <c:v>0.32</c:v>
                </c:pt>
                <c:pt idx="2584">
                  <c:v>0.24</c:v>
                </c:pt>
                <c:pt idx="2585">
                  <c:v>0.4</c:v>
                </c:pt>
                <c:pt idx="2586">
                  <c:v>0.4</c:v>
                </c:pt>
                <c:pt idx="2587">
                  <c:v>0.28000000000000003</c:v>
                </c:pt>
                <c:pt idx="2588">
                  <c:v>0.56000000000000005</c:v>
                </c:pt>
                <c:pt idx="2589">
                  <c:v>0.48</c:v>
                </c:pt>
                <c:pt idx="2590">
                  <c:v>0.52</c:v>
                </c:pt>
                <c:pt idx="2591">
                  <c:v>0.28000000000000003</c:v>
                </c:pt>
                <c:pt idx="2592">
                  <c:v>0.24</c:v>
                </c:pt>
                <c:pt idx="2593">
                  <c:v>0.28000000000000003</c:v>
                </c:pt>
                <c:pt idx="2594">
                  <c:v>0.16</c:v>
                </c:pt>
                <c:pt idx="2595">
                  <c:v>0.2</c:v>
                </c:pt>
                <c:pt idx="2596">
                  <c:v>0.4</c:v>
                </c:pt>
                <c:pt idx="2597">
                  <c:v>0.24</c:v>
                </c:pt>
                <c:pt idx="2598">
                  <c:v>0.2</c:v>
                </c:pt>
                <c:pt idx="2599">
                  <c:v>0.44</c:v>
                </c:pt>
                <c:pt idx="2600">
                  <c:v>0.44</c:v>
                </c:pt>
                <c:pt idx="2601">
                  <c:v>0.16</c:v>
                </c:pt>
                <c:pt idx="2602">
                  <c:v>0.6</c:v>
                </c:pt>
                <c:pt idx="2603">
                  <c:v>0.24</c:v>
                </c:pt>
                <c:pt idx="2604">
                  <c:v>0.24</c:v>
                </c:pt>
                <c:pt idx="2605">
                  <c:v>0.52</c:v>
                </c:pt>
                <c:pt idx="2606">
                  <c:v>0.44</c:v>
                </c:pt>
                <c:pt idx="2607">
                  <c:v>0.4</c:v>
                </c:pt>
                <c:pt idx="2608">
                  <c:v>0.28000000000000003</c:v>
                </c:pt>
                <c:pt idx="2609">
                  <c:v>0.28000000000000003</c:v>
                </c:pt>
                <c:pt idx="2610">
                  <c:v>0.32</c:v>
                </c:pt>
                <c:pt idx="2611">
                  <c:v>0.44</c:v>
                </c:pt>
                <c:pt idx="2612">
                  <c:v>0.36</c:v>
                </c:pt>
                <c:pt idx="2613">
                  <c:v>0.56000000000000005</c:v>
                </c:pt>
                <c:pt idx="2614">
                  <c:v>0.28000000000000003</c:v>
                </c:pt>
                <c:pt idx="2615">
                  <c:v>0.4</c:v>
                </c:pt>
                <c:pt idx="2616">
                  <c:v>0.32</c:v>
                </c:pt>
                <c:pt idx="2617">
                  <c:v>0.4</c:v>
                </c:pt>
                <c:pt idx="2618">
                  <c:v>0.24</c:v>
                </c:pt>
                <c:pt idx="2619">
                  <c:v>0.4</c:v>
                </c:pt>
                <c:pt idx="2620">
                  <c:v>0.4</c:v>
                </c:pt>
                <c:pt idx="2621">
                  <c:v>0.48</c:v>
                </c:pt>
                <c:pt idx="2622">
                  <c:v>0.32</c:v>
                </c:pt>
                <c:pt idx="2623">
                  <c:v>0.32</c:v>
                </c:pt>
                <c:pt idx="2624">
                  <c:v>0.44</c:v>
                </c:pt>
                <c:pt idx="2625">
                  <c:v>0.44</c:v>
                </c:pt>
                <c:pt idx="2626">
                  <c:v>0.4</c:v>
                </c:pt>
                <c:pt idx="2627">
                  <c:v>0.24</c:v>
                </c:pt>
                <c:pt idx="2628">
                  <c:v>0.44</c:v>
                </c:pt>
                <c:pt idx="2629">
                  <c:v>0.2</c:v>
                </c:pt>
                <c:pt idx="2630">
                  <c:v>0.44</c:v>
                </c:pt>
                <c:pt idx="2631">
                  <c:v>0.48</c:v>
                </c:pt>
                <c:pt idx="2632">
                  <c:v>0.32</c:v>
                </c:pt>
                <c:pt idx="2633">
                  <c:v>0.4</c:v>
                </c:pt>
                <c:pt idx="2634">
                  <c:v>0.88</c:v>
                </c:pt>
                <c:pt idx="2635">
                  <c:v>0.28000000000000003</c:v>
                </c:pt>
                <c:pt idx="2636">
                  <c:v>0.32</c:v>
                </c:pt>
                <c:pt idx="2637">
                  <c:v>0.52</c:v>
                </c:pt>
                <c:pt idx="2638">
                  <c:v>0.44</c:v>
                </c:pt>
                <c:pt idx="2639">
                  <c:v>0.44</c:v>
                </c:pt>
                <c:pt idx="2640">
                  <c:v>0.44</c:v>
                </c:pt>
                <c:pt idx="2641">
                  <c:v>0.6</c:v>
                </c:pt>
                <c:pt idx="2642">
                  <c:v>0.72</c:v>
                </c:pt>
                <c:pt idx="2643">
                  <c:v>0.48</c:v>
                </c:pt>
                <c:pt idx="2644">
                  <c:v>0.36</c:v>
                </c:pt>
                <c:pt idx="2645">
                  <c:v>0.44</c:v>
                </c:pt>
                <c:pt idx="2646">
                  <c:v>0.44</c:v>
                </c:pt>
                <c:pt idx="2647">
                  <c:v>0.32</c:v>
                </c:pt>
                <c:pt idx="2648">
                  <c:v>0.36</c:v>
                </c:pt>
                <c:pt idx="2649">
                  <c:v>0.76</c:v>
                </c:pt>
                <c:pt idx="2650">
                  <c:v>0.48</c:v>
                </c:pt>
                <c:pt idx="2651">
                  <c:v>0.16</c:v>
                </c:pt>
                <c:pt idx="2652">
                  <c:v>0.24</c:v>
                </c:pt>
                <c:pt idx="2653">
                  <c:v>0.48</c:v>
                </c:pt>
                <c:pt idx="2654">
                  <c:v>0.56000000000000005</c:v>
                </c:pt>
                <c:pt idx="2655">
                  <c:v>0.44</c:v>
                </c:pt>
                <c:pt idx="2656">
                  <c:v>0.56000000000000005</c:v>
                </c:pt>
                <c:pt idx="2657">
                  <c:v>0.44</c:v>
                </c:pt>
                <c:pt idx="2658">
                  <c:v>0.68</c:v>
                </c:pt>
                <c:pt idx="2659">
                  <c:v>0.52</c:v>
                </c:pt>
                <c:pt idx="2660">
                  <c:v>0.48</c:v>
                </c:pt>
                <c:pt idx="2661">
                  <c:v>0.36</c:v>
                </c:pt>
                <c:pt idx="2662">
                  <c:v>0.44</c:v>
                </c:pt>
                <c:pt idx="2663">
                  <c:v>0.2</c:v>
                </c:pt>
                <c:pt idx="2664">
                  <c:v>0.44</c:v>
                </c:pt>
                <c:pt idx="2665">
                  <c:v>0.56000000000000005</c:v>
                </c:pt>
                <c:pt idx="2666">
                  <c:v>0.68</c:v>
                </c:pt>
                <c:pt idx="2667">
                  <c:v>0.68</c:v>
                </c:pt>
                <c:pt idx="2668">
                  <c:v>0.28000000000000003</c:v>
                </c:pt>
                <c:pt idx="2669">
                  <c:v>0.2</c:v>
                </c:pt>
                <c:pt idx="2670">
                  <c:v>0.36</c:v>
                </c:pt>
                <c:pt idx="2671">
                  <c:v>0.44</c:v>
                </c:pt>
                <c:pt idx="2672">
                  <c:v>0.64</c:v>
                </c:pt>
                <c:pt idx="2673">
                  <c:v>0.48</c:v>
                </c:pt>
                <c:pt idx="2674">
                  <c:v>0.56000000000000005</c:v>
                </c:pt>
                <c:pt idx="2675">
                  <c:v>0.32</c:v>
                </c:pt>
                <c:pt idx="2676">
                  <c:v>0.72</c:v>
                </c:pt>
                <c:pt idx="2677">
                  <c:v>0.56000000000000005</c:v>
                </c:pt>
                <c:pt idx="2678">
                  <c:v>0.52</c:v>
                </c:pt>
                <c:pt idx="2679">
                  <c:v>0.64</c:v>
                </c:pt>
                <c:pt idx="2680">
                  <c:v>0.68</c:v>
                </c:pt>
                <c:pt idx="2681">
                  <c:v>0.44</c:v>
                </c:pt>
                <c:pt idx="2682">
                  <c:v>0.4</c:v>
                </c:pt>
                <c:pt idx="2683">
                  <c:v>0.6</c:v>
                </c:pt>
                <c:pt idx="2684">
                  <c:v>0.56000000000000005</c:v>
                </c:pt>
                <c:pt idx="2685">
                  <c:v>0.64</c:v>
                </c:pt>
                <c:pt idx="2686">
                  <c:v>0.72</c:v>
                </c:pt>
                <c:pt idx="2687">
                  <c:v>0.6</c:v>
                </c:pt>
                <c:pt idx="2688">
                  <c:v>0.76</c:v>
                </c:pt>
                <c:pt idx="2689">
                  <c:v>0.56000000000000005</c:v>
                </c:pt>
                <c:pt idx="2690">
                  <c:v>0.44</c:v>
                </c:pt>
                <c:pt idx="2691">
                  <c:v>0.72</c:v>
                </c:pt>
                <c:pt idx="2692">
                  <c:v>0.44</c:v>
                </c:pt>
                <c:pt idx="2693">
                  <c:v>0.36</c:v>
                </c:pt>
                <c:pt idx="2694">
                  <c:v>0.68</c:v>
                </c:pt>
                <c:pt idx="2695">
                  <c:v>0.68</c:v>
                </c:pt>
                <c:pt idx="2696">
                  <c:v>0.48</c:v>
                </c:pt>
                <c:pt idx="2697">
                  <c:v>0.52</c:v>
                </c:pt>
                <c:pt idx="2698">
                  <c:v>0.48</c:v>
                </c:pt>
                <c:pt idx="2699">
                  <c:v>0.6</c:v>
                </c:pt>
                <c:pt idx="2700">
                  <c:v>1.28</c:v>
                </c:pt>
                <c:pt idx="2701">
                  <c:v>0.88</c:v>
                </c:pt>
                <c:pt idx="2702">
                  <c:v>0.92</c:v>
                </c:pt>
                <c:pt idx="2703">
                  <c:v>0.52</c:v>
                </c:pt>
                <c:pt idx="2704">
                  <c:v>0.6</c:v>
                </c:pt>
                <c:pt idx="2705">
                  <c:v>1</c:v>
                </c:pt>
                <c:pt idx="2706">
                  <c:v>0.76</c:v>
                </c:pt>
                <c:pt idx="2707">
                  <c:v>0.84</c:v>
                </c:pt>
                <c:pt idx="2708">
                  <c:v>0.68</c:v>
                </c:pt>
                <c:pt idx="2709">
                  <c:v>1.1599999999999999</c:v>
                </c:pt>
                <c:pt idx="2710">
                  <c:v>1.04</c:v>
                </c:pt>
                <c:pt idx="2711">
                  <c:v>1.1200000000000001</c:v>
                </c:pt>
                <c:pt idx="2712">
                  <c:v>0.72</c:v>
                </c:pt>
                <c:pt idx="2713">
                  <c:v>0.8</c:v>
                </c:pt>
                <c:pt idx="2714">
                  <c:v>1.1200000000000001</c:v>
                </c:pt>
                <c:pt idx="2715">
                  <c:v>0.76</c:v>
                </c:pt>
                <c:pt idx="2716">
                  <c:v>1.1599999999999999</c:v>
                </c:pt>
                <c:pt idx="2717">
                  <c:v>0.76</c:v>
                </c:pt>
                <c:pt idx="2718">
                  <c:v>1</c:v>
                </c:pt>
                <c:pt idx="2719">
                  <c:v>0.84</c:v>
                </c:pt>
                <c:pt idx="2720">
                  <c:v>1.1200000000000001</c:v>
                </c:pt>
                <c:pt idx="2721">
                  <c:v>0.92</c:v>
                </c:pt>
                <c:pt idx="2722">
                  <c:v>0.92</c:v>
                </c:pt>
                <c:pt idx="2723">
                  <c:v>0.92</c:v>
                </c:pt>
                <c:pt idx="2724">
                  <c:v>1</c:v>
                </c:pt>
                <c:pt idx="2725">
                  <c:v>1.2</c:v>
                </c:pt>
                <c:pt idx="2726">
                  <c:v>1.2</c:v>
                </c:pt>
                <c:pt idx="2727">
                  <c:v>1.84</c:v>
                </c:pt>
                <c:pt idx="2728">
                  <c:v>1.56</c:v>
                </c:pt>
                <c:pt idx="2729">
                  <c:v>1.28</c:v>
                </c:pt>
                <c:pt idx="2730">
                  <c:v>1.88</c:v>
                </c:pt>
                <c:pt idx="2731">
                  <c:v>1.1599999999999999</c:v>
                </c:pt>
                <c:pt idx="2732">
                  <c:v>1.24</c:v>
                </c:pt>
                <c:pt idx="2733">
                  <c:v>1.32</c:v>
                </c:pt>
                <c:pt idx="2734">
                  <c:v>1.48</c:v>
                </c:pt>
                <c:pt idx="2735">
                  <c:v>1</c:v>
                </c:pt>
                <c:pt idx="2736">
                  <c:v>1</c:v>
                </c:pt>
                <c:pt idx="2737">
                  <c:v>1.1599999999999999</c:v>
                </c:pt>
                <c:pt idx="2738">
                  <c:v>1.28</c:v>
                </c:pt>
                <c:pt idx="2739">
                  <c:v>1.52</c:v>
                </c:pt>
                <c:pt idx="2740">
                  <c:v>1.52</c:v>
                </c:pt>
                <c:pt idx="2741">
                  <c:v>1.48</c:v>
                </c:pt>
                <c:pt idx="2742">
                  <c:v>1.64</c:v>
                </c:pt>
                <c:pt idx="2743">
                  <c:v>1.52</c:v>
                </c:pt>
                <c:pt idx="2744">
                  <c:v>1.24</c:v>
                </c:pt>
                <c:pt idx="2745">
                  <c:v>1.36</c:v>
                </c:pt>
                <c:pt idx="2746">
                  <c:v>1.1200000000000001</c:v>
                </c:pt>
                <c:pt idx="2747">
                  <c:v>0.92</c:v>
                </c:pt>
                <c:pt idx="2748">
                  <c:v>1.2</c:v>
                </c:pt>
                <c:pt idx="2749">
                  <c:v>1.64</c:v>
                </c:pt>
                <c:pt idx="2750">
                  <c:v>1.08</c:v>
                </c:pt>
                <c:pt idx="2751">
                  <c:v>1.1599999999999999</c:v>
                </c:pt>
                <c:pt idx="2752">
                  <c:v>0.92</c:v>
                </c:pt>
                <c:pt idx="2753">
                  <c:v>0.92</c:v>
                </c:pt>
                <c:pt idx="2754">
                  <c:v>0.88</c:v>
                </c:pt>
                <c:pt idx="2755">
                  <c:v>1.32</c:v>
                </c:pt>
                <c:pt idx="2756">
                  <c:v>1.36</c:v>
                </c:pt>
                <c:pt idx="2757">
                  <c:v>1.32</c:v>
                </c:pt>
                <c:pt idx="2758">
                  <c:v>0.96</c:v>
                </c:pt>
                <c:pt idx="2759">
                  <c:v>1.44</c:v>
                </c:pt>
                <c:pt idx="2760">
                  <c:v>1.32</c:v>
                </c:pt>
                <c:pt idx="2761">
                  <c:v>1.08</c:v>
                </c:pt>
                <c:pt idx="2762">
                  <c:v>0.96</c:v>
                </c:pt>
                <c:pt idx="2763">
                  <c:v>0.8</c:v>
                </c:pt>
                <c:pt idx="2764">
                  <c:v>1.1200000000000001</c:v>
                </c:pt>
                <c:pt idx="2765">
                  <c:v>0.76</c:v>
                </c:pt>
                <c:pt idx="2766">
                  <c:v>1.04</c:v>
                </c:pt>
                <c:pt idx="2767">
                  <c:v>0.84</c:v>
                </c:pt>
                <c:pt idx="2768">
                  <c:v>0.92</c:v>
                </c:pt>
                <c:pt idx="2769">
                  <c:v>1.08</c:v>
                </c:pt>
                <c:pt idx="2770">
                  <c:v>0.76</c:v>
                </c:pt>
                <c:pt idx="2771">
                  <c:v>0.92</c:v>
                </c:pt>
                <c:pt idx="2772">
                  <c:v>0.56000000000000005</c:v>
                </c:pt>
                <c:pt idx="2773">
                  <c:v>0.52</c:v>
                </c:pt>
                <c:pt idx="2774">
                  <c:v>0.8</c:v>
                </c:pt>
                <c:pt idx="2775">
                  <c:v>0.6</c:v>
                </c:pt>
                <c:pt idx="2776">
                  <c:v>0.44</c:v>
                </c:pt>
                <c:pt idx="2777">
                  <c:v>0.36</c:v>
                </c:pt>
                <c:pt idx="2778">
                  <c:v>0.48</c:v>
                </c:pt>
                <c:pt idx="2779">
                  <c:v>0.48</c:v>
                </c:pt>
                <c:pt idx="2780">
                  <c:v>0.4</c:v>
                </c:pt>
                <c:pt idx="2781">
                  <c:v>0.56000000000000005</c:v>
                </c:pt>
                <c:pt idx="2782">
                  <c:v>0.56000000000000005</c:v>
                </c:pt>
                <c:pt idx="2783">
                  <c:v>0.44</c:v>
                </c:pt>
                <c:pt idx="2784">
                  <c:v>0.52</c:v>
                </c:pt>
                <c:pt idx="2785">
                  <c:v>0.52</c:v>
                </c:pt>
                <c:pt idx="2786">
                  <c:v>0.6</c:v>
                </c:pt>
                <c:pt idx="2787">
                  <c:v>0.52</c:v>
                </c:pt>
                <c:pt idx="2788">
                  <c:v>0.76</c:v>
                </c:pt>
                <c:pt idx="2789">
                  <c:v>0.6</c:v>
                </c:pt>
                <c:pt idx="2790">
                  <c:v>0.4</c:v>
                </c:pt>
                <c:pt idx="2791">
                  <c:v>0.28000000000000003</c:v>
                </c:pt>
                <c:pt idx="2792">
                  <c:v>0.44</c:v>
                </c:pt>
                <c:pt idx="2793">
                  <c:v>0.32</c:v>
                </c:pt>
                <c:pt idx="2794">
                  <c:v>0.2</c:v>
                </c:pt>
                <c:pt idx="2795">
                  <c:v>0.32</c:v>
                </c:pt>
                <c:pt idx="2796">
                  <c:v>0.24</c:v>
                </c:pt>
                <c:pt idx="2797">
                  <c:v>0.36</c:v>
                </c:pt>
                <c:pt idx="2798">
                  <c:v>0.28000000000000003</c:v>
                </c:pt>
                <c:pt idx="2799">
                  <c:v>0.4</c:v>
                </c:pt>
                <c:pt idx="2800">
                  <c:v>0.32</c:v>
                </c:pt>
                <c:pt idx="2801">
                  <c:v>0.4</c:v>
                </c:pt>
                <c:pt idx="2802">
                  <c:v>0.36</c:v>
                </c:pt>
                <c:pt idx="2803">
                  <c:v>0.2</c:v>
                </c:pt>
                <c:pt idx="2804">
                  <c:v>0.32</c:v>
                </c:pt>
                <c:pt idx="2805">
                  <c:v>0.2</c:v>
                </c:pt>
                <c:pt idx="2806">
                  <c:v>0.08</c:v>
                </c:pt>
                <c:pt idx="2807">
                  <c:v>0.28000000000000003</c:v>
                </c:pt>
                <c:pt idx="2808">
                  <c:v>0.36</c:v>
                </c:pt>
                <c:pt idx="2809">
                  <c:v>0.12</c:v>
                </c:pt>
                <c:pt idx="2810">
                  <c:v>0</c:v>
                </c:pt>
                <c:pt idx="2811">
                  <c:v>0.12</c:v>
                </c:pt>
                <c:pt idx="2812">
                  <c:v>0.36</c:v>
                </c:pt>
                <c:pt idx="2813">
                  <c:v>0.36</c:v>
                </c:pt>
                <c:pt idx="2814">
                  <c:v>0.32</c:v>
                </c:pt>
                <c:pt idx="2815">
                  <c:v>0.2</c:v>
                </c:pt>
                <c:pt idx="2816">
                  <c:v>0.2</c:v>
                </c:pt>
                <c:pt idx="2817">
                  <c:v>0.28000000000000003</c:v>
                </c:pt>
                <c:pt idx="2818">
                  <c:v>0.28000000000000003</c:v>
                </c:pt>
                <c:pt idx="2819">
                  <c:v>0.2</c:v>
                </c:pt>
                <c:pt idx="2820">
                  <c:v>0.16</c:v>
                </c:pt>
                <c:pt idx="2821">
                  <c:v>0.24</c:v>
                </c:pt>
                <c:pt idx="2822">
                  <c:v>0.28000000000000003</c:v>
                </c:pt>
                <c:pt idx="2823">
                  <c:v>0.24</c:v>
                </c:pt>
                <c:pt idx="2824">
                  <c:v>0.24</c:v>
                </c:pt>
                <c:pt idx="2825">
                  <c:v>0.24</c:v>
                </c:pt>
                <c:pt idx="2826">
                  <c:v>0.2</c:v>
                </c:pt>
                <c:pt idx="2827">
                  <c:v>0.12</c:v>
                </c:pt>
                <c:pt idx="2828">
                  <c:v>0.32</c:v>
                </c:pt>
                <c:pt idx="2829">
                  <c:v>0.4</c:v>
                </c:pt>
                <c:pt idx="2830">
                  <c:v>0.2</c:v>
                </c:pt>
                <c:pt idx="2831">
                  <c:v>0.36</c:v>
                </c:pt>
                <c:pt idx="2832">
                  <c:v>0.2</c:v>
                </c:pt>
                <c:pt idx="2833">
                  <c:v>0.28000000000000003</c:v>
                </c:pt>
                <c:pt idx="2834">
                  <c:v>0.32</c:v>
                </c:pt>
                <c:pt idx="2835">
                  <c:v>0.28000000000000003</c:v>
                </c:pt>
                <c:pt idx="2836">
                  <c:v>0.12</c:v>
                </c:pt>
                <c:pt idx="2837">
                  <c:v>0.2</c:v>
                </c:pt>
                <c:pt idx="2838">
                  <c:v>0.12</c:v>
                </c:pt>
                <c:pt idx="2839">
                  <c:v>0.2</c:v>
                </c:pt>
                <c:pt idx="2840">
                  <c:v>0.24</c:v>
                </c:pt>
                <c:pt idx="2841">
                  <c:v>0.08</c:v>
                </c:pt>
                <c:pt idx="2842">
                  <c:v>0.08</c:v>
                </c:pt>
                <c:pt idx="2843">
                  <c:v>0.12</c:v>
                </c:pt>
                <c:pt idx="2844">
                  <c:v>0.24</c:v>
                </c:pt>
                <c:pt idx="2845">
                  <c:v>0.16</c:v>
                </c:pt>
                <c:pt idx="2846">
                  <c:v>0.2</c:v>
                </c:pt>
                <c:pt idx="2847">
                  <c:v>0.28000000000000003</c:v>
                </c:pt>
                <c:pt idx="2848">
                  <c:v>0.32</c:v>
                </c:pt>
                <c:pt idx="2849">
                  <c:v>0.08</c:v>
                </c:pt>
                <c:pt idx="2850">
                  <c:v>0.16</c:v>
                </c:pt>
                <c:pt idx="2851">
                  <c:v>0.2</c:v>
                </c:pt>
                <c:pt idx="2852">
                  <c:v>0.12</c:v>
                </c:pt>
                <c:pt idx="2853">
                  <c:v>0.28000000000000003</c:v>
                </c:pt>
                <c:pt idx="2854">
                  <c:v>0.24</c:v>
                </c:pt>
                <c:pt idx="2855">
                  <c:v>0.16</c:v>
                </c:pt>
                <c:pt idx="2856">
                  <c:v>0.12</c:v>
                </c:pt>
                <c:pt idx="2857">
                  <c:v>0.32</c:v>
                </c:pt>
                <c:pt idx="2858">
                  <c:v>0.24</c:v>
                </c:pt>
                <c:pt idx="2859">
                  <c:v>0.08</c:v>
                </c:pt>
                <c:pt idx="2860">
                  <c:v>0.24</c:v>
                </c:pt>
                <c:pt idx="2861">
                  <c:v>0.24</c:v>
                </c:pt>
                <c:pt idx="2862">
                  <c:v>0.28000000000000003</c:v>
                </c:pt>
                <c:pt idx="2863">
                  <c:v>0.32</c:v>
                </c:pt>
                <c:pt idx="2864">
                  <c:v>0.2</c:v>
                </c:pt>
                <c:pt idx="2865">
                  <c:v>0.16</c:v>
                </c:pt>
                <c:pt idx="2866">
                  <c:v>0.16</c:v>
                </c:pt>
                <c:pt idx="2867">
                  <c:v>0.32</c:v>
                </c:pt>
                <c:pt idx="2868">
                  <c:v>0.04</c:v>
                </c:pt>
                <c:pt idx="2869">
                  <c:v>0.32</c:v>
                </c:pt>
                <c:pt idx="2870">
                  <c:v>0.28000000000000003</c:v>
                </c:pt>
                <c:pt idx="2871">
                  <c:v>0.16</c:v>
                </c:pt>
                <c:pt idx="2872">
                  <c:v>0.24</c:v>
                </c:pt>
                <c:pt idx="2873">
                  <c:v>0.16</c:v>
                </c:pt>
                <c:pt idx="2874">
                  <c:v>0.16</c:v>
                </c:pt>
                <c:pt idx="2875">
                  <c:v>0.28000000000000003</c:v>
                </c:pt>
                <c:pt idx="2876">
                  <c:v>0.24</c:v>
                </c:pt>
                <c:pt idx="2877">
                  <c:v>0.12</c:v>
                </c:pt>
                <c:pt idx="2878">
                  <c:v>0.16</c:v>
                </c:pt>
                <c:pt idx="2879">
                  <c:v>0.32</c:v>
                </c:pt>
                <c:pt idx="2880">
                  <c:v>0.24</c:v>
                </c:pt>
                <c:pt idx="2881">
                  <c:v>0.24</c:v>
                </c:pt>
                <c:pt idx="2882">
                  <c:v>0.24</c:v>
                </c:pt>
                <c:pt idx="2883">
                  <c:v>0.16</c:v>
                </c:pt>
                <c:pt idx="2884">
                  <c:v>0.08</c:v>
                </c:pt>
                <c:pt idx="2885">
                  <c:v>0.08</c:v>
                </c:pt>
                <c:pt idx="2886">
                  <c:v>0.2</c:v>
                </c:pt>
                <c:pt idx="2887">
                  <c:v>0.08</c:v>
                </c:pt>
                <c:pt idx="2888">
                  <c:v>0.24</c:v>
                </c:pt>
                <c:pt idx="2889">
                  <c:v>0.16</c:v>
                </c:pt>
                <c:pt idx="2890">
                  <c:v>0.16</c:v>
                </c:pt>
                <c:pt idx="2891">
                  <c:v>0.08</c:v>
                </c:pt>
                <c:pt idx="2892">
                  <c:v>0.2</c:v>
                </c:pt>
                <c:pt idx="2893">
                  <c:v>0.04</c:v>
                </c:pt>
                <c:pt idx="2894">
                  <c:v>0.12</c:v>
                </c:pt>
                <c:pt idx="2895">
                  <c:v>0.28000000000000003</c:v>
                </c:pt>
                <c:pt idx="2896">
                  <c:v>0.08</c:v>
                </c:pt>
                <c:pt idx="2897">
                  <c:v>0.24</c:v>
                </c:pt>
                <c:pt idx="2898">
                  <c:v>0.2</c:v>
                </c:pt>
                <c:pt idx="2899">
                  <c:v>0.4</c:v>
                </c:pt>
                <c:pt idx="2900">
                  <c:v>0.36</c:v>
                </c:pt>
                <c:pt idx="2901">
                  <c:v>0.24</c:v>
                </c:pt>
                <c:pt idx="2902">
                  <c:v>0.2</c:v>
                </c:pt>
                <c:pt idx="2903">
                  <c:v>0.16</c:v>
                </c:pt>
                <c:pt idx="2904">
                  <c:v>0.16</c:v>
                </c:pt>
                <c:pt idx="2905">
                  <c:v>0.08</c:v>
                </c:pt>
                <c:pt idx="2906">
                  <c:v>0.16</c:v>
                </c:pt>
                <c:pt idx="2907">
                  <c:v>0.16</c:v>
                </c:pt>
                <c:pt idx="2908">
                  <c:v>0.12</c:v>
                </c:pt>
                <c:pt idx="2909">
                  <c:v>0.12</c:v>
                </c:pt>
                <c:pt idx="2910">
                  <c:v>0.12</c:v>
                </c:pt>
                <c:pt idx="2911">
                  <c:v>0.36</c:v>
                </c:pt>
                <c:pt idx="2912">
                  <c:v>0.28000000000000003</c:v>
                </c:pt>
                <c:pt idx="2913">
                  <c:v>0.12</c:v>
                </c:pt>
                <c:pt idx="2914">
                  <c:v>0.24</c:v>
                </c:pt>
                <c:pt idx="2915">
                  <c:v>0.12</c:v>
                </c:pt>
                <c:pt idx="2916">
                  <c:v>0.44</c:v>
                </c:pt>
                <c:pt idx="2917">
                  <c:v>0.32</c:v>
                </c:pt>
                <c:pt idx="2918">
                  <c:v>0.24</c:v>
                </c:pt>
                <c:pt idx="2919">
                  <c:v>0.04</c:v>
                </c:pt>
                <c:pt idx="2920">
                  <c:v>0.24</c:v>
                </c:pt>
                <c:pt idx="2921">
                  <c:v>0.12</c:v>
                </c:pt>
                <c:pt idx="2922">
                  <c:v>0.2</c:v>
                </c:pt>
                <c:pt idx="2923">
                  <c:v>0.2</c:v>
                </c:pt>
                <c:pt idx="2924">
                  <c:v>0.2</c:v>
                </c:pt>
                <c:pt idx="2925">
                  <c:v>0.12</c:v>
                </c:pt>
                <c:pt idx="2926">
                  <c:v>0.08</c:v>
                </c:pt>
                <c:pt idx="2927">
                  <c:v>0.12</c:v>
                </c:pt>
                <c:pt idx="2928">
                  <c:v>0.12</c:v>
                </c:pt>
                <c:pt idx="2929">
                  <c:v>0.12</c:v>
                </c:pt>
                <c:pt idx="2930">
                  <c:v>0.36</c:v>
                </c:pt>
                <c:pt idx="2931">
                  <c:v>0.2</c:v>
                </c:pt>
                <c:pt idx="2932">
                  <c:v>0.28000000000000003</c:v>
                </c:pt>
                <c:pt idx="2933">
                  <c:v>0.16</c:v>
                </c:pt>
                <c:pt idx="2934">
                  <c:v>0.24</c:v>
                </c:pt>
                <c:pt idx="2935">
                  <c:v>0.2</c:v>
                </c:pt>
                <c:pt idx="2936">
                  <c:v>0.2</c:v>
                </c:pt>
                <c:pt idx="2937">
                  <c:v>0.24</c:v>
                </c:pt>
                <c:pt idx="2938">
                  <c:v>0.12</c:v>
                </c:pt>
                <c:pt idx="2939">
                  <c:v>0.08</c:v>
                </c:pt>
                <c:pt idx="2940">
                  <c:v>0.24</c:v>
                </c:pt>
                <c:pt idx="2941">
                  <c:v>0.04</c:v>
                </c:pt>
                <c:pt idx="2942">
                  <c:v>0.2</c:v>
                </c:pt>
                <c:pt idx="2943">
                  <c:v>0.08</c:v>
                </c:pt>
                <c:pt idx="2944">
                  <c:v>0.28000000000000003</c:v>
                </c:pt>
                <c:pt idx="2945">
                  <c:v>0.36</c:v>
                </c:pt>
                <c:pt idx="2946">
                  <c:v>0.28000000000000003</c:v>
                </c:pt>
                <c:pt idx="2947">
                  <c:v>0.2</c:v>
                </c:pt>
                <c:pt idx="2948">
                  <c:v>0.12</c:v>
                </c:pt>
                <c:pt idx="2949">
                  <c:v>0.16</c:v>
                </c:pt>
                <c:pt idx="2950">
                  <c:v>0.16</c:v>
                </c:pt>
                <c:pt idx="2951">
                  <c:v>0.2</c:v>
                </c:pt>
                <c:pt idx="2952">
                  <c:v>0.16</c:v>
                </c:pt>
                <c:pt idx="2953">
                  <c:v>0.12</c:v>
                </c:pt>
                <c:pt idx="2954">
                  <c:v>0.28000000000000003</c:v>
                </c:pt>
                <c:pt idx="2955">
                  <c:v>0.24</c:v>
                </c:pt>
                <c:pt idx="2956">
                  <c:v>0.16</c:v>
                </c:pt>
                <c:pt idx="2957">
                  <c:v>0.16</c:v>
                </c:pt>
                <c:pt idx="2958">
                  <c:v>0.2</c:v>
                </c:pt>
                <c:pt idx="2959">
                  <c:v>0.24</c:v>
                </c:pt>
                <c:pt idx="2960">
                  <c:v>0.2</c:v>
                </c:pt>
                <c:pt idx="2961">
                  <c:v>0.2</c:v>
                </c:pt>
                <c:pt idx="2962">
                  <c:v>0.2</c:v>
                </c:pt>
                <c:pt idx="2963">
                  <c:v>0.16</c:v>
                </c:pt>
                <c:pt idx="2964">
                  <c:v>0.24</c:v>
                </c:pt>
                <c:pt idx="2965">
                  <c:v>0</c:v>
                </c:pt>
                <c:pt idx="2966">
                  <c:v>0.28000000000000003</c:v>
                </c:pt>
                <c:pt idx="2967">
                  <c:v>0.24</c:v>
                </c:pt>
                <c:pt idx="2968">
                  <c:v>0.36</c:v>
                </c:pt>
                <c:pt idx="2969">
                  <c:v>0.24</c:v>
                </c:pt>
                <c:pt idx="2970">
                  <c:v>0.2</c:v>
                </c:pt>
                <c:pt idx="2971">
                  <c:v>0.32</c:v>
                </c:pt>
                <c:pt idx="2972">
                  <c:v>0.08</c:v>
                </c:pt>
                <c:pt idx="2973">
                  <c:v>0.16</c:v>
                </c:pt>
                <c:pt idx="2974">
                  <c:v>0.12</c:v>
                </c:pt>
                <c:pt idx="2975">
                  <c:v>0.2</c:v>
                </c:pt>
                <c:pt idx="2976">
                  <c:v>0.08</c:v>
                </c:pt>
                <c:pt idx="2977">
                  <c:v>0.24</c:v>
                </c:pt>
                <c:pt idx="2978">
                  <c:v>0.2</c:v>
                </c:pt>
                <c:pt idx="2979">
                  <c:v>0.24</c:v>
                </c:pt>
                <c:pt idx="2980">
                  <c:v>0.16</c:v>
                </c:pt>
                <c:pt idx="2981">
                  <c:v>0.08</c:v>
                </c:pt>
                <c:pt idx="2982">
                  <c:v>0.08</c:v>
                </c:pt>
                <c:pt idx="2983">
                  <c:v>0.04</c:v>
                </c:pt>
                <c:pt idx="2984">
                  <c:v>0.12</c:v>
                </c:pt>
                <c:pt idx="2985">
                  <c:v>0.24</c:v>
                </c:pt>
                <c:pt idx="2986">
                  <c:v>0.16</c:v>
                </c:pt>
                <c:pt idx="2987">
                  <c:v>0.16</c:v>
                </c:pt>
                <c:pt idx="2988">
                  <c:v>0.28000000000000003</c:v>
                </c:pt>
                <c:pt idx="2989">
                  <c:v>0.16</c:v>
                </c:pt>
                <c:pt idx="2990">
                  <c:v>0.24</c:v>
                </c:pt>
                <c:pt idx="2991">
                  <c:v>0.16</c:v>
                </c:pt>
                <c:pt idx="2992">
                  <c:v>0.24</c:v>
                </c:pt>
                <c:pt idx="2993">
                  <c:v>0.32</c:v>
                </c:pt>
                <c:pt idx="2994">
                  <c:v>0.16</c:v>
                </c:pt>
                <c:pt idx="2995">
                  <c:v>0.16</c:v>
                </c:pt>
                <c:pt idx="2996">
                  <c:v>0.12</c:v>
                </c:pt>
                <c:pt idx="2997">
                  <c:v>0.2</c:v>
                </c:pt>
                <c:pt idx="2998">
                  <c:v>0.24</c:v>
                </c:pt>
                <c:pt idx="2999">
                  <c:v>0.12</c:v>
                </c:pt>
                <c:pt idx="3000">
                  <c:v>0.28000000000000003</c:v>
                </c:pt>
                <c:pt idx="3001">
                  <c:v>0.2</c:v>
                </c:pt>
                <c:pt idx="3002">
                  <c:v>0.12</c:v>
                </c:pt>
                <c:pt idx="3003">
                  <c:v>0.12</c:v>
                </c:pt>
                <c:pt idx="3004">
                  <c:v>0.28000000000000003</c:v>
                </c:pt>
                <c:pt idx="3005">
                  <c:v>0.24</c:v>
                </c:pt>
                <c:pt idx="3006">
                  <c:v>0.28000000000000003</c:v>
                </c:pt>
                <c:pt idx="3007">
                  <c:v>0.2</c:v>
                </c:pt>
                <c:pt idx="3008">
                  <c:v>0.44</c:v>
                </c:pt>
                <c:pt idx="3009">
                  <c:v>0.12</c:v>
                </c:pt>
                <c:pt idx="3010">
                  <c:v>0.24</c:v>
                </c:pt>
                <c:pt idx="3011">
                  <c:v>0.2</c:v>
                </c:pt>
                <c:pt idx="3012">
                  <c:v>0.16</c:v>
                </c:pt>
                <c:pt idx="3013">
                  <c:v>0.12</c:v>
                </c:pt>
                <c:pt idx="3014">
                  <c:v>0.12</c:v>
                </c:pt>
                <c:pt idx="3015">
                  <c:v>0.28000000000000003</c:v>
                </c:pt>
                <c:pt idx="3016">
                  <c:v>0.16</c:v>
                </c:pt>
                <c:pt idx="3017">
                  <c:v>0.2</c:v>
                </c:pt>
                <c:pt idx="3018">
                  <c:v>0.28000000000000003</c:v>
                </c:pt>
                <c:pt idx="3019">
                  <c:v>0.2</c:v>
                </c:pt>
                <c:pt idx="3020">
                  <c:v>0.16</c:v>
                </c:pt>
                <c:pt idx="3021">
                  <c:v>0.12</c:v>
                </c:pt>
                <c:pt idx="3022">
                  <c:v>0.28000000000000003</c:v>
                </c:pt>
                <c:pt idx="3023">
                  <c:v>0.12</c:v>
                </c:pt>
                <c:pt idx="3024">
                  <c:v>0.2</c:v>
                </c:pt>
                <c:pt idx="3025">
                  <c:v>0.16</c:v>
                </c:pt>
                <c:pt idx="3026">
                  <c:v>0.04</c:v>
                </c:pt>
                <c:pt idx="3027">
                  <c:v>0.16</c:v>
                </c:pt>
                <c:pt idx="3028">
                  <c:v>0.16</c:v>
                </c:pt>
                <c:pt idx="3029">
                  <c:v>0.28000000000000003</c:v>
                </c:pt>
                <c:pt idx="3030">
                  <c:v>0.28000000000000003</c:v>
                </c:pt>
                <c:pt idx="3031">
                  <c:v>0.16</c:v>
                </c:pt>
                <c:pt idx="3032">
                  <c:v>0.12</c:v>
                </c:pt>
                <c:pt idx="3033">
                  <c:v>0.16</c:v>
                </c:pt>
                <c:pt idx="3034">
                  <c:v>0.08</c:v>
                </c:pt>
                <c:pt idx="3035">
                  <c:v>0.16</c:v>
                </c:pt>
                <c:pt idx="3036">
                  <c:v>0.12</c:v>
                </c:pt>
                <c:pt idx="3037">
                  <c:v>0.32</c:v>
                </c:pt>
                <c:pt idx="3038">
                  <c:v>0.04</c:v>
                </c:pt>
                <c:pt idx="3039">
                  <c:v>0.04</c:v>
                </c:pt>
                <c:pt idx="3040">
                  <c:v>0.16</c:v>
                </c:pt>
                <c:pt idx="3041">
                  <c:v>0.24</c:v>
                </c:pt>
                <c:pt idx="3042">
                  <c:v>0.32</c:v>
                </c:pt>
                <c:pt idx="3043">
                  <c:v>0.28000000000000003</c:v>
                </c:pt>
                <c:pt idx="3044">
                  <c:v>0.2</c:v>
                </c:pt>
                <c:pt idx="3045">
                  <c:v>0.12</c:v>
                </c:pt>
                <c:pt idx="3046">
                  <c:v>0.12</c:v>
                </c:pt>
                <c:pt idx="3047">
                  <c:v>0.12</c:v>
                </c:pt>
                <c:pt idx="3048">
                  <c:v>0.28000000000000003</c:v>
                </c:pt>
                <c:pt idx="3049">
                  <c:v>0.28000000000000003</c:v>
                </c:pt>
                <c:pt idx="3050">
                  <c:v>0.2</c:v>
                </c:pt>
                <c:pt idx="3051">
                  <c:v>0.08</c:v>
                </c:pt>
                <c:pt idx="3052">
                  <c:v>0.16</c:v>
                </c:pt>
                <c:pt idx="3053">
                  <c:v>0.36</c:v>
                </c:pt>
                <c:pt idx="3054">
                  <c:v>0.2</c:v>
                </c:pt>
                <c:pt idx="3055">
                  <c:v>0.16</c:v>
                </c:pt>
                <c:pt idx="3056">
                  <c:v>0.16</c:v>
                </c:pt>
                <c:pt idx="3057">
                  <c:v>0.12</c:v>
                </c:pt>
                <c:pt idx="3058">
                  <c:v>0.24</c:v>
                </c:pt>
                <c:pt idx="3059">
                  <c:v>0.2</c:v>
                </c:pt>
                <c:pt idx="3060">
                  <c:v>0.04</c:v>
                </c:pt>
                <c:pt idx="3061">
                  <c:v>0.24</c:v>
                </c:pt>
                <c:pt idx="3062">
                  <c:v>0.12</c:v>
                </c:pt>
                <c:pt idx="3063">
                  <c:v>0.2</c:v>
                </c:pt>
                <c:pt idx="3064">
                  <c:v>0.28000000000000003</c:v>
                </c:pt>
                <c:pt idx="3065">
                  <c:v>0.08</c:v>
                </c:pt>
                <c:pt idx="3066">
                  <c:v>0.12</c:v>
                </c:pt>
                <c:pt idx="3067">
                  <c:v>0.12</c:v>
                </c:pt>
                <c:pt idx="3068">
                  <c:v>0.08</c:v>
                </c:pt>
                <c:pt idx="3069">
                  <c:v>0.2</c:v>
                </c:pt>
                <c:pt idx="3070">
                  <c:v>0.16</c:v>
                </c:pt>
                <c:pt idx="3071">
                  <c:v>0.12</c:v>
                </c:pt>
                <c:pt idx="3072">
                  <c:v>0.16</c:v>
                </c:pt>
                <c:pt idx="3073">
                  <c:v>0.12</c:v>
                </c:pt>
                <c:pt idx="3074">
                  <c:v>0.04</c:v>
                </c:pt>
                <c:pt idx="3075">
                  <c:v>0.04</c:v>
                </c:pt>
                <c:pt idx="3076">
                  <c:v>0.12</c:v>
                </c:pt>
                <c:pt idx="3077">
                  <c:v>0.2</c:v>
                </c:pt>
                <c:pt idx="3078">
                  <c:v>0.16</c:v>
                </c:pt>
                <c:pt idx="3079">
                  <c:v>0.12</c:v>
                </c:pt>
                <c:pt idx="3080">
                  <c:v>0.2</c:v>
                </c:pt>
                <c:pt idx="3081">
                  <c:v>0.28000000000000003</c:v>
                </c:pt>
                <c:pt idx="3082">
                  <c:v>0.2</c:v>
                </c:pt>
                <c:pt idx="3083">
                  <c:v>0.28000000000000003</c:v>
                </c:pt>
                <c:pt idx="3084">
                  <c:v>0.32</c:v>
                </c:pt>
                <c:pt idx="3085">
                  <c:v>0.12</c:v>
                </c:pt>
                <c:pt idx="3086">
                  <c:v>0.12</c:v>
                </c:pt>
                <c:pt idx="3087">
                  <c:v>0.12</c:v>
                </c:pt>
                <c:pt idx="3088">
                  <c:v>0.12</c:v>
                </c:pt>
                <c:pt idx="3089">
                  <c:v>0.12</c:v>
                </c:pt>
                <c:pt idx="3090">
                  <c:v>0.04</c:v>
                </c:pt>
                <c:pt idx="3091">
                  <c:v>0.24</c:v>
                </c:pt>
                <c:pt idx="3092">
                  <c:v>0.16</c:v>
                </c:pt>
                <c:pt idx="3093">
                  <c:v>0.12</c:v>
                </c:pt>
                <c:pt idx="3094">
                  <c:v>0.16</c:v>
                </c:pt>
                <c:pt idx="3095">
                  <c:v>0.12</c:v>
                </c:pt>
                <c:pt idx="3096">
                  <c:v>0.2</c:v>
                </c:pt>
                <c:pt idx="3097">
                  <c:v>0.36</c:v>
                </c:pt>
                <c:pt idx="3098">
                  <c:v>0.2</c:v>
                </c:pt>
                <c:pt idx="3099">
                  <c:v>0.24</c:v>
                </c:pt>
                <c:pt idx="3100">
                  <c:v>0.16</c:v>
                </c:pt>
                <c:pt idx="3101">
                  <c:v>0.04</c:v>
                </c:pt>
                <c:pt idx="3102">
                  <c:v>0.2</c:v>
                </c:pt>
                <c:pt idx="3103">
                  <c:v>0.08</c:v>
                </c:pt>
                <c:pt idx="3104">
                  <c:v>0.12</c:v>
                </c:pt>
                <c:pt idx="3105">
                  <c:v>0.16</c:v>
                </c:pt>
                <c:pt idx="3106">
                  <c:v>0.12</c:v>
                </c:pt>
                <c:pt idx="3107">
                  <c:v>0.12</c:v>
                </c:pt>
                <c:pt idx="3108">
                  <c:v>0.04</c:v>
                </c:pt>
                <c:pt idx="3109">
                  <c:v>0.04</c:v>
                </c:pt>
                <c:pt idx="3110">
                  <c:v>0.16</c:v>
                </c:pt>
                <c:pt idx="3111">
                  <c:v>0.12</c:v>
                </c:pt>
                <c:pt idx="3112">
                  <c:v>0.32</c:v>
                </c:pt>
                <c:pt idx="3113">
                  <c:v>0.16</c:v>
                </c:pt>
                <c:pt idx="3114">
                  <c:v>0.12</c:v>
                </c:pt>
                <c:pt idx="3115">
                  <c:v>0</c:v>
                </c:pt>
                <c:pt idx="3116">
                  <c:v>0.12</c:v>
                </c:pt>
                <c:pt idx="3117">
                  <c:v>0.12</c:v>
                </c:pt>
                <c:pt idx="3118">
                  <c:v>0.08</c:v>
                </c:pt>
                <c:pt idx="3119">
                  <c:v>0.08</c:v>
                </c:pt>
                <c:pt idx="3120">
                  <c:v>0.32</c:v>
                </c:pt>
                <c:pt idx="3121">
                  <c:v>0.24</c:v>
                </c:pt>
                <c:pt idx="3122">
                  <c:v>0.16</c:v>
                </c:pt>
                <c:pt idx="3123">
                  <c:v>0.28000000000000003</c:v>
                </c:pt>
                <c:pt idx="3124">
                  <c:v>0.16</c:v>
                </c:pt>
                <c:pt idx="3125">
                  <c:v>0.08</c:v>
                </c:pt>
                <c:pt idx="3126">
                  <c:v>0.28000000000000003</c:v>
                </c:pt>
                <c:pt idx="3127">
                  <c:v>0.12</c:v>
                </c:pt>
                <c:pt idx="3128">
                  <c:v>0.08</c:v>
                </c:pt>
                <c:pt idx="3129">
                  <c:v>0.04</c:v>
                </c:pt>
                <c:pt idx="3130">
                  <c:v>0.08</c:v>
                </c:pt>
                <c:pt idx="3131">
                  <c:v>0.12</c:v>
                </c:pt>
                <c:pt idx="3132">
                  <c:v>0.08</c:v>
                </c:pt>
                <c:pt idx="3133">
                  <c:v>0.2</c:v>
                </c:pt>
                <c:pt idx="3134">
                  <c:v>0.2</c:v>
                </c:pt>
                <c:pt idx="3135">
                  <c:v>0.24</c:v>
                </c:pt>
                <c:pt idx="3136">
                  <c:v>0.2</c:v>
                </c:pt>
                <c:pt idx="3137">
                  <c:v>0.28000000000000003</c:v>
                </c:pt>
                <c:pt idx="3138">
                  <c:v>0.08</c:v>
                </c:pt>
                <c:pt idx="3139">
                  <c:v>0.04</c:v>
                </c:pt>
                <c:pt idx="3140">
                  <c:v>0.12</c:v>
                </c:pt>
                <c:pt idx="3141">
                  <c:v>0.28000000000000003</c:v>
                </c:pt>
                <c:pt idx="3142">
                  <c:v>0.16</c:v>
                </c:pt>
                <c:pt idx="3143">
                  <c:v>0.04</c:v>
                </c:pt>
                <c:pt idx="3144">
                  <c:v>0.28000000000000003</c:v>
                </c:pt>
                <c:pt idx="3145">
                  <c:v>0.12</c:v>
                </c:pt>
                <c:pt idx="3146">
                  <c:v>0.2</c:v>
                </c:pt>
                <c:pt idx="3147">
                  <c:v>0.24</c:v>
                </c:pt>
                <c:pt idx="3148">
                  <c:v>0.12</c:v>
                </c:pt>
                <c:pt idx="3149">
                  <c:v>0.24</c:v>
                </c:pt>
                <c:pt idx="3150">
                  <c:v>0.08</c:v>
                </c:pt>
                <c:pt idx="3151">
                  <c:v>0.08</c:v>
                </c:pt>
                <c:pt idx="3152">
                  <c:v>0.04</c:v>
                </c:pt>
                <c:pt idx="3153">
                  <c:v>0.2</c:v>
                </c:pt>
                <c:pt idx="3154">
                  <c:v>0.08</c:v>
                </c:pt>
                <c:pt idx="3155">
                  <c:v>0.12</c:v>
                </c:pt>
                <c:pt idx="3156">
                  <c:v>0.24</c:v>
                </c:pt>
                <c:pt idx="3157">
                  <c:v>0.08</c:v>
                </c:pt>
                <c:pt idx="3158">
                  <c:v>0.04</c:v>
                </c:pt>
                <c:pt idx="3159">
                  <c:v>0.12</c:v>
                </c:pt>
                <c:pt idx="3160">
                  <c:v>0.04</c:v>
                </c:pt>
                <c:pt idx="3161">
                  <c:v>0.08</c:v>
                </c:pt>
                <c:pt idx="3162">
                  <c:v>0.04</c:v>
                </c:pt>
                <c:pt idx="3163">
                  <c:v>0.08</c:v>
                </c:pt>
                <c:pt idx="3164">
                  <c:v>0.2</c:v>
                </c:pt>
                <c:pt idx="3165">
                  <c:v>0.24</c:v>
                </c:pt>
                <c:pt idx="3166">
                  <c:v>0.12</c:v>
                </c:pt>
                <c:pt idx="3167">
                  <c:v>0.2</c:v>
                </c:pt>
                <c:pt idx="3168">
                  <c:v>0.24</c:v>
                </c:pt>
                <c:pt idx="3169">
                  <c:v>0.08</c:v>
                </c:pt>
                <c:pt idx="3170">
                  <c:v>0.2</c:v>
                </c:pt>
                <c:pt idx="3171">
                  <c:v>0.04</c:v>
                </c:pt>
                <c:pt idx="3172">
                  <c:v>0.08</c:v>
                </c:pt>
                <c:pt idx="3173">
                  <c:v>0.16</c:v>
                </c:pt>
                <c:pt idx="3174">
                  <c:v>0.04</c:v>
                </c:pt>
                <c:pt idx="3175">
                  <c:v>0.16</c:v>
                </c:pt>
                <c:pt idx="3176">
                  <c:v>0.12</c:v>
                </c:pt>
                <c:pt idx="3177">
                  <c:v>0.16</c:v>
                </c:pt>
                <c:pt idx="3178">
                  <c:v>0.16</c:v>
                </c:pt>
                <c:pt idx="3179">
                  <c:v>0.12</c:v>
                </c:pt>
                <c:pt idx="3180">
                  <c:v>0.36</c:v>
                </c:pt>
                <c:pt idx="3181">
                  <c:v>0.2</c:v>
                </c:pt>
                <c:pt idx="3182">
                  <c:v>0.08</c:v>
                </c:pt>
                <c:pt idx="3183">
                  <c:v>0.12</c:v>
                </c:pt>
                <c:pt idx="3184">
                  <c:v>0.24</c:v>
                </c:pt>
                <c:pt idx="3185">
                  <c:v>0.12</c:v>
                </c:pt>
                <c:pt idx="3186">
                  <c:v>0.12</c:v>
                </c:pt>
                <c:pt idx="3187">
                  <c:v>0</c:v>
                </c:pt>
                <c:pt idx="3188">
                  <c:v>0.12</c:v>
                </c:pt>
                <c:pt idx="3189">
                  <c:v>0.04</c:v>
                </c:pt>
                <c:pt idx="3190">
                  <c:v>0.2</c:v>
                </c:pt>
                <c:pt idx="3191">
                  <c:v>0.16</c:v>
                </c:pt>
                <c:pt idx="3192">
                  <c:v>0</c:v>
                </c:pt>
                <c:pt idx="3193">
                  <c:v>0.12</c:v>
                </c:pt>
                <c:pt idx="3194">
                  <c:v>0.2</c:v>
                </c:pt>
                <c:pt idx="3195">
                  <c:v>0.12</c:v>
                </c:pt>
                <c:pt idx="3196">
                  <c:v>0.08</c:v>
                </c:pt>
                <c:pt idx="3197">
                  <c:v>0.08</c:v>
                </c:pt>
                <c:pt idx="3198">
                  <c:v>0.12</c:v>
                </c:pt>
                <c:pt idx="3199">
                  <c:v>0.12</c:v>
                </c:pt>
                <c:pt idx="3200">
                  <c:v>0.12</c:v>
                </c:pt>
                <c:pt idx="3201">
                  <c:v>0.08</c:v>
                </c:pt>
                <c:pt idx="3202">
                  <c:v>0.2</c:v>
                </c:pt>
                <c:pt idx="3203">
                  <c:v>0.16</c:v>
                </c:pt>
                <c:pt idx="3204">
                  <c:v>0.12</c:v>
                </c:pt>
                <c:pt idx="3205">
                  <c:v>0.12</c:v>
                </c:pt>
                <c:pt idx="3206">
                  <c:v>0.2</c:v>
                </c:pt>
                <c:pt idx="3207">
                  <c:v>0.08</c:v>
                </c:pt>
                <c:pt idx="3208">
                  <c:v>0.24</c:v>
                </c:pt>
                <c:pt idx="3209">
                  <c:v>0.12</c:v>
                </c:pt>
                <c:pt idx="3210">
                  <c:v>0.04</c:v>
                </c:pt>
                <c:pt idx="3211">
                  <c:v>0</c:v>
                </c:pt>
                <c:pt idx="3212">
                  <c:v>0.08</c:v>
                </c:pt>
                <c:pt idx="3213">
                  <c:v>0.04</c:v>
                </c:pt>
                <c:pt idx="3214">
                  <c:v>0.08</c:v>
                </c:pt>
                <c:pt idx="3215">
                  <c:v>0.08</c:v>
                </c:pt>
                <c:pt idx="3216">
                  <c:v>0.12</c:v>
                </c:pt>
                <c:pt idx="3217">
                  <c:v>0.28000000000000003</c:v>
                </c:pt>
                <c:pt idx="3218">
                  <c:v>0.24</c:v>
                </c:pt>
                <c:pt idx="3219">
                  <c:v>0.16</c:v>
                </c:pt>
                <c:pt idx="3220">
                  <c:v>0.2</c:v>
                </c:pt>
                <c:pt idx="3221">
                  <c:v>0.12</c:v>
                </c:pt>
                <c:pt idx="3222">
                  <c:v>0.12</c:v>
                </c:pt>
                <c:pt idx="3223">
                  <c:v>0.08</c:v>
                </c:pt>
                <c:pt idx="3224">
                  <c:v>0.28000000000000003</c:v>
                </c:pt>
                <c:pt idx="3225">
                  <c:v>0.12</c:v>
                </c:pt>
                <c:pt idx="3226">
                  <c:v>0.08</c:v>
                </c:pt>
                <c:pt idx="3227">
                  <c:v>0.12</c:v>
                </c:pt>
                <c:pt idx="3228">
                  <c:v>0.08</c:v>
                </c:pt>
                <c:pt idx="3229">
                  <c:v>0.2</c:v>
                </c:pt>
                <c:pt idx="3230">
                  <c:v>0.24</c:v>
                </c:pt>
                <c:pt idx="3231">
                  <c:v>0.2</c:v>
                </c:pt>
                <c:pt idx="3232">
                  <c:v>0.16</c:v>
                </c:pt>
                <c:pt idx="3233">
                  <c:v>0.2</c:v>
                </c:pt>
                <c:pt idx="3234">
                  <c:v>0.16</c:v>
                </c:pt>
                <c:pt idx="3235">
                  <c:v>0.04</c:v>
                </c:pt>
                <c:pt idx="3236">
                  <c:v>0.12</c:v>
                </c:pt>
                <c:pt idx="3237">
                  <c:v>0.24</c:v>
                </c:pt>
                <c:pt idx="3238">
                  <c:v>0.16</c:v>
                </c:pt>
                <c:pt idx="3239">
                  <c:v>0.24</c:v>
                </c:pt>
                <c:pt idx="3240">
                  <c:v>0.16</c:v>
                </c:pt>
                <c:pt idx="3241">
                  <c:v>0.12</c:v>
                </c:pt>
                <c:pt idx="3242">
                  <c:v>0.2</c:v>
                </c:pt>
                <c:pt idx="3243">
                  <c:v>0.28000000000000003</c:v>
                </c:pt>
                <c:pt idx="3244">
                  <c:v>0.12</c:v>
                </c:pt>
                <c:pt idx="3245">
                  <c:v>0.16</c:v>
                </c:pt>
                <c:pt idx="3246">
                  <c:v>0.08</c:v>
                </c:pt>
                <c:pt idx="3247">
                  <c:v>0.08</c:v>
                </c:pt>
                <c:pt idx="3248">
                  <c:v>0.12</c:v>
                </c:pt>
                <c:pt idx="3249">
                  <c:v>0.16</c:v>
                </c:pt>
                <c:pt idx="3250">
                  <c:v>0.12</c:v>
                </c:pt>
                <c:pt idx="3251">
                  <c:v>0.04</c:v>
                </c:pt>
                <c:pt idx="3252">
                  <c:v>0.08</c:v>
                </c:pt>
                <c:pt idx="3253">
                  <c:v>0.2</c:v>
                </c:pt>
                <c:pt idx="3254">
                  <c:v>0.08</c:v>
                </c:pt>
                <c:pt idx="3255">
                  <c:v>0.24</c:v>
                </c:pt>
                <c:pt idx="3256">
                  <c:v>0.12</c:v>
                </c:pt>
                <c:pt idx="3257">
                  <c:v>0.12</c:v>
                </c:pt>
                <c:pt idx="3258">
                  <c:v>0.12</c:v>
                </c:pt>
                <c:pt idx="3259">
                  <c:v>0.2</c:v>
                </c:pt>
                <c:pt idx="3260">
                  <c:v>0.2</c:v>
                </c:pt>
                <c:pt idx="3261">
                  <c:v>0.04</c:v>
                </c:pt>
                <c:pt idx="3262">
                  <c:v>0.12</c:v>
                </c:pt>
                <c:pt idx="3263">
                  <c:v>0.2</c:v>
                </c:pt>
                <c:pt idx="3264">
                  <c:v>0.04</c:v>
                </c:pt>
                <c:pt idx="3265">
                  <c:v>0.08</c:v>
                </c:pt>
                <c:pt idx="3266">
                  <c:v>0.16</c:v>
                </c:pt>
                <c:pt idx="3267">
                  <c:v>0.16</c:v>
                </c:pt>
                <c:pt idx="3268">
                  <c:v>0.08</c:v>
                </c:pt>
                <c:pt idx="3269">
                  <c:v>0.08</c:v>
                </c:pt>
                <c:pt idx="3270">
                  <c:v>0.08</c:v>
                </c:pt>
                <c:pt idx="3271">
                  <c:v>0.12</c:v>
                </c:pt>
                <c:pt idx="3272">
                  <c:v>0.2</c:v>
                </c:pt>
                <c:pt idx="3273">
                  <c:v>0.08</c:v>
                </c:pt>
                <c:pt idx="3274">
                  <c:v>0.2</c:v>
                </c:pt>
                <c:pt idx="3275">
                  <c:v>0.08</c:v>
                </c:pt>
                <c:pt idx="3276">
                  <c:v>0.04</c:v>
                </c:pt>
                <c:pt idx="3277">
                  <c:v>0.28000000000000003</c:v>
                </c:pt>
                <c:pt idx="3278">
                  <c:v>0.08</c:v>
                </c:pt>
                <c:pt idx="3279">
                  <c:v>0.28000000000000003</c:v>
                </c:pt>
                <c:pt idx="3280">
                  <c:v>0.12</c:v>
                </c:pt>
                <c:pt idx="3281">
                  <c:v>0.16</c:v>
                </c:pt>
                <c:pt idx="3282">
                  <c:v>0.24</c:v>
                </c:pt>
                <c:pt idx="3283">
                  <c:v>0.12</c:v>
                </c:pt>
                <c:pt idx="3284">
                  <c:v>0.04</c:v>
                </c:pt>
                <c:pt idx="3285">
                  <c:v>0.16</c:v>
                </c:pt>
                <c:pt idx="3286">
                  <c:v>0.32</c:v>
                </c:pt>
                <c:pt idx="3287">
                  <c:v>0.36</c:v>
                </c:pt>
                <c:pt idx="3288">
                  <c:v>0.12</c:v>
                </c:pt>
                <c:pt idx="3289">
                  <c:v>0.12</c:v>
                </c:pt>
                <c:pt idx="3290">
                  <c:v>0.08</c:v>
                </c:pt>
                <c:pt idx="3291">
                  <c:v>0.2</c:v>
                </c:pt>
                <c:pt idx="3292">
                  <c:v>0.12</c:v>
                </c:pt>
                <c:pt idx="3293">
                  <c:v>0.24</c:v>
                </c:pt>
                <c:pt idx="3294">
                  <c:v>0.12</c:v>
                </c:pt>
                <c:pt idx="3295">
                  <c:v>0.16</c:v>
                </c:pt>
                <c:pt idx="3296">
                  <c:v>0</c:v>
                </c:pt>
                <c:pt idx="3297">
                  <c:v>0.12</c:v>
                </c:pt>
                <c:pt idx="3298">
                  <c:v>0.2</c:v>
                </c:pt>
                <c:pt idx="3299">
                  <c:v>0.04</c:v>
                </c:pt>
                <c:pt idx="3300">
                  <c:v>0.16</c:v>
                </c:pt>
                <c:pt idx="3301">
                  <c:v>0.08</c:v>
                </c:pt>
                <c:pt idx="3302">
                  <c:v>0.2</c:v>
                </c:pt>
                <c:pt idx="3303">
                  <c:v>0.4</c:v>
                </c:pt>
                <c:pt idx="3304">
                  <c:v>0.12</c:v>
                </c:pt>
                <c:pt idx="3305">
                  <c:v>0.08</c:v>
                </c:pt>
                <c:pt idx="3306">
                  <c:v>0.12</c:v>
                </c:pt>
                <c:pt idx="3307">
                  <c:v>0.2</c:v>
                </c:pt>
                <c:pt idx="3308">
                  <c:v>0.16</c:v>
                </c:pt>
                <c:pt idx="3309">
                  <c:v>0.08</c:v>
                </c:pt>
                <c:pt idx="3310">
                  <c:v>0.2</c:v>
                </c:pt>
                <c:pt idx="3311">
                  <c:v>0.12</c:v>
                </c:pt>
                <c:pt idx="3312">
                  <c:v>0.2</c:v>
                </c:pt>
                <c:pt idx="3313">
                  <c:v>0.12</c:v>
                </c:pt>
                <c:pt idx="3314">
                  <c:v>0.12</c:v>
                </c:pt>
                <c:pt idx="3315">
                  <c:v>0.12</c:v>
                </c:pt>
                <c:pt idx="3316">
                  <c:v>0.16</c:v>
                </c:pt>
                <c:pt idx="3317">
                  <c:v>0.12</c:v>
                </c:pt>
                <c:pt idx="3318">
                  <c:v>0.08</c:v>
                </c:pt>
                <c:pt idx="3319">
                  <c:v>0.16</c:v>
                </c:pt>
                <c:pt idx="3320">
                  <c:v>0.16</c:v>
                </c:pt>
                <c:pt idx="3321">
                  <c:v>0.24</c:v>
                </c:pt>
                <c:pt idx="3322">
                  <c:v>0.28000000000000003</c:v>
                </c:pt>
                <c:pt idx="3323">
                  <c:v>0.16</c:v>
                </c:pt>
                <c:pt idx="3324">
                  <c:v>0.16</c:v>
                </c:pt>
                <c:pt idx="3325">
                  <c:v>0.08</c:v>
                </c:pt>
                <c:pt idx="3326">
                  <c:v>0.04</c:v>
                </c:pt>
                <c:pt idx="3327">
                  <c:v>0.28000000000000003</c:v>
                </c:pt>
                <c:pt idx="3328">
                  <c:v>0.12</c:v>
                </c:pt>
                <c:pt idx="3329">
                  <c:v>0.16</c:v>
                </c:pt>
                <c:pt idx="3330">
                  <c:v>0.08</c:v>
                </c:pt>
                <c:pt idx="3331">
                  <c:v>0.24</c:v>
                </c:pt>
                <c:pt idx="3332">
                  <c:v>0.08</c:v>
                </c:pt>
                <c:pt idx="3333">
                  <c:v>0.32</c:v>
                </c:pt>
                <c:pt idx="3334">
                  <c:v>0.12</c:v>
                </c:pt>
                <c:pt idx="3335">
                  <c:v>0.04</c:v>
                </c:pt>
                <c:pt idx="3336">
                  <c:v>0.12</c:v>
                </c:pt>
                <c:pt idx="3337">
                  <c:v>0.08</c:v>
                </c:pt>
                <c:pt idx="3338">
                  <c:v>0.24</c:v>
                </c:pt>
                <c:pt idx="3339">
                  <c:v>0.08</c:v>
                </c:pt>
                <c:pt idx="3340">
                  <c:v>0.12</c:v>
                </c:pt>
                <c:pt idx="3341">
                  <c:v>0.24</c:v>
                </c:pt>
                <c:pt idx="3342">
                  <c:v>0.24</c:v>
                </c:pt>
                <c:pt idx="3343">
                  <c:v>0.16</c:v>
                </c:pt>
                <c:pt idx="3344">
                  <c:v>0.08</c:v>
                </c:pt>
                <c:pt idx="3345">
                  <c:v>0.12</c:v>
                </c:pt>
                <c:pt idx="3346">
                  <c:v>0.04</c:v>
                </c:pt>
                <c:pt idx="3347">
                  <c:v>0.08</c:v>
                </c:pt>
                <c:pt idx="3348">
                  <c:v>0.12</c:v>
                </c:pt>
                <c:pt idx="3349">
                  <c:v>0</c:v>
                </c:pt>
                <c:pt idx="3350">
                  <c:v>0.04</c:v>
                </c:pt>
                <c:pt idx="3351">
                  <c:v>0</c:v>
                </c:pt>
                <c:pt idx="3352">
                  <c:v>0.04</c:v>
                </c:pt>
                <c:pt idx="3353">
                  <c:v>0.24</c:v>
                </c:pt>
                <c:pt idx="3354">
                  <c:v>0.08</c:v>
                </c:pt>
                <c:pt idx="3355">
                  <c:v>0</c:v>
                </c:pt>
                <c:pt idx="3356">
                  <c:v>0.16</c:v>
                </c:pt>
                <c:pt idx="3357">
                  <c:v>0.12</c:v>
                </c:pt>
                <c:pt idx="3358">
                  <c:v>0.2</c:v>
                </c:pt>
                <c:pt idx="3359">
                  <c:v>0.08</c:v>
                </c:pt>
                <c:pt idx="3360">
                  <c:v>0.2</c:v>
                </c:pt>
                <c:pt idx="3361">
                  <c:v>0.12</c:v>
                </c:pt>
                <c:pt idx="3362">
                  <c:v>0.2</c:v>
                </c:pt>
                <c:pt idx="3363">
                  <c:v>0.08</c:v>
                </c:pt>
                <c:pt idx="3364">
                  <c:v>0.04</c:v>
                </c:pt>
                <c:pt idx="3365">
                  <c:v>0.04</c:v>
                </c:pt>
                <c:pt idx="3366">
                  <c:v>0.04</c:v>
                </c:pt>
                <c:pt idx="3367">
                  <c:v>0.08</c:v>
                </c:pt>
                <c:pt idx="3368">
                  <c:v>0.04</c:v>
                </c:pt>
                <c:pt idx="3369">
                  <c:v>0.2</c:v>
                </c:pt>
                <c:pt idx="3370">
                  <c:v>0.2</c:v>
                </c:pt>
                <c:pt idx="3371">
                  <c:v>0.16</c:v>
                </c:pt>
                <c:pt idx="3372">
                  <c:v>0.16</c:v>
                </c:pt>
                <c:pt idx="3373">
                  <c:v>0.16</c:v>
                </c:pt>
                <c:pt idx="3374">
                  <c:v>0.04</c:v>
                </c:pt>
                <c:pt idx="3375">
                  <c:v>0.2</c:v>
                </c:pt>
                <c:pt idx="3376">
                  <c:v>0.2</c:v>
                </c:pt>
                <c:pt idx="3377">
                  <c:v>0.12</c:v>
                </c:pt>
                <c:pt idx="3378">
                  <c:v>0.04</c:v>
                </c:pt>
                <c:pt idx="3379">
                  <c:v>0.12</c:v>
                </c:pt>
                <c:pt idx="3380">
                  <c:v>0.12</c:v>
                </c:pt>
                <c:pt idx="3381">
                  <c:v>0.08</c:v>
                </c:pt>
                <c:pt idx="3382">
                  <c:v>0.08</c:v>
                </c:pt>
                <c:pt idx="3383">
                  <c:v>0.12</c:v>
                </c:pt>
                <c:pt idx="3384">
                  <c:v>0.12</c:v>
                </c:pt>
                <c:pt idx="3385">
                  <c:v>0.12</c:v>
                </c:pt>
                <c:pt idx="3386">
                  <c:v>0.2</c:v>
                </c:pt>
                <c:pt idx="3387">
                  <c:v>0.08</c:v>
                </c:pt>
                <c:pt idx="3388">
                  <c:v>0.16</c:v>
                </c:pt>
                <c:pt idx="3389">
                  <c:v>0.04</c:v>
                </c:pt>
                <c:pt idx="3390">
                  <c:v>0.04</c:v>
                </c:pt>
                <c:pt idx="3391">
                  <c:v>0.16</c:v>
                </c:pt>
                <c:pt idx="3392">
                  <c:v>0.12</c:v>
                </c:pt>
                <c:pt idx="3393">
                  <c:v>0.08</c:v>
                </c:pt>
                <c:pt idx="3394">
                  <c:v>0.08</c:v>
                </c:pt>
                <c:pt idx="3395">
                  <c:v>0.12</c:v>
                </c:pt>
                <c:pt idx="3396">
                  <c:v>0.08</c:v>
                </c:pt>
                <c:pt idx="3397">
                  <c:v>0.16</c:v>
                </c:pt>
                <c:pt idx="3398">
                  <c:v>0.32</c:v>
                </c:pt>
                <c:pt idx="3399">
                  <c:v>0.04</c:v>
                </c:pt>
                <c:pt idx="3400">
                  <c:v>0.16</c:v>
                </c:pt>
                <c:pt idx="3401">
                  <c:v>0.08</c:v>
                </c:pt>
                <c:pt idx="3402">
                  <c:v>0.24</c:v>
                </c:pt>
                <c:pt idx="3403">
                  <c:v>0.08</c:v>
                </c:pt>
                <c:pt idx="3404">
                  <c:v>0.04</c:v>
                </c:pt>
                <c:pt idx="3405">
                  <c:v>0.08</c:v>
                </c:pt>
                <c:pt idx="3406">
                  <c:v>0.2</c:v>
                </c:pt>
                <c:pt idx="3407">
                  <c:v>0.24</c:v>
                </c:pt>
                <c:pt idx="3408">
                  <c:v>0.08</c:v>
                </c:pt>
                <c:pt idx="3409">
                  <c:v>0.12</c:v>
                </c:pt>
                <c:pt idx="3410">
                  <c:v>0.04</c:v>
                </c:pt>
                <c:pt idx="3411">
                  <c:v>0.12</c:v>
                </c:pt>
                <c:pt idx="3412">
                  <c:v>0.12</c:v>
                </c:pt>
                <c:pt idx="3413">
                  <c:v>0.12</c:v>
                </c:pt>
                <c:pt idx="3414">
                  <c:v>0.16</c:v>
                </c:pt>
                <c:pt idx="3415">
                  <c:v>0.12</c:v>
                </c:pt>
                <c:pt idx="3416">
                  <c:v>0.08</c:v>
                </c:pt>
                <c:pt idx="3417">
                  <c:v>0.16</c:v>
                </c:pt>
                <c:pt idx="3418">
                  <c:v>0.12</c:v>
                </c:pt>
                <c:pt idx="3419">
                  <c:v>0.04</c:v>
                </c:pt>
                <c:pt idx="3420">
                  <c:v>0.08</c:v>
                </c:pt>
                <c:pt idx="3421">
                  <c:v>0.04</c:v>
                </c:pt>
                <c:pt idx="3422">
                  <c:v>0.04</c:v>
                </c:pt>
                <c:pt idx="3423">
                  <c:v>0.08</c:v>
                </c:pt>
                <c:pt idx="3424">
                  <c:v>0.12</c:v>
                </c:pt>
                <c:pt idx="3425">
                  <c:v>0.04</c:v>
                </c:pt>
                <c:pt idx="3426">
                  <c:v>0.12</c:v>
                </c:pt>
                <c:pt idx="3427">
                  <c:v>0.08</c:v>
                </c:pt>
                <c:pt idx="3428">
                  <c:v>0.12</c:v>
                </c:pt>
                <c:pt idx="3429">
                  <c:v>0.04</c:v>
                </c:pt>
                <c:pt idx="3430">
                  <c:v>0.08</c:v>
                </c:pt>
                <c:pt idx="3431">
                  <c:v>0.16</c:v>
                </c:pt>
                <c:pt idx="3432">
                  <c:v>0.12</c:v>
                </c:pt>
                <c:pt idx="3433">
                  <c:v>0.12</c:v>
                </c:pt>
                <c:pt idx="3434">
                  <c:v>0.04</c:v>
                </c:pt>
                <c:pt idx="3435">
                  <c:v>0.16</c:v>
                </c:pt>
                <c:pt idx="3436">
                  <c:v>0.28000000000000003</c:v>
                </c:pt>
                <c:pt idx="3437">
                  <c:v>0.04</c:v>
                </c:pt>
                <c:pt idx="3438">
                  <c:v>0.08</c:v>
                </c:pt>
                <c:pt idx="3439">
                  <c:v>0.08</c:v>
                </c:pt>
                <c:pt idx="3440">
                  <c:v>0.08</c:v>
                </c:pt>
                <c:pt idx="3441">
                  <c:v>0.28000000000000003</c:v>
                </c:pt>
                <c:pt idx="3442">
                  <c:v>0</c:v>
                </c:pt>
                <c:pt idx="3443">
                  <c:v>0.16</c:v>
                </c:pt>
                <c:pt idx="3444">
                  <c:v>0</c:v>
                </c:pt>
                <c:pt idx="3445">
                  <c:v>0.16</c:v>
                </c:pt>
                <c:pt idx="3446">
                  <c:v>0.04</c:v>
                </c:pt>
                <c:pt idx="3447">
                  <c:v>0.08</c:v>
                </c:pt>
                <c:pt idx="3448">
                  <c:v>0.08</c:v>
                </c:pt>
                <c:pt idx="3449">
                  <c:v>0.16</c:v>
                </c:pt>
                <c:pt idx="3450">
                  <c:v>0.08</c:v>
                </c:pt>
                <c:pt idx="3451">
                  <c:v>0.04</c:v>
                </c:pt>
                <c:pt idx="3452">
                  <c:v>0.16</c:v>
                </c:pt>
                <c:pt idx="3453">
                  <c:v>0.16</c:v>
                </c:pt>
                <c:pt idx="3454">
                  <c:v>0.12</c:v>
                </c:pt>
                <c:pt idx="3455">
                  <c:v>0.08</c:v>
                </c:pt>
                <c:pt idx="3456">
                  <c:v>0.12</c:v>
                </c:pt>
                <c:pt idx="3457">
                  <c:v>0.2</c:v>
                </c:pt>
                <c:pt idx="3458">
                  <c:v>0.16</c:v>
                </c:pt>
                <c:pt idx="3459">
                  <c:v>0.2</c:v>
                </c:pt>
                <c:pt idx="3460">
                  <c:v>0.16</c:v>
                </c:pt>
                <c:pt idx="3461">
                  <c:v>0.04</c:v>
                </c:pt>
                <c:pt idx="3462">
                  <c:v>0</c:v>
                </c:pt>
                <c:pt idx="3463">
                  <c:v>0.12</c:v>
                </c:pt>
                <c:pt idx="3464">
                  <c:v>0</c:v>
                </c:pt>
                <c:pt idx="3465">
                  <c:v>0.16</c:v>
                </c:pt>
                <c:pt idx="3466">
                  <c:v>0.08</c:v>
                </c:pt>
                <c:pt idx="3467">
                  <c:v>0.16</c:v>
                </c:pt>
                <c:pt idx="3468">
                  <c:v>0.16</c:v>
                </c:pt>
                <c:pt idx="3469">
                  <c:v>0.12</c:v>
                </c:pt>
                <c:pt idx="3470">
                  <c:v>0.04</c:v>
                </c:pt>
                <c:pt idx="3471">
                  <c:v>0.12</c:v>
                </c:pt>
                <c:pt idx="3472">
                  <c:v>0</c:v>
                </c:pt>
                <c:pt idx="3473">
                  <c:v>0.04</c:v>
                </c:pt>
                <c:pt idx="3474">
                  <c:v>0.08</c:v>
                </c:pt>
                <c:pt idx="3475">
                  <c:v>0.2</c:v>
                </c:pt>
                <c:pt idx="3476">
                  <c:v>0.08</c:v>
                </c:pt>
                <c:pt idx="3477">
                  <c:v>0</c:v>
                </c:pt>
                <c:pt idx="3478">
                  <c:v>0.12</c:v>
                </c:pt>
                <c:pt idx="3479">
                  <c:v>0.08</c:v>
                </c:pt>
                <c:pt idx="3480">
                  <c:v>0.08</c:v>
                </c:pt>
                <c:pt idx="3481">
                  <c:v>0.08</c:v>
                </c:pt>
                <c:pt idx="3482">
                  <c:v>0.08</c:v>
                </c:pt>
                <c:pt idx="3483">
                  <c:v>0.04</c:v>
                </c:pt>
                <c:pt idx="3484">
                  <c:v>0.2</c:v>
                </c:pt>
                <c:pt idx="3485">
                  <c:v>0.08</c:v>
                </c:pt>
                <c:pt idx="3486">
                  <c:v>0.2</c:v>
                </c:pt>
                <c:pt idx="3487">
                  <c:v>0</c:v>
                </c:pt>
                <c:pt idx="3488">
                  <c:v>0.16</c:v>
                </c:pt>
                <c:pt idx="3489">
                  <c:v>0.16</c:v>
                </c:pt>
                <c:pt idx="3490">
                  <c:v>0.24</c:v>
                </c:pt>
                <c:pt idx="3491">
                  <c:v>0.12</c:v>
                </c:pt>
                <c:pt idx="3492">
                  <c:v>0.16</c:v>
                </c:pt>
                <c:pt idx="3493">
                  <c:v>0.08</c:v>
                </c:pt>
                <c:pt idx="3494">
                  <c:v>0.04</c:v>
                </c:pt>
                <c:pt idx="3495">
                  <c:v>0.12</c:v>
                </c:pt>
                <c:pt idx="3496">
                  <c:v>0.04</c:v>
                </c:pt>
                <c:pt idx="3497">
                  <c:v>0.08</c:v>
                </c:pt>
                <c:pt idx="3498">
                  <c:v>0.16</c:v>
                </c:pt>
                <c:pt idx="3499">
                  <c:v>0.08</c:v>
                </c:pt>
                <c:pt idx="3500">
                  <c:v>0.12</c:v>
                </c:pt>
                <c:pt idx="3501">
                  <c:v>0.24</c:v>
                </c:pt>
                <c:pt idx="3502">
                  <c:v>0.2</c:v>
                </c:pt>
                <c:pt idx="3503">
                  <c:v>0</c:v>
                </c:pt>
                <c:pt idx="3504">
                  <c:v>0.12</c:v>
                </c:pt>
                <c:pt idx="3505">
                  <c:v>0.08</c:v>
                </c:pt>
                <c:pt idx="3506">
                  <c:v>0.04</c:v>
                </c:pt>
                <c:pt idx="3507">
                  <c:v>0.08</c:v>
                </c:pt>
                <c:pt idx="3508">
                  <c:v>0.08</c:v>
                </c:pt>
                <c:pt idx="3509">
                  <c:v>0.04</c:v>
                </c:pt>
                <c:pt idx="3510">
                  <c:v>0.16</c:v>
                </c:pt>
                <c:pt idx="3511">
                  <c:v>0.16</c:v>
                </c:pt>
                <c:pt idx="3512">
                  <c:v>0.04</c:v>
                </c:pt>
                <c:pt idx="3513">
                  <c:v>0.08</c:v>
                </c:pt>
                <c:pt idx="3514">
                  <c:v>0.08</c:v>
                </c:pt>
                <c:pt idx="3515">
                  <c:v>0.04</c:v>
                </c:pt>
                <c:pt idx="3516">
                  <c:v>0.12</c:v>
                </c:pt>
                <c:pt idx="3517">
                  <c:v>0.08</c:v>
                </c:pt>
                <c:pt idx="3518">
                  <c:v>0.12</c:v>
                </c:pt>
                <c:pt idx="3519">
                  <c:v>0.04</c:v>
                </c:pt>
                <c:pt idx="3520">
                  <c:v>0.08</c:v>
                </c:pt>
                <c:pt idx="3521">
                  <c:v>0.16</c:v>
                </c:pt>
                <c:pt idx="3522">
                  <c:v>0.12</c:v>
                </c:pt>
                <c:pt idx="3523">
                  <c:v>0</c:v>
                </c:pt>
                <c:pt idx="3524">
                  <c:v>0.08</c:v>
                </c:pt>
                <c:pt idx="3525">
                  <c:v>0.08</c:v>
                </c:pt>
                <c:pt idx="3526">
                  <c:v>0.04</c:v>
                </c:pt>
                <c:pt idx="3527">
                  <c:v>0.04</c:v>
                </c:pt>
                <c:pt idx="3528">
                  <c:v>0.16</c:v>
                </c:pt>
                <c:pt idx="3529">
                  <c:v>0.12</c:v>
                </c:pt>
                <c:pt idx="3530">
                  <c:v>0.04</c:v>
                </c:pt>
                <c:pt idx="3531">
                  <c:v>0.12</c:v>
                </c:pt>
                <c:pt idx="3532">
                  <c:v>0.08</c:v>
                </c:pt>
                <c:pt idx="3533">
                  <c:v>0.04</c:v>
                </c:pt>
                <c:pt idx="3534">
                  <c:v>0.04</c:v>
                </c:pt>
                <c:pt idx="3535">
                  <c:v>0.04</c:v>
                </c:pt>
                <c:pt idx="3536">
                  <c:v>0.12</c:v>
                </c:pt>
                <c:pt idx="3537">
                  <c:v>0.04</c:v>
                </c:pt>
                <c:pt idx="3538">
                  <c:v>0.12</c:v>
                </c:pt>
                <c:pt idx="3539">
                  <c:v>0</c:v>
                </c:pt>
                <c:pt idx="3540">
                  <c:v>0.08</c:v>
                </c:pt>
                <c:pt idx="3541">
                  <c:v>0</c:v>
                </c:pt>
                <c:pt idx="3542">
                  <c:v>0.04</c:v>
                </c:pt>
                <c:pt idx="3543">
                  <c:v>0.04</c:v>
                </c:pt>
                <c:pt idx="3544">
                  <c:v>0</c:v>
                </c:pt>
                <c:pt idx="3545">
                  <c:v>0</c:v>
                </c:pt>
                <c:pt idx="3546">
                  <c:v>0</c:v>
                </c:pt>
                <c:pt idx="3547">
                  <c:v>0.12</c:v>
                </c:pt>
                <c:pt idx="3548">
                  <c:v>0.08</c:v>
                </c:pt>
                <c:pt idx="3549">
                  <c:v>0.24</c:v>
                </c:pt>
                <c:pt idx="3550">
                  <c:v>0.12</c:v>
                </c:pt>
                <c:pt idx="3551">
                  <c:v>0.04</c:v>
                </c:pt>
                <c:pt idx="3552">
                  <c:v>0.04</c:v>
                </c:pt>
                <c:pt idx="3553">
                  <c:v>0.12</c:v>
                </c:pt>
                <c:pt idx="3554">
                  <c:v>0.04</c:v>
                </c:pt>
                <c:pt idx="3555">
                  <c:v>0.08</c:v>
                </c:pt>
                <c:pt idx="3556">
                  <c:v>0.16</c:v>
                </c:pt>
                <c:pt idx="3557">
                  <c:v>0</c:v>
                </c:pt>
                <c:pt idx="3558">
                  <c:v>0.24</c:v>
                </c:pt>
                <c:pt idx="3559">
                  <c:v>0.04</c:v>
                </c:pt>
                <c:pt idx="3560">
                  <c:v>0.04</c:v>
                </c:pt>
                <c:pt idx="3561">
                  <c:v>0.04</c:v>
                </c:pt>
                <c:pt idx="3562">
                  <c:v>0.12</c:v>
                </c:pt>
                <c:pt idx="3563">
                  <c:v>0.08</c:v>
                </c:pt>
                <c:pt idx="3564">
                  <c:v>0.12</c:v>
                </c:pt>
                <c:pt idx="3565">
                  <c:v>0.16</c:v>
                </c:pt>
                <c:pt idx="3566">
                  <c:v>0.12</c:v>
                </c:pt>
                <c:pt idx="3567">
                  <c:v>0.16</c:v>
                </c:pt>
                <c:pt idx="3568">
                  <c:v>0</c:v>
                </c:pt>
                <c:pt idx="3569">
                  <c:v>0.08</c:v>
                </c:pt>
                <c:pt idx="3570">
                  <c:v>0.12</c:v>
                </c:pt>
                <c:pt idx="3571">
                  <c:v>0.12</c:v>
                </c:pt>
                <c:pt idx="3572">
                  <c:v>0</c:v>
                </c:pt>
                <c:pt idx="3573">
                  <c:v>0.16</c:v>
                </c:pt>
                <c:pt idx="3574">
                  <c:v>0.08</c:v>
                </c:pt>
                <c:pt idx="3575">
                  <c:v>0.04</c:v>
                </c:pt>
                <c:pt idx="3576">
                  <c:v>0.12</c:v>
                </c:pt>
                <c:pt idx="3577">
                  <c:v>0.08</c:v>
                </c:pt>
                <c:pt idx="3578">
                  <c:v>0</c:v>
                </c:pt>
                <c:pt idx="3579">
                  <c:v>0.12</c:v>
                </c:pt>
                <c:pt idx="3580">
                  <c:v>0</c:v>
                </c:pt>
                <c:pt idx="3581">
                  <c:v>0.08</c:v>
                </c:pt>
                <c:pt idx="3582">
                  <c:v>0</c:v>
                </c:pt>
                <c:pt idx="3583">
                  <c:v>0.04</c:v>
                </c:pt>
                <c:pt idx="3584">
                  <c:v>0.16</c:v>
                </c:pt>
                <c:pt idx="3585">
                  <c:v>0.2</c:v>
                </c:pt>
                <c:pt idx="3586">
                  <c:v>0.08</c:v>
                </c:pt>
                <c:pt idx="3587">
                  <c:v>0.04</c:v>
                </c:pt>
                <c:pt idx="3588">
                  <c:v>0.12</c:v>
                </c:pt>
                <c:pt idx="3589">
                  <c:v>0.2</c:v>
                </c:pt>
                <c:pt idx="3590">
                  <c:v>0.24</c:v>
                </c:pt>
                <c:pt idx="3591">
                  <c:v>0.08</c:v>
                </c:pt>
                <c:pt idx="3592">
                  <c:v>0.16</c:v>
                </c:pt>
                <c:pt idx="3593">
                  <c:v>0.08</c:v>
                </c:pt>
                <c:pt idx="3594">
                  <c:v>0.08</c:v>
                </c:pt>
                <c:pt idx="3595">
                  <c:v>0.08</c:v>
                </c:pt>
                <c:pt idx="3596">
                  <c:v>0.08</c:v>
                </c:pt>
                <c:pt idx="3597">
                  <c:v>0.08</c:v>
                </c:pt>
                <c:pt idx="3598">
                  <c:v>0.04</c:v>
                </c:pt>
                <c:pt idx="3599">
                  <c:v>0.08</c:v>
                </c:pt>
                <c:pt idx="3600">
                  <c:v>0.08</c:v>
                </c:pt>
                <c:pt idx="3601">
                  <c:v>0.04</c:v>
                </c:pt>
                <c:pt idx="3602">
                  <c:v>0.04</c:v>
                </c:pt>
                <c:pt idx="3603">
                  <c:v>0.04</c:v>
                </c:pt>
                <c:pt idx="3604">
                  <c:v>0.04</c:v>
                </c:pt>
                <c:pt idx="3605">
                  <c:v>0</c:v>
                </c:pt>
                <c:pt idx="3606">
                  <c:v>0.08</c:v>
                </c:pt>
                <c:pt idx="3607">
                  <c:v>0.08</c:v>
                </c:pt>
                <c:pt idx="3608">
                  <c:v>0.12</c:v>
                </c:pt>
                <c:pt idx="3609">
                  <c:v>0.12</c:v>
                </c:pt>
                <c:pt idx="3610">
                  <c:v>0.12</c:v>
                </c:pt>
                <c:pt idx="3611">
                  <c:v>0.12</c:v>
                </c:pt>
                <c:pt idx="3612">
                  <c:v>0</c:v>
                </c:pt>
                <c:pt idx="3613">
                  <c:v>0.12</c:v>
                </c:pt>
                <c:pt idx="3614">
                  <c:v>0.08</c:v>
                </c:pt>
                <c:pt idx="3615">
                  <c:v>0.12</c:v>
                </c:pt>
                <c:pt idx="3616">
                  <c:v>0.2</c:v>
                </c:pt>
                <c:pt idx="3617">
                  <c:v>0.12</c:v>
                </c:pt>
                <c:pt idx="3618">
                  <c:v>0.16</c:v>
                </c:pt>
                <c:pt idx="3619">
                  <c:v>0.04</c:v>
                </c:pt>
                <c:pt idx="3620">
                  <c:v>0.16</c:v>
                </c:pt>
                <c:pt idx="3621">
                  <c:v>0</c:v>
                </c:pt>
                <c:pt idx="3622">
                  <c:v>0.16</c:v>
                </c:pt>
                <c:pt idx="3623">
                  <c:v>0.04</c:v>
                </c:pt>
                <c:pt idx="3624">
                  <c:v>0.04</c:v>
                </c:pt>
                <c:pt idx="3625">
                  <c:v>0.12</c:v>
                </c:pt>
                <c:pt idx="3626">
                  <c:v>0</c:v>
                </c:pt>
                <c:pt idx="3627">
                  <c:v>0.16</c:v>
                </c:pt>
                <c:pt idx="3628">
                  <c:v>0.04</c:v>
                </c:pt>
                <c:pt idx="3629">
                  <c:v>0.04</c:v>
                </c:pt>
                <c:pt idx="3630">
                  <c:v>0.08</c:v>
                </c:pt>
                <c:pt idx="3631">
                  <c:v>0.08</c:v>
                </c:pt>
                <c:pt idx="3632">
                  <c:v>0.04</c:v>
                </c:pt>
                <c:pt idx="3633">
                  <c:v>0.08</c:v>
                </c:pt>
                <c:pt idx="3634">
                  <c:v>0.2</c:v>
                </c:pt>
                <c:pt idx="3635">
                  <c:v>0.08</c:v>
                </c:pt>
                <c:pt idx="3636">
                  <c:v>0.04</c:v>
                </c:pt>
                <c:pt idx="3637">
                  <c:v>0.12</c:v>
                </c:pt>
                <c:pt idx="3638">
                  <c:v>0.2</c:v>
                </c:pt>
                <c:pt idx="3639">
                  <c:v>0.16</c:v>
                </c:pt>
                <c:pt idx="3640">
                  <c:v>0.04</c:v>
                </c:pt>
                <c:pt idx="3641">
                  <c:v>0.24</c:v>
                </c:pt>
                <c:pt idx="3642">
                  <c:v>0.08</c:v>
                </c:pt>
                <c:pt idx="3643">
                  <c:v>0.04</c:v>
                </c:pt>
                <c:pt idx="3644">
                  <c:v>0.08</c:v>
                </c:pt>
                <c:pt idx="3645">
                  <c:v>0</c:v>
                </c:pt>
                <c:pt idx="3646">
                  <c:v>0.12</c:v>
                </c:pt>
                <c:pt idx="3647">
                  <c:v>0.08</c:v>
                </c:pt>
                <c:pt idx="3648">
                  <c:v>0.04</c:v>
                </c:pt>
                <c:pt idx="3649">
                  <c:v>0.08</c:v>
                </c:pt>
                <c:pt idx="3650">
                  <c:v>0.04</c:v>
                </c:pt>
                <c:pt idx="3651">
                  <c:v>0.12</c:v>
                </c:pt>
                <c:pt idx="3652">
                  <c:v>0.04</c:v>
                </c:pt>
                <c:pt idx="3653">
                  <c:v>0.08</c:v>
                </c:pt>
                <c:pt idx="3654">
                  <c:v>0.08</c:v>
                </c:pt>
                <c:pt idx="3655">
                  <c:v>0.12</c:v>
                </c:pt>
                <c:pt idx="3656">
                  <c:v>0.08</c:v>
                </c:pt>
                <c:pt idx="3657">
                  <c:v>0.04</c:v>
                </c:pt>
                <c:pt idx="3658">
                  <c:v>0.08</c:v>
                </c:pt>
                <c:pt idx="3659">
                  <c:v>0.24</c:v>
                </c:pt>
                <c:pt idx="3660">
                  <c:v>0.04</c:v>
                </c:pt>
                <c:pt idx="3661">
                  <c:v>0.08</c:v>
                </c:pt>
                <c:pt idx="3662">
                  <c:v>0</c:v>
                </c:pt>
                <c:pt idx="3663">
                  <c:v>0.04</c:v>
                </c:pt>
                <c:pt idx="3664">
                  <c:v>0.08</c:v>
                </c:pt>
                <c:pt idx="3665">
                  <c:v>0.04</c:v>
                </c:pt>
                <c:pt idx="3666">
                  <c:v>0.08</c:v>
                </c:pt>
                <c:pt idx="3667">
                  <c:v>0.08</c:v>
                </c:pt>
                <c:pt idx="3668">
                  <c:v>0.12</c:v>
                </c:pt>
                <c:pt idx="3669">
                  <c:v>0.04</c:v>
                </c:pt>
                <c:pt idx="3670">
                  <c:v>0.08</c:v>
                </c:pt>
                <c:pt idx="3671">
                  <c:v>0</c:v>
                </c:pt>
                <c:pt idx="3672">
                  <c:v>0.16</c:v>
                </c:pt>
                <c:pt idx="3673">
                  <c:v>0.04</c:v>
                </c:pt>
                <c:pt idx="3674">
                  <c:v>0.04</c:v>
                </c:pt>
                <c:pt idx="3675">
                  <c:v>0.08</c:v>
                </c:pt>
                <c:pt idx="3676">
                  <c:v>0.12</c:v>
                </c:pt>
                <c:pt idx="3677">
                  <c:v>0.12</c:v>
                </c:pt>
                <c:pt idx="3678">
                  <c:v>0.04</c:v>
                </c:pt>
                <c:pt idx="3679">
                  <c:v>0.08</c:v>
                </c:pt>
                <c:pt idx="3680">
                  <c:v>0.04</c:v>
                </c:pt>
                <c:pt idx="3681">
                  <c:v>0.04</c:v>
                </c:pt>
                <c:pt idx="3682">
                  <c:v>0</c:v>
                </c:pt>
                <c:pt idx="3683">
                  <c:v>0.04</c:v>
                </c:pt>
                <c:pt idx="3684">
                  <c:v>0.12</c:v>
                </c:pt>
                <c:pt idx="3685">
                  <c:v>0.08</c:v>
                </c:pt>
                <c:pt idx="3686">
                  <c:v>0</c:v>
                </c:pt>
                <c:pt idx="3687">
                  <c:v>0.08</c:v>
                </c:pt>
                <c:pt idx="3688">
                  <c:v>0.04</c:v>
                </c:pt>
                <c:pt idx="3689">
                  <c:v>0.16</c:v>
                </c:pt>
                <c:pt idx="3690">
                  <c:v>0.08</c:v>
                </c:pt>
                <c:pt idx="3691">
                  <c:v>0.04</c:v>
                </c:pt>
                <c:pt idx="3692">
                  <c:v>0.04</c:v>
                </c:pt>
                <c:pt idx="3693">
                  <c:v>0.16</c:v>
                </c:pt>
                <c:pt idx="3694">
                  <c:v>0.2</c:v>
                </c:pt>
                <c:pt idx="3695">
                  <c:v>0.08</c:v>
                </c:pt>
                <c:pt idx="3696">
                  <c:v>0.12</c:v>
                </c:pt>
                <c:pt idx="3697">
                  <c:v>0.08</c:v>
                </c:pt>
                <c:pt idx="3698">
                  <c:v>0.08</c:v>
                </c:pt>
                <c:pt idx="3699">
                  <c:v>0.04</c:v>
                </c:pt>
                <c:pt idx="3700">
                  <c:v>0.04</c:v>
                </c:pt>
                <c:pt idx="3701">
                  <c:v>0.04</c:v>
                </c:pt>
                <c:pt idx="3702">
                  <c:v>0.12</c:v>
                </c:pt>
                <c:pt idx="3703">
                  <c:v>0.08</c:v>
                </c:pt>
                <c:pt idx="3704">
                  <c:v>0</c:v>
                </c:pt>
                <c:pt idx="3705">
                  <c:v>0.04</c:v>
                </c:pt>
                <c:pt idx="3706">
                  <c:v>0.12</c:v>
                </c:pt>
                <c:pt idx="3707">
                  <c:v>0.12</c:v>
                </c:pt>
                <c:pt idx="3708">
                  <c:v>0.04</c:v>
                </c:pt>
                <c:pt idx="3709">
                  <c:v>0.04</c:v>
                </c:pt>
                <c:pt idx="3710">
                  <c:v>0.04</c:v>
                </c:pt>
                <c:pt idx="3711">
                  <c:v>0.08</c:v>
                </c:pt>
                <c:pt idx="3712">
                  <c:v>0.08</c:v>
                </c:pt>
                <c:pt idx="3713">
                  <c:v>0.04</c:v>
                </c:pt>
                <c:pt idx="3714">
                  <c:v>0</c:v>
                </c:pt>
                <c:pt idx="3715">
                  <c:v>0.08</c:v>
                </c:pt>
                <c:pt idx="3716">
                  <c:v>0.12</c:v>
                </c:pt>
                <c:pt idx="3717">
                  <c:v>0.16</c:v>
                </c:pt>
                <c:pt idx="3718">
                  <c:v>0.12</c:v>
                </c:pt>
                <c:pt idx="3719">
                  <c:v>0.04</c:v>
                </c:pt>
                <c:pt idx="3720">
                  <c:v>0.04</c:v>
                </c:pt>
                <c:pt idx="3721">
                  <c:v>0.16</c:v>
                </c:pt>
                <c:pt idx="3722">
                  <c:v>0.08</c:v>
                </c:pt>
                <c:pt idx="3723">
                  <c:v>0.12</c:v>
                </c:pt>
                <c:pt idx="3724">
                  <c:v>0</c:v>
                </c:pt>
                <c:pt idx="3725">
                  <c:v>0.04</c:v>
                </c:pt>
                <c:pt idx="3726">
                  <c:v>0.16</c:v>
                </c:pt>
                <c:pt idx="3727">
                  <c:v>0.16</c:v>
                </c:pt>
                <c:pt idx="3728">
                  <c:v>0.08</c:v>
                </c:pt>
                <c:pt idx="3729">
                  <c:v>0.04</c:v>
                </c:pt>
                <c:pt idx="3730">
                  <c:v>0.12</c:v>
                </c:pt>
                <c:pt idx="3731">
                  <c:v>0</c:v>
                </c:pt>
                <c:pt idx="3732">
                  <c:v>0.12</c:v>
                </c:pt>
                <c:pt idx="3733">
                  <c:v>0.08</c:v>
                </c:pt>
                <c:pt idx="3734">
                  <c:v>0.04</c:v>
                </c:pt>
                <c:pt idx="3735">
                  <c:v>0.04</c:v>
                </c:pt>
                <c:pt idx="3736">
                  <c:v>0.12</c:v>
                </c:pt>
                <c:pt idx="3737">
                  <c:v>0</c:v>
                </c:pt>
                <c:pt idx="3738">
                  <c:v>0.12</c:v>
                </c:pt>
                <c:pt idx="3739">
                  <c:v>0.08</c:v>
                </c:pt>
                <c:pt idx="3740">
                  <c:v>0.04</c:v>
                </c:pt>
                <c:pt idx="3741">
                  <c:v>0.12</c:v>
                </c:pt>
                <c:pt idx="3742">
                  <c:v>0.08</c:v>
                </c:pt>
                <c:pt idx="3743">
                  <c:v>0.2</c:v>
                </c:pt>
                <c:pt idx="3744">
                  <c:v>0</c:v>
                </c:pt>
                <c:pt idx="3745">
                  <c:v>0.08</c:v>
                </c:pt>
                <c:pt idx="3746">
                  <c:v>0.08</c:v>
                </c:pt>
                <c:pt idx="3747">
                  <c:v>0.12</c:v>
                </c:pt>
                <c:pt idx="3748">
                  <c:v>0.12</c:v>
                </c:pt>
                <c:pt idx="3749">
                  <c:v>0.04</c:v>
                </c:pt>
                <c:pt idx="3750">
                  <c:v>0.08</c:v>
                </c:pt>
                <c:pt idx="3751">
                  <c:v>0.04</c:v>
                </c:pt>
                <c:pt idx="3752">
                  <c:v>0.16</c:v>
                </c:pt>
                <c:pt idx="3753">
                  <c:v>0.12</c:v>
                </c:pt>
                <c:pt idx="3754">
                  <c:v>0.08</c:v>
                </c:pt>
                <c:pt idx="3755">
                  <c:v>0.08</c:v>
                </c:pt>
                <c:pt idx="3756">
                  <c:v>0.04</c:v>
                </c:pt>
                <c:pt idx="3757">
                  <c:v>0.08</c:v>
                </c:pt>
                <c:pt idx="3758">
                  <c:v>0.04</c:v>
                </c:pt>
                <c:pt idx="3759">
                  <c:v>0.08</c:v>
                </c:pt>
                <c:pt idx="3760">
                  <c:v>0.16</c:v>
                </c:pt>
                <c:pt idx="3761">
                  <c:v>0.08</c:v>
                </c:pt>
                <c:pt idx="3762">
                  <c:v>0.12</c:v>
                </c:pt>
                <c:pt idx="3763">
                  <c:v>0.04</c:v>
                </c:pt>
                <c:pt idx="3764">
                  <c:v>0.12</c:v>
                </c:pt>
                <c:pt idx="3765">
                  <c:v>0.04</c:v>
                </c:pt>
                <c:pt idx="3766">
                  <c:v>0</c:v>
                </c:pt>
                <c:pt idx="3767">
                  <c:v>0</c:v>
                </c:pt>
                <c:pt idx="3768">
                  <c:v>0.04</c:v>
                </c:pt>
                <c:pt idx="3769">
                  <c:v>0</c:v>
                </c:pt>
                <c:pt idx="3770">
                  <c:v>0.08</c:v>
                </c:pt>
                <c:pt idx="3771">
                  <c:v>0</c:v>
                </c:pt>
                <c:pt idx="3772">
                  <c:v>0.2</c:v>
                </c:pt>
                <c:pt idx="3773">
                  <c:v>0.2</c:v>
                </c:pt>
                <c:pt idx="3774">
                  <c:v>0.04</c:v>
                </c:pt>
                <c:pt idx="3775">
                  <c:v>0.08</c:v>
                </c:pt>
                <c:pt idx="3776">
                  <c:v>0.04</c:v>
                </c:pt>
                <c:pt idx="3777">
                  <c:v>0.2</c:v>
                </c:pt>
                <c:pt idx="3778">
                  <c:v>0.04</c:v>
                </c:pt>
                <c:pt idx="3779">
                  <c:v>0.04</c:v>
                </c:pt>
                <c:pt idx="3780">
                  <c:v>0.12</c:v>
                </c:pt>
                <c:pt idx="3781">
                  <c:v>0.04</c:v>
                </c:pt>
                <c:pt idx="3782">
                  <c:v>0</c:v>
                </c:pt>
                <c:pt idx="3783">
                  <c:v>0.04</c:v>
                </c:pt>
                <c:pt idx="3784">
                  <c:v>0.2</c:v>
                </c:pt>
                <c:pt idx="3785">
                  <c:v>0.16</c:v>
                </c:pt>
                <c:pt idx="3786">
                  <c:v>0.2</c:v>
                </c:pt>
                <c:pt idx="3787">
                  <c:v>0.08</c:v>
                </c:pt>
                <c:pt idx="3788">
                  <c:v>0.04</c:v>
                </c:pt>
                <c:pt idx="3789">
                  <c:v>0.04</c:v>
                </c:pt>
                <c:pt idx="3790">
                  <c:v>0.08</c:v>
                </c:pt>
                <c:pt idx="3791">
                  <c:v>0.16</c:v>
                </c:pt>
                <c:pt idx="3792">
                  <c:v>0.12</c:v>
                </c:pt>
                <c:pt idx="3793">
                  <c:v>0.08</c:v>
                </c:pt>
                <c:pt idx="3794">
                  <c:v>0.04</c:v>
                </c:pt>
                <c:pt idx="3795">
                  <c:v>0.08</c:v>
                </c:pt>
                <c:pt idx="3796">
                  <c:v>0.04</c:v>
                </c:pt>
                <c:pt idx="3797">
                  <c:v>0</c:v>
                </c:pt>
                <c:pt idx="3798">
                  <c:v>0</c:v>
                </c:pt>
                <c:pt idx="3799">
                  <c:v>0.12</c:v>
                </c:pt>
                <c:pt idx="3800">
                  <c:v>0.04</c:v>
                </c:pt>
                <c:pt idx="3801">
                  <c:v>0.04</c:v>
                </c:pt>
                <c:pt idx="3802">
                  <c:v>0.04</c:v>
                </c:pt>
                <c:pt idx="3803">
                  <c:v>0.04</c:v>
                </c:pt>
                <c:pt idx="3804">
                  <c:v>0.12</c:v>
                </c:pt>
                <c:pt idx="3805">
                  <c:v>0.04</c:v>
                </c:pt>
                <c:pt idx="3806">
                  <c:v>0.04</c:v>
                </c:pt>
                <c:pt idx="3807">
                  <c:v>0.04</c:v>
                </c:pt>
                <c:pt idx="3808">
                  <c:v>0</c:v>
                </c:pt>
                <c:pt idx="3809">
                  <c:v>0.04</c:v>
                </c:pt>
                <c:pt idx="3810">
                  <c:v>0</c:v>
                </c:pt>
                <c:pt idx="3811">
                  <c:v>0</c:v>
                </c:pt>
                <c:pt idx="3812">
                  <c:v>0.04</c:v>
                </c:pt>
                <c:pt idx="3813">
                  <c:v>0.04</c:v>
                </c:pt>
                <c:pt idx="3814">
                  <c:v>0.08</c:v>
                </c:pt>
                <c:pt idx="3815">
                  <c:v>0.04</c:v>
                </c:pt>
                <c:pt idx="3816">
                  <c:v>0.16</c:v>
                </c:pt>
                <c:pt idx="3817">
                  <c:v>0.08</c:v>
                </c:pt>
                <c:pt idx="3818">
                  <c:v>0.16</c:v>
                </c:pt>
                <c:pt idx="3819">
                  <c:v>0.08</c:v>
                </c:pt>
                <c:pt idx="3820">
                  <c:v>0</c:v>
                </c:pt>
                <c:pt idx="3821">
                  <c:v>0.08</c:v>
                </c:pt>
                <c:pt idx="3822">
                  <c:v>0.16</c:v>
                </c:pt>
                <c:pt idx="3823">
                  <c:v>0.08</c:v>
                </c:pt>
                <c:pt idx="3824">
                  <c:v>0</c:v>
                </c:pt>
                <c:pt idx="3825">
                  <c:v>0.04</c:v>
                </c:pt>
                <c:pt idx="3826">
                  <c:v>0.16</c:v>
                </c:pt>
                <c:pt idx="3827">
                  <c:v>0.12</c:v>
                </c:pt>
                <c:pt idx="3828">
                  <c:v>0.16</c:v>
                </c:pt>
                <c:pt idx="3829">
                  <c:v>0.12</c:v>
                </c:pt>
                <c:pt idx="3830">
                  <c:v>0.08</c:v>
                </c:pt>
                <c:pt idx="3831">
                  <c:v>0</c:v>
                </c:pt>
                <c:pt idx="3832">
                  <c:v>0</c:v>
                </c:pt>
                <c:pt idx="3833">
                  <c:v>0.04</c:v>
                </c:pt>
                <c:pt idx="3834">
                  <c:v>0.12</c:v>
                </c:pt>
                <c:pt idx="3835">
                  <c:v>0.08</c:v>
                </c:pt>
                <c:pt idx="3836">
                  <c:v>0.04</c:v>
                </c:pt>
                <c:pt idx="3837">
                  <c:v>0.04</c:v>
                </c:pt>
                <c:pt idx="3838">
                  <c:v>0.12</c:v>
                </c:pt>
                <c:pt idx="3839">
                  <c:v>0.16</c:v>
                </c:pt>
                <c:pt idx="3840">
                  <c:v>0.04</c:v>
                </c:pt>
                <c:pt idx="3841">
                  <c:v>0.04</c:v>
                </c:pt>
                <c:pt idx="3842">
                  <c:v>0.08</c:v>
                </c:pt>
                <c:pt idx="3843">
                  <c:v>0.08</c:v>
                </c:pt>
                <c:pt idx="3844">
                  <c:v>0.04</c:v>
                </c:pt>
                <c:pt idx="3845">
                  <c:v>0.04</c:v>
                </c:pt>
                <c:pt idx="3846">
                  <c:v>0.04</c:v>
                </c:pt>
                <c:pt idx="3847">
                  <c:v>0.16</c:v>
                </c:pt>
                <c:pt idx="3848">
                  <c:v>0.12</c:v>
                </c:pt>
                <c:pt idx="3849">
                  <c:v>0.08</c:v>
                </c:pt>
                <c:pt idx="3850">
                  <c:v>0.04</c:v>
                </c:pt>
                <c:pt idx="3851">
                  <c:v>0.08</c:v>
                </c:pt>
                <c:pt idx="3852">
                  <c:v>0.08</c:v>
                </c:pt>
                <c:pt idx="3853">
                  <c:v>0.08</c:v>
                </c:pt>
                <c:pt idx="3854">
                  <c:v>0.08</c:v>
                </c:pt>
                <c:pt idx="3855">
                  <c:v>0.12</c:v>
                </c:pt>
                <c:pt idx="3856">
                  <c:v>0.04</c:v>
                </c:pt>
                <c:pt idx="3857">
                  <c:v>0</c:v>
                </c:pt>
                <c:pt idx="3858">
                  <c:v>0.08</c:v>
                </c:pt>
                <c:pt idx="3859">
                  <c:v>0.08</c:v>
                </c:pt>
                <c:pt idx="3860">
                  <c:v>0.04</c:v>
                </c:pt>
                <c:pt idx="3861">
                  <c:v>0.08</c:v>
                </c:pt>
                <c:pt idx="3862">
                  <c:v>0.04</c:v>
                </c:pt>
                <c:pt idx="3863">
                  <c:v>0</c:v>
                </c:pt>
                <c:pt idx="3864">
                  <c:v>0.04</c:v>
                </c:pt>
                <c:pt idx="3865">
                  <c:v>0.04</c:v>
                </c:pt>
                <c:pt idx="3866">
                  <c:v>0.08</c:v>
                </c:pt>
                <c:pt idx="3867">
                  <c:v>0.12</c:v>
                </c:pt>
                <c:pt idx="3868">
                  <c:v>0.12</c:v>
                </c:pt>
                <c:pt idx="3869">
                  <c:v>0</c:v>
                </c:pt>
                <c:pt idx="3870">
                  <c:v>0</c:v>
                </c:pt>
                <c:pt idx="3871">
                  <c:v>0</c:v>
                </c:pt>
                <c:pt idx="3872">
                  <c:v>0.08</c:v>
                </c:pt>
                <c:pt idx="3873">
                  <c:v>0.12</c:v>
                </c:pt>
                <c:pt idx="3874">
                  <c:v>0.04</c:v>
                </c:pt>
                <c:pt idx="3875">
                  <c:v>0</c:v>
                </c:pt>
                <c:pt idx="3876">
                  <c:v>0.08</c:v>
                </c:pt>
                <c:pt idx="3877">
                  <c:v>0.08</c:v>
                </c:pt>
                <c:pt idx="3878">
                  <c:v>0.04</c:v>
                </c:pt>
                <c:pt idx="3879">
                  <c:v>0</c:v>
                </c:pt>
                <c:pt idx="3880">
                  <c:v>0.16</c:v>
                </c:pt>
                <c:pt idx="3881">
                  <c:v>0.04</c:v>
                </c:pt>
                <c:pt idx="3882">
                  <c:v>0.04</c:v>
                </c:pt>
                <c:pt idx="3883">
                  <c:v>0.04</c:v>
                </c:pt>
                <c:pt idx="3884">
                  <c:v>0.24</c:v>
                </c:pt>
                <c:pt idx="3885">
                  <c:v>0.16</c:v>
                </c:pt>
                <c:pt idx="3886">
                  <c:v>0.16</c:v>
                </c:pt>
                <c:pt idx="3887">
                  <c:v>0.04</c:v>
                </c:pt>
                <c:pt idx="3888">
                  <c:v>0.04</c:v>
                </c:pt>
                <c:pt idx="3889">
                  <c:v>0.04</c:v>
                </c:pt>
                <c:pt idx="3890">
                  <c:v>0.12</c:v>
                </c:pt>
                <c:pt idx="3891">
                  <c:v>0.04</c:v>
                </c:pt>
                <c:pt idx="3892">
                  <c:v>0.08</c:v>
                </c:pt>
                <c:pt idx="3893">
                  <c:v>0.16</c:v>
                </c:pt>
                <c:pt idx="3894">
                  <c:v>0.08</c:v>
                </c:pt>
                <c:pt idx="3895">
                  <c:v>0.04</c:v>
                </c:pt>
                <c:pt idx="3896">
                  <c:v>0.04</c:v>
                </c:pt>
                <c:pt idx="3897">
                  <c:v>0.12</c:v>
                </c:pt>
                <c:pt idx="3898">
                  <c:v>0.12</c:v>
                </c:pt>
                <c:pt idx="3899">
                  <c:v>0</c:v>
                </c:pt>
                <c:pt idx="3900">
                  <c:v>0</c:v>
                </c:pt>
                <c:pt idx="3901">
                  <c:v>0.08</c:v>
                </c:pt>
                <c:pt idx="3902">
                  <c:v>0.12</c:v>
                </c:pt>
                <c:pt idx="3903">
                  <c:v>0.2</c:v>
                </c:pt>
                <c:pt idx="3904">
                  <c:v>0</c:v>
                </c:pt>
                <c:pt idx="3905">
                  <c:v>0.08</c:v>
                </c:pt>
                <c:pt idx="3906">
                  <c:v>0.12</c:v>
                </c:pt>
                <c:pt idx="3907">
                  <c:v>0.12</c:v>
                </c:pt>
                <c:pt idx="3908">
                  <c:v>0.12</c:v>
                </c:pt>
                <c:pt idx="3909">
                  <c:v>0.04</c:v>
                </c:pt>
                <c:pt idx="3910">
                  <c:v>0.08</c:v>
                </c:pt>
                <c:pt idx="3911">
                  <c:v>0.04</c:v>
                </c:pt>
                <c:pt idx="3912">
                  <c:v>0.04</c:v>
                </c:pt>
                <c:pt idx="3913">
                  <c:v>0.08</c:v>
                </c:pt>
                <c:pt idx="3914">
                  <c:v>0.04</c:v>
                </c:pt>
                <c:pt idx="3915">
                  <c:v>0.12</c:v>
                </c:pt>
                <c:pt idx="3916">
                  <c:v>0.04</c:v>
                </c:pt>
                <c:pt idx="3917">
                  <c:v>0.08</c:v>
                </c:pt>
                <c:pt idx="3918">
                  <c:v>0</c:v>
                </c:pt>
                <c:pt idx="3919">
                  <c:v>0.16</c:v>
                </c:pt>
                <c:pt idx="3920">
                  <c:v>0.08</c:v>
                </c:pt>
                <c:pt idx="3921">
                  <c:v>0.04</c:v>
                </c:pt>
                <c:pt idx="3922">
                  <c:v>0</c:v>
                </c:pt>
                <c:pt idx="3923">
                  <c:v>0</c:v>
                </c:pt>
                <c:pt idx="3924">
                  <c:v>0</c:v>
                </c:pt>
                <c:pt idx="3925">
                  <c:v>0.04</c:v>
                </c:pt>
                <c:pt idx="3926">
                  <c:v>0</c:v>
                </c:pt>
                <c:pt idx="3927">
                  <c:v>0.2</c:v>
                </c:pt>
                <c:pt idx="3928">
                  <c:v>0.12</c:v>
                </c:pt>
                <c:pt idx="3929">
                  <c:v>0.12</c:v>
                </c:pt>
                <c:pt idx="3930">
                  <c:v>0.12</c:v>
                </c:pt>
                <c:pt idx="3931">
                  <c:v>0.04</c:v>
                </c:pt>
                <c:pt idx="3932">
                  <c:v>0.08</c:v>
                </c:pt>
                <c:pt idx="3933">
                  <c:v>0</c:v>
                </c:pt>
                <c:pt idx="3934">
                  <c:v>0</c:v>
                </c:pt>
                <c:pt idx="3935">
                  <c:v>0</c:v>
                </c:pt>
                <c:pt idx="3936">
                  <c:v>0.04</c:v>
                </c:pt>
                <c:pt idx="3937">
                  <c:v>0.04</c:v>
                </c:pt>
                <c:pt idx="3938">
                  <c:v>0.04</c:v>
                </c:pt>
                <c:pt idx="3939">
                  <c:v>0.12</c:v>
                </c:pt>
                <c:pt idx="3940">
                  <c:v>0.08</c:v>
                </c:pt>
                <c:pt idx="3941">
                  <c:v>0</c:v>
                </c:pt>
                <c:pt idx="3942">
                  <c:v>0.04</c:v>
                </c:pt>
                <c:pt idx="3943">
                  <c:v>0</c:v>
                </c:pt>
                <c:pt idx="3944">
                  <c:v>0</c:v>
                </c:pt>
                <c:pt idx="3945">
                  <c:v>0</c:v>
                </c:pt>
                <c:pt idx="3946">
                  <c:v>0.08</c:v>
                </c:pt>
                <c:pt idx="3947">
                  <c:v>0.04</c:v>
                </c:pt>
                <c:pt idx="3948">
                  <c:v>0.08</c:v>
                </c:pt>
                <c:pt idx="3949">
                  <c:v>0.08</c:v>
                </c:pt>
                <c:pt idx="3950">
                  <c:v>0.04</c:v>
                </c:pt>
                <c:pt idx="3951">
                  <c:v>0.08</c:v>
                </c:pt>
                <c:pt idx="3952">
                  <c:v>0.04</c:v>
                </c:pt>
                <c:pt idx="3953">
                  <c:v>0.08</c:v>
                </c:pt>
                <c:pt idx="3954">
                  <c:v>0.04</c:v>
                </c:pt>
                <c:pt idx="3955">
                  <c:v>0</c:v>
                </c:pt>
                <c:pt idx="3956">
                  <c:v>0.04</c:v>
                </c:pt>
                <c:pt idx="3957">
                  <c:v>0.04</c:v>
                </c:pt>
                <c:pt idx="3958">
                  <c:v>0.08</c:v>
                </c:pt>
                <c:pt idx="3959">
                  <c:v>0.04</c:v>
                </c:pt>
                <c:pt idx="3960">
                  <c:v>0.08</c:v>
                </c:pt>
                <c:pt idx="3961">
                  <c:v>0.16</c:v>
                </c:pt>
                <c:pt idx="3962">
                  <c:v>0.08</c:v>
                </c:pt>
                <c:pt idx="3963">
                  <c:v>0.04</c:v>
                </c:pt>
                <c:pt idx="3964">
                  <c:v>0.04</c:v>
                </c:pt>
                <c:pt idx="3965">
                  <c:v>0</c:v>
                </c:pt>
                <c:pt idx="3966">
                  <c:v>0.08</c:v>
                </c:pt>
                <c:pt idx="3967">
                  <c:v>0.16</c:v>
                </c:pt>
                <c:pt idx="3968">
                  <c:v>0.08</c:v>
                </c:pt>
                <c:pt idx="3969">
                  <c:v>0.04</c:v>
                </c:pt>
                <c:pt idx="3970">
                  <c:v>0.12</c:v>
                </c:pt>
                <c:pt idx="3971">
                  <c:v>0.04</c:v>
                </c:pt>
                <c:pt idx="3972">
                  <c:v>0</c:v>
                </c:pt>
                <c:pt idx="3973">
                  <c:v>0.12</c:v>
                </c:pt>
                <c:pt idx="3974">
                  <c:v>0.04</c:v>
                </c:pt>
                <c:pt idx="3975">
                  <c:v>0.04</c:v>
                </c:pt>
                <c:pt idx="3976">
                  <c:v>0.08</c:v>
                </c:pt>
                <c:pt idx="3977">
                  <c:v>0</c:v>
                </c:pt>
                <c:pt idx="3978">
                  <c:v>0.16</c:v>
                </c:pt>
                <c:pt idx="3979">
                  <c:v>0.2</c:v>
                </c:pt>
                <c:pt idx="3980">
                  <c:v>0.12</c:v>
                </c:pt>
                <c:pt idx="3981">
                  <c:v>0.12</c:v>
                </c:pt>
                <c:pt idx="3982">
                  <c:v>0.08</c:v>
                </c:pt>
                <c:pt idx="3983">
                  <c:v>0</c:v>
                </c:pt>
                <c:pt idx="3984">
                  <c:v>0.12</c:v>
                </c:pt>
                <c:pt idx="3985">
                  <c:v>0.08</c:v>
                </c:pt>
                <c:pt idx="3986">
                  <c:v>0.08</c:v>
                </c:pt>
                <c:pt idx="3987">
                  <c:v>0.16</c:v>
                </c:pt>
                <c:pt idx="3988">
                  <c:v>0.12</c:v>
                </c:pt>
                <c:pt idx="3989">
                  <c:v>0.08</c:v>
                </c:pt>
                <c:pt idx="3990">
                  <c:v>0.12</c:v>
                </c:pt>
                <c:pt idx="3991">
                  <c:v>0</c:v>
                </c:pt>
                <c:pt idx="3992">
                  <c:v>0.04</c:v>
                </c:pt>
                <c:pt idx="3993">
                  <c:v>0.04</c:v>
                </c:pt>
                <c:pt idx="3994">
                  <c:v>0.08</c:v>
                </c:pt>
                <c:pt idx="3995">
                  <c:v>0</c:v>
                </c:pt>
                <c:pt idx="3996">
                  <c:v>0.08</c:v>
                </c:pt>
                <c:pt idx="3997">
                  <c:v>0.2</c:v>
                </c:pt>
                <c:pt idx="3998">
                  <c:v>0.12</c:v>
                </c:pt>
                <c:pt idx="3999">
                  <c:v>0</c:v>
                </c:pt>
                <c:pt idx="4000">
                  <c:v>0</c:v>
                </c:pt>
                <c:pt idx="4001">
                  <c:v>0.04</c:v>
                </c:pt>
                <c:pt idx="4002">
                  <c:v>0.12</c:v>
                </c:pt>
                <c:pt idx="4003">
                  <c:v>0</c:v>
                </c:pt>
                <c:pt idx="4004">
                  <c:v>0.04</c:v>
                </c:pt>
                <c:pt idx="4005">
                  <c:v>0</c:v>
                </c:pt>
                <c:pt idx="4006">
                  <c:v>0.04</c:v>
                </c:pt>
                <c:pt idx="4007">
                  <c:v>0.08</c:v>
                </c:pt>
                <c:pt idx="4008">
                  <c:v>0.04</c:v>
                </c:pt>
                <c:pt idx="4009">
                  <c:v>0</c:v>
                </c:pt>
                <c:pt idx="4010">
                  <c:v>0</c:v>
                </c:pt>
                <c:pt idx="4011">
                  <c:v>0.04</c:v>
                </c:pt>
                <c:pt idx="4012">
                  <c:v>0</c:v>
                </c:pt>
                <c:pt idx="4013">
                  <c:v>0.08</c:v>
                </c:pt>
                <c:pt idx="4014">
                  <c:v>0.08</c:v>
                </c:pt>
                <c:pt idx="4015">
                  <c:v>0.04</c:v>
                </c:pt>
                <c:pt idx="4016">
                  <c:v>0.08</c:v>
                </c:pt>
                <c:pt idx="4017">
                  <c:v>0</c:v>
                </c:pt>
                <c:pt idx="4018">
                  <c:v>0</c:v>
                </c:pt>
                <c:pt idx="4019">
                  <c:v>0</c:v>
                </c:pt>
                <c:pt idx="4020">
                  <c:v>0.04</c:v>
                </c:pt>
                <c:pt idx="4021">
                  <c:v>0</c:v>
                </c:pt>
                <c:pt idx="4022">
                  <c:v>0.08</c:v>
                </c:pt>
                <c:pt idx="4023">
                  <c:v>0.08</c:v>
                </c:pt>
                <c:pt idx="4024">
                  <c:v>0.08</c:v>
                </c:pt>
                <c:pt idx="4025">
                  <c:v>0.08</c:v>
                </c:pt>
                <c:pt idx="4026">
                  <c:v>0.04</c:v>
                </c:pt>
                <c:pt idx="4027">
                  <c:v>0.04</c:v>
                </c:pt>
                <c:pt idx="4028">
                  <c:v>0.04</c:v>
                </c:pt>
                <c:pt idx="4029">
                  <c:v>0.04</c:v>
                </c:pt>
                <c:pt idx="4030">
                  <c:v>0.08</c:v>
                </c:pt>
                <c:pt idx="4031">
                  <c:v>0.08</c:v>
                </c:pt>
                <c:pt idx="4032">
                  <c:v>0.04</c:v>
                </c:pt>
                <c:pt idx="4033">
                  <c:v>0.16</c:v>
                </c:pt>
                <c:pt idx="4034">
                  <c:v>0.04</c:v>
                </c:pt>
                <c:pt idx="4035">
                  <c:v>0.04</c:v>
                </c:pt>
                <c:pt idx="4036">
                  <c:v>0</c:v>
                </c:pt>
                <c:pt idx="4037">
                  <c:v>0.2</c:v>
                </c:pt>
                <c:pt idx="4038">
                  <c:v>0.08</c:v>
                </c:pt>
                <c:pt idx="4039">
                  <c:v>0</c:v>
                </c:pt>
                <c:pt idx="4040">
                  <c:v>0.2</c:v>
                </c:pt>
                <c:pt idx="4041">
                  <c:v>0.12</c:v>
                </c:pt>
                <c:pt idx="4042">
                  <c:v>0.08</c:v>
                </c:pt>
                <c:pt idx="4043">
                  <c:v>0.04</c:v>
                </c:pt>
                <c:pt idx="4044">
                  <c:v>0.04</c:v>
                </c:pt>
                <c:pt idx="4045">
                  <c:v>0.04</c:v>
                </c:pt>
                <c:pt idx="4046">
                  <c:v>0.16</c:v>
                </c:pt>
                <c:pt idx="4047">
                  <c:v>0</c:v>
                </c:pt>
                <c:pt idx="4048">
                  <c:v>0.04</c:v>
                </c:pt>
                <c:pt idx="4049">
                  <c:v>0.04</c:v>
                </c:pt>
                <c:pt idx="4050">
                  <c:v>0.08</c:v>
                </c:pt>
                <c:pt idx="4051">
                  <c:v>0.04</c:v>
                </c:pt>
                <c:pt idx="4052">
                  <c:v>0.04</c:v>
                </c:pt>
                <c:pt idx="4053">
                  <c:v>0.08</c:v>
                </c:pt>
                <c:pt idx="4054">
                  <c:v>0.12</c:v>
                </c:pt>
                <c:pt idx="4055">
                  <c:v>0.08</c:v>
                </c:pt>
                <c:pt idx="4056">
                  <c:v>0.16</c:v>
                </c:pt>
                <c:pt idx="4057">
                  <c:v>0</c:v>
                </c:pt>
                <c:pt idx="4058">
                  <c:v>0.16</c:v>
                </c:pt>
                <c:pt idx="4059">
                  <c:v>0</c:v>
                </c:pt>
                <c:pt idx="4060">
                  <c:v>0</c:v>
                </c:pt>
                <c:pt idx="4061">
                  <c:v>0.08</c:v>
                </c:pt>
                <c:pt idx="4062">
                  <c:v>0.12</c:v>
                </c:pt>
                <c:pt idx="4063">
                  <c:v>0.04</c:v>
                </c:pt>
                <c:pt idx="4064">
                  <c:v>0.12</c:v>
                </c:pt>
                <c:pt idx="4065">
                  <c:v>0.04</c:v>
                </c:pt>
                <c:pt idx="4066">
                  <c:v>0</c:v>
                </c:pt>
                <c:pt idx="4067">
                  <c:v>0.12</c:v>
                </c:pt>
                <c:pt idx="4068">
                  <c:v>0.04</c:v>
                </c:pt>
                <c:pt idx="4069">
                  <c:v>0.08</c:v>
                </c:pt>
                <c:pt idx="4070">
                  <c:v>0.04</c:v>
                </c:pt>
                <c:pt idx="4071">
                  <c:v>0.12</c:v>
                </c:pt>
                <c:pt idx="4072">
                  <c:v>0.04</c:v>
                </c:pt>
                <c:pt idx="4073">
                  <c:v>0.04</c:v>
                </c:pt>
                <c:pt idx="4074">
                  <c:v>0.16</c:v>
                </c:pt>
                <c:pt idx="4075">
                  <c:v>0.08</c:v>
                </c:pt>
                <c:pt idx="4076">
                  <c:v>0</c:v>
                </c:pt>
                <c:pt idx="4077">
                  <c:v>0.08</c:v>
                </c:pt>
                <c:pt idx="4078">
                  <c:v>0.12</c:v>
                </c:pt>
                <c:pt idx="4079">
                  <c:v>0.12</c:v>
                </c:pt>
                <c:pt idx="4080">
                  <c:v>0</c:v>
                </c:pt>
                <c:pt idx="4081">
                  <c:v>0.04</c:v>
                </c:pt>
                <c:pt idx="4082">
                  <c:v>0.04</c:v>
                </c:pt>
                <c:pt idx="4083">
                  <c:v>0.12</c:v>
                </c:pt>
                <c:pt idx="4084">
                  <c:v>0.08</c:v>
                </c:pt>
                <c:pt idx="4085">
                  <c:v>0.08</c:v>
                </c:pt>
                <c:pt idx="4086">
                  <c:v>0.08</c:v>
                </c:pt>
                <c:pt idx="4087">
                  <c:v>0.12</c:v>
                </c:pt>
                <c:pt idx="4088">
                  <c:v>0.08</c:v>
                </c:pt>
                <c:pt idx="4089">
                  <c:v>0.12</c:v>
                </c:pt>
                <c:pt idx="4090">
                  <c:v>0.08</c:v>
                </c:pt>
                <c:pt idx="4091">
                  <c:v>0.04</c:v>
                </c:pt>
                <c:pt idx="4092">
                  <c:v>0.12</c:v>
                </c:pt>
                <c:pt idx="4093">
                  <c:v>0.16</c:v>
                </c:pt>
                <c:pt idx="4094">
                  <c:v>0.2</c:v>
                </c:pt>
                <c:pt idx="4095">
                  <c:v>0.04</c:v>
                </c:pt>
                <c:pt idx="4096">
                  <c:v>0</c:v>
                </c:pt>
                <c:pt idx="4097">
                  <c:v>0.04</c:v>
                </c:pt>
                <c:pt idx="4098">
                  <c:v>0.08</c:v>
                </c:pt>
                <c:pt idx="4099">
                  <c:v>0.12</c:v>
                </c:pt>
                <c:pt idx="4100">
                  <c:v>0.04</c:v>
                </c:pt>
                <c:pt idx="4101">
                  <c:v>0</c:v>
                </c:pt>
                <c:pt idx="4102">
                  <c:v>0.04</c:v>
                </c:pt>
                <c:pt idx="4103">
                  <c:v>0.04</c:v>
                </c:pt>
                <c:pt idx="4104">
                  <c:v>0.04</c:v>
                </c:pt>
                <c:pt idx="4105">
                  <c:v>0.08</c:v>
                </c:pt>
                <c:pt idx="4106">
                  <c:v>0</c:v>
                </c:pt>
                <c:pt idx="4107">
                  <c:v>0.04</c:v>
                </c:pt>
                <c:pt idx="4108">
                  <c:v>0.04</c:v>
                </c:pt>
                <c:pt idx="4109">
                  <c:v>0.04</c:v>
                </c:pt>
                <c:pt idx="4110">
                  <c:v>0.08</c:v>
                </c:pt>
                <c:pt idx="4111">
                  <c:v>0.04</c:v>
                </c:pt>
                <c:pt idx="4112">
                  <c:v>0</c:v>
                </c:pt>
                <c:pt idx="4113">
                  <c:v>0.24</c:v>
                </c:pt>
                <c:pt idx="4114">
                  <c:v>0</c:v>
                </c:pt>
                <c:pt idx="4115">
                  <c:v>0.16</c:v>
                </c:pt>
                <c:pt idx="4116">
                  <c:v>0.08</c:v>
                </c:pt>
                <c:pt idx="4117">
                  <c:v>0</c:v>
                </c:pt>
                <c:pt idx="4118">
                  <c:v>0.08</c:v>
                </c:pt>
                <c:pt idx="4119">
                  <c:v>0.12</c:v>
                </c:pt>
                <c:pt idx="4120">
                  <c:v>0.04</c:v>
                </c:pt>
                <c:pt idx="4121">
                  <c:v>0.12</c:v>
                </c:pt>
                <c:pt idx="4122">
                  <c:v>0.08</c:v>
                </c:pt>
                <c:pt idx="4123">
                  <c:v>0.08</c:v>
                </c:pt>
                <c:pt idx="4124">
                  <c:v>0.04</c:v>
                </c:pt>
                <c:pt idx="4125">
                  <c:v>0.04</c:v>
                </c:pt>
                <c:pt idx="4126">
                  <c:v>0</c:v>
                </c:pt>
                <c:pt idx="4127">
                  <c:v>0</c:v>
                </c:pt>
                <c:pt idx="4128">
                  <c:v>0.04</c:v>
                </c:pt>
                <c:pt idx="4129">
                  <c:v>0</c:v>
                </c:pt>
                <c:pt idx="4130">
                  <c:v>0</c:v>
                </c:pt>
                <c:pt idx="4131">
                  <c:v>0.08</c:v>
                </c:pt>
                <c:pt idx="4132">
                  <c:v>0.04</c:v>
                </c:pt>
                <c:pt idx="4133">
                  <c:v>0.12</c:v>
                </c:pt>
                <c:pt idx="4134">
                  <c:v>0.12</c:v>
                </c:pt>
                <c:pt idx="4135">
                  <c:v>0.08</c:v>
                </c:pt>
                <c:pt idx="4136">
                  <c:v>0.04</c:v>
                </c:pt>
                <c:pt idx="4137">
                  <c:v>0.08</c:v>
                </c:pt>
                <c:pt idx="4138">
                  <c:v>0.08</c:v>
                </c:pt>
                <c:pt idx="4139">
                  <c:v>0</c:v>
                </c:pt>
                <c:pt idx="4140">
                  <c:v>0</c:v>
                </c:pt>
                <c:pt idx="4141">
                  <c:v>0.12</c:v>
                </c:pt>
                <c:pt idx="4142">
                  <c:v>0.04</c:v>
                </c:pt>
                <c:pt idx="4143">
                  <c:v>0.08</c:v>
                </c:pt>
                <c:pt idx="4144">
                  <c:v>0</c:v>
                </c:pt>
                <c:pt idx="4145">
                  <c:v>0.08</c:v>
                </c:pt>
                <c:pt idx="4146">
                  <c:v>0</c:v>
                </c:pt>
                <c:pt idx="4147">
                  <c:v>0.04</c:v>
                </c:pt>
                <c:pt idx="4148">
                  <c:v>0</c:v>
                </c:pt>
                <c:pt idx="4149">
                  <c:v>0</c:v>
                </c:pt>
                <c:pt idx="4150">
                  <c:v>0.04</c:v>
                </c:pt>
                <c:pt idx="4151">
                  <c:v>0.08</c:v>
                </c:pt>
                <c:pt idx="4152">
                  <c:v>0.12</c:v>
                </c:pt>
                <c:pt idx="4153">
                  <c:v>0</c:v>
                </c:pt>
                <c:pt idx="4154">
                  <c:v>0.08</c:v>
                </c:pt>
                <c:pt idx="4155">
                  <c:v>0.04</c:v>
                </c:pt>
                <c:pt idx="4156">
                  <c:v>0.04</c:v>
                </c:pt>
                <c:pt idx="4157">
                  <c:v>0</c:v>
                </c:pt>
                <c:pt idx="4158">
                  <c:v>0</c:v>
                </c:pt>
                <c:pt idx="4159">
                  <c:v>0.08</c:v>
                </c:pt>
                <c:pt idx="4160">
                  <c:v>0.04</c:v>
                </c:pt>
                <c:pt idx="4161">
                  <c:v>0.04</c:v>
                </c:pt>
                <c:pt idx="4162">
                  <c:v>0</c:v>
                </c:pt>
                <c:pt idx="4163">
                  <c:v>0</c:v>
                </c:pt>
                <c:pt idx="4164">
                  <c:v>0</c:v>
                </c:pt>
                <c:pt idx="4165">
                  <c:v>0.04</c:v>
                </c:pt>
                <c:pt idx="4166">
                  <c:v>0</c:v>
                </c:pt>
                <c:pt idx="4167">
                  <c:v>0.04</c:v>
                </c:pt>
                <c:pt idx="4168">
                  <c:v>0.04</c:v>
                </c:pt>
                <c:pt idx="4169">
                  <c:v>0.04</c:v>
                </c:pt>
                <c:pt idx="4170">
                  <c:v>0</c:v>
                </c:pt>
                <c:pt idx="4171">
                  <c:v>0.04</c:v>
                </c:pt>
                <c:pt idx="4172">
                  <c:v>0.08</c:v>
                </c:pt>
                <c:pt idx="4173">
                  <c:v>0</c:v>
                </c:pt>
                <c:pt idx="4174">
                  <c:v>0.04</c:v>
                </c:pt>
                <c:pt idx="4175">
                  <c:v>0.04</c:v>
                </c:pt>
                <c:pt idx="4176">
                  <c:v>0.04</c:v>
                </c:pt>
                <c:pt idx="4177">
                  <c:v>0.04</c:v>
                </c:pt>
                <c:pt idx="4178">
                  <c:v>0.04</c:v>
                </c:pt>
                <c:pt idx="4179">
                  <c:v>0.12</c:v>
                </c:pt>
                <c:pt idx="4180">
                  <c:v>0.04</c:v>
                </c:pt>
                <c:pt idx="4181">
                  <c:v>0.04</c:v>
                </c:pt>
                <c:pt idx="4182">
                  <c:v>0.04</c:v>
                </c:pt>
                <c:pt idx="4183">
                  <c:v>0.04</c:v>
                </c:pt>
                <c:pt idx="4184">
                  <c:v>0</c:v>
                </c:pt>
                <c:pt idx="4185">
                  <c:v>0.08</c:v>
                </c:pt>
                <c:pt idx="4186">
                  <c:v>0.04</c:v>
                </c:pt>
                <c:pt idx="4187">
                  <c:v>0</c:v>
                </c:pt>
                <c:pt idx="4188">
                  <c:v>0.04</c:v>
                </c:pt>
                <c:pt idx="4189">
                  <c:v>0</c:v>
                </c:pt>
                <c:pt idx="4190">
                  <c:v>0</c:v>
                </c:pt>
                <c:pt idx="4191">
                  <c:v>0</c:v>
                </c:pt>
                <c:pt idx="4192">
                  <c:v>0</c:v>
                </c:pt>
                <c:pt idx="4193">
                  <c:v>0.04</c:v>
                </c:pt>
                <c:pt idx="4194">
                  <c:v>0.04</c:v>
                </c:pt>
                <c:pt idx="4195">
                  <c:v>0.16</c:v>
                </c:pt>
                <c:pt idx="4196">
                  <c:v>0.04</c:v>
                </c:pt>
                <c:pt idx="4197">
                  <c:v>0.04</c:v>
                </c:pt>
                <c:pt idx="4198">
                  <c:v>0</c:v>
                </c:pt>
                <c:pt idx="4199">
                  <c:v>0</c:v>
                </c:pt>
                <c:pt idx="4200">
                  <c:v>0.04</c:v>
                </c:pt>
                <c:pt idx="4201">
                  <c:v>0</c:v>
                </c:pt>
                <c:pt idx="4202">
                  <c:v>0.08</c:v>
                </c:pt>
                <c:pt idx="4203">
                  <c:v>0.04</c:v>
                </c:pt>
                <c:pt idx="4204">
                  <c:v>0.04</c:v>
                </c:pt>
                <c:pt idx="4205">
                  <c:v>0.08</c:v>
                </c:pt>
                <c:pt idx="4206">
                  <c:v>0.04</c:v>
                </c:pt>
                <c:pt idx="4207">
                  <c:v>0.04</c:v>
                </c:pt>
                <c:pt idx="4208">
                  <c:v>0.08</c:v>
                </c:pt>
                <c:pt idx="4209">
                  <c:v>0.04</c:v>
                </c:pt>
                <c:pt idx="4210">
                  <c:v>0.08</c:v>
                </c:pt>
                <c:pt idx="4211">
                  <c:v>0.08</c:v>
                </c:pt>
                <c:pt idx="4212">
                  <c:v>0.08</c:v>
                </c:pt>
                <c:pt idx="4213">
                  <c:v>0.12</c:v>
                </c:pt>
                <c:pt idx="4214">
                  <c:v>0.04</c:v>
                </c:pt>
                <c:pt idx="4215">
                  <c:v>0.04</c:v>
                </c:pt>
                <c:pt idx="4216">
                  <c:v>0.04</c:v>
                </c:pt>
                <c:pt idx="4217">
                  <c:v>0</c:v>
                </c:pt>
                <c:pt idx="4218">
                  <c:v>0</c:v>
                </c:pt>
                <c:pt idx="4219">
                  <c:v>0</c:v>
                </c:pt>
                <c:pt idx="4220">
                  <c:v>0.04</c:v>
                </c:pt>
                <c:pt idx="4221">
                  <c:v>0</c:v>
                </c:pt>
                <c:pt idx="4222">
                  <c:v>0</c:v>
                </c:pt>
                <c:pt idx="4223">
                  <c:v>0.08</c:v>
                </c:pt>
                <c:pt idx="4224">
                  <c:v>0.04</c:v>
                </c:pt>
                <c:pt idx="4225">
                  <c:v>0.04</c:v>
                </c:pt>
                <c:pt idx="4226">
                  <c:v>0</c:v>
                </c:pt>
                <c:pt idx="4227">
                  <c:v>0</c:v>
                </c:pt>
                <c:pt idx="4228">
                  <c:v>0.08</c:v>
                </c:pt>
                <c:pt idx="4229">
                  <c:v>0</c:v>
                </c:pt>
                <c:pt idx="4230">
                  <c:v>0.08</c:v>
                </c:pt>
                <c:pt idx="4231">
                  <c:v>0.12</c:v>
                </c:pt>
                <c:pt idx="4232">
                  <c:v>0</c:v>
                </c:pt>
                <c:pt idx="4233">
                  <c:v>0.08</c:v>
                </c:pt>
                <c:pt idx="4234">
                  <c:v>0.08</c:v>
                </c:pt>
                <c:pt idx="4235">
                  <c:v>0</c:v>
                </c:pt>
                <c:pt idx="4236">
                  <c:v>0.04</c:v>
                </c:pt>
                <c:pt idx="4237">
                  <c:v>0</c:v>
                </c:pt>
                <c:pt idx="4238">
                  <c:v>0.08</c:v>
                </c:pt>
                <c:pt idx="4239">
                  <c:v>0.12</c:v>
                </c:pt>
                <c:pt idx="4240">
                  <c:v>0.04</c:v>
                </c:pt>
                <c:pt idx="4241">
                  <c:v>0.04</c:v>
                </c:pt>
                <c:pt idx="4242">
                  <c:v>0.04</c:v>
                </c:pt>
                <c:pt idx="4243">
                  <c:v>0.08</c:v>
                </c:pt>
                <c:pt idx="4244">
                  <c:v>0.04</c:v>
                </c:pt>
                <c:pt idx="4245">
                  <c:v>0</c:v>
                </c:pt>
                <c:pt idx="4246">
                  <c:v>0.04</c:v>
                </c:pt>
                <c:pt idx="4247">
                  <c:v>0</c:v>
                </c:pt>
                <c:pt idx="4248">
                  <c:v>0</c:v>
                </c:pt>
                <c:pt idx="4249">
                  <c:v>0</c:v>
                </c:pt>
                <c:pt idx="4250">
                  <c:v>0.08</c:v>
                </c:pt>
                <c:pt idx="4251">
                  <c:v>0.08</c:v>
                </c:pt>
                <c:pt idx="4252">
                  <c:v>0.08</c:v>
                </c:pt>
                <c:pt idx="4253">
                  <c:v>0.08</c:v>
                </c:pt>
                <c:pt idx="4254">
                  <c:v>0.04</c:v>
                </c:pt>
                <c:pt idx="4255">
                  <c:v>0.04</c:v>
                </c:pt>
                <c:pt idx="4256">
                  <c:v>0.08</c:v>
                </c:pt>
                <c:pt idx="4257">
                  <c:v>0.04</c:v>
                </c:pt>
                <c:pt idx="4258">
                  <c:v>0</c:v>
                </c:pt>
                <c:pt idx="4259">
                  <c:v>0.04</c:v>
                </c:pt>
                <c:pt idx="4260">
                  <c:v>0</c:v>
                </c:pt>
                <c:pt idx="4261">
                  <c:v>0.04</c:v>
                </c:pt>
                <c:pt idx="4262">
                  <c:v>0</c:v>
                </c:pt>
                <c:pt idx="4263">
                  <c:v>0.08</c:v>
                </c:pt>
                <c:pt idx="4264">
                  <c:v>0.08</c:v>
                </c:pt>
                <c:pt idx="4265">
                  <c:v>0.04</c:v>
                </c:pt>
                <c:pt idx="4266">
                  <c:v>0.08</c:v>
                </c:pt>
                <c:pt idx="4267">
                  <c:v>0.08</c:v>
                </c:pt>
                <c:pt idx="4268">
                  <c:v>0</c:v>
                </c:pt>
                <c:pt idx="4269">
                  <c:v>0.04</c:v>
                </c:pt>
                <c:pt idx="4270">
                  <c:v>0</c:v>
                </c:pt>
                <c:pt idx="4271">
                  <c:v>0.04</c:v>
                </c:pt>
                <c:pt idx="4272">
                  <c:v>0</c:v>
                </c:pt>
                <c:pt idx="4273">
                  <c:v>0.04</c:v>
                </c:pt>
                <c:pt idx="4274">
                  <c:v>0.04</c:v>
                </c:pt>
                <c:pt idx="4275">
                  <c:v>0.04</c:v>
                </c:pt>
                <c:pt idx="4276">
                  <c:v>0.04</c:v>
                </c:pt>
                <c:pt idx="4277">
                  <c:v>0.16</c:v>
                </c:pt>
                <c:pt idx="4278">
                  <c:v>0.08</c:v>
                </c:pt>
                <c:pt idx="4279">
                  <c:v>0</c:v>
                </c:pt>
                <c:pt idx="4280">
                  <c:v>0.04</c:v>
                </c:pt>
                <c:pt idx="4281">
                  <c:v>0</c:v>
                </c:pt>
                <c:pt idx="4282">
                  <c:v>0</c:v>
                </c:pt>
                <c:pt idx="4283">
                  <c:v>0.08</c:v>
                </c:pt>
                <c:pt idx="4284">
                  <c:v>0.04</c:v>
                </c:pt>
                <c:pt idx="4285">
                  <c:v>0</c:v>
                </c:pt>
                <c:pt idx="4286">
                  <c:v>0</c:v>
                </c:pt>
                <c:pt idx="4287">
                  <c:v>0</c:v>
                </c:pt>
                <c:pt idx="4288">
                  <c:v>0</c:v>
                </c:pt>
                <c:pt idx="4289">
                  <c:v>0.08</c:v>
                </c:pt>
                <c:pt idx="4290">
                  <c:v>0</c:v>
                </c:pt>
                <c:pt idx="4291">
                  <c:v>0.08</c:v>
                </c:pt>
                <c:pt idx="4292">
                  <c:v>0.04</c:v>
                </c:pt>
                <c:pt idx="4293">
                  <c:v>0</c:v>
                </c:pt>
                <c:pt idx="4294">
                  <c:v>0</c:v>
                </c:pt>
                <c:pt idx="4295">
                  <c:v>0.08</c:v>
                </c:pt>
                <c:pt idx="4296">
                  <c:v>0</c:v>
                </c:pt>
                <c:pt idx="4297">
                  <c:v>0</c:v>
                </c:pt>
                <c:pt idx="4298">
                  <c:v>0.12</c:v>
                </c:pt>
                <c:pt idx="4299">
                  <c:v>0.04</c:v>
                </c:pt>
                <c:pt idx="4300">
                  <c:v>0</c:v>
                </c:pt>
                <c:pt idx="4301">
                  <c:v>0</c:v>
                </c:pt>
                <c:pt idx="4302">
                  <c:v>0</c:v>
                </c:pt>
                <c:pt idx="4303">
                  <c:v>0.04</c:v>
                </c:pt>
                <c:pt idx="4304">
                  <c:v>0.08</c:v>
                </c:pt>
                <c:pt idx="4305">
                  <c:v>0</c:v>
                </c:pt>
                <c:pt idx="4306">
                  <c:v>0</c:v>
                </c:pt>
                <c:pt idx="4307">
                  <c:v>0</c:v>
                </c:pt>
                <c:pt idx="4308">
                  <c:v>0.04</c:v>
                </c:pt>
                <c:pt idx="4309">
                  <c:v>0.04</c:v>
                </c:pt>
                <c:pt idx="4310">
                  <c:v>0</c:v>
                </c:pt>
                <c:pt idx="4311">
                  <c:v>0.04</c:v>
                </c:pt>
                <c:pt idx="4312">
                  <c:v>0.08</c:v>
                </c:pt>
                <c:pt idx="4313">
                  <c:v>0</c:v>
                </c:pt>
                <c:pt idx="4314">
                  <c:v>0.04</c:v>
                </c:pt>
                <c:pt idx="4315">
                  <c:v>0.04</c:v>
                </c:pt>
                <c:pt idx="4316">
                  <c:v>0.04</c:v>
                </c:pt>
                <c:pt idx="4317">
                  <c:v>0.08</c:v>
                </c:pt>
                <c:pt idx="4318">
                  <c:v>0</c:v>
                </c:pt>
                <c:pt idx="4319">
                  <c:v>0</c:v>
                </c:pt>
                <c:pt idx="4320">
                  <c:v>0</c:v>
                </c:pt>
                <c:pt idx="4321">
                  <c:v>0</c:v>
                </c:pt>
                <c:pt idx="4322">
                  <c:v>0.04</c:v>
                </c:pt>
                <c:pt idx="4323">
                  <c:v>0.08</c:v>
                </c:pt>
                <c:pt idx="4324">
                  <c:v>0.04</c:v>
                </c:pt>
                <c:pt idx="4325">
                  <c:v>0</c:v>
                </c:pt>
                <c:pt idx="4326">
                  <c:v>0.04</c:v>
                </c:pt>
                <c:pt idx="4327">
                  <c:v>0</c:v>
                </c:pt>
                <c:pt idx="4328">
                  <c:v>0.08</c:v>
                </c:pt>
                <c:pt idx="4329">
                  <c:v>0</c:v>
                </c:pt>
                <c:pt idx="4330">
                  <c:v>0</c:v>
                </c:pt>
                <c:pt idx="4331">
                  <c:v>0.12</c:v>
                </c:pt>
                <c:pt idx="4332">
                  <c:v>0</c:v>
                </c:pt>
                <c:pt idx="4333">
                  <c:v>0</c:v>
                </c:pt>
                <c:pt idx="4334">
                  <c:v>0.04</c:v>
                </c:pt>
                <c:pt idx="4335">
                  <c:v>0.04</c:v>
                </c:pt>
                <c:pt idx="4336">
                  <c:v>0.04</c:v>
                </c:pt>
                <c:pt idx="4337">
                  <c:v>0.04</c:v>
                </c:pt>
                <c:pt idx="4338">
                  <c:v>0.08</c:v>
                </c:pt>
                <c:pt idx="4339">
                  <c:v>0.16</c:v>
                </c:pt>
                <c:pt idx="4340">
                  <c:v>0</c:v>
                </c:pt>
                <c:pt idx="4341">
                  <c:v>0.08</c:v>
                </c:pt>
                <c:pt idx="4342">
                  <c:v>0.08</c:v>
                </c:pt>
                <c:pt idx="4343">
                  <c:v>0</c:v>
                </c:pt>
                <c:pt idx="4344">
                  <c:v>0.04</c:v>
                </c:pt>
                <c:pt idx="4345">
                  <c:v>0.04</c:v>
                </c:pt>
                <c:pt idx="4346">
                  <c:v>0</c:v>
                </c:pt>
                <c:pt idx="4347">
                  <c:v>0.04</c:v>
                </c:pt>
                <c:pt idx="4348">
                  <c:v>0.04</c:v>
                </c:pt>
                <c:pt idx="4349">
                  <c:v>0.04</c:v>
                </c:pt>
                <c:pt idx="4350">
                  <c:v>0.08</c:v>
                </c:pt>
                <c:pt idx="4351">
                  <c:v>0</c:v>
                </c:pt>
                <c:pt idx="4352">
                  <c:v>0.04</c:v>
                </c:pt>
                <c:pt idx="4353">
                  <c:v>0.08</c:v>
                </c:pt>
                <c:pt idx="4354">
                  <c:v>0.04</c:v>
                </c:pt>
                <c:pt idx="4355">
                  <c:v>0.12</c:v>
                </c:pt>
                <c:pt idx="4356">
                  <c:v>0</c:v>
                </c:pt>
                <c:pt idx="4357">
                  <c:v>0</c:v>
                </c:pt>
                <c:pt idx="4358">
                  <c:v>0.12</c:v>
                </c:pt>
                <c:pt idx="4359">
                  <c:v>0.08</c:v>
                </c:pt>
                <c:pt idx="4360">
                  <c:v>0</c:v>
                </c:pt>
                <c:pt idx="4361">
                  <c:v>0</c:v>
                </c:pt>
                <c:pt idx="4362">
                  <c:v>0</c:v>
                </c:pt>
                <c:pt idx="4363">
                  <c:v>0.04</c:v>
                </c:pt>
                <c:pt idx="4364">
                  <c:v>0.04</c:v>
                </c:pt>
                <c:pt idx="4365">
                  <c:v>0.08</c:v>
                </c:pt>
                <c:pt idx="4366">
                  <c:v>0.04</c:v>
                </c:pt>
                <c:pt idx="4367">
                  <c:v>0.12</c:v>
                </c:pt>
                <c:pt idx="4368">
                  <c:v>0</c:v>
                </c:pt>
                <c:pt idx="4369">
                  <c:v>0</c:v>
                </c:pt>
                <c:pt idx="4370">
                  <c:v>0.08</c:v>
                </c:pt>
                <c:pt idx="4371">
                  <c:v>0.04</c:v>
                </c:pt>
                <c:pt idx="4372">
                  <c:v>0.2</c:v>
                </c:pt>
                <c:pt idx="4373">
                  <c:v>0.04</c:v>
                </c:pt>
                <c:pt idx="4374">
                  <c:v>0</c:v>
                </c:pt>
                <c:pt idx="4375">
                  <c:v>0.08</c:v>
                </c:pt>
                <c:pt idx="4376">
                  <c:v>0.04</c:v>
                </c:pt>
                <c:pt idx="4377">
                  <c:v>0.04</c:v>
                </c:pt>
                <c:pt idx="4378">
                  <c:v>0.04</c:v>
                </c:pt>
                <c:pt idx="4379">
                  <c:v>0</c:v>
                </c:pt>
                <c:pt idx="4380">
                  <c:v>0.04</c:v>
                </c:pt>
                <c:pt idx="4381">
                  <c:v>0.04</c:v>
                </c:pt>
                <c:pt idx="4382">
                  <c:v>0.04</c:v>
                </c:pt>
                <c:pt idx="4383">
                  <c:v>0.04</c:v>
                </c:pt>
                <c:pt idx="4384">
                  <c:v>0.04</c:v>
                </c:pt>
                <c:pt idx="4385">
                  <c:v>0.04</c:v>
                </c:pt>
                <c:pt idx="4386">
                  <c:v>0.08</c:v>
                </c:pt>
                <c:pt idx="4387">
                  <c:v>0.04</c:v>
                </c:pt>
                <c:pt idx="4388">
                  <c:v>0</c:v>
                </c:pt>
                <c:pt idx="4389">
                  <c:v>0.04</c:v>
                </c:pt>
                <c:pt idx="4390">
                  <c:v>0.04</c:v>
                </c:pt>
                <c:pt idx="4391">
                  <c:v>0.04</c:v>
                </c:pt>
                <c:pt idx="4392">
                  <c:v>0</c:v>
                </c:pt>
                <c:pt idx="4393">
                  <c:v>0</c:v>
                </c:pt>
                <c:pt idx="4394">
                  <c:v>0.04</c:v>
                </c:pt>
                <c:pt idx="4395">
                  <c:v>0.04</c:v>
                </c:pt>
                <c:pt idx="4396">
                  <c:v>0</c:v>
                </c:pt>
                <c:pt idx="4397">
                  <c:v>0</c:v>
                </c:pt>
                <c:pt idx="4398">
                  <c:v>0</c:v>
                </c:pt>
                <c:pt idx="4399">
                  <c:v>0</c:v>
                </c:pt>
                <c:pt idx="4400">
                  <c:v>0</c:v>
                </c:pt>
                <c:pt idx="4401">
                  <c:v>0</c:v>
                </c:pt>
                <c:pt idx="4402">
                  <c:v>0.04</c:v>
                </c:pt>
                <c:pt idx="4403">
                  <c:v>0.08</c:v>
                </c:pt>
                <c:pt idx="4404">
                  <c:v>0</c:v>
                </c:pt>
                <c:pt idx="4405">
                  <c:v>0</c:v>
                </c:pt>
                <c:pt idx="4406">
                  <c:v>0</c:v>
                </c:pt>
                <c:pt idx="4407">
                  <c:v>0</c:v>
                </c:pt>
                <c:pt idx="4408">
                  <c:v>0</c:v>
                </c:pt>
                <c:pt idx="4409">
                  <c:v>0</c:v>
                </c:pt>
                <c:pt idx="4410">
                  <c:v>0.04</c:v>
                </c:pt>
                <c:pt idx="4411">
                  <c:v>0.04</c:v>
                </c:pt>
                <c:pt idx="4412">
                  <c:v>0</c:v>
                </c:pt>
                <c:pt idx="4413">
                  <c:v>0.04</c:v>
                </c:pt>
                <c:pt idx="4414">
                  <c:v>0.04</c:v>
                </c:pt>
                <c:pt idx="4415">
                  <c:v>0.04</c:v>
                </c:pt>
                <c:pt idx="4416">
                  <c:v>0.08</c:v>
                </c:pt>
                <c:pt idx="4417">
                  <c:v>0</c:v>
                </c:pt>
                <c:pt idx="4418">
                  <c:v>0.04</c:v>
                </c:pt>
                <c:pt idx="4419">
                  <c:v>0</c:v>
                </c:pt>
                <c:pt idx="4420">
                  <c:v>0.04</c:v>
                </c:pt>
                <c:pt idx="4421">
                  <c:v>0.04</c:v>
                </c:pt>
                <c:pt idx="4422">
                  <c:v>0</c:v>
                </c:pt>
                <c:pt idx="4423">
                  <c:v>0.04</c:v>
                </c:pt>
                <c:pt idx="4424">
                  <c:v>0</c:v>
                </c:pt>
                <c:pt idx="4425">
                  <c:v>0.04</c:v>
                </c:pt>
                <c:pt idx="4426">
                  <c:v>0</c:v>
                </c:pt>
                <c:pt idx="4427">
                  <c:v>0.04</c:v>
                </c:pt>
                <c:pt idx="4428">
                  <c:v>0</c:v>
                </c:pt>
                <c:pt idx="4429">
                  <c:v>0.04</c:v>
                </c:pt>
                <c:pt idx="4430">
                  <c:v>0</c:v>
                </c:pt>
                <c:pt idx="4431">
                  <c:v>0.04</c:v>
                </c:pt>
                <c:pt idx="4432">
                  <c:v>0.04</c:v>
                </c:pt>
                <c:pt idx="4433">
                  <c:v>0.04</c:v>
                </c:pt>
                <c:pt idx="4434">
                  <c:v>0</c:v>
                </c:pt>
                <c:pt idx="4435">
                  <c:v>0.04</c:v>
                </c:pt>
                <c:pt idx="4436">
                  <c:v>0.04</c:v>
                </c:pt>
                <c:pt idx="4437">
                  <c:v>0</c:v>
                </c:pt>
                <c:pt idx="4438">
                  <c:v>0</c:v>
                </c:pt>
                <c:pt idx="4439">
                  <c:v>0</c:v>
                </c:pt>
                <c:pt idx="4440">
                  <c:v>0.12</c:v>
                </c:pt>
                <c:pt idx="4441">
                  <c:v>0.08</c:v>
                </c:pt>
                <c:pt idx="4442">
                  <c:v>0</c:v>
                </c:pt>
                <c:pt idx="4443">
                  <c:v>0.08</c:v>
                </c:pt>
                <c:pt idx="4444">
                  <c:v>0.04</c:v>
                </c:pt>
                <c:pt idx="4445">
                  <c:v>0</c:v>
                </c:pt>
                <c:pt idx="4446">
                  <c:v>0</c:v>
                </c:pt>
                <c:pt idx="4447">
                  <c:v>0.08</c:v>
                </c:pt>
                <c:pt idx="4448">
                  <c:v>0.08</c:v>
                </c:pt>
                <c:pt idx="4449">
                  <c:v>0.12</c:v>
                </c:pt>
                <c:pt idx="4450">
                  <c:v>0.04</c:v>
                </c:pt>
                <c:pt idx="4451">
                  <c:v>0.04</c:v>
                </c:pt>
                <c:pt idx="4452">
                  <c:v>0.04</c:v>
                </c:pt>
                <c:pt idx="4453">
                  <c:v>0.04</c:v>
                </c:pt>
                <c:pt idx="4454">
                  <c:v>0</c:v>
                </c:pt>
                <c:pt idx="4455">
                  <c:v>0</c:v>
                </c:pt>
                <c:pt idx="4456">
                  <c:v>0</c:v>
                </c:pt>
                <c:pt idx="4457">
                  <c:v>0.08</c:v>
                </c:pt>
                <c:pt idx="4458">
                  <c:v>0.04</c:v>
                </c:pt>
                <c:pt idx="4459">
                  <c:v>0</c:v>
                </c:pt>
                <c:pt idx="4460">
                  <c:v>0</c:v>
                </c:pt>
                <c:pt idx="4461">
                  <c:v>0.04</c:v>
                </c:pt>
                <c:pt idx="4462">
                  <c:v>0</c:v>
                </c:pt>
                <c:pt idx="4463">
                  <c:v>0</c:v>
                </c:pt>
                <c:pt idx="4464">
                  <c:v>0.04</c:v>
                </c:pt>
                <c:pt idx="4465">
                  <c:v>0.04</c:v>
                </c:pt>
                <c:pt idx="4466">
                  <c:v>0</c:v>
                </c:pt>
                <c:pt idx="4467">
                  <c:v>0.04</c:v>
                </c:pt>
                <c:pt idx="4468">
                  <c:v>0.04</c:v>
                </c:pt>
                <c:pt idx="4469">
                  <c:v>0.04</c:v>
                </c:pt>
                <c:pt idx="4470">
                  <c:v>0</c:v>
                </c:pt>
                <c:pt idx="4471">
                  <c:v>0</c:v>
                </c:pt>
                <c:pt idx="4472">
                  <c:v>0.08</c:v>
                </c:pt>
                <c:pt idx="4473">
                  <c:v>0.04</c:v>
                </c:pt>
                <c:pt idx="4474">
                  <c:v>0.08</c:v>
                </c:pt>
                <c:pt idx="4475">
                  <c:v>0</c:v>
                </c:pt>
                <c:pt idx="4476">
                  <c:v>0.08</c:v>
                </c:pt>
                <c:pt idx="4477">
                  <c:v>0</c:v>
                </c:pt>
                <c:pt idx="4478">
                  <c:v>0.04</c:v>
                </c:pt>
                <c:pt idx="4479">
                  <c:v>0</c:v>
                </c:pt>
                <c:pt idx="4480">
                  <c:v>0</c:v>
                </c:pt>
                <c:pt idx="4481">
                  <c:v>0</c:v>
                </c:pt>
                <c:pt idx="4482">
                  <c:v>0</c:v>
                </c:pt>
                <c:pt idx="4483">
                  <c:v>0.08</c:v>
                </c:pt>
                <c:pt idx="4484">
                  <c:v>0</c:v>
                </c:pt>
                <c:pt idx="4485">
                  <c:v>0.04</c:v>
                </c:pt>
                <c:pt idx="4486">
                  <c:v>0.08</c:v>
                </c:pt>
                <c:pt idx="4487">
                  <c:v>0.08</c:v>
                </c:pt>
                <c:pt idx="4488">
                  <c:v>0.04</c:v>
                </c:pt>
                <c:pt idx="4489">
                  <c:v>0.08</c:v>
                </c:pt>
                <c:pt idx="4490">
                  <c:v>0.08</c:v>
                </c:pt>
                <c:pt idx="4491">
                  <c:v>0</c:v>
                </c:pt>
                <c:pt idx="4492">
                  <c:v>0.04</c:v>
                </c:pt>
                <c:pt idx="4493">
                  <c:v>0</c:v>
                </c:pt>
                <c:pt idx="4494">
                  <c:v>0</c:v>
                </c:pt>
                <c:pt idx="4495">
                  <c:v>0.08</c:v>
                </c:pt>
                <c:pt idx="4496">
                  <c:v>0.08</c:v>
                </c:pt>
                <c:pt idx="4497">
                  <c:v>0.04</c:v>
                </c:pt>
                <c:pt idx="4498">
                  <c:v>0</c:v>
                </c:pt>
                <c:pt idx="4499">
                  <c:v>0.08</c:v>
                </c:pt>
                <c:pt idx="4500">
                  <c:v>0.04</c:v>
                </c:pt>
                <c:pt idx="4501">
                  <c:v>0.08</c:v>
                </c:pt>
                <c:pt idx="4502">
                  <c:v>0</c:v>
                </c:pt>
                <c:pt idx="4503">
                  <c:v>0.08</c:v>
                </c:pt>
                <c:pt idx="4504">
                  <c:v>0</c:v>
                </c:pt>
                <c:pt idx="4505">
                  <c:v>0</c:v>
                </c:pt>
                <c:pt idx="4506">
                  <c:v>0.04</c:v>
                </c:pt>
                <c:pt idx="4507">
                  <c:v>0.16</c:v>
                </c:pt>
                <c:pt idx="4508">
                  <c:v>0</c:v>
                </c:pt>
                <c:pt idx="4509">
                  <c:v>0.04</c:v>
                </c:pt>
                <c:pt idx="4510">
                  <c:v>0</c:v>
                </c:pt>
                <c:pt idx="4511">
                  <c:v>0</c:v>
                </c:pt>
                <c:pt idx="4512">
                  <c:v>0.04</c:v>
                </c:pt>
                <c:pt idx="4513">
                  <c:v>0</c:v>
                </c:pt>
                <c:pt idx="4514">
                  <c:v>0</c:v>
                </c:pt>
                <c:pt idx="4515">
                  <c:v>0.04</c:v>
                </c:pt>
                <c:pt idx="4516">
                  <c:v>0.04</c:v>
                </c:pt>
                <c:pt idx="4517">
                  <c:v>0.04</c:v>
                </c:pt>
                <c:pt idx="4518">
                  <c:v>0.08</c:v>
                </c:pt>
                <c:pt idx="4519">
                  <c:v>0.04</c:v>
                </c:pt>
                <c:pt idx="4520">
                  <c:v>0</c:v>
                </c:pt>
                <c:pt idx="4521">
                  <c:v>0.12</c:v>
                </c:pt>
                <c:pt idx="4522">
                  <c:v>0</c:v>
                </c:pt>
                <c:pt idx="4523">
                  <c:v>0</c:v>
                </c:pt>
                <c:pt idx="4524">
                  <c:v>0</c:v>
                </c:pt>
                <c:pt idx="4525">
                  <c:v>0.04</c:v>
                </c:pt>
                <c:pt idx="4526">
                  <c:v>0</c:v>
                </c:pt>
                <c:pt idx="4527">
                  <c:v>0</c:v>
                </c:pt>
                <c:pt idx="4528">
                  <c:v>0.08</c:v>
                </c:pt>
                <c:pt idx="4529">
                  <c:v>0.04</c:v>
                </c:pt>
                <c:pt idx="4530">
                  <c:v>0.04</c:v>
                </c:pt>
                <c:pt idx="4531">
                  <c:v>0.04</c:v>
                </c:pt>
                <c:pt idx="4532">
                  <c:v>0</c:v>
                </c:pt>
                <c:pt idx="4533">
                  <c:v>0.04</c:v>
                </c:pt>
                <c:pt idx="4534">
                  <c:v>0</c:v>
                </c:pt>
                <c:pt idx="4535">
                  <c:v>0</c:v>
                </c:pt>
                <c:pt idx="4536">
                  <c:v>0.04</c:v>
                </c:pt>
                <c:pt idx="4537">
                  <c:v>0.04</c:v>
                </c:pt>
                <c:pt idx="4538">
                  <c:v>0</c:v>
                </c:pt>
                <c:pt idx="4539">
                  <c:v>0.04</c:v>
                </c:pt>
                <c:pt idx="4540">
                  <c:v>0</c:v>
                </c:pt>
                <c:pt idx="4541">
                  <c:v>0</c:v>
                </c:pt>
                <c:pt idx="4542">
                  <c:v>0</c:v>
                </c:pt>
                <c:pt idx="4543">
                  <c:v>0.04</c:v>
                </c:pt>
                <c:pt idx="4544">
                  <c:v>0.08</c:v>
                </c:pt>
                <c:pt idx="4545">
                  <c:v>0.08</c:v>
                </c:pt>
                <c:pt idx="4546">
                  <c:v>0.04</c:v>
                </c:pt>
                <c:pt idx="4547">
                  <c:v>0</c:v>
                </c:pt>
                <c:pt idx="4548">
                  <c:v>0.08</c:v>
                </c:pt>
                <c:pt idx="4549">
                  <c:v>0.04</c:v>
                </c:pt>
                <c:pt idx="4550">
                  <c:v>0</c:v>
                </c:pt>
                <c:pt idx="4551">
                  <c:v>0</c:v>
                </c:pt>
                <c:pt idx="4552">
                  <c:v>0.12</c:v>
                </c:pt>
                <c:pt idx="4553">
                  <c:v>0</c:v>
                </c:pt>
                <c:pt idx="4554">
                  <c:v>0</c:v>
                </c:pt>
                <c:pt idx="4555">
                  <c:v>0.04</c:v>
                </c:pt>
                <c:pt idx="4556">
                  <c:v>0.04</c:v>
                </c:pt>
                <c:pt idx="4557">
                  <c:v>0.04</c:v>
                </c:pt>
                <c:pt idx="4558">
                  <c:v>0.04</c:v>
                </c:pt>
                <c:pt idx="4559">
                  <c:v>0</c:v>
                </c:pt>
                <c:pt idx="4560">
                  <c:v>0</c:v>
                </c:pt>
                <c:pt idx="4561">
                  <c:v>0</c:v>
                </c:pt>
                <c:pt idx="4562">
                  <c:v>0</c:v>
                </c:pt>
                <c:pt idx="4563">
                  <c:v>0.04</c:v>
                </c:pt>
                <c:pt idx="4564">
                  <c:v>0.04</c:v>
                </c:pt>
                <c:pt idx="4565">
                  <c:v>0.08</c:v>
                </c:pt>
                <c:pt idx="4566">
                  <c:v>0.04</c:v>
                </c:pt>
                <c:pt idx="4567">
                  <c:v>0</c:v>
                </c:pt>
                <c:pt idx="4568">
                  <c:v>0</c:v>
                </c:pt>
                <c:pt idx="4569">
                  <c:v>0</c:v>
                </c:pt>
                <c:pt idx="4570">
                  <c:v>0.04</c:v>
                </c:pt>
                <c:pt idx="4571">
                  <c:v>0.04</c:v>
                </c:pt>
                <c:pt idx="4572">
                  <c:v>0</c:v>
                </c:pt>
                <c:pt idx="4573">
                  <c:v>0.08</c:v>
                </c:pt>
                <c:pt idx="4574">
                  <c:v>0</c:v>
                </c:pt>
                <c:pt idx="4575">
                  <c:v>0</c:v>
                </c:pt>
                <c:pt idx="4576">
                  <c:v>0</c:v>
                </c:pt>
                <c:pt idx="4577">
                  <c:v>0</c:v>
                </c:pt>
                <c:pt idx="4578">
                  <c:v>0</c:v>
                </c:pt>
                <c:pt idx="4579">
                  <c:v>0.12</c:v>
                </c:pt>
                <c:pt idx="4580">
                  <c:v>0</c:v>
                </c:pt>
                <c:pt idx="4581">
                  <c:v>0</c:v>
                </c:pt>
                <c:pt idx="4582">
                  <c:v>0.04</c:v>
                </c:pt>
                <c:pt idx="4583">
                  <c:v>0</c:v>
                </c:pt>
                <c:pt idx="4584">
                  <c:v>0.04</c:v>
                </c:pt>
                <c:pt idx="4585">
                  <c:v>0.04</c:v>
                </c:pt>
                <c:pt idx="4586">
                  <c:v>0</c:v>
                </c:pt>
                <c:pt idx="4587">
                  <c:v>0.08</c:v>
                </c:pt>
                <c:pt idx="4588">
                  <c:v>0</c:v>
                </c:pt>
                <c:pt idx="4589">
                  <c:v>0</c:v>
                </c:pt>
                <c:pt idx="4590">
                  <c:v>0.08</c:v>
                </c:pt>
                <c:pt idx="4591">
                  <c:v>0.04</c:v>
                </c:pt>
                <c:pt idx="4592">
                  <c:v>0</c:v>
                </c:pt>
                <c:pt idx="4593">
                  <c:v>0.04</c:v>
                </c:pt>
                <c:pt idx="4594">
                  <c:v>0</c:v>
                </c:pt>
                <c:pt idx="4595">
                  <c:v>0.12</c:v>
                </c:pt>
                <c:pt idx="4596">
                  <c:v>0.08</c:v>
                </c:pt>
                <c:pt idx="4597">
                  <c:v>0</c:v>
                </c:pt>
                <c:pt idx="4598">
                  <c:v>0</c:v>
                </c:pt>
                <c:pt idx="4599">
                  <c:v>0.04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0.04</c:v>
                </c:pt>
                <c:pt idx="4604">
                  <c:v>0.04</c:v>
                </c:pt>
                <c:pt idx="4605">
                  <c:v>0</c:v>
                </c:pt>
                <c:pt idx="4606">
                  <c:v>0.04</c:v>
                </c:pt>
                <c:pt idx="4607">
                  <c:v>0</c:v>
                </c:pt>
                <c:pt idx="4608">
                  <c:v>0</c:v>
                </c:pt>
                <c:pt idx="4609">
                  <c:v>0</c:v>
                </c:pt>
                <c:pt idx="4610">
                  <c:v>0.04</c:v>
                </c:pt>
                <c:pt idx="4611">
                  <c:v>0</c:v>
                </c:pt>
                <c:pt idx="4612">
                  <c:v>0</c:v>
                </c:pt>
                <c:pt idx="4613">
                  <c:v>0.04</c:v>
                </c:pt>
                <c:pt idx="4614">
                  <c:v>0</c:v>
                </c:pt>
                <c:pt idx="4615">
                  <c:v>0.04</c:v>
                </c:pt>
                <c:pt idx="4616">
                  <c:v>0.04</c:v>
                </c:pt>
                <c:pt idx="4617">
                  <c:v>0.04</c:v>
                </c:pt>
                <c:pt idx="4618">
                  <c:v>0.04</c:v>
                </c:pt>
                <c:pt idx="4619">
                  <c:v>0</c:v>
                </c:pt>
                <c:pt idx="4620">
                  <c:v>0</c:v>
                </c:pt>
                <c:pt idx="4621">
                  <c:v>0.04</c:v>
                </c:pt>
                <c:pt idx="4622">
                  <c:v>0</c:v>
                </c:pt>
                <c:pt idx="4623">
                  <c:v>0.04</c:v>
                </c:pt>
                <c:pt idx="4624">
                  <c:v>0</c:v>
                </c:pt>
                <c:pt idx="4625">
                  <c:v>0</c:v>
                </c:pt>
                <c:pt idx="4626">
                  <c:v>0</c:v>
                </c:pt>
                <c:pt idx="4627">
                  <c:v>0</c:v>
                </c:pt>
                <c:pt idx="4628">
                  <c:v>0</c:v>
                </c:pt>
                <c:pt idx="4629">
                  <c:v>0</c:v>
                </c:pt>
                <c:pt idx="4630">
                  <c:v>0</c:v>
                </c:pt>
                <c:pt idx="4631">
                  <c:v>0.08</c:v>
                </c:pt>
                <c:pt idx="4632">
                  <c:v>0.08</c:v>
                </c:pt>
                <c:pt idx="4633">
                  <c:v>0</c:v>
                </c:pt>
                <c:pt idx="4634">
                  <c:v>0.04</c:v>
                </c:pt>
                <c:pt idx="4635">
                  <c:v>0</c:v>
                </c:pt>
                <c:pt idx="4636">
                  <c:v>0</c:v>
                </c:pt>
                <c:pt idx="4637">
                  <c:v>0</c:v>
                </c:pt>
                <c:pt idx="4638">
                  <c:v>0</c:v>
                </c:pt>
                <c:pt idx="4639">
                  <c:v>0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0.08</c:v>
                </c:pt>
                <c:pt idx="4644">
                  <c:v>0</c:v>
                </c:pt>
                <c:pt idx="4645">
                  <c:v>0</c:v>
                </c:pt>
                <c:pt idx="4646">
                  <c:v>0.12</c:v>
                </c:pt>
                <c:pt idx="4647">
                  <c:v>0.04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0.04</c:v>
                </c:pt>
                <c:pt idx="4652">
                  <c:v>0.04</c:v>
                </c:pt>
                <c:pt idx="4653">
                  <c:v>0</c:v>
                </c:pt>
                <c:pt idx="4654">
                  <c:v>0</c:v>
                </c:pt>
                <c:pt idx="4655">
                  <c:v>0</c:v>
                </c:pt>
                <c:pt idx="4656">
                  <c:v>0</c:v>
                </c:pt>
                <c:pt idx="4657">
                  <c:v>0.04</c:v>
                </c:pt>
                <c:pt idx="4658">
                  <c:v>0.04</c:v>
                </c:pt>
                <c:pt idx="4659">
                  <c:v>0.04</c:v>
                </c:pt>
                <c:pt idx="4660">
                  <c:v>0</c:v>
                </c:pt>
                <c:pt idx="4661">
                  <c:v>0</c:v>
                </c:pt>
                <c:pt idx="4662">
                  <c:v>0</c:v>
                </c:pt>
                <c:pt idx="4663">
                  <c:v>0.08</c:v>
                </c:pt>
                <c:pt idx="4664">
                  <c:v>0.04</c:v>
                </c:pt>
                <c:pt idx="4665">
                  <c:v>0</c:v>
                </c:pt>
                <c:pt idx="4666">
                  <c:v>0.04</c:v>
                </c:pt>
                <c:pt idx="4667">
                  <c:v>0</c:v>
                </c:pt>
                <c:pt idx="4668">
                  <c:v>0</c:v>
                </c:pt>
                <c:pt idx="4669">
                  <c:v>0.16</c:v>
                </c:pt>
                <c:pt idx="4670">
                  <c:v>0</c:v>
                </c:pt>
                <c:pt idx="4671">
                  <c:v>0.04</c:v>
                </c:pt>
                <c:pt idx="4672">
                  <c:v>0.04</c:v>
                </c:pt>
                <c:pt idx="4673">
                  <c:v>0</c:v>
                </c:pt>
                <c:pt idx="4674">
                  <c:v>0.04</c:v>
                </c:pt>
                <c:pt idx="4675">
                  <c:v>0.04</c:v>
                </c:pt>
                <c:pt idx="4676">
                  <c:v>0</c:v>
                </c:pt>
                <c:pt idx="4677">
                  <c:v>0</c:v>
                </c:pt>
                <c:pt idx="4678">
                  <c:v>0</c:v>
                </c:pt>
                <c:pt idx="4679">
                  <c:v>0.04</c:v>
                </c:pt>
                <c:pt idx="4680">
                  <c:v>0.04</c:v>
                </c:pt>
                <c:pt idx="4681">
                  <c:v>0</c:v>
                </c:pt>
                <c:pt idx="4682">
                  <c:v>0</c:v>
                </c:pt>
                <c:pt idx="4683">
                  <c:v>0</c:v>
                </c:pt>
                <c:pt idx="4684">
                  <c:v>0</c:v>
                </c:pt>
                <c:pt idx="4685">
                  <c:v>0</c:v>
                </c:pt>
                <c:pt idx="4686">
                  <c:v>0.04</c:v>
                </c:pt>
                <c:pt idx="4687">
                  <c:v>0</c:v>
                </c:pt>
                <c:pt idx="4688">
                  <c:v>0.08</c:v>
                </c:pt>
                <c:pt idx="4689">
                  <c:v>0.04</c:v>
                </c:pt>
                <c:pt idx="4690">
                  <c:v>0</c:v>
                </c:pt>
                <c:pt idx="4691">
                  <c:v>0.04</c:v>
                </c:pt>
                <c:pt idx="4692">
                  <c:v>0</c:v>
                </c:pt>
                <c:pt idx="4693">
                  <c:v>0</c:v>
                </c:pt>
                <c:pt idx="4694">
                  <c:v>0</c:v>
                </c:pt>
                <c:pt idx="4695">
                  <c:v>0</c:v>
                </c:pt>
                <c:pt idx="4696">
                  <c:v>0.08</c:v>
                </c:pt>
                <c:pt idx="4697">
                  <c:v>0</c:v>
                </c:pt>
                <c:pt idx="4698">
                  <c:v>0</c:v>
                </c:pt>
                <c:pt idx="4699">
                  <c:v>0.04</c:v>
                </c:pt>
                <c:pt idx="4700">
                  <c:v>0</c:v>
                </c:pt>
                <c:pt idx="4701">
                  <c:v>0</c:v>
                </c:pt>
                <c:pt idx="4702">
                  <c:v>0.04</c:v>
                </c:pt>
                <c:pt idx="4703">
                  <c:v>0.04</c:v>
                </c:pt>
                <c:pt idx="4704">
                  <c:v>0</c:v>
                </c:pt>
                <c:pt idx="4705">
                  <c:v>0</c:v>
                </c:pt>
                <c:pt idx="4706">
                  <c:v>0.04</c:v>
                </c:pt>
                <c:pt idx="4707">
                  <c:v>0.04</c:v>
                </c:pt>
                <c:pt idx="4708">
                  <c:v>0.04</c:v>
                </c:pt>
                <c:pt idx="4709">
                  <c:v>0.04</c:v>
                </c:pt>
                <c:pt idx="4710">
                  <c:v>0.04</c:v>
                </c:pt>
                <c:pt idx="4711">
                  <c:v>0</c:v>
                </c:pt>
                <c:pt idx="4712">
                  <c:v>0</c:v>
                </c:pt>
                <c:pt idx="4713">
                  <c:v>0</c:v>
                </c:pt>
                <c:pt idx="4714">
                  <c:v>0</c:v>
                </c:pt>
                <c:pt idx="4715">
                  <c:v>0.12</c:v>
                </c:pt>
                <c:pt idx="4716">
                  <c:v>0</c:v>
                </c:pt>
                <c:pt idx="4717">
                  <c:v>0.12</c:v>
                </c:pt>
                <c:pt idx="4718">
                  <c:v>0.08</c:v>
                </c:pt>
                <c:pt idx="4719">
                  <c:v>0</c:v>
                </c:pt>
                <c:pt idx="4720">
                  <c:v>0</c:v>
                </c:pt>
                <c:pt idx="4721">
                  <c:v>0</c:v>
                </c:pt>
                <c:pt idx="4722">
                  <c:v>0</c:v>
                </c:pt>
                <c:pt idx="4723">
                  <c:v>0.04</c:v>
                </c:pt>
                <c:pt idx="4724">
                  <c:v>0</c:v>
                </c:pt>
                <c:pt idx="4725">
                  <c:v>0.04</c:v>
                </c:pt>
                <c:pt idx="4726">
                  <c:v>0.04</c:v>
                </c:pt>
                <c:pt idx="4727">
                  <c:v>0.04</c:v>
                </c:pt>
                <c:pt idx="4728">
                  <c:v>0</c:v>
                </c:pt>
                <c:pt idx="4729">
                  <c:v>0.04</c:v>
                </c:pt>
                <c:pt idx="4730">
                  <c:v>0.08</c:v>
                </c:pt>
                <c:pt idx="4731">
                  <c:v>0</c:v>
                </c:pt>
                <c:pt idx="4732">
                  <c:v>0</c:v>
                </c:pt>
                <c:pt idx="4733">
                  <c:v>0</c:v>
                </c:pt>
                <c:pt idx="4734">
                  <c:v>0</c:v>
                </c:pt>
                <c:pt idx="4735">
                  <c:v>0.04</c:v>
                </c:pt>
                <c:pt idx="4736">
                  <c:v>0</c:v>
                </c:pt>
                <c:pt idx="4737">
                  <c:v>0</c:v>
                </c:pt>
                <c:pt idx="4738">
                  <c:v>0.04</c:v>
                </c:pt>
                <c:pt idx="4739">
                  <c:v>0.04</c:v>
                </c:pt>
                <c:pt idx="4740">
                  <c:v>0.04</c:v>
                </c:pt>
                <c:pt idx="4741">
                  <c:v>0</c:v>
                </c:pt>
                <c:pt idx="4742">
                  <c:v>0</c:v>
                </c:pt>
                <c:pt idx="4743">
                  <c:v>0</c:v>
                </c:pt>
                <c:pt idx="4744">
                  <c:v>0</c:v>
                </c:pt>
                <c:pt idx="4745">
                  <c:v>0.04</c:v>
                </c:pt>
                <c:pt idx="4746">
                  <c:v>0</c:v>
                </c:pt>
                <c:pt idx="4747">
                  <c:v>0</c:v>
                </c:pt>
                <c:pt idx="4748">
                  <c:v>0</c:v>
                </c:pt>
                <c:pt idx="4749">
                  <c:v>0.08</c:v>
                </c:pt>
                <c:pt idx="4750">
                  <c:v>0</c:v>
                </c:pt>
                <c:pt idx="4751">
                  <c:v>0.04</c:v>
                </c:pt>
                <c:pt idx="4752">
                  <c:v>0.04</c:v>
                </c:pt>
                <c:pt idx="4753">
                  <c:v>0.04</c:v>
                </c:pt>
                <c:pt idx="4754">
                  <c:v>0</c:v>
                </c:pt>
                <c:pt idx="4755">
                  <c:v>0</c:v>
                </c:pt>
                <c:pt idx="4756">
                  <c:v>0</c:v>
                </c:pt>
                <c:pt idx="4757">
                  <c:v>0</c:v>
                </c:pt>
                <c:pt idx="4758">
                  <c:v>0</c:v>
                </c:pt>
                <c:pt idx="4759">
                  <c:v>0.04</c:v>
                </c:pt>
                <c:pt idx="4760">
                  <c:v>0</c:v>
                </c:pt>
                <c:pt idx="4761">
                  <c:v>0</c:v>
                </c:pt>
                <c:pt idx="4762">
                  <c:v>0.04</c:v>
                </c:pt>
                <c:pt idx="4763">
                  <c:v>0</c:v>
                </c:pt>
                <c:pt idx="4764">
                  <c:v>0</c:v>
                </c:pt>
                <c:pt idx="4765">
                  <c:v>0</c:v>
                </c:pt>
                <c:pt idx="4766">
                  <c:v>0</c:v>
                </c:pt>
                <c:pt idx="4767">
                  <c:v>0.08</c:v>
                </c:pt>
                <c:pt idx="4768">
                  <c:v>0.12</c:v>
                </c:pt>
                <c:pt idx="4769">
                  <c:v>0</c:v>
                </c:pt>
                <c:pt idx="4770">
                  <c:v>0.04</c:v>
                </c:pt>
                <c:pt idx="4771">
                  <c:v>0.04</c:v>
                </c:pt>
                <c:pt idx="4772">
                  <c:v>0</c:v>
                </c:pt>
                <c:pt idx="4773">
                  <c:v>0</c:v>
                </c:pt>
                <c:pt idx="4774">
                  <c:v>0</c:v>
                </c:pt>
                <c:pt idx="4775">
                  <c:v>0</c:v>
                </c:pt>
                <c:pt idx="4776">
                  <c:v>0</c:v>
                </c:pt>
                <c:pt idx="4777">
                  <c:v>0.04</c:v>
                </c:pt>
                <c:pt idx="4778">
                  <c:v>0</c:v>
                </c:pt>
                <c:pt idx="4779">
                  <c:v>0.04</c:v>
                </c:pt>
                <c:pt idx="4780">
                  <c:v>0</c:v>
                </c:pt>
                <c:pt idx="4781">
                  <c:v>0.04</c:v>
                </c:pt>
                <c:pt idx="4782">
                  <c:v>0.04</c:v>
                </c:pt>
                <c:pt idx="4783">
                  <c:v>0</c:v>
                </c:pt>
                <c:pt idx="4784">
                  <c:v>0.04</c:v>
                </c:pt>
                <c:pt idx="4785">
                  <c:v>0</c:v>
                </c:pt>
                <c:pt idx="4786">
                  <c:v>0</c:v>
                </c:pt>
                <c:pt idx="4787">
                  <c:v>0</c:v>
                </c:pt>
                <c:pt idx="4788">
                  <c:v>0.16</c:v>
                </c:pt>
                <c:pt idx="4789">
                  <c:v>0</c:v>
                </c:pt>
                <c:pt idx="4790">
                  <c:v>0.04</c:v>
                </c:pt>
                <c:pt idx="4791">
                  <c:v>0</c:v>
                </c:pt>
                <c:pt idx="4792">
                  <c:v>0</c:v>
                </c:pt>
                <c:pt idx="4793">
                  <c:v>0.04</c:v>
                </c:pt>
                <c:pt idx="4794">
                  <c:v>0.04</c:v>
                </c:pt>
                <c:pt idx="4795">
                  <c:v>0</c:v>
                </c:pt>
                <c:pt idx="4796">
                  <c:v>0.04</c:v>
                </c:pt>
                <c:pt idx="4797">
                  <c:v>0</c:v>
                </c:pt>
                <c:pt idx="4798">
                  <c:v>0</c:v>
                </c:pt>
                <c:pt idx="4799">
                  <c:v>0</c:v>
                </c:pt>
                <c:pt idx="4800">
                  <c:v>0</c:v>
                </c:pt>
                <c:pt idx="4801">
                  <c:v>0</c:v>
                </c:pt>
                <c:pt idx="4802">
                  <c:v>0.04</c:v>
                </c:pt>
                <c:pt idx="4803">
                  <c:v>0</c:v>
                </c:pt>
                <c:pt idx="4804">
                  <c:v>0.04</c:v>
                </c:pt>
                <c:pt idx="4805">
                  <c:v>0</c:v>
                </c:pt>
                <c:pt idx="4806">
                  <c:v>0.04</c:v>
                </c:pt>
                <c:pt idx="4807">
                  <c:v>0.04</c:v>
                </c:pt>
                <c:pt idx="4808">
                  <c:v>0.04</c:v>
                </c:pt>
                <c:pt idx="4809">
                  <c:v>0.08</c:v>
                </c:pt>
                <c:pt idx="4810">
                  <c:v>0.04</c:v>
                </c:pt>
                <c:pt idx="4811">
                  <c:v>0.08</c:v>
                </c:pt>
                <c:pt idx="4812">
                  <c:v>0.04</c:v>
                </c:pt>
                <c:pt idx="4813">
                  <c:v>0.08</c:v>
                </c:pt>
                <c:pt idx="4814">
                  <c:v>0</c:v>
                </c:pt>
                <c:pt idx="4815">
                  <c:v>0</c:v>
                </c:pt>
                <c:pt idx="4816">
                  <c:v>0.04</c:v>
                </c:pt>
                <c:pt idx="4817">
                  <c:v>0</c:v>
                </c:pt>
                <c:pt idx="4818">
                  <c:v>0</c:v>
                </c:pt>
                <c:pt idx="4819">
                  <c:v>0.04</c:v>
                </c:pt>
                <c:pt idx="4820">
                  <c:v>0</c:v>
                </c:pt>
                <c:pt idx="4821">
                  <c:v>0</c:v>
                </c:pt>
                <c:pt idx="4822">
                  <c:v>0.08</c:v>
                </c:pt>
                <c:pt idx="4823">
                  <c:v>0.04</c:v>
                </c:pt>
                <c:pt idx="4824">
                  <c:v>0</c:v>
                </c:pt>
                <c:pt idx="4825">
                  <c:v>0</c:v>
                </c:pt>
                <c:pt idx="4826">
                  <c:v>0.04</c:v>
                </c:pt>
                <c:pt idx="4827">
                  <c:v>0</c:v>
                </c:pt>
                <c:pt idx="4828">
                  <c:v>0</c:v>
                </c:pt>
                <c:pt idx="4829">
                  <c:v>0</c:v>
                </c:pt>
                <c:pt idx="4830">
                  <c:v>0</c:v>
                </c:pt>
                <c:pt idx="4831">
                  <c:v>0</c:v>
                </c:pt>
                <c:pt idx="4832">
                  <c:v>0.04</c:v>
                </c:pt>
                <c:pt idx="4833">
                  <c:v>0</c:v>
                </c:pt>
                <c:pt idx="4834">
                  <c:v>0</c:v>
                </c:pt>
                <c:pt idx="4835">
                  <c:v>0</c:v>
                </c:pt>
                <c:pt idx="4836">
                  <c:v>0</c:v>
                </c:pt>
                <c:pt idx="4837">
                  <c:v>0</c:v>
                </c:pt>
                <c:pt idx="4838">
                  <c:v>0.08</c:v>
                </c:pt>
                <c:pt idx="4839">
                  <c:v>0</c:v>
                </c:pt>
                <c:pt idx="4840">
                  <c:v>0</c:v>
                </c:pt>
                <c:pt idx="4841">
                  <c:v>0</c:v>
                </c:pt>
                <c:pt idx="4842">
                  <c:v>0</c:v>
                </c:pt>
                <c:pt idx="4843">
                  <c:v>0.04</c:v>
                </c:pt>
                <c:pt idx="4844">
                  <c:v>0</c:v>
                </c:pt>
                <c:pt idx="4845">
                  <c:v>0</c:v>
                </c:pt>
                <c:pt idx="4846">
                  <c:v>0</c:v>
                </c:pt>
                <c:pt idx="4847">
                  <c:v>0</c:v>
                </c:pt>
                <c:pt idx="4848">
                  <c:v>0</c:v>
                </c:pt>
                <c:pt idx="4849">
                  <c:v>0.04</c:v>
                </c:pt>
                <c:pt idx="4850">
                  <c:v>0.04</c:v>
                </c:pt>
                <c:pt idx="4851">
                  <c:v>0</c:v>
                </c:pt>
                <c:pt idx="4852">
                  <c:v>0</c:v>
                </c:pt>
                <c:pt idx="4853">
                  <c:v>0</c:v>
                </c:pt>
                <c:pt idx="4854">
                  <c:v>0.04</c:v>
                </c:pt>
                <c:pt idx="4855">
                  <c:v>0.04</c:v>
                </c:pt>
                <c:pt idx="4856">
                  <c:v>0</c:v>
                </c:pt>
                <c:pt idx="4857">
                  <c:v>0.04</c:v>
                </c:pt>
                <c:pt idx="4858">
                  <c:v>0</c:v>
                </c:pt>
                <c:pt idx="4859">
                  <c:v>0.08</c:v>
                </c:pt>
                <c:pt idx="4860">
                  <c:v>0.04</c:v>
                </c:pt>
                <c:pt idx="4861">
                  <c:v>0</c:v>
                </c:pt>
                <c:pt idx="4862">
                  <c:v>0</c:v>
                </c:pt>
                <c:pt idx="4863">
                  <c:v>0</c:v>
                </c:pt>
                <c:pt idx="4864">
                  <c:v>0.08</c:v>
                </c:pt>
                <c:pt idx="4865">
                  <c:v>0</c:v>
                </c:pt>
                <c:pt idx="4866">
                  <c:v>0</c:v>
                </c:pt>
                <c:pt idx="4867">
                  <c:v>0.08</c:v>
                </c:pt>
                <c:pt idx="4868">
                  <c:v>0</c:v>
                </c:pt>
                <c:pt idx="4869">
                  <c:v>0.08</c:v>
                </c:pt>
                <c:pt idx="4870">
                  <c:v>0.04</c:v>
                </c:pt>
                <c:pt idx="4871">
                  <c:v>0.08</c:v>
                </c:pt>
                <c:pt idx="4872">
                  <c:v>0.04</c:v>
                </c:pt>
                <c:pt idx="4873">
                  <c:v>0.08</c:v>
                </c:pt>
                <c:pt idx="4874">
                  <c:v>0.04</c:v>
                </c:pt>
                <c:pt idx="4875">
                  <c:v>0.04</c:v>
                </c:pt>
                <c:pt idx="4876">
                  <c:v>0.12</c:v>
                </c:pt>
                <c:pt idx="4877">
                  <c:v>0</c:v>
                </c:pt>
                <c:pt idx="4878">
                  <c:v>0.04</c:v>
                </c:pt>
                <c:pt idx="4879">
                  <c:v>0.04</c:v>
                </c:pt>
                <c:pt idx="4880">
                  <c:v>0.04</c:v>
                </c:pt>
                <c:pt idx="4881">
                  <c:v>0</c:v>
                </c:pt>
                <c:pt idx="4882">
                  <c:v>0</c:v>
                </c:pt>
                <c:pt idx="4883">
                  <c:v>0</c:v>
                </c:pt>
                <c:pt idx="4884">
                  <c:v>0.04</c:v>
                </c:pt>
                <c:pt idx="4885">
                  <c:v>0</c:v>
                </c:pt>
                <c:pt idx="4886">
                  <c:v>0</c:v>
                </c:pt>
                <c:pt idx="4887">
                  <c:v>0.04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0.12</c:v>
                </c:pt>
                <c:pt idx="4892">
                  <c:v>0</c:v>
                </c:pt>
                <c:pt idx="4893">
                  <c:v>0.04</c:v>
                </c:pt>
                <c:pt idx="4894">
                  <c:v>0</c:v>
                </c:pt>
                <c:pt idx="4895">
                  <c:v>0</c:v>
                </c:pt>
                <c:pt idx="4896">
                  <c:v>0.04</c:v>
                </c:pt>
                <c:pt idx="4897">
                  <c:v>0.04</c:v>
                </c:pt>
                <c:pt idx="4898">
                  <c:v>0.04</c:v>
                </c:pt>
                <c:pt idx="4899">
                  <c:v>0</c:v>
                </c:pt>
                <c:pt idx="4900">
                  <c:v>0</c:v>
                </c:pt>
                <c:pt idx="4901">
                  <c:v>0.08</c:v>
                </c:pt>
                <c:pt idx="4902">
                  <c:v>0</c:v>
                </c:pt>
                <c:pt idx="4903">
                  <c:v>0</c:v>
                </c:pt>
                <c:pt idx="4904">
                  <c:v>0.04</c:v>
                </c:pt>
                <c:pt idx="4905">
                  <c:v>0.04</c:v>
                </c:pt>
                <c:pt idx="4906">
                  <c:v>0</c:v>
                </c:pt>
                <c:pt idx="4907">
                  <c:v>0</c:v>
                </c:pt>
                <c:pt idx="4908">
                  <c:v>0.04</c:v>
                </c:pt>
                <c:pt idx="4909">
                  <c:v>0</c:v>
                </c:pt>
                <c:pt idx="4910">
                  <c:v>0</c:v>
                </c:pt>
                <c:pt idx="4911">
                  <c:v>0.04</c:v>
                </c:pt>
                <c:pt idx="4912">
                  <c:v>0</c:v>
                </c:pt>
                <c:pt idx="4913">
                  <c:v>0</c:v>
                </c:pt>
                <c:pt idx="4914">
                  <c:v>0</c:v>
                </c:pt>
                <c:pt idx="4915">
                  <c:v>0</c:v>
                </c:pt>
                <c:pt idx="4916">
                  <c:v>0</c:v>
                </c:pt>
                <c:pt idx="4917">
                  <c:v>0</c:v>
                </c:pt>
                <c:pt idx="4918">
                  <c:v>0.08</c:v>
                </c:pt>
                <c:pt idx="4919">
                  <c:v>0</c:v>
                </c:pt>
                <c:pt idx="4920">
                  <c:v>0</c:v>
                </c:pt>
                <c:pt idx="4921">
                  <c:v>0</c:v>
                </c:pt>
                <c:pt idx="4922">
                  <c:v>0</c:v>
                </c:pt>
                <c:pt idx="4923">
                  <c:v>0</c:v>
                </c:pt>
                <c:pt idx="4924">
                  <c:v>0</c:v>
                </c:pt>
                <c:pt idx="4925">
                  <c:v>0.04</c:v>
                </c:pt>
                <c:pt idx="4926">
                  <c:v>0</c:v>
                </c:pt>
                <c:pt idx="4927">
                  <c:v>0</c:v>
                </c:pt>
                <c:pt idx="4928">
                  <c:v>0.04</c:v>
                </c:pt>
                <c:pt idx="4929">
                  <c:v>0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</c:v>
                </c:pt>
                <c:pt idx="4934">
                  <c:v>0</c:v>
                </c:pt>
                <c:pt idx="4935">
                  <c:v>0.04</c:v>
                </c:pt>
                <c:pt idx="4936">
                  <c:v>0.04</c:v>
                </c:pt>
                <c:pt idx="4937">
                  <c:v>0</c:v>
                </c:pt>
                <c:pt idx="4938">
                  <c:v>0</c:v>
                </c:pt>
                <c:pt idx="4939">
                  <c:v>0</c:v>
                </c:pt>
                <c:pt idx="4940">
                  <c:v>0.04</c:v>
                </c:pt>
                <c:pt idx="4941">
                  <c:v>0</c:v>
                </c:pt>
                <c:pt idx="4942">
                  <c:v>0</c:v>
                </c:pt>
                <c:pt idx="4943">
                  <c:v>0</c:v>
                </c:pt>
                <c:pt idx="4944">
                  <c:v>0</c:v>
                </c:pt>
                <c:pt idx="4945">
                  <c:v>0</c:v>
                </c:pt>
                <c:pt idx="4946">
                  <c:v>0</c:v>
                </c:pt>
                <c:pt idx="4947">
                  <c:v>0.08</c:v>
                </c:pt>
                <c:pt idx="4948">
                  <c:v>0</c:v>
                </c:pt>
                <c:pt idx="4949">
                  <c:v>0</c:v>
                </c:pt>
                <c:pt idx="4950">
                  <c:v>0</c:v>
                </c:pt>
                <c:pt idx="4951">
                  <c:v>0.04</c:v>
                </c:pt>
                <c:pt idx="4952">
                  <c:v>0</c:v>
                </c:pt>
                <c:pt idx="4953">
                  <c:v>0</c:v>
                </c:pt>
                <c:pt idx="4954">
                  <c:v>0</c:v>
                </c:pt>
                <c:pt idx="4955">
                  <c:v>0</c:v>
                </c:pt>
                <c:pt idx="4956">
                  <c:v>0</c:v>
                </c:pt>
                <c:pt idx="4957">
                  <c:v>0</c:v>
                </c:pt>
                <c:pt idx="4958">
                  <c:v>0</c:v>
                </c:pt>
                <c:pt idx="4959">
                  <c:v>0</c:v>
                </c:pt>
                <c:pt idx="4960">
                  <c:v>0</c:v>
                </c:pt>
                <c:pt idx="4961">
                  <c:v>0.04</c:v>
                </c:pt>
                <c:pt idx="4962">
                  <c:v>0.04</c:v>
                </c:pt>
                <c:pt idx="4963">
                  <c:v>0</c:v>
                </c:pt>
                <c:pt idx="4964">
                  <c:v>0.04</c:v>
                </c:pt>
                <c:pt idx="4965">
                  <c:v>0.04</c:v>
                </c:pt>
                <c:pt idx="4966">
                  <c:v>0</c:v>
                </c:pt>
                <c:pt idx="4967">
                  <c:v>0</c:v>
                </c:pt>
                <c:pt idx="4968">
                  <c:v>0.04</c:v>
                </c:pt>
                <c:pt idx="4969">
                  <c:v>0</c:v>
                </c:pt>
                <c:pt idx="4970">
                  <c:v>0.04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</c:v>
                </c:pt>
                <c:pt idx="4975">
                  <c:v>0</c:v>
                </c:pt>
                <c:pt idx="4976">
                  <c:v>0.04</c:v>
                </c:pt>
                <c:pt idx="4977">
                  <c:v>0.12</c:v>
                </c:pt>
                <c:pt idx="4978">
                  <c:v>0</c:v>
                </c:pt>
                <c:pt idx="4979">
                  <c:v>0.04</c:v>
                </c:pt>
                <c:pt idx="4980">
                  <c:v>0.04</c:v>
                </c:pt>
                <c:pt idx="4981">
                  <c:v>0.08</c:v>
                </c:pt>
                <c:pt idx="4982">
                  <c:v>0.08</c:v>
                </c:pt>
                <c:pt idx="4983">
                  <c:v>0.04</c:v>
                </c:pt>
                <c:pt idx="4984">
                  <c:v>0</c:v>
                </c:pt>
                <c:pt idx="4985">
                  <c:v>0</c:v>
                </c:pt>
                <c:pt idx="4986">
                  <c:v>0</c:v>
                </c:pt>
                <c:pt idx="4987">
                  <c:v>0.04</c:v>
                </c:pt>
                <c:pt idx="4988">
                  <c:v>0</c:v>
                </c:pt>
                <c:pt idx="4989">
                  <c:v>0</c:v>
                </c:pt>
                <c:pt idx="4990">
                  <c:v>0</c:v>
                </c:pt>
                <c:pt idx="4991">
                  <c:v>0</c:v>
                </c:pt>
                <c:pt idx="4992">
                  <c:v>0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0.08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684992"/>
        <c:axId val="107685568"/>
      </c:scatterChart>
      <c:valAx>
        <c:axId val="107684992"/>
        <c:scaling>
          <c:orientation val="minMax"/>
          <c:max val="12"/>
          <c:min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Energy (keV)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7685568"/>
        <c:crosses val="autoZero"/>
        <c:crossBetween val="midCat"/>
      </c:valAx>
      <c:valAx>
        <c:axId val="107685568"/>
        <c:scaling>
          <c:orientation val="minMax"/>
          <c:max val="15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Intensity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7684992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/>
              <a:t>X-Ray</a:t>
            </a:r>
            <a:r>
              <a:rPr lang="en-US" sz="1200" baseline="0"/>
              <a:t> Fluorescence Spectrum for RD49-17</a:t>
            </a:r>
            <a:endParaRPr lang="en-US" sz="120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530848325032637E-2"/>
          <c:y val="0.15975820855210882"/>
          <c:w val="0.86093491210787987"/>
          <c:h val="0.71046621350173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'489-xrf'!$B$8:$B$5007</c:f>
              <c:numCache>
                <c:formatCode>General</c:formatCode>
                <c:ptCount val="5000"/>
                <c:pt idx="11">
                  <c:v>0</c:v>
                </c:pt>
                <c:pt idx="12">
                  <c:v>5.0995700000000003E-3</c:v>
                </c:pt>
                <c:pt idx="13">
                  <c:v>1.0199099999999999E-2</c:v>
                </c:pt>
                <c:pt idx="14">
                  <c:v>1.52987E-2</c:v>
                </c:pt>
                <c:pt idx="15">
                  <c:v>2.0398300000000001E-2</c:v>
                </c:pt>
                <c:pt idx="16">
                  <c:v>2.54979E-2</c:v>
                </c:pt>
                <c:pt idx="17">
                  <c:v>3.05974E-2</c:v>
                </c:pt>
                <c:pt idx="18">
                  <c:v>3.5697E-2</c:v>
                </c:pt>
                <c:pt idx="19">
                  <c:v>4.0796600000000002E-2</c:v>
                </c:pt>
                <c:pt idx="20">
                  <c:v>4.5896199999999998E-2</c:v>
                </c:pt>
                <c:pt idx="21">
                  <c:v>5.0995699999999998E-2</c:v>
                </c:pt>
                <c:pt idx="22">
                  <c:v>5.6095300000000001E-2</c:v>
                </c:pt>
                <c:pt idx="23">
                  <c:v>6.1194900000000003E-2</c:v>
                </c:pt>
                <c:pt idx="24">
                  <c:v>6.6294400000000003E-2</c:v>
                </c:pt>
                <c:pt idx="25">
                  <c:v>7.1393999999999999E-2</c:v>
                </c:pt>
                <c:pt idx="26">
                  <c:v>7.6493599999999995E-2</c:v>
                </c:pt>
                <c:pt idx="27">
                  <c:v>8.1593200000000005E-2</c:v>
                </c:pt>
                <c:pt idx="28">
                  <c:v>8.6692699999999998E-2</c:v>
                </c:pt>
                <c:pt idx="29">
                  <c:v>9.1792299999999993E-2</c:v>
                </c:pt>
                <c:pt idx="30">
                  <c:v>9.6891900000000003E-2</c:v>
                </c:pt>
                <c:pt idx="31">
                  <c:v>0.101991</c:v>
                </c:pt>
                <c:pt idx="32">
                  <c:v>0.10709100000000001</c:v>
                </c:pt>
                <c:pt idx="33">
                  <c:v>0.112191</c:v>
                </c:pt>
                <c:pt idx="34">
                  <c:v>0.11729000000000001</c:v>
                </c:pt>
                <c:pt idx="35">
                  <c:v>0.12239</c:v>
                </c:pt>
                <c:pt idx="36">
                  <c:v>0.12748899999999999</c:v>
                </c:pt>
                <c:pt idx="37">
                  <c:v>0.13258900000000001</c:v>
                </c:pt>
                <c:pt idx="38">
                  <c:v>0.137688</c:v>
                </c:pt>
                <c:pt idx="39">
                  <c:v>0.142788</c:v>
                </c:pt>
                <c:pt idx="40">
                  <c:v>0.14788799999999999</c:v>
                </c:pt>
                <c:pt idx="41">
                  <c:v>0.15298700000000001</c:v>
                </c:pt>
                <c:pt idx="42">
                  <c:v>0.15808700000000001</c:v>
                </c:pt>
                <c:pt idx="43">
                  <c:v>0.163186</c:v>
                </c:pt>
                <c:pt idx="44">
                  <c:v>0.16828599999999999</c:v>
                </c:pt>
                <c:pt idx="45">
                  <c:v>0.17338500000000001</c:v>
                </c:pt>
                <c:pt idx="46">
                  <c:v>0.178485</c:v>
                </c:pt>
                <c:pt idx="47">
                  <c:v>0.183585</c:v>
                </c:pt>
                <c:pt idx="48">
                  <c:v>0.18868399999999999</c:v>
                </c:pt>
                <c:pt idx="49">
                  <c:v>0.19378400000000001</c:v>
                </c:pt>
                <c:pt idx="50">
                  <c:v>0.198883</c:v>
                </c:pt>
                <c:pt idx="51">
                  <c:v>0.203983</c:v>
                </c:pt>
                <c:pt idx="52">
                  <c:v>0.20908199999999999</c:v>
                </c:pt>
                <c:pt idx="53">
                  <c:v>0.21418200000000001</c:v>
                </c:pt>
                <c:pt idx="54">
                  <c:v>0.219282</c:v>
                </c:pt>
                <c:pt idx="55">
                  <c:v>0.224381</c:v>
                </c:pt>
                <c:pt idx="56">
                  <c:v>0.22948099999999999</c:v>
                </c:pt>
                <c:pt idx="57">
                  <c:v>0.23458000000000001</c:v>
                </c:pt>
                <c:pt idx="58">
                  <c:v>0.23968</c:v>
                </c:pt>
                <c:pt idx="59">
                  <c:v>0.24478</c:v>
                </c:pt>
                <c:pt idx="60">
                  <c:v>0.24987899999999999</c:v>
                </c:pt>
                <c:pt idx="61">
                  <c:v>0.25497900000000001</c:v>
                </c:pt>
                <c:pt idx="62">
                  <c:v>0.26007799999999998</c:v>
                </c:pt>
                <c:pt idx="63">
                  <c:v>0.26517800000000002</c:v>
                </c:pt>
                <c:pt idx="64">
                  <c:v>0.27027699999999999</c:v>
                </c:pt>
                <c:pt idx="65">
                  <c:v>0.27537699999999998</c:v>
                </c:pt>
                <c:pt idx="66">
                  <c:v>0.28047699999999998</c:v>
                </c:pt>
                <c:pt idx="67">
                  <c:v>0.285576</c:v>
                </c:pt>
                <c:pt idx="68">
                  <c:v>0.29067599999999999</c:v>
                </c:pt>
                <c:pt idx="69">
                  <c:v>0.29577500000000001</c:v>
                </c:pt>
                <c:pt idx="70">
                  <c:v>0.300875</c:v>
                </c:pt>
                <c:pt idx="71">
                  <c:v>0.30597400000000002</c:v>
                </c:pt>
                <c:pt idx="72">
                  <c:v>0.31107400000000002</c:v>
                </c:pt>
                <c:pt idx="73">
                  <c:v>0.31617400000000001</c:v>
                </c:pt>
                <c:pt idx="74">
                  <c:v>0.32127299999999998</c:v>
                </c:pt>
                <c:pt idx="75">
                  <c:v>0.32637300000000002</c:v>
                </c:pt>
                <c:pt idx="76">
                  <c:v>0.33147199999999999</c:v>
                </c:pt>
                <c:pt idx="77">
                  <c:v>0.33657199999999998</c:v>
                </c:pt>
                <c:pt idx="78">
                  <c:v>0.341671</c:v>
                </c:pt>
                <c:pt idx="79">
                  <c:v>0.346771</c:v>
                </c:pt>
                <c:pt idx="80">
                  <c:v>0.35187099999999999</c:v>
                </c:pt>
                <c:pt idx="81">
                  <c:v>0.35697000000000001</c:v>
                </c:pt>
                <c:pt idx="82">
                  <c:v>0.36207</c:v>
                </c:pt>
                <c:pt idx="83">
                  <c:v>0.36716900000000002</c:v>
                </c:pt>
                <c:pt idx="84">
                  <c:v>0.37226900000000002</c:v>
                </c:pt>
                <c:pt idx="85">
                  <c:v>0.37736799999999998</c:v>
                </c:pt>
                <c:pt idx="86">
                  <c:v>0.38246799999999997</c:v>
                </c:pt>
                <c:pt idx="87">
                  <c:v>0.38756800000000002</c:v>
                </c:pt>
                <c:pt idx="88">
                  <c:v>0.39266699999999999</c:v>
                </c:pt>
                <c:pt idx="89">
                  <c:v>0.39776699999999998</c:v>
                </c:pt>
                <c:pt idx="90">
                  <c:v>0.402866</c:v>
                </c:pt>
                <c:pt idx="91">
                  <c:v>0.407966</c:v>
                </c:pt>
                <c:pt idx="92">
                  <c:v>0.41306500000000002</c:v>
                </c:pt>
                <c:pt idx="93">
                  <c:v>0.41816500000000001</c:v>
                </c:pt>
                <c:pt idx="94">
                  <c:v>0.423265</c:v>
                </c:pt>
                <c:pt idx="95">
                  <c:v>0.42836400000000002</c:v>
                </c:pt>
                <c:pt idx="96">
                  <c:v>0.43346400000000002</c:v>
                </c:pt>
                <c:pt idx="97">
                  <c:v>0.43856299999999998</c:v>
                </c:pt>
                <c:pt idx="98">
                  <c:v>0.44366299999999997</c:v>
                </c:pt>
                <c:pt idx="99">
                  <c:v>0.44876199999999999</c:v>
                </c:pt>
                <c:pt idx="100">
                  <c:v>0.45386199999999999</c:v>
                </c:pt>
                <c:pt idx="101">
                  <c:v>0.45896199999999998</c:v>
                </c:pt>
                <c:pt idx="102">
                  <c:v>0.464061</c:v>
                </c:pt>
                <c:pt idx="103">
                  <c:v>0.46916099999999999</c:v>
                </c:pt>
                <c:pt idx="104">
                  <c:v>0.47426000000000001</c:v>
                </c:pt>
                <c:pt idx="105">
                  <c:v>0.47936000000000001</c:v>
                </c:pt>
                <c:pt idx="106">
                  <c:v>0.48445899999999997</c:v>
                </c:pt>
                <c:pt idx="107">
                  <c:v>0.48955900000000002</c:v>
                </c:pt>
                <c:pt idx="108">
                  <c:v>0.49465900000000002</c:v>
                </c:pt>
                <c:pt idx="109">
                  <c:v>0.49975799999999998</c:v>
                </c:pt>
                <c:pt idx="110">
                  <c:v>0.50485800000000003</c:v>
                </c:pt>
                <c:pt idx="111">
                  <c:v>0.50995699999999999</c:v>
                </c:pt>
                <c:pt idx="112">
                  <c:v>0.51505699999999999</c:v>
                </c:pt>
                <c:pt idx="113">
                  <c:v>0.52015599999999995</c:v>
                </c:pt>
                <c:pt idx="114">
                  <c:v>0.52525599999999995</c:v>
                </c:pt>
                <c:pt idx="115">
                  <c:v>0.53035600000000005</c:v>
                </c:pt>
                <c:pt idx="116">
                  <c:v>0.53545500000000001</c:v>
                </c:pt>
                <c:pt idx="117">
                  <c:v>0.54055500000000001</c:v>
                </c:pt>
                <c:pt idx="118">
                  <c:v>0.54565399999999997</c:v>
                </c:pt>
                <c:pt idx="119">
                  <c:v>0.55075399999999997</c:v>
                </c:pt>
                <c:pt idx="120">
                  <c:v>0.55585300000000004</c:v>
                </c:pt>
                <c:pt idx="121">
                  <c:v>0.56095300000000003</c:v>
                </c:pt>
                <c:pt idx="122">
                  <c:v>0.56605300000000003</c:v>
                </c:pt>
                <c:pt idx="123">
                  <c:v>0.57115199999999999</c:v>
                </c:pt>
                <c:pt idx="124">
                  <c:v>0.57625199999999999</c:v>
                </c:pt>
                <c:pt idx="125">
                  <c:v>0.58135099999999995</c:v>
                </c:pt>
                <c:pt idx="126">
                  <c:v>0.58645099999999994</c:v>
                </c:pt>
                <c:pt idx="127">
                  <c:v>0.59155000000000002</c:v>
                </c:pt>
                <c:pt idx="128">
                  <c:v>0.59665000000000001</c:v>
                </c:pt>
                <c:pt idx="129">
                  <c:v>0.60175000000000001</c:v>
                </c:pt>
                <c:pt idx="130">
                  <c:v>0.60684899999999997</c:v>
                </c:pt>
                <c:pt idx="131">
                  <c:v>0.61194899999999997</c:v>
                </c:pt>
                <c:pt idx="132">
                  <c:v>0.61704800000000004</c:v>
                </c:pt>
                <c:pt idx="133">
                  <c:v>0.62214800000000003</c:v>
                </c:pt>
                <c:pt idx="134">
                  <c:v>0.627247</c:v>
                </c:pt>
                <c:pt idx="135">
                  <c:v>0.63234699999999999</c:v>
                </c:pt>
                <c:pt idx="136">
                  <c:v>0.63744699999999999</c:v>
                </c:pt>
                <c:pt idx="137">
                  <c:v>0.64254599999999995</c:v>
                </c:pt>
                <c:pt idx="138">
                  <c:v>0.64764600000000005</c:v>
                </c:pt>
                <c:pt idx="139">
                  <c:v>0.65274500000000002</c:v>
                </c:pt>
                <c:pt idx="140">
                  <c:v>0.65784500000000001</c:v>
                </c:pt>
                <c:pt idx="141">
                  <c:v>0.66294399999999998</c:v>
                </c:pt>
                <c:pt idx="142">
                  <c:v>0.66804399999999997</c:v>
                </c:pt>
                <c:pt idx="143">
                  <c:v>0.67314399999999996</c:v>
                </c:pt>
                <c:pt idx="144">
                  <c:v>0.67824300000000004</c:v>
                </c:pt>
                <c:pt idx="145">
                  <c:v>0.68334300000000003</c:v>
                </c:pt>
                <c:pt idx="146">
                  <c:v>0.688442</c:v>
                </c:pt>
                <c:pt idx="147">
                  <c:v>0.69354199999999999</c:v>
                </c:pt>
                <c:pt idx="148">
                  <c:v>0.69864099999999996</c:v>
                </c:pt>
                <c:pt idx="149">
                  <c:v>0.70374099999999995</c:v>
                </c:pt>
                <c:pt idx="150">
                  <c:v>0.70884100000000005</c:v>
                </c:pt>
                <c:pt idx="151">
                  <c:v>0.71394000000000002</c:v>
                </c:pt>
                <c:pt idx="152">
                  <c:v>0.71904000000000001</c:v>
                </c:pt>
                <c:pt idx="153">
                  <c:v>0.72413899999999998</c:v>
                </c:pt>
                <c:pt idx="154">
                  <c:v>0.72923899999999997</c:v>
                </c:pt>
                <c:pt idx="155">
                  <c:v>0.73433899999999996</c:v>
                </c:pt>
                <c:pt idx="156">
                  <c:v>0.73943800000000004</c:v>
                </c:pt>
                <c:pt idx="157">
                  <c:v>0.74453800000000003</c:v>
                </c:pt>
                <c:pt idx="158">
                  <c:v>0.749637</c:v>
                </c:pt>
                <c:pt idx="159">
                  <c:v>0.75473699999999999</c:v>
                </c:pt>
                <c:pt idx="160">
                  <c:v>0.75983599999999996</c:v>
                </c:pt>
                <c:pt idx="161">
                  <c:v>0.76493599999999995</c:v>
                </c:pt>
                <c:pt idx="162">
                  <c:v>0.77003600000000005</c:v>
                </c:pt>
                <c:pt idx="163">
                  <c:v>0.77513500000000002</c:v>
                </c:pt>
                <c:pt idx="164">
                  <c:v>0.78023500000000001</c:v>
                </c:pt>
                <c:pt idx="165">
                  <c:v>0.78533399999999998</c:v>
                </c:pt>
                <c:pt idx="166">
                  <c:v>0.79043399999999997</c:v>
                </c:pt>
                <c:pt idx="167">
                  <c:v>0.79553300000000005</c:v>
                </c:pt>
                <c:pt idx="168">
                  <c:v>0.80063300000000004</c:v>
                </c:pt>
                <c:pt idx="169">
                  <c:v>0.80573300000000003</c:v>
                </c:pt>
                <c:pt idx="170">
                  <c:v>0.810832</c:v>
                </c:pt>
                <c:pt idx="171">
                  <c:v>0.81593199999999999</c:v>
                </c:pt>
                <c:pt idx="172">
                  <c:v>0.82103099999999996</c:v>
                </c:pt>
                <c:pt idx="173">
                  <c:v>0.82613099999999995</c:v>
                </c:pt>
                <c:pt idx="174">
                  <c:v>0.83123000000000002</c:v>
                </c:pt>
                <c:pt idx="175">
                  <c:v>0.83633000000000002</c:v>
                </c:pt>
                <c:pt idx="176">
                  <c:v>0.84143000000000001</c:v>
                </c:pt>
                <c:pt idx="177">
                  <c:v>0.84652899999999998</c:v>
                </c:pt>
                <c:pt idx="178">
                  <c:v>0.85162899999999997</c:v>
                </c:pt>
                <c:pt idx="179">
                  <c:v>0.85672800000000005</c:v>
                </c:pt>
                <c:pt idx="180">
                  <c:v>0.86182800000000004</c:v>
                </c:pt>
                <c:pt idx="181">
                  <c:v>0.866927</c:v>
                </c:pt>
                <c:pt idx="182">
                  <c:v>0.872027</c:v>
                </c:pt>
                <c:pt idx="183">
                  <c:v>0.87712699999999999</c:v>
                </c:pt>
                <c:pt idx="184">
                  <c:v>0.88222599999999995</c:v>
                </c:pt>
                <c:pt idx="185">
                  <c:v>0.88732599999999995</c:v>
                </c:pt>
                <c:pt idx="186">
                  <c:v>0.89242500000000002</c:v>
                </c:pt>
                <c:pt idx="187">
                  <c:v>0.89752500000000002</c:v>
                </c:pt>
                <c:pt idx="188">
                  <c:v>0.90262399999999998</c:v>
                </c:pt>
                <c:pt idx="189">
                  <c:v>0.90772399999999998</c:v>
                </c:pt>
                <c:pt idx="190">
                  <c:v>0.91282399999999997</c:v>
                </c:pt>
                <c:pt idx="191">
                  <c:v>0.91792300000000004</c:v>
                </c:pt>
                <c:pt idx="192">
                  <c:v>0.92302300000000004</c:v>
                </c:pt>
                <c:pt idx="193">
                  <c:v>0.928122</c:v>
                </c:pt>
                <c:pt idx="194">
                  <c:v>0.933222</c:v>
                </c:pt>
                <c:pt idx="195">
                  <c:v>0.93832099999999996</c:v>
                </c:pt>
                <c:pt idx="196">
                  <c:v>0.94342099999999995</c:v>
                </c:pt>
                <c:pt idx="197">
                  <c:v>0.94852099999999995</c:v>
                </c:pt>
                <c:pt idx="198">
                  <c:v>0.95362000000000002</c:v>
                </c:pt>
                <c:pt idx="199">
                  <c:v>0.95872000000000002</c:v>
                </c:pt>
                <c:pt idx="200">
                  <c:v>0.96381899999999998</c:v>
                </c:pt>
                <c:pt idx="201">
                  <c:v>0.96891899999999997</c:v>
                </c:pt>
                <c:pt idx="202">
                  <c:v>0.97401800000000005</c:v>
                </c:pt>
                <c:pt idx="203">
                  <c:v>0.97911800000000004</c:v>
                </c:pt>
                <c:pt idx="204">
                  <c:v>0.98421800000000004</c:v>
                </c:pt>
                <c:pt idx="205">
                  <c:v>0.989317</c:v>
                </c:pt>
                <c:pt idx="206">
                  <c:v>0.994417</c:v>
                </c:pt>
                <c:pt idx="207">
                  <c:v>0.99951599999999996</c:v>
                </c:pt>
                <c:pt idx="208">
                  <c:v>1.0046200000000001</c:v>
                </c:pt>
                <c:pt idx="209">
                  <c:v>1.00972</c:v>
                </c:pt>
                <c:pt idx="210">
                  <c:v>1.01481</c:v>
                </c:pt>
                <c:pt idx="211">
                  <c:v>1.0199100000000001</c:v>
                </c:pt>
                <c:pt idx="212">
                  <c:v>1.02501</c:v>
                </c:pt>
                <c:pt idx="213">
                  <c:v>1.0301100000000001</c:v>
                </c:pt>
                <c:pt idx="214">
                  <c:v>1.03521</c:v>
                </c:pt>
                <c:pt idx="215">
                  <c:v>1.0403100000000001</c:v>
                </c:pt>
                <c:pt idx="216">
                  <c:v>1.04541</c:v>
                </c:pt>
                <c:pt idx="217">
                  <c:v>1.0505100000000001</c:v>
                </c:pt>
                <c:pt idx="218">
                  <c:v>1.0556099999999999</c:v>
                </c:pt>
                <c:pt idx="219">
                  <c:v>1.06071</c:v>
                </c:pt>
                <c:pt idx="220">
                  <c:v>1.0658099999999999</c:v>
                </c:pt>
                <c:pt idx="221">
                  <c:v>1.07091</c:v>
                </c:pt>
                <c:pt idx="222">
                  <c:v>1.0760099999999999</c:v>
                </c:pt>
                <c:pt idx="223">
                  <c:v>1.08111</c:v>
                </c:pt>
                <c:pt idx="224">
                  <c:v>1.0862099999999999</c:v>
                </c:pt>
                <c:pt idx="225">
                  <c:v>1.09131</c:v>
                </c:pt>
                <c:pt idx="226">
                  <c:v>1.0964100000000001</c:v>
                </c:pt>
                <c:pt idx="227">
                  <c:v>1.10151</c:v>
                </c:pt>
                <c:pt idx="228">
                  <c:v>1.1066100000000001</c:v>
                </c:pt>
                <c:pt idx="229">
                  <c:v>1.11171</c:v>
                </c:pt>
                <c:pt idx="230">
                  <c:v>1.1168100000000001</c:v>
                </c:pt>
                <c:pt idx="231">
                  <c:v>1.12191</c:v>
                </c:pt>
                <c:pt idx="232">
                  <c:v>1.1270100000000001</c:v>
                </c:pt>
                <c:pt idx="233">
                  <c:v>1.1321099999999999</c:v>
                </c:pt>
                <c:pt idx="234">
                  <c:v>1.1372</c:v>
                </c:pt>
                <c:pt idx="235">
                  <c:v>1.1423000000000001</c:v>
                </c:pt>
                <c:pt idx="236">
                  <c:v>1.1474</c:v>
                </c:pt>
                <c:pt idx="237">
                  <c:v>1.1525000000000001</c:v>
                </c:pt>
                <c:pt idx="238">
                  <c:v>1.1576</c:v>
                </c:pt>
                <c:pt idx="239">
                  <c:v>1.1627000000000001</c:v>
                </c:pt>
                <c:pt idx="240">
                  <c:v>1.1677999999999999</c:v>
                </c:pt>
                <c:pt idx="241">
                  <c:v>1.1729000000000001</c:v>
                </c:pt>
                <c:pt idx="242">
                  <c:v>1.1779999999999999</c:v>
                </c:pt>
                <c:pt idx="243">
                  <c:v>1.1831</c:v>
                </c:pt>
                <c:pt idx="244">
                  <c:v>1.1881999999999999</c:v>
                </c:pt>
                <c:pt idx="245">
                  <c:v>1.1933</c:v>
                </c:pt>
                <c:pt idx="246">
                  <c:v>1.1983999999999999</c:v>
                </c:pt>
                <c:pt idx="247">
                  <c:v>1.2035</c:v>
                </c:pt>
                <c:pt idx="248">
                  <c:v>1.2085999999999999</c:v>
                </c:pt>
                <c:pt idx="249">
                  <c:v>1.2137</c:v>
                </c:pt>
                <c:pt idx="250">
                  <c:v>1.2188000000000001</c:v>
                </c:pt>
                <c:pt idx="251">
                  <c:v>1.2239</c:v>
                </c:pt>
                <c:pt idx="252">
                  <c:v>1.2290000000000001</c:v>
                </c:pt>
                <c:pt idx="253">
                  <c:v>1.2341</c:v>
                </c:pt>
                <c:pt idx="254">
                  <c:v>1.2392000000000001</c:v>
                </c:pt>
                <c:pt idx="255">
                  <c:v>1.2443</c:v>
                </c:pt>
                <c:pt idx="256">
                  <c:v>1.2494000000000001</c:v>
                </c:pt>
                <c:pt idx="257">
                  <c:v>1.2544900000000001</c:v>
                </c:pt>
                <c:pt idx="258">
                  <c:v>1.25959</c:v>
                </c:pt>
                <c:pt idx="259">
                  <c:v>1.2646900000000001</c:v>
                </c:pt>
                <c:pt idx="260">
                  <c:v>1.26979</c:v>
                </c:pt>
                <c:pt idx="261">
                  <c:v>1.2748900000000001</c:v>
                </c:pt>
                <c:pt idx="262">
                  <c:v>1.27999</c:v>
                </c:pt>
                <c:pt idx="263">
                  <c:v>1.2850900000000001</c:v>
                </c:pt>
                <c:pt idx="264">
                  <c:v>1.2901899999999999</c:v>
                </c:pt>
                <c:pt idx="265">
                  <c:v>1.2952900000000001</c:v>
                </c:pt>
                <c:pt idx="266">
                  <c:v>1.3003899999999999</c:v>
                </c:pt>
                <c:pt idx="267">
                  <c:v>1.30549</c:v>
                </c:pt>
                <c:pt idx="268">
                  <c:v>1.3105899999999999</c:v>
                </c:pt>
                <c:pt idx="269">
                  <c:v>1.31569</c:v>
                </c:pt>
                <c:pt idx="270">
                  <c:v>1.3207899999999999</c:v>
                </c:pt>
                <c:pt idx="271">
                  <c:v>1.32589</c:v>
                </c:pt>
                <c:pt idx="272">
                  <c:v>1.3309899999999999</c:v>
                </c:pt>
                <c:pt idx="273">
                  <c:v>1.33609</c:v>
                </c:pt>
                <c:pt idx="274">
                  <c:v>1.3411900000000001</c:v>
                </c:pt>
                <c:pt idx="275">
                  <c:v>1.34629</c:v>
                </c:pt>
                <c:pt idx="276">
                  <c:v>1.3513900000000001</c:v>
                </c:pt>
                <c:pt idx="277">
                  <c:v>1.35649</c:v>
                </c:pt>
                <c:pt idx="278">
                  <c:v>1.3615900000000001</c:v>
                </c:pt>
                <c:pt idx="279">
                  <c:v>1.36669</c:v>
                </c:pt>
                <c:pt idx="280">
                  <c:v>1.3717900000000001</c:v>
                </c:pt>
                <c:pt idx="281">
                  <c:v>1.3768800000000001</c:v>
                </c:pt>
                <c:pt idx="282">
                  <c:v>1.38198</c:v>
                </c:pt>
                <c:pt idx="283">
                  <c:v>1.3870800000000001</c:v>
                </c:pt>
                <c:pt idx="284">
                  <c:v>1.39218</c:v>
                </c:pt>
                <c:pt idx="285">
                  <c:v>1.3972800000000001</c:v>
                </c:pt>
                <c:pt idx="286">
                  <c:v>1.40238</c:v>
                </c:pt>
                <c:pt idx="287">
                  <c:v>1.4074800000000001</c:v>
                </c:pt>
                <c:pt idx="288">
                  <c:v>1.4125799999999999</c:v>
                </c:pt>
                <c:pt idx="289">
                  <c:v>1.4176800000000001</c:v>
                </c:pt>
                <c:pt idx="290">
                  <c:v>1.4227799999999999</c:v>
                </c:pt>
                <c:pt idx="291">
                  <c:v>1.42788</c:v>
                </c:pt>
                <c:pt idx="292">
                  <c:v>1.4329799999999999</c:v>
                </c:pt>
                <c:pt idx="293">
                  <c:v>1.43808</c:v>
                </c:pt>
                <c:pt idx="294">
                  <c:v>1.4431799999999999</c:v>
                </c:pt>
                <c:pt idx="295">
                  <c:v>1.44828</c:v>
                </c:pt>
                <c:pt idx="296">
                  <c:v>1.4533799999999999</c:v>
                </c:pt>
                <c:pt idx="297">
                  <c:v>1.45848</c:v>
                </c:pt>
                <c:pt idx="298">
                  <c:v>1.4635800000000001</c:v>
                </c:pt>
                <c:pt idx="299">
                  <c:v>1.46868</c:v>
                </c:pt>
                <c:pt idx="300">
                  <c:v>1.4737800000000001</c:v>
                </c:pt>
                <c:pt idx="301">
                  <c:v>1.47888</c:v>
                </c:pt>
                <c:pt idx="302">
                  <c:v>1.4839800000000001</c:v>
                </c:pt>
                <c:pt idx="303">
                  <c:v>1.48908</c:v>
                </c:pt>
                <c:pt idx="304">
                  <c:v>1.49417</c:v>
                </c:pt>
                <c:pt idx="305">
                  <c:v>1.4992700000000001</c:v>
                </c:pt>
                <c:pt idx="306">
                  <c:v>1.50437</c:v>
                </c:pt>
                <c:pt idx="307">
                  <c:v>1.5094700000000001</c:v>
                </c:pt>
                <c:pt idx="308">
                  <c:v>1.51457</c:v>
                </c:pt>
                <c:pt idx="309">
                  <c:v>1.5196700000000001</c:v>
                </c:pt>
                <c:pt idx="310">
                  <c:v>1.52477</c:v>
                </c:pt>
                <c:pt idx="311">
                  <c:v>1.5298700000000001</c:v>
                </c:pt>
                <c:pt idx="312">
                  <c:v>1.5349699999999999</c:v>
                </c:pt>
                <c:pt idx="313">
                  <c:v>1.5400700000000001</c:v>
                </c:pt>
                <c:pt idx="314">
                  <c:v>1.5451699999999999</c:v>
                </c:pt>
                <c:pt idx="315">
                  <c:v>1.55027</c:v>
                </c:pt>
                <c:pt idx="316">
                  <c:v>1.5553699999999999</c:v>
                </c:pt>
                <c:pt idx="317">
                  <c:v>1.56047</c:v>
                </c:pt>
                <c:pt idx="318">
                  <c:v>1.5655699999999999</c:v>
                </c:pt>
                <c:pt idx="319">
                  <c:v>1.57067</c:v>
                </c:pt>
                <c:pt idx="320">
                  <c:v>1.5757699999999999</c:v>
                </c:pt>
                <c:pt idx="321">
                  <c:v>1.58087</c:v>
                </c:pt>
                <c:pt idx="322">
                  <c:v>1.5859700000000001</c:v>
                </c:pt>
                <c:pt idx="323">
                  <c:v>1.59107</c:v>
                </c:pt>
                <c:pt idx="324">
                  <c:v>1.5961700000000001</c:v>
                </c:pt>
                <c:pt idx="325">
                  <c:v>1.60127</c:v>
                </c:pt>
                <c:pt idx="326">
                  <c:v>1.6063700000000001</c:v>
                </c:pt>
                <c:pt idx="327">
                  <c:v>1.61147</c:v>
                </c:pt>
                <c:pt idx="328">
                  <c:v>1.61656</c:v>
                </c:pt>
                <c:pt idx="329">
                  <c:v>1.6216600000000001</c:v>
                </c:pt>
                <c:pt idx="330">
                  <c:v>1.62676</c:v>
                </c:pt>
                <c:pt idx="331">
                  <c:v>1.6318600000000001</c:v>
                </c:pt>
                <c:pt idx="332">
                  <c:v>1.63696</c:v>
                </c:pt>
                <c:pt idx="333">
                  <c:v>1.6420600000000001</c:v>
                </c:pt>
                <c:pt idx="334">
                  <c:v>1.64716</c:v>
                </c:pt>
                <c:pt idx="335">
                  <c:v>1.6522600000000001</c:v>
                </c:pt>
                <c:pt idx="336">
                  <c:v>1.6573599999999999</c:v>
                </c:pt>
                <c:pt idx="337">
                  <c:v>1.66246</c:v>
                </c:pt>
                <c:pt idx="338">
                  <c:v>1.6675599999999999</c:v>
                </c:pt>
                <c:pt idx="339">
                  <c:v>1.67266</c:v>
                </c:pt>
                <c:pt idx="340">
                  <c:v>1.6777599999999999</c:v>
                </c:pt>
                <c:pt idx="341">
                  <c:v>1.68286</c:v>
                </c:pt>
                <c:pt idx="342">
                  <c:v>1.6879599999999999</c:v>
                </c:pt>
                <c:pt idx="343">
                  <c:v>1.69306</c:v>
                </c:pt>
                <c:pt idx="344">
                  <c:v>1.6981599999999999</c:v>
                </c:pt>
                <c:pt idx="345">
                  <c:v>1.70326</c:v>
                </c:pt>
                <c:pt idx="346">
                  <c:v>1.7083600000000001</c:v>
                </c:pt>
                <c:pt idx="347">
                  <c:v>1.71346</c:v>
                </c:pt>
                <c:pt idx="348">
                  <c:v>1.7185600000000001</c:v>
                </c:pt>
                <c:pt idx="349">
                  <c:v>1.72366</c:v>
                </c:pt>
                <c:pt idx="350">
                  <c:v>1.7287600000000001</c:v>
                </c:pt>
                <c:pt idx="351">
                  <c:v>1.7338499999999999</c:v>
                </c:pt>
                <c:pt idx="352">
                  <c:v>1.73895</c:v>
                </c:pt>
                <c:pt idx="353">
                  <c:v>1.7440500000000001</c:v>
                </c:pt>
                <c:pt idx="354">
                  <c:v>1.74915</c:v>
                </c:pt>
                <c:pt idx="355">
                  <c:v>1.7542500000000001</c:v>
                </c:pt>
                <c:pt idx="356">
                  <c:v>1.75935</c:v>
                </c:pt>
                <c:pt idx="357">
                  <c:v>1.7644500000000001</c:v>
                </c:pt>
                <c:pt idx="358">
                  <c:v>1.76955</c:v>
                </c:pt>
                <c:pt idx="359">
                  <c:v>1.7746500000000001</c:v>
                </c:pt>
                <c:pt idx="360">
                  <c:v>1.7797499999999999</c:v>
                </c:pt>
                <c:pt idx="361">
                  <c:v>1.78485</c:v>
                </c:pt>
                <c:pt idx="362">
                  <c:v>1.7899499999999999</c:v>
                </c:pt>
                <c:pt idx="363">
                  <c:v>1.79505</c:v>
                </c:pt>
                <c:pt idx="364">
                  <c:v>1.8001499999999999</c:v>
                </c:pt>
                <c:pt idx="365">
                  <c:v>1.80525</c:v>
                </c:pt>
                <c:pt idx="366">
                  <c:v>1.8103499999999999</c:v>
                </c:pt>
                <c:pt idx="367">
                  <c:v>1.81545</c:v>
                </c:pt>
                <c:pt idx="368">
                  <c:v>1.8205499999999999</c:v>
                </c:pt>
                <c:pt idx="369">
                  <c:v>1.82565</c:v>
                </c:pt>
                <c:pt idx="370">
                  <c:v>1.8307500000000001</c:v>
                </c:pt>
                <c:pt idx="371">
                  <c:v>1.83585</c:v>
                </c:pt>
                <c:pt idx="372">
                  <c:v>1.8409500000000001</c:v>
                </c:pt>
                <c:pt idx="373">
                  <c:v>1.84605</c:v>
                </c:pt>
                <c:pt idx="374">
                  <c:v>1.8511500000000001</c:v>
                </c:pt>
                <c:pt idx="375">
                  <c:v>1.8562399999999999</c:v>
                </c:pt>
                <c:pt idx="376">
                  <c:v>1.86134</c:v>
                </c:pt>
                <c:pt idx="377">
                  <c:v>1.8664400000000001</c:v>
                </c:pt>
                <c:pt idx="378">
                  <c:v>1.87154</c:v>
                </c:pt>
                <c:pt idx="379">
                  <c:v>1.8766400000000001</c:v>
                </c:pt>
                <c:pt idx="380">
                  <c:v>1.88174</c:v>
                </c:pt>
                <c:pt idx="381">
                  <c:v>1.8868400000000001</c:v>
                </c:pt>
                <c:pt idx="382">
                  <c:v>1.89194</c:v>
                </c:pt>
                <c:pt idx="383">
                  <c:v>1.8970400000000001</c:v>
                </c:pt>
                <c:pt idx="384">
                  <c:v>1.9021399999999999</c:v>
                </c:pt>
                <c:pt idx="385">
                  <c:v>1.90724</c:v>
                </c:pt>
                <c:pt idx="386">
                  <c:v>1.9123399999999999</c:v>
                </c:pt>
                <c:pt idx="387">
                  <c:v>1.91744</c:v>
                </c:pt>
                <c:pt idx="388">
                  <c:v>1.9225399999999999</c:v>
                </c:pt>
                <c:pt idx="389">
                  <c:v>1.92764</c:v>
                </c:pt>
                <c:pt idx="390">
                  <c:v>1.9327399999999999</c:v>
                </c:pt>
                <c:pt idx="391">
                  <c:v>1.93784</c:v>
                </c:pt>
                <c:pt idx="392">
                  <c:v>1.9429399999999999</c:v>
                </c:pt>
                <c:pt idx="393">
                  <c:v>1.94804</c:v>
                </c:pt>
                <c:pt idx="394">
                  <c:v>1.9531400000000001</c:v>
                </c:pt>
                <c:pt idx="395">
                  <c:v>1.95824</c:v>
                </c:pt>
                <c:pt idx="396">
                  <c:v>1.9633400000000001</c:v>
                </c:pt>
                <c:pt idx="397">
                  <c:v>1.96844</c:v>
                </c:pt>
                <c:pt idx="398">
                  <c:v>1.97353</c:v>
                </c:pt>
                <c:pt idx="399">
                  <c:v>1.9786300000000001</c:v>
                </c:pt>
                <c:pt idx="400">
                  <c:v>1.98373</c:v>
                </c:pt>
                <c:pt idx="401">
                  <c:v>1.9888300000000001</c:v>
                </c:pt>
                <c:pt idx="402">
                  <c:v>1.99393</c:v>
                </c:pt>
                <c:pt idx="403">
                  <c:v>1.9990300000000001</c:v>
                </c:pt>
                <c:pt idx="404">
                  <c:v>2.00413</c:v>
                </c:pt>
                <c:pt idx="405">
                  <c:v>2.0092300000000001</c:v>
                </c:pt>
                <c:pt idx="406">
                  <c:v>2.0143300000000002</c:v>
                </c:pt>
                <c:pt idx="407">
                  <c:v>2.0194299999999998</c:v>
                </c:pt>
                <c:pt idx="408">
                  <c:v>2.0245299999999999</c:v>
                </c:pt>
                <c:pt idx="409">
                  <c:v>2.02963</c:v>
                </c:pt>
                <c:pt idx="410">
                  <c:v>2.0347300000000001</c:v>
                </c:pt>
                <c:pt idx="411">
                  <c:v>2.0398299999999998</c:v>
                </c:pt>
                <c:pt idx="412">
                  <c:v>2.0449299999999999</c:v>
                </c:pt>
                <c:pt idx="413">
                  <c:v>2.05003</c:v>
                </c:pt>
                <c:pt idx="414">
                  <c:v>2.0551300000000001</c:v>
                </c:pt>
                <c:pt idx="415">
                  <c:v>2.0602299999999998</c:v>
                </c:pt>
                <c:pt idx="416">
                  <c:v>2.0653299999999999</c:v>
                </c:pt>
                <c:pt idx="417">
                  <c:v>2.07043</c:v>
                </c:pt>
                <c:pt idx="418">
                  <c:v>2.0755300000000001</c:v>
                </c:pt>
                <c:pt idx="419">
                  <c:v>2.0806300000000002</c:v>
                </c:pt>
                <c:pt idx="420">
                  <c:v>2.0857299999999999</c:v>
                </c:pt>
                <c:pt idx="421">
                  <c:v>2.0908199999999999</c:v>
                </c:pt>
                <c:pt idx="422">
                  <c:v>2.09592</c:v>
                </c:pt>
                <c:pt idx="423">
                  <c:v>2.1010200000000001</c:v>
                </c:pt>
                <c:pt idx="424">
                  <c:v>2.1061200000000002</c:v>
                </c:pt>
                <c:pt idx="425">
                  <c:v>2.1112199999999999</c:v>
                </c:pt>
                <c:pt idx="426">
                  <c:v>2.11632</c:v>
                </c:pt>
                <c:pt idx="427">
                  <c:v>2.1214200000000001</c:v>
                </c:pt>
                <c:pt idx="428">
                  <c:v>2.1265200000000002</c:v>
                </c:pt>
                <c:pt idx="429">
                  <c:v>2.1316199999999998</c:v>
                </c:pt>
                <c:pt idx="430">
                  <c:v>2.13672</c:v>
                </c:pt>
                <c:pt idx="431">
                  <c:v>2.1418200000000001</c:v>
                </c:pt>
                <c:pt idx="432">
                  <c:v>2.1469200000000002</c:v>
                </c:pt>
                <c:pt idx="433">
                  <c:v>2.1520199999999998</c:v>
                </c:pt>
                <c:pt idx="434">
                  <c:v>2.1571199999999999</c:v>
                </c:pt>
                <c:pt idx="435">
                  <c:v>2.16222</c:v>
                </c:pt>
                <c:pt idx="436">
                  <c:v>2.1673200000000001</c:v>
                </c:pt>
                <c:pt idx="437">
                  <c:v>2.1724199999999998</c:v>
                </c:pt>
                <c:pt idx="438">
                  <c:v>2.1775199999999999</c:v>
                </c:pt>
                <c:pt idx="439">
                  <c:v>2.18262</c:v>
                </c:pt>
                <c:pt idx="440">
                  <c:v>2.1877200000000001</c:v>
                </c:pt>
                <c:pt idx="441">
                  <c:v>2.1928200000000002</c:v>
                </c:pt>
                <c:pt idx="442">
                  <c:v>2.1979199999999999</c:v>
                </c:pt>
                <c:pt idx="443">
                  <c:v>2.20302</c:v>
                </c:pt>
                <c:pt idx="444">
                  <c:v>2.2081200000000001</c:v>
                </c:pt>
                <c:pt idx="445">
                  <c:v>2.2132100000000001</c:v>
                </c:pt>
                <c:pt idx="446">
                  <c:v>2.2183099999999998</c:v>
                </c:pt>
                <c:pt idx="447">
                  <c:v>2.2234099999999999</c:v>
                </c:pt>
                <c:pt idx="448">
                  <c:v>2.22851</c:v>
                </c:pt>
                <c:pt idx="449">
                  <c:v>2.2336100000000001</c:v>
                </c:pt>
                <c:pt idx="450">
                  <c:v>2.2387100000000002</c:v>
                </c:pt>
                <c:pt idx="451">
                  <c:v>2.2438099999999999</c:v>
                </c:pt>
                <c:pt idx="452">
                  <c:v>2.24891</c:v>
                </c:pt>
                <c:pt idx="453">
                  <c:v>2.2540100000000001</c:v>
                </c:pt>
                <c:pt idx="454">
                  <c:v>2.2591100000000002</c:v>
                </c:pt>
                <c:pt idx="455">
                  <c:v>2.2642099999999998</c:v>
                </c:pt>
                <c:pt idx="456">
                  <c:v>2.2693099999999999</c:v>
                </c:pt>
                <c:pt idx="457">
                  <c:v>2.27441</c:v>
                </c:pt>
                <c:pt idx="458">
                  <c:v>2.2795100000000001</c:v>
                </c:pt>
                <c:pt idx="459">
                  <c:v>2.2846099999999998</c:v>
                </c:pt>
                <c:pt idx="460">
                  <c:v>2.2897099999999999</c:v>
                </c:pt>
                <c:pt idx="461">
                  <c:v>2.29481</c:v>
                </c:pt>
                <c:pt idx="462">
                  <c:v>2.2999100000000001</c:v>
                </c:pt>
                <c:pt idx="463">
                  <c:v>2.3050099999999998</c:v>
                </c:pt>
                <c:pt idx="464">
                  <c:v>2.3101099999999999</c:v>
                </c:pt>
                <c:pt idx="465">
                  <c:v>2.31521</c:v>
                </c:pt>
                <c:pt idx="466">
                  <c:v>2.3203100000000001</c:v>
                </c:pt>
                <c:pt idx="467">
                  <c:v>2.3254100000000002</c:v>
                </c:pt>
                <c:pt idx="468">
                  <c:v>2.3304999999999998</c:v>
                </c:pt>
                <c:pt idx="469">
                  <c:v>2.3355999999999999</c:v>
                </c:pt>
                <c:pt idx="470">
                  <c:v>2.3407</c:v>
                </c:pt>
                <c:pt idx="471">
                  <c:v>2.3458000000000001</c:v>
                </c:pt>
                <c:pt idx="472">
                  <c:v>2.3509000000000002</c:v>
                </c:pt>
                <c:pt idx="473">
                  <c:v>2.3559999999999999</c:v>
                </c:pt>
                <c:pt idx="474">
                  <c:v>2.3611</c:v>
                </c:pt>
                <c:pt idx="475">
                  <c:v>2.3662000000000001</c:v>
                </c:pt>
                <c:pt idx="476">
                  <c:v>2.3713000000000002</c:v>
                </c:pt>
                <c:pt idx="477">
                  <c:v>2.3763999999999998</c:v>
                </c:pt>
                <c:pt idx="478">
                  <c:v>2.3815</c:v>
                </c:pt>
                <c:pt idx="479">
                  <c:v>2.3866000000000001</c:v>
                </c:pt>
                <c:pt idx="480">
                  <c:v>2.3917000000000002</c:v>
                </c:pt>
                <c:pt idx="481">
                  <c:v>2.3967999999999998</c:v>
                </c:pt>
                <c:pt idx="482">
                  <c:v>2.4018999999999999</c:v>
                </c:pt>
                <c:pt idx="483">
                  <c:v>2.407</c:v>
                </c:pt>
                <c:pt idx="484">
                  <c:v>2.4121000000000001</c:v>
                </c:pt>
                <c:pt idx="485">
                  <c:v>2.4171999999999998</c:v>
                </c:pt>
                <c:pt idx="486">
                  <c:v>2.4222999999999999</c:v>
                </c:pt>
                <c:pt idx="487">
                  <c:v>2.4274</c:v>
                </c:pt>
                <c:pt idx="488">
                  <c:v>2.4325000000000001</c:v>
                </c:pt>
                <c:pt idx="489">
                  <c:v>2.4376000000000002</c:v>
                </c:pt>
                <c:pt idx="490">
                  <c:v>2.4426999999999999</c:v>
                </c:pt>
                <c:pt idx="491">
                  <c:v>2.4478</c:v>
                </c:pt>
                <c:pt idx="492">
                  <c:v>2.45289</c:v>
                </c:pt>
                <c:pt idx="493">
                  <c:v>2.4579900000000001</c:v>
                </c:pt>
                <c:pt idx="494">
                  <c:v>2.4630899999999998</c:v>
                </c:pt>
                <c:pt idx="495">
                  <c:v>2.4681899999999999</c:v>
                </c:pt>
                <c:pt idx="496">
                  <c:v>2.47329</c:v>
                </c:pt>
                <c:pt idx="497">
                  <c:v>2.4783900000000001</c:v>
                </c:pt>
                <c:pt idx="498">
                  <c:v>2.4834900000000002</c:v>
                </c:pt>
                <c:pt idx="499">
                  <c:v>2.4885899999999999</c:v>
                </c:pt>
                <c:pt idx="500">
                  <c:v>2.49369</c:v>
                </c:pt>
                <c:pt idx="501">
                  <c:v>2.4987900000000001</c:v>
                </c:pt>
                <c:pt idx="502">
                  <c:v>2.5038900000000002</c:v>
                </c:pt>
                <c:pt idx="503">
                  <c:v>2.5089899999999998</c:v>
                </c:pt>
                <c:pt idx="504">
                  <c:v>2.5140899999999999</c:v>
                </c:pt>
                <c:pt idx="505">
                  <c:v>2.51919</c:v>
                </c:pt>
                <c:pt idx="506">
                  <c:v>2.5242900000000001</c:v>
                </c:pt>
                <c:pt idx="507">
                  <c:v>2.5293899999999998</c:v>
                </c:pt>
                <c:pt idx="508">
                  <c:v>2.5344899999999999</c:v>
                </c:pt>
                <c:pt idx="509">
                  <c:v>2.53959</c:v>
                </c:pt>
                <c:pt idx="510">
                  <c:v>2.5446900000000001</c:v>
                </c:pt>
                <c:pt idx="511">
                  <c:v>2.5497899999999998</c:v>
                </c:pt>
                <c:pt idx="512">
                  <c:v>2.5548899999999999</c:v>
                </c:pt>
                <c:pt idx="513">
                  <c:v>2.55999</c:v>
                </c:pt>
                <c:pt idx="514">
                  <c:v>2.5650900000000001</c:v>
                </c:pt>
                <c:pt idx="515">
                  <c:v>2.5701800000000001</c:v>
                </c:pt>
                <c:pt idx="516">
                  <c:v>2.5752799999999998</c:v>
                </c:pt>
                <c:pt idx="517">
                  <c:v>2.5803799999999999</c:v>
                </c:pt>
                <c:pt idx="518">
                  <c:v>2.58548</c:v>
                </c:pt>
                <c:pt idx="519">
                  <c:v>2.5905800000000001</c:v>
                </c:pt>
                <c:pt idx="520">
                  <c:v>2.5956800000000002</c:v>
                </c:pt>
                <c:pt idx="521">
                  <c:v>2.6007799999999999</c:v>
                </c:pt>
                <c:pt idx="522">
                  <c:v>2.60588</c:v>
                </c:pt>
                <c:pt idx="523">
                  <c:v>2.6109800000000001</c:v>
                </c:pt>
                <c:pt idx="524">
                  <c:v>2.6160800000000002</c:v>
                </c:pt>
                <c:pt idx="525">
                  <c:v>2.6211799999999998</c:v>
                </c:pt>
                <c:pt idx="526">
                  <c:v>2.6262799999999999</c:v>
                </c:pt>
                <c:pt idx="527">
                  <c:v>2.6313800000000001</c:v>
                </c:pt>
                <c:pt idx="528">
                  <c:v>2.6364800000000002</c:v>
                </c:pt>
                <c:pt idx="529">
                  <c:v>2.6415799999999998</c:v>
                </c:pt>
                <c:pt idx="530">
                  <c:v>2.6466799999999999</c:v>
                </c:pt>
                <c:pt idx="531">
                  <c:v>2.65178</c:v>
                </c:pt>
                <c:pt idx="532">
                  <c:v>2.6568800000000001</c:v>
                </c:pt>
                <c:pt idx="533">
                  <c:v>2.6619799999999998</c:v>
                </c:pt>
                <c:pt idx="534">
                  <c:v>2.6670799999999999</c:v>
                </c:pt>
                <c:pt idx="535">
                  <c:v>2.67218</c:v>
                </c:pt>
                <c:pt idx="536">
                  <c:v>2.6772800000000001</c:v>
                </c:pt>
                <c:pt idx="537">
                  <c:v>2.6823800000000002</c:v>
                </c:pt>
                <c:pt idx="538">
                  <c:v>2.6874699999999998</c:v>
                </c:pt>
                <c:pt idx="539">
                  <c:v>2.6925699999999999</c:v>
                </c:pt>
                <c:pt idx="540">
                  <c:v>2.69767</c:v>
                </c:pt>
                <c:pt idx="541">
                  <c:v>2.7027700000000001</c:v>
                </c:pt>
                <c:pt idx="542">
                  <c:v>2.7078700000000002</c:v>
                </c:pt>
                <c:pt idx="543">
                  <c:v>2.7129699999999999</c:v>
                </c:pt>
                <c:pt idx="544">
                  <c:v>2.71807</c:v>
                </c:pt>
                <c:pt idx="545">
                  <c:v>2.7231700000000001</c:v>
                </c:pt>
                <c:pt idx="546">
                  <c:v>2.7282700000000002</c:v>
                </c:pt>
                <c:pt idx="547">
                  <c:v>2.7333699999999999</c:v>
                </c:pt>
                <c:pt idx="548">
                  <c:v>2.73847</c:v>
                </c:pt>
                <c:pt idx="549">
                  <c:v>2.7435700000000001</c:v>
                </c:pt>
                <c:pt idx="550">
                  <c:v>2.7486700000000002</c:v>
                </c:pt>
                <c:pt idx="551">
                  <c:v>2.7537699999999998</c:v>
                </c:pt>
                <c:pt idx="552">
                  <c:v>2.7588699999999999</c:v>
                </c:pt>
                <c:pt idx="553">
                  <c:v>2.76397</c:v>
                </c:pt>
                <c:pt idx="554">
                  <c:v>2.7690700000000001</c:v>
                </c:pt>
                <c:pt idx="555">
                  <c:v>2.7741699999999998</c:v>
                </c:pt>
                <c:pt idx="556">
                  <c:v>2.7792699999999999</c:v>
                </c:pt>
                <c:pt idx="557">
                  <c:v>2.78437</c:v>
                </c:pt>
                <c:pt idx="558">
                  <c:v>2.7894700000000001</c:v>
                </c:pt>
                <c:pt idx="559">
                  <c:v>2.7945700000000002</c:v>
                </c:pt>
                <c:pt idx="560">
                  <c:v>2.7996699999999999</c:v>
                </c:pt>
                <c:pt idx="561">
                  <c:v>2.80477</c:v>
                </c:pt>
                <c:pt idx="562">
                  <c:v>2.80986</c:v>
                </c:pt>
                <c:pt idx="563">
                  <c:v>2.8149600000000001</c:v>
                </c:pt>
                <c:pt idx="564">
                  <c:v>2.8200599999999998</c:v>
                </c:pt>
                <c:pt idx="565">
                  <c:v>2.8251599999999999</c:v>
                </c:pt>
                <c:pt idx="566">
                  <c:v>2.83026</c:v>
                </c:pt>
                <c:pt idx="567">
                  <c:v>2.8353600000000001</c:v>
                </c:pt>
                <c:pt idx="568">
                  <c:v>2.8404600000000002</c:v>
                </c:pt>
                <c:pt idx="569">
                  <c:v>2.8455599999999999</c:v>
                </c:pt>
                <c:pt idx="570">
                  <c:v>2.85066</c:v>
                </c:pt>
                <c:pt idx="571">
                  <c:v>2.8557600000000001</c:v>
                </c:pt>
                <c:pt idx="572">
                  <c:v>2.8608600000000002</c:v>
                </c:pt>
                <c:pt idx="573">
                  <c:v>2.8659599999999998</c:v>
                </c:pt>
                <c:pt idx="574">
                  <c:v>2.8710599999999999</c:v>
                </c:pt>
                <c:pt idx="575">
                  <c:v>2.87616</c:v>
                </c:pt>
                <c:pt idx="576">
                  <c:v>2.8812600000000002</c:v>
                </c:pt>
                <c:pt idx="577">
                  <c:v>2.8863599999999998</c:v>
                </c:pt>
                <c:pt idx="578">
                  <c:v>2.8914599999999999</c:v>
                </c:pt>
                <c:pt idx="579">
                  <c:v>2.89656</c:v>
                </c:pt>
                <c:pt idx="580">
                  <c:v>2.9016600000000001</c:v>
                </c:pt>
                <c:pt idx="581">
                  <c:v>2.9067599999999998</c:v>
                </c:pt>
                <c:pt idx="582">
                  <c:v>2.9118599999999999</c:v>
                </c:pt>
                <c:pt idx="583">
                  <c:v>2.91696</c:v>
                </c:pt>
                <c:pt idx="584">
                  <c:v>2.9220600000000001</c:v>
                </c:pt>
                <c:pt idx="585">
                  <c:v>2.9271600000000002</c:v>
                </c:pt>
                <c:pt idx="586">
                  <c:v>2.9322499999999998</c:v>
                </c:pt>
                <c:pt idx="587">
                  <c:v>2.9373499999999999</c:v>
                </c:pt>
                <c:pt idx="588">
                  <c:v>2.94245</c:v>
                </c:pt>
                <c:pt idx="589">
                  <c:v>2.9475500000000001</c:v>
                </c:pt>
                <c:pt idx="590">
                  <c:v>2.9526500000000002</c:v>
                </c:pt>
                <c:pt idx="591">
                  <c:v>2.9577499999999999</c:v>
                </c:pt>
                <c:pt idx="592">
                  <c:v>2.96285</c:v>
                </c:pt>
                <c:pt idx="593">
                  <c:v>2.9679500000000001</c:v>
                </c:pt>
                <c:pt idx="594">
                  <c:v>2.9730500000000002</c:v>
                </c:pt>
                <c:pt idx="595">
                  <c:v>2.9781499999999999</c:v>
                </c:pt>
                <c:pt idx="596">
                  <c:v>2.98325</c:v>
                </c:pt>
                <c:pt idx="597">
                  <c:v>2.9883500000000001</c:v>
                </c:pt>
                <c:pt idx="598">
                  <c:v>2.9934500000000002</c:v>
                </c:pt>
                <c:pt idx="599">
                  <c:v>2.9985499999999998</c:v>
                </c:pt>
                <c:pt idx="600">
                  <c:v>3.0036499999999999</c:v>
                </c:pt>
                <c:pt idx="601">
                  <c:v>3.00875</c:v>
                </c:pt>
                <c:pt idx="602">
                  <c:v>3.0138500000000001</c:v>
                </c:pt>
                <c:pt idx="603">
                  <c:v>3.0189499999999998</c:v>
                </c:pt>
                <c:pt idx="604">
                  <c:v>3.0240499999999999</c:v>
                </c:pt>
                <c:pt idx="605">
                  <c:v>3.02915</c:v>
                </c:pt>
                <c:pt idx="606">
                  <c:v>3.0342500000000001</c:v>
                </c:pt>
                <c:pt idx="607">
                  <c:v>3.0393500000000002</c:v>
                </c:pt>
                <c:pt idx="608">
                  <c:v>3.0444499999999999</c:v>
                </c:pt>
                <c:pt idx="609">
                  <c:v>3.0495399999999999</c:v>
                </c:pt>
                <c:pt idx="610">
                  <c:v>3.05464</c:v>
                </c:pt>
                <c:pt idx="611">
                  <c:v>3.0597400000000001</c:v>
                </c:pt>
                <c:pt idx="612">
                  <c:v>3.0648399999999998</c:v>
                </c:pt>
                <c:pt idx="613">
                  <c:v>3.0699399999999999</c:v>
                </c:pt>
                <c:pt idx="614">
                  <c:v>3.07504</c:v>
                </c:pt>
                <c:pt idx="615">
                  <c:v>3.0801400000000001</c:v>
                </c:pt>
                <c:pt idx="616">
                  <c:v>3.0852400000000002</c:v>
                </c:pt>
                <c:pt idx="617">
                  <c:v>3.0903399999999999</c:v>
                </c:pt>
                <c:pt idx="618">
                  <c:v>3.09544</c:v>
                </c:pt>
                <c:pt idx="619">
                  <c:v>3.1005400000000001</c:v>
                </c:pt>
                <c:pt idx="620">
                  <c:v>3.1056400000000002</c:v>
                </c:pt>
                <c:pt idx="621">
                  <c:v>3.1107399999999998</c:v>
                </c:pt>
                <c:pt idx="622">
                  <c:v>3.1158399999999999</c:v>
                </c:pt>
                <c:pt idx="623">
                  <c:v>3.12094</c:v>
                </c:pt>
                <c:pt idx="624">
                  <c:v>3.1260400000000002</c:v>
                </c:pt>
                <c:pt idx="625">
                  <c:v>3.1311399999999998</c:v>
                </c:pt>
                <c:pt idx="626">
                  <c:v>3.1362399999999999</c:v>
                </c:pt>
                <c:pt idx="627">
                  <c:v>3.14134</c:v>
                </c:pt>
                <c:pt idx="628">
                  <c:v>3.1464400000000001</c:v>
                </c:pt>
                <c:pt idx="629">
                  <c:v>3.1515399999999998</c:v>
                </c:pt>
                <c:pt idx="630">
                  <c:v>3.1566399999999999</c:v>
                </c:pt>
                <c:pt idx="631">
                  <c:v>3.16174</c:v>
                </c:pt>
                <c:pt idx="632">
                  <c:v>3.16683</c:v>
                </c:pt>
                <c:pt idx="633">
                  <c:v>3.1719300000000001</c:v>
                </c:pt>
                <c:pt idx="634">
                  <c:v>3.1770299999999998</c:v>
                </c:pt>
                <c:pt idx="635">
                  <c:v>3.1821299999999999</c:v>
                </c:pt>
                <c:pt idx="636">
                  <c:v>3.18723</c:v>
                </c:pt>
                <c:pt idx="637">
                  <c:v>3.1923300000000001</c:v>
                </c:pt>
                <c:pt idx="638">
                  <c:v>3.1974300000000002</c:v>
                </c:pt>
                <c:pt idx="639">
                  <c:v>3.2025299999999999</c:v>
                </c:pt>
                <c:pt idx="640">
                  <c:v>3.20763</c:v>
                </c:pt>
                <c:pt idx="641">
                  <c:v>3.2127300000000001</c:v>
                </c:pt>
                <c:pt idx="642">
                  <c:v>3.2178300000000002</c:v>
                </c:pt>
                <c:pt idx="643">
                  <c:v>3.2229299999999999</c:v>
                </c:pt>
                <c:pt idx="644">
                  <c:v>3.22803</c:v>
                </c:pt>
                <c:pt idx="645">
                  <c:v>3.2331300000000001</c:v>
                </c:pt>
                <c:pt idx="646">
                  <c:v>3.2382300000000002</c:v>
                </c:pt>
                <c:pt idx="647">
                  <c:v>3.2433299999999998</c:v>
                </c:pt>
                <c:pt idx="648">
                  <c:v>3.2484299999999999</c:v>
                </c:pt>
                <c:pt idx="649">
                  <c:v>3.25353</c:v>
                </c:pt>
                <c:pt idx="650">
                  <c:v>3.2586300000000001</c:v>
                </c:pt>
                <c:pt idx="651">
                  <c:v>3.2637299999999998</c:v>
                </c:pt>
                <c:pt idx="652">
                  <c:v>3.2688299999999999</c:v>
                </c:pt>
                <c:pt idx="653">
                  <c:v>3.27393</c:v>
                </c:pt>
                <c:pt idx="654">
                  <c:v>3.2790300000000001</c:v>
                </c:pt>
                <c:pt idx="655">
                  <c:v>3.2841300000000002</c:v>
                </c:pt>
                <c:pt idx="656">
                  <c:v>3.2892199999999998</c:v>
                </c:pt>
                <c:pt idx="657">
                  <c:v>3.2943199999999999</c:v>
                </c:pt>
                <c:pt idx="658">
                  <c:v>3.29942</c:v>
                </c:pt>
                <c:pt idx="659">
                  <c:v>3.3045200000000001</c:v>
                </c:pt>
                <c:pt idx="660">
                  <c:v>3.3096199999999998</c:v>
                </c:pt>
                <c:pt idx="661">
                  <c:v>3.3147199999999999</c:v>
                </c:pt>
                <c:pt idx="662">
                  <c:v>3.31982</c:v>
                </c:pt>
                <c:pt idx="663">
                  <c:v>3.3249200000000001</c:v>
                </c:pt>
                <c:pt idx="664">
                  <c:v>3.3300200000000002</c:v>
                </c:pt>
                <c:pt idx="665">
                  <c:v>3.3351199999999999</c:v>
                </c:pt>
                <c:pt idx="666">
                  <c:v>3.34022</c:v>
                </c:pt>
                <c:pt idx="667">
                  <c:v>3.3453200000000001</c:v>
                </c:pt>
                <c:pt idx="668">
                  <c:v>3.3504200000000002</c:v>
                </c:pt>
                <c:pt idx="669">
                  <c:v>3.3555199999999998</c:v>
                </c:pt>
                <c:pt idx="670">
                  <c:v>3.3606199999999999</c:v>
                </c:pt>
                <c:pt idx="671">
                  <c:v>3.36572</c:v>
                </c:pt>
                <c:pt idx="672">
                  <c:v>3.3708200000000001</c:v>
                </c:pt>
                <c:pt idx="673">
                  <c:v>3.3759199999999998</c:v>
                </c:pt>
                <c:pt idx="674">
                  <c:v>3.3810199999999999</c:v>
                </c:pt>
                <c:pt idx="675">
                  <c:v>3.38612</c:v>
                </c:pt>
                <c:pt idx="676">
                  <c:v>3.3912200000000001</c:v>
                </c:pt>
                <c:pt idx="677">
                  <c:v>3.3963199999999998</c:v>
                </c:pt>
                <c:pt idx="678">
                  <c:v>3.4014199999999999</c:v>
                </c:pt>
                <c:pt idx="679">
                  <c:v>3.4065099999999999</c:v>
                </c:pt>
                <c:pt idx="680">
                  <c:v>3.41161</c:v>
                </c:pt>
                <c:pt idx="681">
                  <c:v>3.4167100000000001</c:v>
                </c:pt>
                <c:pt idx="682">
                  <c:v>3.4218099999999998</c:v>
                </c:pt>
                <c:pt idx="683">
                  <c:v>3.4269099999999999</c:v>
                </c:pt>
                <c:pt idx="684">
                  <c:v>3.43201</c:v>
                </c:pt>
                <c:pt idx="685">
                  <c:v>3.4371100000000001</c:v>
                </c:pt>
                <c:pt idx="686">
                  <c:v>3.4422100000000002</c:v>
                </c:pt>
                <c:pt idx="687">
                  <c:v>3.4473099999999999</c:v>
                </c:pt>
                <c:pt idx="688">
                  <c:v>3.45241</c:v>
                </c:pt>
                <c:pt idx="689">
                  <c:v>3.4575100000000001</c:v>
                </c:pt>
                <c:pt idx="690">
                  <c:v>3.4626100000000002</c:v>
                </c:pt>
                <c:pt idx="691">
                  <c:v>3.4677099999999998</c:v>
                </c:pt>
                <c:pt idx="692">
                  <c:v>3.47281</c:v>
                </c:pt>
                <c:pt idx="693">
                  <c:v>3.4779100000000001</c:v>
                </c:pt>
                <c:pt idx="694">
                  <c:v>3.4830100000000002</c:v>
                </c:pt>
                <c:pt idx="695">
                  <c:v>3.4881099999999998</c:v>
                </c:pt>
                <c:pt idx="696">
                  <c:v>3.4932099999999999</c:v>
                </c:pt>
                <c:pt idx="697">
                  <c:v>3.49831</c:v>
                </c:pt>
                <c:pt idx="698">
                  <c:v>3.5034100000000001</c:v>
                </c:pt>
                <c:pt idx="699">
                  <c:v>3.5085099999999998</c:v>
                </c:pt>
                <c:pt idx="700">
                  <c:v>3.5136099999999999</c:v>
                </c:pt>
                <c:pt idx="701">
                  <c:v>3.51871</c:v>
                </c:pt>
                <c:pt idx="702">
                  <c:v>3.5238</c:v>
                </c:pt>
                <c:pt idx="703">
                  <c:v>3.5289000000000001</c:v>
                </c:pt>
                <c:pt idx="704">
                  <c:v>3.5339999999999998</c:v>
                </c:pt>
                <c:pt idx="705">
                  <c:v>3.5390999999999999</c:v>
                </c:pt>
                <c:pt idx="706">
                  <c:v>3.5442</c:v>
                </c:pt>
                <c:pt idx="707">
                  <c:v>3.5493000000000001</c:v>
                </c:pt>
                <c:pt idx="708">
                  <c:v>3.5543999999999998</c:v>
                </c:pt>
                <c:pt idx="709">
                  <c:v>3.5594999999999999</c:v>
                </c:pt>
                <c:pt idx="710">
                  <c:v>3.5646</c:v>
                </c:pt>
                <c:pt idx="711">
                  <c:v>3.5697000000000001</c:v>
                </c:pt>
                <c:pt idx="712">
                  <c:v>3.5748000000000002</c:v>
                </c:pt>
                <c:pt idx="713">
                  <c:v>3.5798999999999999</c:v>
                </c:pt>
                <c:pt idx="714">
                  <c:v>3.585</c:v>
                </c:pt>
                <c:pt idx="715">
                  <c:v>3.5901000000000001</c:v>
                </c:pt>
                <c:pt idx="716">
                  <c:v>3.5952000000000002</c:v>
                </c:pt>
                <c:pt idx="717">
                  <c:v>3.6002999999999998</c:v>
                </c:pt>
                <c:pt idx="718">
                  <c:v>3.6053999999999999</c:v>
                </c:pt>
                <c:pt idx="719">
                  <c:v>3.6105</c:v>
                </c:pt>
                <c:pt idx="720">
                  <c:v>3.6156000000000001</c:v>
                </c:pt>
                <c:pt idx="721">
                  <c:v>3.6206999999999998</c:v>
                </c:pt>
                <c:pt idx="722">
                  <c:v>3.6257999999999999</c:v>
                </c:pt>
                <c:pt idx="723">
                  <c:v>3.6309</c:v>
                </c:pt>
                <c:pt idx="724">
                  <c:v>3.6360000000000001</c:v>
                </c:pt>
                <c:pt idx="725">
                  <c:v>3.6410999999999998</c:v>
                </c:pt>
                <c:pt idx="726">
                  <c:v>3.6461899999999998</c:v>
                </c:pt>
                <c:pt idx="727">
                  <c:v>3.6512899999999999</c:v>
                </c:pt>
                <c:pt idx="728">
                  <c:v>3.65639</c:v>
                </c:pt>
                <c:pt idx="729">
                  <c:v>3.6614900000000001</c:v>
                </c:pt>
                <c:pt idx="730">
                  <c:v>3.6665899999999998</c:v>
                </c:pt>
                <c:pt idx="731">
                  <c:v>3.6716899999999999</c:v>
                </c:pt>
                <c:pt idx="732">
                  <c:v>3.67679</c:v>
                </c:pt>
                <c:pt idx="733">
                  <c:v>3.6818900000000001</c:v>
                </c:pt>
                <c:pt idx="734">
                  <c:v>3.6869900000000002</c:v>
                </c:pt>
                <c:pt idx="735">
                  <c:v>3.6920899999999999</c:v>
                </c:pt>
                <c:pt idx="736">
                  <c:v>3.69719</c:v>
                </c:pt>
                <c:pt idx="737">
                  <c:v>3.7022900000000001</c:v>
                </c:pt>
                <c:pt idx="738">
                  <c:v>3.7073900000000002</c:v>
                </c:pt>
                <c:pt idx="739">
                  <c:v>3.7124899999999998</c:v>
                </c:pt>
                <c:pt idx="740">
                  <c:v>3.71759</c:v>
                </c:pt>
                <c:pt idx="741">
                  <c:v>3.7226900000000001</c:v>
                </c:pt>
                <c:pt idx="742">
                  <c:v>3.7277900000000002</c:v>
                </c:pt>
                <c:pt idx="743">
                  <c:v>3.7328899999999998</c:v>
                </c:pt>
                <c:pt idx="744">
                  <c:v>3.7379899999999999</c:v>
                </c:pt>
                <c:pt idx="745">
                  <c:v>3.74309</c:v>
                </c:pt>
                <c:pt idx="746">
                  <c:v>3.7481900000000001</c:v>
                </c:pt>
                <c:pt idx="747">
                  <c:v>3.7532899999999998</c:v>
                </c:pt>
                <c:pt idx="748">
                  <c:v>3.7583899999999999</c:v>
                </c:pt>
                <c:pt idx="749">
                  <c:v>3.7634799999999999</c:v>
                </c:pt>
                <c:pt idx="750">
                  <c:v>3.76858</c:v>
                </c:pt>
                <c:pt idx="751">
                  <c:v>3.7736800000000001</c:v>
                </c:pt>
                <c:pt idx="752">
                  <c:v>3.7787799999999998</c:v>
                </c:pt>
                <c:pt idx="753">
                  <c:v>3.7838799999999999</c:v>
                </c:pt>
                <c:pt idx="754">
                  <c:v>3.78898</c:v>
                </c:pt>
                <c:pt idx="755">
                  <c:v>3.7940800000000001</c:v>
                </c:pt>
                <c:pt idx="756">
                  <c:v>3.7991799999999998</c:v>
                </c:pt>
                <c:pt idx="757">
                  <c:v>3.8042799999999999</c:v>
                </c:pt>
                <c:pt idx="758">
                  <c:v>3.80938</c:v>
                </c:pt>
                <c:pt idx="759">
                  <c:v>3.8144800000000001</c:v>
                </c:pt>
                <c:pt idx="760">
                  <c:v>3.8195800000000002</c:v>
                </c:pt>
                <c:pt idx="761">
                  <c:v>3.8246799999999999</c:v>
                </c:pt>
                <c:pt idx="762">
                  <c:v>3.82978</c:v>
                </c:pt>
                <c:pt idx="763">
                  <c:v>3.8348800000000001</c:v>
                </c:pt>
                <c:pt idx="764">
                  <c:v>3.8399800000000002</c:v>
                </c:pt>
                <c:pt idx="765">
                  <c:v>3.8450799999999998</c:v>
                </c:pt>
                <c:pt idx="766">
                  <c:v>3.8501799999999999</c:v>
                </c:pt>
                <c:pt idx="767">
                  <c:v>3.85528</c:v>
                </c:pt>
                <c:pt idx="768">
                  <c:v>3.8603800000000001</c:v>
                </c:pt>
                <c:pt idx="769">
                  <c:v>3.8654799999999998</c:v>
                </c:pt>
                <c:pt idx="770">
                  <c:v>3.8705799999999999</c:v>
                </c:pt>
                <c:pt idx="771">
                  <c:v>3.87568</c:v>
                </c:pt>
                <c:pt idx="772">
                  <c:v>3.8807700000000001</c:v>
                </c:pt>
                <c:pt idx="773">
                  <c:v>3.8858700000000002</c:v>
                </c:pt>
                <c:pt idx="774">
                  <c:v>3.8909699999999998</c:v>
                </c:pt>
                <c:pt idx="775">
                  <c:v>3.8960699999999999</c:v>
                </c:pt>
                <c:pt idx="776">
                  <c:v>3.90117</c:v>
                </c:pt>
                <c:pt idx="777">
                  <c:v>3.9062700000000001</c:v>
                </c:pt>
                <c:pt idx="778">
                  <c:v>3.9113699999999998</c:v>
                </c:pt>
                <c:pt idx="779">
                  <c:v>3.9164699999999999</c:v>
                </c:pt>
                <c:pt idx="780">
                  <c:v>3.92157</c:v>
                </c:pt>
                <c:pt idx="781">
                  <c:v>3.9266700000000001</c:v>
                </c:pt>
                <c:pt idx="782">
                  <c:v>3.9317700000000002</c:v>
                </c:pt>
                <c:pt idx="783">
                  <c:v>3.9368699999999999</c:v>
                </c:pt>
                <c:pt idx="784">
                  <c:v>3.94197</c:v>
                </c:pt>
                <c:pt idx="785">
                  <c:v>3.9470700000000001</c:v>
                </c:pt>
                <c:pt idx="786">
                  <c:v>3.9521700000000002</c:v>
                </c:pt>
                <c:pt idx="787">
                  <c:v>3.9572699999999998</c:v>
                </c:pt>
                <c:pt idx="788">
                  <c:v>3.9623699999999999</c:v>
                </c:pt>
                <c:pt idx="789">
                  <c:v>3.9674700000000001</c:v>
                </c:pt>
                <c:pt idx="790">
                  <c:v>3.9725700000000002</c:v>
                </c:pt>
                <c:pt idx="791">
                  <c:v>3.9776699999999998</c:v>
                </c:pt>
                <c:pt idx="792">
                  <c:v>3.9827699999999999</c:v>
                </c:pt>
                <c:pt idx="793">
                  <c:v>3.98787</c:v>
                </c:pt>
                <c:pt idx="794">
                  <c:v>3.9929700000000001</c:v>
                </c:pt>
                <c:pt idx="795">
                  <c:v>3.9980699999999998</c:v>
                </c:pt>
                <c:pt idx="796">
                  <c:v>4.0031600000000003</c:v>
                </c:pt>
                <c:pt idx="797">
                  <c:v>4.0082599999999999</c:v>
                </c:pt>
                <c:pt idx="798">
                  <c:v>4.0133599999999996</c:v>
                </c:pt>
                <c:pt idx="799">
                  <c:v>4.0184600000000001</c:v>
                </c:pt>
                <c:pt idx="800">
                  <c:v>4.0235599999999998</c:v>
                </c:pt>
                <c:pt idx="801">
                  <c:v>4.0286600000000004</c:v>
                </c:pt>
                <c:pt idx="802">
                  <c:v>4.03376</c:v>
                </c:pt>
                <c:pt idx="803">
                  <c:v>4.0388599999999997</c:v>
                </c:pt>
                <c:pt idx="804">
                  <c:v>4.0439600000000002</c:v>
                </c:pt>
                <c:pt idx="805">
                  <c:v>4.0490599999999999</c:v>
                </c:pt>
                <c:pt idx="806">
                  <c:v>4.0541600000000004</c:v>
                </c:pt>
                <c:pt idx="807">
                  <c:v>4.0592600000000001</c:v>
                </c:pt>
                <c:pt idx="808">
                  <c:v>4.0643599999999998</c:v>
                </c:pt>
                <c:pt idx="809">
                  <c:v>4.0694600000000003</c:v>
                </c:pt>
                <c:pt idx="810">
                  <c:v>4.07456</c:v>
                </c:pt>
                <c:pt idx="811">
                  <c:v>4.0796599999999996</c:v>
                </c:pt>
                <c:pt idx="812">
                  <c:v>4.0847600000000002</c:v>
                </c:pt>
                <c:pt idx="813">
                  <c:v>4.0898599999999998</c:v>
                </c:pt>
                <c:pt idx="814">
                  <c:v>4.0949600000000004</c:v>
                </c:pt>
                <c:pt idx="815">
                  <c:v>4.10006</c:v>
                </c:pt>
                <c:pt idx="816">
                  <c:v>4.1051599999999997</c:v>
                </c:pt>
                <c:pt idx="817">
                  <c:v>4.1102600000000002</c:v>
                </c:pt>
                <c:pt idx="818">
                  <c:v>4.1153599999999999</c:v>
                </c:pt>
                <c:pt idx="819">
                  <c:v>4.1204499999999999</c:v>
                </c:pt>
                <c:pt idx="820">
                  <c:v>4.1255499999999996</c:v>
                </c:pt>
                <c:pt idx="821">
                  <c:v>4.1306500000000002</c:v>
                </c:pt>
                <c:pt idx="822">
                  <c:v>4.1357499999999998</c:v>
                </c:pt>
                <c:pt idx="823">
                  <c:v>4.1408500000000004</c:v>
                </c:pt>
                <c:pt idx="824">
                  <c:v>4.14595</c:v>
                </c:pt>
                <c:pt idx="825">
                  <c:v>4.1510499999999997</c:v>
                </c:pt>
                <c:pt idx="826">
                  <c:v>4.1561500000000002</c:v>
                </c:pt>
                <c:pt idx="827">
                  <c:v>4.1612499999999999</c:v>
                </c:pt>
                <c:pt idx="828">
                  <c:v>4.1663500000000004</c:v>
                </c:pt>
                <c:pt idx="829">
                  <c:v>4.1714500000000001</c:v>
                </c:pt>
                <c:pt idx="830">
                  <c:v>4.1765499999999998</c:v>
                </c:pt>
                <c:pt idx="831">
                  <c:v>4.1816500000000003</c:v>
                </c:pt>
                <c:pt idx="832">
                  <c:v>4.18675</c:v>
                </c:pt>
                <c:pt idx="833">
                  <c:v>4.1918499999999996</c:v>
                </c:pt>
                <c:pt idx="834">
                  <c:v>4.1969500000000002</c:v>
                </c:pt>
                <c:pt idx="835">
                  <c:v>4.2020499999999998</c:v>
                </c:pt>
                <c:pt idx="836">
                  <c:v>4.2071500000000004</c:v>
                </c:pt>
                <c:pt idx="837">
                  <c:v>4.21225</c:v>
                </c:pt>
                <c:pt idx="838">
                  <c:v>4.2173499999999997</c:v>
                </c:pt>
                <c:pt idx="839">
                  <c:v>4.2224500000000003</c:v>
                </c:pt>
                <c:pt idx="840">
                  <c:v>4.2275499999999999</c:v>
                </c:pt>
                <c:pt idx="841">
                  <c:v>4.2326499999999996</c:v>
                </c:pt>
                <c:pt idx="842">
                  <c:v>4.2377500000000001</c:v>
                </c:pt>
                <c:pt idx="843">
                  <c:v>4.2428400000000002</c:v>
                </c:pt>
                <c:pt idx="844">
                  <c:v>4.2479399999999998</c:v>
                </c:pt>
                <c:pt idx="845">
                  <c:v>4.2530400000000004</c:v>
                </c:pt>
                <c:pt idx="846">
                  <c:v>4.25814</c:v>
                </c:pt>
                <c:pt idx="847">
                  <c:v>4.2632399999999997</c:v>
                </c:pt>
                <c:pt idx="848">
                  <c:v>4.2683400000000002</c:v>
                </c:pt>
                <c:pt idx="849">
                  <c:v>4.2734399999999999</c:v>
                </c:pt>
                <c:pt idx="850">
                  <c:v>4.2785399999999996</c:v>
                </c:pt>
                <c:pt idx="851">
                  <c:v>4.2836400000000001</c:v>
                </c:pt>
                <c:pt idx="852">
                  <c:v>4.2887399999999998</c:v>
                </c:pt>
                <c:pt idx="853">
                  <c:v>4.2938400000000003</c:v>
                </c:pt>
                <c:pt idx="854">
                  <c:v>4.29894</c:v>
                </c:pt>
                <c:pt idx="855">
                  <c:v>4.3040399999999996</c:v>
                </c:pt>
                <c:pt idx="856">
                  <c:v>4.3091400000000002</c:v>
                </c:pt>
                <c:pt idx="857">
                  <c:v>4.3142399999999999</c:v>
                </c:pt>
                <c:pt idx="858">
                  <c:v>4.3193400000000004</c:v>
                </c:pt>
                <c:pt idx="859">
                  <c:v>4.3244400000000001</c:v>
                </c:pt>
                <c:pt idx="860">
                  <c:v>4.3295399999999997</c:v>
                </c:pt>
                <c:pt idx="861">
                  <c:v>4.3346400000000003</c:v>
                </c:pt>
                <c:pt idx="862">
                  <c:v>4.3397399999999999</c:v>
                </c:pt>
                <c:pt idx="863">
                  <c:v>4.3448399999999996</c:v>
                </c:pt>
                <c:pt idx="864">
                  <c:v>4.3499400000000001</c:v>
                </c:pt>
                <c:pt idx="865">
                  <c:v>4.3550399999999998</c:v>
                </c:pt>
                <c:pt idx="866">
                  <c:v>4.3601400000000003</c:v>
                </c:pt>
                <c:pt idx="867">
                  <c:v>4.3652300000000004</c:v>
                </c:pt>
                <c:pt idx="868">
                  <c:v>4.37033</c:v>
                </c:pt>
                <c:pt idx="869">
                  <c:v>4.3754299999999997</c:v>
                </c:pt>
                <c:pt idx="870">
                  <c:v>4.3805300000000003</c:v>
                </c:pt>
                <c:pt idx="871">
                  <c:v>4.3856299999999999</c:v>
                </c:pt>
                <c:pt idx="872">
                  <c:v>4.3907299999999996</c:v>
                </c:pt>
                <c:pt idx="873">
                  <c:v>4.3958300000000001</c:v>
                </c:pt>
                <c:pt idx="874">
                  <c:v>4.4009299999999998</c:v>
                </c:pt>
                <c:pt idx="875">
                  <c:v>4.4060300000000003</c:v>
                </c:pt>
                <c:pt idx="876">
                  <c:v>4.41113</c:v>
                </c:pt>
                <c:pt idx="877">
                  <c:v>4.4162299999999997</c:v>
                </c:pt>
                <c:pt idx="878">
                  <c:v>4.4213300000000002</c:v>
                </c:pt>
                <c:pt idx="879">
                  <c:v>4.4264299999999999</c:v>
                </c:pt>
                <c:pt idx="880">
                  <c:v>4.4315300000000004</c:v>
                </c:pt>
                <c:pt idx="881">
                  <c:v>4.4366300000000001</c:v>
                </c:pt>
                <c:pt idx="882">
                  <c:v>4.4417299999999997</c:v>
                </c:pt>
                <c:pt idx="883">
                  <c:v>4.4468300000000003</c:v>
                </c:pt>
                <c:pt idx="884">
                  <c:v>4.4519299999999999</c:v>
                </c:pt>
                <c:pt idx="885">
                  <c:v>4.4570299999999996</c:v>
                </c:pt>
                <c:pt idx="886">
                  <c:v>4.4621300000000002</c:v>
                </c:pt>
                <c:pt idx="887">
                  <c:v>4.4672299999999998</c:v>
                </c:pt>
                <c:pt idx="888">
                  <c:v>4.4723300000000004</c:v>
                </c:pt>
                <c:pt idx="889">
                  <c:v>4.47743</c:v>
                </c:pt>
                <c:pt idx="890">
                  <c:v>4.4825200000000001</c:v>
                </c:pt>
                <c:pt idx="891">
                  <c:v>4.4876199999999997</c:v>
                </c:pt>
                <c:pt idx="892">
                  <c:v>4.4927200000000003</c:v>
                </c:pt>
                <c:pt idx="893">
                  <c:v>4.4978199999999999</c:v>
                </c:pt>
                <c:pt idx="894">
                  <c:v>4.5029199999999996</c:v>
                </c:pt>
                <c:pt idx="895">
                  <c:v>4.5080200000000001</c:v>
                </c:pt>
                <c:pt idx="896">
                  <c:v>4.5131199999999998</c:v>
                </c:pt>
                <c:pt idx="897">
                  <c:v>4.5182200000000003</c:v>
                </c:pt>
                <c:pt idx="898">
                  <c:v>4.52332</c:v>
                </c:pt>
                <c:pt idx="899">
                  <c:v>4.5284199999999997</c:v>
                </c:pt>
                <c:pt idx="900">
                  <c:v>4.5335200000000002</c:v>
                </c:pt>
                <c:pt idx="901">
                  <c:v>4.5386199999999999</c:v>
                </c:pt>
                <c:pt idx="902">
                  <c:v>4.5437200000000004</c:v>
                </c:pt>
                <c:pt idx="903">
                  <c:v>4.5488200000000001</c:v>
                </c:pt>
                <c:pt idx="904">
                  <c:v>4.5539199999999997</c:v>
                </c:pt>
                <c:pt idx="905">
                  <c:v>4.5590200000000003</c:v>
                </c:pt>
                <c:pt idx="906">
                  <c:v>4.56412</c:v>
                </c:pt>
                <c:pt idx="907">
                  <c:v>4.5692199999999996</c:v>
                </c:pt>
                <c:pt idx="908">
                  <c:v>4.5743200000000002</c:v>
                </c:pt>
                <c:pt idx="909">
                  <c:v>4.5794199999999998</c:v>
                </c:pt>
                <c:pt idx="910">
                  <c:v>4.5845200000000004</c:v>
                </c:pt>
                <c:pt idx="911">
                  <c:v>4.58962</c:v>
                </c:pt>
                <c:pt idx="912">
                  <c:v>4.5947199999999997</c:v>
                </c:pt>
                <c:pt idx="913">
                  <c:v>4.5998099999999997</c:v>
                </c:pt>
                <c:pt idx="914">
                  <c:v>4.6049100000000003</c:v>
                </c:pt>
                <c:pt idx="915">
                  <c:v>4.6100099999999999</c:v>
                </c:pt>
                <c:pt idx="916">
                  <c:v>4.6151099999999996</c:v>
                </c:pt>
                <c:pt idx="917">
                  <c:v>4.6202100000000002</c:v>
                </c:pt>
                <c:pt idx="918">
                  <c:v>4.6253099999999998</c:v>
                </c:pt>
                <c:pt idx="919">
                  <c:v>4.6304100000000004</c:v>
                </c:pt>
                <c:pt idx="920">
                  <c:v>4.63551</c:v>
                </c:pt>
                <c:pt idx="921">
                  <c:v>4.6406099999999997</c:v>
                </c:pt>
                <c:pt idx="922">
                  <c:v>4.6457100000000002</c:v>
                </c:pt>
                <c:pt idx="923">
                  <c:v>4.6508099999999999</c:v>
                </c:pt>
                <c:pt idx="924">
                  <c:v>4.6559100000000004</c:v>
                </c:pt>
                <c:pt idx="925">
                  <c:v>4.6610100000000001</c:v>
                </c:pt>
                <c:pt idx="926">
                  <c:v>4.6661099999999998</c:v>
                </c:pt>
                <c:pt idx="927">
                  <c:v>4.6712100000000003</c:v>
                </c:pt>
                <c:pt idx="928">
                  <c:v>4.67631</c:v>
                </c:pt>
                <c:pt idx="929">
                  <c:v>4.6814099999999996</c:v>
                </c:pt>
                <c:pt idx="930">
                  <c:v>4.6865100000000002</c:v>
                </c:pt>
                <c:pt idx="931">
                  <c:v>4.6916099999999998</c:v>
                </c:pt>
                <c:pt idx="932">
                  <c:v>4.6967100000000004</c:v>
                </c:pt>
                <c:pt idx="933">
                  <c:v>4.70181</c:v>
                </c:pt>
                <c:pt idx="934">
                  <c:v>4.7069099999999997</c:v>
                </c:pt>
                <c:pt idx="935">
                  <c:v>4.7120100000000003</c:v>
                </c:pt>
                <c:pt idx="936">
                  <c:v>4.7171000000000003</c:v>
                </c:pt>
                <c:pt idx="937">
                  <c:v>4.7222</c:v>
                </c:pt>
                <c:pt idx="938">
                  <c:v>4.7272999999999996</c:v>
                </c:pt>
                <c:pt idx="939">
                  <c:v>4.7324000000000002</c:v>
                </c:pt>
                <c:pt idx="940">
                  <c:v>4.7374999999999998</c:v>
                </c:pt>
                <c:pt idx="941">
                  <c:v>4.7426000000000004</c:v>
                </c:pt>
                <c:pt idx="942">
                  <c:v>4.7477</c:v>
                </c:pt>
                <c:pt idx="943">
                  <c:v>4.7527999999999997</c:v>
                </c:pt>
                <c:pt idx="944">
                  <c:v>4.7579000000000002</c:v>
                </c:pt>
                <c:pt idx="945">
                  <c:v>4.7629999999999999</c:v>
                </c:pt>
                <c:pt idx="946">
                  <c:v>4.7680999999999996</c:v>
                </c:pt>
                <c:pt idx="947">
                  <c:v>4.7732000000000001</c:v>
                </c:pt>
                <c:pt idx="948">
                  <c:v>4.7782999999999998</c:v>
                </c:pt>
                <c:pt idx="949">
                  <c:v>4.7834000000000003</c:v>
                </c:pt>
                <c:pt idx="950">
                  <c:v>4.7885</c:v>
                </c:pt>
                <c:pt idx="951">
                  <c:v>4.7935999999999996</c:v>
                </c:pt>
                <c:pt idx="952">
                  <c:v>4.7987000000000002</c:v>
                </c:pt>
                <c:pt idx="953">
                  <c:v>4.8037999999999998</c:v>
                </c:pt>
                <c:pt idx="954">
                  <c:v>4.8089000000000004</c:v>
                </c:pt>
                <c:pt idx="955">
                  <c:v>4.8140000000000001</c:v>
                </c:pt>
                <c:pt idx="956">
                  <c:v>4.8190999999999997</c:v>
                </c:pt>
                <c:pt idx="957">
                  <c:v>4.8242000000000003</c:v>
                </c:pt>
                <c:pt idx="958">
                  <c:v>4.8292999999999999</c:v>
                </c:pt>
                <c:pt idx="959">
                  <c:v>4.8343999999999996</c:v>
                </c:pt>
                <c:pt idx="960">
                  <c:v>4.8394899999999996</c:v>
                </c:pt>
                <c:pt idx="961">
                  <c:v>4.8445900000000002</c:v>
                </c:pt>
                <c:pt idx="962">
                  <c:v>4.8496899999999998</c:v>
                </c:pt>
                <c:pt idx="963">
                  <c:v>4.8547900000000004</c:v>
                </c:pt>
                <c:pt idx="964">
                  <c:v>4.85989</c:v>
                </c:pt>
                <c:pt idx="965">
                  <c:v>4.8649899999999997</c:v>
                </c:pt>
                <c:pt idx="966">
                  <c:v>4.8700900000000003</c:v>
                </c:pt>
                <c:pt idx="967">
                  <c:v>4.8751899999999999</c:v>
                </c:pt>
                <c:pt idx="968">
                  <c:v>4.8802899999999996</c:v>
                </c:pt>
                <c:pt idx="969">
                  <c:v>4.8853900000000001</c:v>
                </c:pt>
                <c:pt idx="970">
                  <c:v>4.8904899999999998</c:v>
                </c:pt>
                <c:pt idx="971">
                  <c:v>4.8955900000000003</c:v>
                </c:pt>
                <c:pt idx="972">
                  <c:v>4.90069</c:v>
                </c:pt>
                <c:pt idx="973">
                  <c:v>4.9057899999999997</c:v>
                </c:pt>
                <c:pt idx="974">
                  <c:v>4.9108900000000002</c:v>
                </c:pt>
                <c:pt idx="975">
                  <c:v>4.9159899999999999</c:v>
                </c:pt>
                <c:pt idx="976">
                  <c:v>4.9210900000000004</c:v>
                </c:pt>
                <c:pt idx="977">
                  <c:v>4.9261900000000001</c:v>
                </c:pt>
                <c:pt idx="978">
                  <c:v>4.9312899999999997</c:v>
                </c:pt>
                <c:pt idx="979">
                  <c:v>4.9363900000000003</c:v>
                </c:pt>
                <c:pt idx="980">
                  <c:v>4.9414899999999999</c:v>
                </c:pt>
                <c:pt idx="981">
                  <c:v>4.9465899999999996</c:v>
                </c:pt>
                <c:pt idx="982">
                  <c:v>4.9516900000000001</c:v>
                </c:pt>
                <c:pt idx="983">
                  <c:v>4.9567899999999998</c:v>
                </c:pt>
                <c:pt idx="984">
                  <c:v>4.9618799999999998</c:v>
                </c:pt>
                <c:pt idx="985">
                  <c:v>4.9669800000000004</c:v>
                </c:pt>
                <c:pt idx="986">
                  <c:v>4.9720800000000001</c:v>
                </c:pt>
                <c:pt idx="987">
                  <c:v>4.9771799999999997</c:v>
                </c:pt>
                <c:pt idx="988">
                  <c:v>4.9822800000000003</c:v>
                </c:pt>
                <c:pt idx="989">
                  <c:v>4.9873799999999999</c:v>
                </c:pt>
                <c:pt idx="990">
                  <c:v>4.9924799999999996</c:v>
                </c:pt>
                <c:pt idx="991">
                  <c:v>4.9975800000000001</c:v>
                </c:pt>
                <c:pt idx="992">
                  <c:v>5.0026799999999998</c:v>
                </c:pt>
                <c:pt idx="993">
                  <c:v>5.0077800000000003</c:v>
                </c:pt>
                <c:pt idx="994">
                  <c:v>5.01288</c:v>
                </c:pt>
                <c:pt idx="995">
                  <c:v>5.0179799999999997</c:v>
                </c:pt>
                <c:pt idx="996">
                  <c:v>5.0230800000000002</c:v>
                </c:pt>
                <c:pt idx="997">
                  <c:v>5.0281799999999999</c:v>
                </c:pt>
                <c:pt idx="998">
                  <c:v>5.0332800000000004</c:v>
                </c:pt>
                <c:pt idx="999">
                  <c:v>5.0383800000000001</c:v>
                </c:pt>
                <c:pt idx="1000">
                  <c:v>5.0434799999999997</c:v>
                </c:pt>
                <c:pt idx="1001">
                  <c:v>5.0485800000000003</c:v>
                </c:pt>
                <c:pt idx="1002">
                  <c:v>5.0536799999999999</c:v>
                </c:pt>
                <c:pt idx="1003">
                  <c:v>5.0587799999999996</c:v>
                </c:pt>
                <c:pt idx="1004">
                  <c:v>5.0638800000000002</c:v>
                </c:pt>
                <c:pt idx="1005">
                  <c:v>5.0689799999999998</c:v>
                </c:pt>
                <c:pt idx="1006">
                  <c:v>5.0740800000000004</c:v>
                </c:pt>
                <c:pt idx="1007">
                  <c:v>5.0791700000000004</c:v>
                </c:pt>
                <c:pt idx="1008">
                  <c:v>5.0842700000000001</c:v>
                </c:pt>
                <c:pt idx="1009">
                  <c:v>5.0893699999999997</c:v>
                </c:pt>
                <c:pt idx="1010">
                  <c:v>5.0944700000000003</c:v>
                </c:pt>
                <c:pt idx="1011">
                  <c:v>5.0995699999999999</c:v>
                </c:pt>
                <c:pt idx="1012">
                  <c:v>5.1046699999999996</c:v>
                </c:pt>
                <c:pt idx="1013">
                  <c:v>5.1097700000000001</c:v>
                </c:pt>
                <c:pt idx="1014">
                  <c:v>5.1148699999999998</c:v>
                </c:pt>
                <c:pt idx="1015">
                  <c:v>5.1199700000000004</c:v>
                </c:pt>
                <c:pt idx="1016">
                  <c:v>5.12507</c:v>
                </c:pt>
                <c:pt idx="1017">
                  <c:v>5.1301699999999997</c:v>
                </c:pt>
                <c:pt idx="1018">
                  <c:v>5.1352700000000002</c:v>
                </c:pt>
                <c:pt idx="1019">
                  <c:v>5.1403699999999999</c:v>
                </c:pt>
                <c:pt idx="1020">
                  <c:v>5.1454700000000004</c:v>
                </c:pt>
                <c:pt idx="1021">
                  <c:v>5.1505700000000001</c:v>
                </c:pt>
                <c:pt idx="1022">
                  <c:v>5.1556699999999998</c:v>
                </c:pt>
                <c:pt idx="1023">
                  <c:v>5.1607700000000003</c:v>
                </c:pt>
                <c:pt idx="1024">
                  <c:v>5.16587</c:v>
                </c:pt>
                <c:pt idx="1025">
                  <c:v>5.1709699999999996</c:v>
                </c:pt>
                <c:pt idx="1026">
                  <c:v>5.1760700000000002</c:v>
                </c:pt>
                <c:pt idx="1027">
                  <c:v>5.1811699999999998</c:v>
                </c:pt>
                <c:pt idx="1028">
                  <c:v>5.1862700000000004</c:v>
                </c:pt>
                <c:pt idx="1029">
                  <c:v>5.19137</c:v>
                </c:pt>
                <c:pt idx="1030">
                  <c:v>5.1964699999999997</c:v>
                </c:pt>
                <c:pt idx="1031">
                  <c:v>5.2015599999999997</c:v>
                </c:pt>
                <c:pt idx="1032">
                  <c:v>5.2066600000000003</c:v>
                </c:pt>
                <c:pt idx="1033">
                  <c:v>5.2117599999999999</c:v>
                </c:pt>
                <c:pt idx="1034">
                  <c:v>5.2168599999999996</c:v>
                </c:pt>
                <c:pt idx="1035">
                  <c:v>5.2219600000000002</c:v>
                </c:pt>
                <c:pt idx="1036">
                  <c:v>5.2270599999999998</c:v>
                </c:pt>
                <c:pt idx="1037">
                  <c:v>5.2321600000000004</c:v>
                </c:pt>
                <c:pt idx="1038">
                  <c:v>5.23726</c:v>
                </c:pt>
                <c:pt idx="1039">
                  <c:v>5.2423599999999997</c:v>
                </c:pt>
                <c:pt idx="1040">
                  <c:v>5.2474600000000002</c:v>
                </c:pt>
                <c:pt idx="1041">
                  <c:v>5.2525599999999999</c:v>
                </c:pt>
                <c:pt idx="1042">
                  <c:v>5.2576599999999996</c:v>
                </c:pt>
                <c:pt idx="1043">
                  <c:v>5.2627600000000001</c:v>
                </c:pt>
                <c:pt idx="1044">
                  <c:v>5.2678599999999998</c:v>
                </c:pt>
                <c:pt idx="1045">
                  <c:v>5.2729600000000003</c:v>
                </c:pt>
                <c:pt idx="1046">
                  <c:v>5.27806</c:v>
                </c:pt>
                <c:pt idx="1047">
                  <c:v>5.2831599999999996</c:v>
                </c:pt>
                <c:pt idx="1048">
                  <c:v>5.2882600000000002</c:v>
                </c:pt>
                <c:pt idx="1049">
                  <c:v>5.2933599999999998</c:v>
                </c:pt>
                <c:pt idx="1050">
                  <c:v>5.2984600000000004</c:v>
                </c:pt>
                <c:pt idx="1051">
                  <c:v>5.3035600000000001</c:v>
                </c:pt>
                <c:pt idx="1052">
                  <c:v>5.3086599999999997</c:v>
                </c:pt>
                <c:pt idx="1053">
                  <c:v>5.3137600000000003</c:v>
                </c:pt>
                <c:pt idx="1054">
                  <c:v>5.3188500000000003</c:v>
                </c:pt>
                <c:pt idx="1055">
                  <c:v>5.32395</c:v>
                </c:pt>
                <c:pt idx="1056">
                  <c:v>5.3290499999999996</c:v>
                </c:pt>
                <c:pt idx="1057">
                  <c:v>5.3341500000000002</c:v>
                </c:pt>
                <c:pt idx="1058">
                  <c:v>5.3392499999999998</c:v>
                </c:pt>
                <c:pt idx="1059">
                  <c:v>5.3443500000000004</c:v>
                </c:pt>
                <c:pt idx="1060">
                  <c:v>5.34945</c:v>
                </c:pt>
                <c:pt idx="1061">
                  <c:v>5.3545499999999997</c:v>
                </c:pt>
                <c:pt idx="1062">
                  <c:v>5.3596500000000002</c:v>
                </c:pt>
                <c:pt idx="1063">
                  <c:v>5.3647499999999999</c:v>
                </c:pt>
                <c:pt idx="1064">
                  <c:v>5.3698499999999996</c:v>
                </c:pt>
                <c:pt idx="1065">
                  <c:v>5.3749500000000001</c:v>
                </c:pt>
                <c:pt idx="1066">
                  <c:v>5.3800499999999998</c:v>
                </c:pt>
                <c:pt idx="1067">
                  <c:v>5.3851500000000003</c:v>
                </c:pt>
                <c:pt idx="1068">
                  <c:v>5.39025</c:v>
                </c:pt>
                <c:pt idx="1069">
                  <c:v>5.3953499999999996</c:v>
                </c:pt>
                <c:pt idx="1070">
                  <c:v>5.4004500000000002</c:v>
                </c:pt>
                <c:pt idx="1071">
                  <c:v>5.4055499999999999</c:v>
                </c:pt>
                <c:pt idx="1072">
                  <c:v>5.4106500000000004</c:v>
                </c:pt>
                <c:pt idx="1073">
                  <c:v>5.4157500000000001</c:v>
                </c:pt>
                <c:pt idx="1074">
                  <c:v>5.4208499999999997</c:v>
                </c:pt>
                <c:pt idx="1075">
                  <c:v>5.4259500000000003</c:v>
                </c:pt>
                <c:pt idx="1076">
                  <c:v>5.4310499999999999</c:v>
                </c:pt>
                <c:pt idx="1077">
                  <c:v>5.43614</c:v>
                </c:pt>
                <c:pt idx="1078">
                  <c:v>5.4412399999999996</c:v>
                </c:pt>
                <c:pt idx="1079">
                  <c:v>5.4463400000000002</c:v>
                </c:pt>
                <c:pt idx="1080">
                  <c:v>5.4514399999999998</c:v>
                </c:pt>
                <c:pt idx="1081">
                  <c:v>5.4565400000000004</c:v>
                </c:pt>
                <c:pt idx="1082">
                  <c:v>5.4616400000000001</c:v>
                </c:pt>
                <c:pt idx="1083">
                  <c:v>5.4667399999999997</c:v>
                </c:pt>
                <c:pt idx="1084">
                  <c:v>5.4718400000000003</c:v>
                </c:pt>
                <c:pt idx="1085">
                  <c:v>5.4769399999999999</c:v>
                </c:pt>
                <c:pt idx="1086">
                  <c:v>5.4820399999999996</c:v>
                </c:pt>
                <c:pt idx="1087">
                  <c:v>5.4871400000000001</c:v>
                </c:pt>
                <c:pt idx="1088">
                  <c:v>5.4922399999999998</c:v>
                </c:pt>
                <c:pt idx="1089">
                  <c:v>5.4973400000000003</c:v>
                </c:pt>
                <c:pt idx="1090">
                  <c:v>5.50244</c:v>
                </c:pt>
                <c:pt idx="1091">
                  <c:v>5.5075399999999997</c:v>
                </c:pt>
                <c:pt idx="1092">
                  <c:v>5.5126400000000002</c:v>
                </c:pt>
                <c:pt idx="1093">
                  <c:v>5.5177399999999999</c:v>
                </c:pt>
                <c:pt idx="1094">
                  <c:v>5.5228400000000004</c:v>
                </c:pt>
                <c:pt idx="1095">
                  <c:v>5.5279400000000001</c:v>
                </c:pt>
                <c:pt idx="1096">
                  <c:v>5.5330399999999997</c:v>
                </c:pt>
                <c:pt idx="1097">
                  <c:v>5.5381400000000003</c:v>
                </c:pt>
                <c:pt idx="1098">
                  <c:v>5.5432399999999999</c:v>
                </c:pt>
                <c:pt idx="1099">
                  <c:v>5.5483399999999996</c:v>
                </c:pt>
                <c:pt idx="1100">
                  <c:v>5.5534299999999996</c:v>
                </c:pt>
                <c:pt idx="1101">
                  <c:v>5.5585300000000002</c:v>
                </c:pt>
                <c:pt idx="1102">
                  <c:v>5.5636299999999999</c:v>
                </c:pt>
                <c:pt idx="1103">
                  <c:v>5.5687300000000004</c:v>
                </c:pt>
                <c:pt idx="1104">
                  <c:v>5.5738300000000001</c:v>
                </c:pt>
                <c:pt idx="1105">
                  <c:v>5.5789299999999997</c:v>
                </c:pt>
                <c:pt idx="1106">
                  <c:v>5.5840300000000003</c:v>
                </c:pt>
                <c:pt idx="1107">
                  <c:v>5.5891299999999999</c:v>
                </c:pt>
                <c:pt idx="1108">
                  <c:v>5.5942299999999996</c:v>
                </c:pt>
                <c:pt idx="1109">
                  <c:v>5.5993300000000001</c:v>
                </c:pt>
                <c:pt idx="1110">
                  <c:v>5.6044299999999998</c:v>
                </c:pt>
                <c:pt idx="1111">
                  <c:v>5.6095300000000003</c:v>
                </c:pt>
                <c:pt idx="1112">
                  <c:v>5.61463</c:v>
                </c:pt>
                <c:pt idx="1113">
                  <c:v>5.6197299999999997</c:v>
                </c:pt>
                <c:pt idx="1114">
                  <c:v>5.6248300000000002</c:v>
                </c:pt>
                <c:pt idx="1115">
                  <c:v>5.6299299999999999</c:v>
                </c:pt>
                <c:pt idx="1116">
                  <c:v>5.6350300000000004</c:v>
                </c:pt>
                <c:pt idx="1117">
                  <c:v>5.6401300000000001</c:v>
                </c:pt>
                <c:pt idx="1118">
                  <c:v>5.6452299999999997</c:v>
                </c:pt>
                <c:pt idx="1119">
                  <c:v>5.6503300000000003</c:v>
                </c:pt>
                <c:pt idx="1120">
                  <c:v>5.65543</c:v>
                </c:pt>
                <c:pt idx="1121">
                  <c:v>5.6605299999999996</c:v>
                </c:pt>
                <c:pt idx="1122">
                  <c:v>5.6656300000000002</c:v>
                </c:pt>
                <c:pt idx="1123">
                  <c:v>5.6707299999999998</c:v>
                </c:pt>
                <c:pt idx="1124">
                  <c:v>5.6758199999999999</c:v>
                </c:pt>
                <c:pt idx="1125">
                  <c:v>5.6809200000000004</c:v>
                </c:pt>
                <c:pt idx="1126">
                  <c:v>5.6860200000000001</c:v>
                </c:pt>
                <c:pt idx="1127">
                  <c:v>5.6911199999999997</c:v>
                </c:pt>
                <c:pt idx="1128">
                  <c:v>5.6962200000000003</c:v>
                </c:pt>
                <c:pt idx="1129">
                  <c:v>5.7013199999999999</c:v>
                </c:pt>
                <c:pt idx="1130">
                  <c:v>5.7064199999999996</c:v>
                </c:pt>
                <c:pt idx="1131">
                  <c:v>5.7115200000000002</c:v>
                </c:pt>
                <c:pt idx="1132">
                  <c:v>5.7166199999999998</c:v>
                </c:pt>
                <c:pt idx="1133">
                  <c:v>5.7217200000000004</c:v>
                </c:pt>
                <c:pt idx="1134">
                  <c:v>5.72682</c:v>
                </c:pt>
                <c:pt idx="1135">
                  <c:v>5.7319199999999997</c:v>
                </c:pt>
                <c:pt idx="1136">
                  <c:v>5.7370200000000002</c:v>
                </c:pt>
                <c:pt idx="1137">
                  <c:v>5.7421199999999999</c:v>
                </c:pt>
                <c:pt idx="1138">
                  <c:v>5.7472200000000004</c:v>
                </c:pt>
                <c:pt idx="1139">
                  <c:v>5.7523200000000001</c:v>
                </c:pt>
                <c:pt idx="1140">
                  <c:v>5.7574199999999998</c:v>
                </c:pt>
                <c:pt idx="1141">
                  <c:v>5.7625200000000003</c:v>
                </c:pt>
                <c:pt idx="1142">
                  <c:v>5.76762</c:v>
                </c:pt>
                <c:pt idx="1143">
                  <c:v>5.7727199999999996</c:v>
                </c:pt>
                <c:pt idx="1144">
                  <c:v>5.7778200000000002</c:v>
                </c:pt>
                <c:pt idx="1145">
                  <c:v>5.7829199999999998</c:v>
                </c:pt>
                <c:pt idx="1146">
                  <c:v>5.7880200000000004</c:v>
                </c:pt>
                <c:pt idx="1147">
                  <c:v>5.79312</c:v>
                </c:pt>
                <c:pt idx="1148">
                  <c:v>5.7982100000000001</c:v>
                </c:pt>
                <c:pt idx="1149">
                  <c:v>5.8033099999999997</c:v>
                </c:pt>
                <c:pt idx="1150">
                  <c:v>5.8084100000000003</c:v>
                </c:pt>
                <c:pt idx="1151">
                  <c:v>5.81351</c:v>
                </c:pt>
                <c:pt idx="1152">
                  <c:v>5.8186099999999996</c:v>
                </c:pt>
                <c:pt idx="1153">
                  <c:v>5.8237100000000002</c:v>
                </c:pt>
                <c:pt idx="1154">
                  <c:v>5.8288099999999998</c:v>
                </c:pt>
                <c:pt idx="1155">
                  <c:v>5.8339100000000004</c:v>
                </c:pt>
                <c:pt idx="1156">
                  <c:v>5.83901</c:v>
                </c:pt>
                <c:pt idx="1157">
                  <c:v>5.8441099999999997</c:v>
                </c:pt>
                <c:pt idx="1158">
                  <c:v>5.8492100000000002</c:v>
                </c:pt>
                <c:pt idx="1159">
                  <c:v>5.8543099999999999</c:v>
                </c:pt>
                <c:pt idx="1160">
                  <c:v>5.8594099999999996</c:v>
                </c:pt>
                <c:pt idx="1161">
                  <c:v>5.8645100000000001</c:v>
                </c:pt>
                <c:pt idx="1162">
                  <c:v>5.8696099999999998</c:v>
                </c:pt>
                <c:pt idx="1163">
                  <c:v>5.8747100000000003</c:v>
                </c:pt>
                <c:pt idx="1164">
                  <c:v>5.87981</c:v>
                </c:pt>
                <c:pt idx="1165">
                  <c:v>5.8849099999999996</c:v>
                </c:pt>
                <c:pt idx="1166">
                  <c:v>5.8900100000000002</c:v>
                </c:pt>
                <c:pt idx="1167">
                  <c:v>5.8951099999999999</c:v>
                </c:pt>
                <c:pt idx="1168">
                  <c:v>5.9002100000000004</c:v>
                </c:pt>
                <c:pt idx="1169">
                  <c:v>5.9053100000000001</c:v>
                </c:pt>
                <c:pt idx="1170">
                  <c:v>5.9104099999999997</c:v>
                </c:pt>
                <c:pt idx="1171">
                  <c:v>5.9154999999999998</c:v>
                </c:pt>
                <c:pt idx="1172">
                  <c:v>5.9206000000000003</c:v>
                </c:pt>
                <c:pt idx="1173">
                  <c:v>5.9257</c:v>
                </c:pt>
                <c:pt idx="1174">
                  <c:v>5.9307999999999996</c:v>
                </c:pt>
                <c:pt idx="1175">
                  <c:v>5.9359000000000002</c:v>
                </c:pt>
                <c:pt idx="1176">
                  <c:v>5.9409999999999998</c:v>
                </c:pt>
                <c:pt idx="1177">
                  <c:v>5.9461000000000004</c:v>
                </c:pt>
                <c:pt idx="1178">
                  <c:v>5.9512</c:v>
                </c:pt>
                <c:pt idx="1179">
                  <c:v>5.9562999999999997</c:v>
                </c:pt>
                <c:pt idx="1180">
                  <c:v>5.9614000000000003</c:v>
                </c:pt>
                <c:pt idx="1181">
                  <c:v>5.9664999999999999</c:v>
                </c:pt>
                <c:pt idx="1182">
                  <c:v>5.9715999999999996</c:v>
                </c:pt>
                <c:pt idx="1183">
                  <c:v>5.9767000000000001</c:v>
                </c:pt>
                <c:pt idx="1184">
                  <c:v>5.9817999999999998</c:v>
                </c:pt>
                <c:pt idx="1185">
                  <c:v>5.9869000000000003</c:v>
                </c:pt>
                <c:pt idx="1186">
                  <c:v>5.992</c:v>
                </c:pt>
                <c:pt idx="1187">
                  <c:v>5.9970999999999997</c:v>
                </c:pt>
                <c:pt idx="1188">
                  <c:v>6.0022000000000002</c:v>
                </c:pt>
                <c:pt idx="1189">
                  <c:v>6.0072999999999999</c:v>
                </c:pt>
                <c:pt idx="1190">
                  <c:v>6.0124000000000004</c:v>
                </c:pt>
                <c:pt idx="1191">
                  <c:v>6.0175000000000001</c:v>
                </c:pt>
                <c:pt idx="1192">
                  <c:v>6.0225999999999997</c:v>
                </c:pt>
                <c:pt idx="1193">
                  <c:v>6.0277000000000003</c:v>
                </c:pt>
                <c:pt idx="1194">
                  <c:v>6.0327900000000003</c:v>
                </c:pt>
                <c:pt idx="1195">
                  <c:v>6.03789</c:v>
                </c:pt>
                <c:pt idx="1196">
                  <c:v>6.0429899999999996</c:v>
                </c:pt>
                <c:pt idx="1197">
                  <c:v>6.0480900000000002</c:v>
                </c:pt>
                <c:pt idx="1198">
                  <c:v>6.0531899999999998</c:v>
                </c:pt>
                <c:pt idx="1199">
                  <c:v>6.0582900000000004</c:v>
                </c:pt>
                <c:pt idx="1200">
                  <c:v>6.0633900000000001</c:v>
                </c:pt>
                <c:pt idx="1201">
                  <c:v>6.0684899999999997</c:v>
                </c:pt>
                <c:pt idx="1202">
                  <c:v>6.0735900000000003</c:v>
                </c:pt>
                <c:pt idx="1203">
                  <c:v>6.0786899999999999</c:v>
                </c:pt>
                <c:pt idx="1204">
                  <c:v>6.0837899999999996</c:v>
                </c:pt>
                <c:pt idx="1205">
                  <c:v>6.0888900000000001</c:v>
                </c:pt>
                <c:pt idx="1206">
                  <c:v>6.0939899999999998</c:v>
                </c:pt>
                <c:pt idx="1207">
                  <c:v>6.0990900000000003</c:v>
                </c:pt>
                <c:pt idx="1208">
                  <c:v>6.10419</c:v>
                </c:pt>
                <c:pt idx="1209">
                  <c:v>6.1092899999999997</c:v>
                </c:pt>
                <c:pt idx="1210">
                  <c:v>6.1143900000000002</c:v>
                </c:pt>
                <c:pt idx="1211">
                  <c:v>6.1194899999999999</c:v>
                </c:pt>
                <c:pt idx="1212">
                  <c:v>6.1245900000000004</c:v>
                </c:pt>
                <c:pt idx="1213">
                  <c:v>6.1296900000000001</c:v>
                </c:pt>
                <c:pt idx="1214">
                  <c:v>6.1347899999999997</c:v>
                </c:pt>
                <c:pt idx="1215">
                  <c:v>6.1398900000000003</c:v>
                </c:pt>
                <c:pt idx="1216">
                  <c:v>6.14499</c:v>
                </c:pt>
                <c:pt idx="1217">
                  <c:v>6.15008</c:v>
                </c:pt>
                <c:pt idx="1218">
                  <c:v>6.1551799999999997</c:v>
                </c:pt>
                <c:pt idx="1219">
                  <c:v>6.1602800000000002</c:v>
                </c:pt>
                <c:pt idx="1220">
                  <c:v>6.1653799999999999</c:v>
                </c:pt>
                <c:pt idx="1221">
                  <c:v>6.1704800000000004</c:v>
                </c:pt>
                <c:pt idx="1222">
                  <c:v>6.1755800000000001</c:v>
                </c:pt>
                <c:pt idx="1223">
                  <c:v>6.1806799999999997</c:v>
                </c:pt>
                <c:pt idx="1224">
                  <c:v>6.1857800000000003</c:v>
                </c:pt>
                <c:pt idx="1225">
                  <c:v>6.1908799999999999</c:v>
                </c:pt>
                <c:pt idx="1226">
                  <c:v>6.1959799999999996</c:v>
                </c:pt>
                <c:pt idx="1227">
                  <c:v>6.2010800000000001</c:v>
                </c:pt>
                <c:pt idx="1228">
                  <c:v>6.2061799999999998</c:v>
                </c:pt>
                <c:pt idx="1229">
                  <c:v>6.2112800000000004</c:v>
                </c:pt>
                <c:pt idx="1230">
                  <c:v>6.21638</c:v>
                </c:pt>
                <c:pt idx="1231">
                  <c:v>6.2214799999999997</c:v>
                </c:pt>
                <c:pt idx="1232">
                  <c:v>6.2265800000000002</c:v>
                </c:pt>
                <c:pt idx="1233">
                  <c:v>6.2316799999999999</c:v>
                </c:pt>
                <c:pt idx="1234">
                  <c:v>6.2367800000000004</c:v>
                </c:pt>
                <c:pt idx="1235">
                  <c:v>6.2418800000000001</c:v>
                </c:pt>
                <c:pt idx="1236">
                  <c:v>6.2469799999999998</c:v>
                </c:pt>
                <c:pt idx="1237">
                  <c:v>6.2520800000000003</c:v>
                </c:pt>
                <c:pt idx="1238">
                  <c:v>6.25718</c:v>
                </c:pt>
                <c:pt idx="1239">
                  <c:v>6.2622799999999996</c:v>
                </c:pt>
                <c:pt idx="1240">
                  <c:v>6.2673800000000002</c:v>
                </c:pt>
                <c:pt idx="1241">
                  <c:v>6.2724700000000002</c:v>
                </c:pt>
                <c:pt idx="1242">
                  <c:v>6.2775699999999999</c:v>
                </c:pt>
                <c:pt idx="1243">
                  <c:v>6.2826700000000004</c:v>
                </c:pt>
                <c:pt idx="1244">
                  <c:v>6.2877700000000001</c:v>
                </c:pt>
                <c:pt idx="1245">
                  <c:v>6.2928699999999997</c:v>
                </c:pt>
                <c:pt idx="1246">
                  <c:v>6.2979700000000003</c:v>
                </c:pt>
                <c:pt idx="1247">
                  <c:v>6.30307</c:v>
                </c:pt>
                <c:pt idx="1248">
                  <c:v>6.3081699999999996</c:v>
                </c:pt>
                <c:pt idx="1249">
                  <c:v>6.3132700000000002</c:v>
                </c:pt>
                <c:pt idx="1250">
                  <c:v>6.3183699999999998</c:v>
                </c:pt>
                <c:pt idx="1251">
                  <c:v>6.3234700000000004</c:v>
                </c:pt>
                <c:pt idx="1252">
                  <c:v>6.32857</c:v>
                </c:pt>
                <c:pt idx="1253">
                  <c:v>6.3336699999999997</c:v>
                </c:pt>
                <c:pt idx="1254">
                  <c:v>6.3387700000000002</c:v>
                </c:pt>
                <c:pt idx="1255">
                  <c:v>6.3438699999999999</c:v>
                </c:pt>
                <c:pt idx="1256">
                  <c:v>6.3489699999999996</c:v>
                </c:pt>
                <c:pt idx="1257">
                  <c:v>6.3540700000000001</c:v>
                </c:pt>
                <c:pt idx="1258">
                  <c:v>6.3591699999999998</c:v>
                </c:pt>
                <c:pt idx="1259">
                  <c:v>6.3642700000000003</c:v>
                </c:pt>
                <c:pt idx="1260">
                  <c:v>6.36937</c:v>
                </c:pt>
                <c:pt idx="1261">
                  <c:v>6.3744699999999996</c:v>
                </c:pt>
                <c:pt idx="1262">
                  <c:v>6.3795700000000002</c:v>
                </c:pt>
                <c:pt idx="1263">
                  <c:v>6.3846699999999998</c:v>
                </c:pt>
                <c:pt idx="1264">
                  <c:v>6.3897599999999999</c:v>
                </c:pt>
                <c:pt idx="1265">
                  <c:v>6.3948600000000004</c:v>
                </c:pt>
                <c:pt idx="1266">
                  <c:v>6.3999600000000001</c:v>
                </c:pt>
                <c:pt idx="1267">
                  <c:v>6.4050599999999998</c:v>
                </c:pt>
                <c:pt idx="1268">
                  <c:v>6.4101600000000003</c:v>
                </c:pt>
                <c:pt idx="1269">
                  <c:v>6.41526</c:v>
                </c:pt>
                <c:pt idx="1270">
                  <c:v>6.4203599999999996</c:v>
                </c:pt>
                <c:pt idx="1271">
                  <c:v>6.4254600000000002</c:v>
                </c:pt>
                <c:pt idx="1272">
                  <c:v>6.4305599999999998</c:v>
                </c:pt>
                <c:pt idx="1273">
                  <c:v>6.4356600000000004</c:v>
                </c:pt>
                <c:pt idx="1274">
                  <c:v>6.44076</c:v>
                </c:pt>
                <c:pt idx="1275">
                  <c:v>6.4458599999999997</c:v>
                </c:pt>
                <c:pt idx="1276">
                  <c:v>6.4509600000000002</c:v>
                </c:pt>
                <c:pt idx="1277">
                  <c:v>6.4560599999999999</c:v>
                </c:pt>
                <c:pt idx="1278">
                  <c:v>6.4611599999999996</c:v>
                </c:pt>
                <c:pt idx="1279">
                  <c:v>6.4662600000000001</c:v>
                </c:pt>
                <c:pt idx="1280">
                  <c:v>6.4713599999999998</c:v>
                </c:pt>
                <c:pt idx="1281">
                  <c:v>6.4764600000000003</c:v>
                </c:pt>
                <c:pt idx="1282">
                  <c:v>6.48156</c:v>
                </c:pt>
                <c:pt idx="1283">
                  <c:v>6.4866599999999996</c:v>
                </c:pt>
                <c:pt idx="1284">
                  <c:v>6.4917600000000002</c:v>
                </c:pt>
                <c:pt idx="1285">
                  <c:v>6.4968599999999999</c:v>
                </c:pt>
                <c:pt idx="1286">
                  <c:v>6.5019600000000004</c:v>
                </c:pt>
                <c:pt idx="1287">
                  <c:v>6.5070600000000001</c:v>
                </c:pt>
                <c:pt idx="1288">
                  <c:v>6.5121500000000001</c:v>
                </c:pt>
                <c:pt idx="1289">
                  <c:v>6.5172499999999998</c:v>
                </c:pt>
                <c:pt idx="1290">
                  <c:v>6.5223500000000003</c:v>
                </c:pt>
                <c:pt idx="1291">
                  <c:v>6.52745</c:v>
                </c:pt>
                <c:pt idx="1292">
                  <c:v>6.5325499999999996</c:v>
                </c:pt>
                <c:pt idx="1293">
                  <c:v>6.5376500000000002</c:v>
                </c:pt>
                <c:pt idx="1294">
                  <c:v>6.5427499999999998</c:v>
                </c:pt>
                <c:pt idx="1295">
                  <c:v>6.5478500000000004</c:v>
                </c:pt>
                <c:pt idx="1296">
                  <c:v>6.5529500000000001</c:v>
                </c:pt>
                <c:pt idx="1297">
                  <c:v>6.5580499999999997</c:v>
                </c:pt>
                <c:pt idx="1298">
                  <c:v>6.5631500000000003</c:v>
                </c:pt>
                <c:pt idx="1299">
                  <c:v>6.5682499999999999</c:v>
                </c:pt>
                <c:pt idx="1300">
                  <c:v>6.5733499999999996</c:v>
                </c:pt>
                <c:pt idx="1301">
                  <c:v>6.5784500000000001</c:v>
                </c:pt>
                <c:pt idx="1302">
                  <c:v>6.5835499999999998</c:v>
                </c:pt>
                <c:pt idx="1303">
                  <c:v>6.5886500000000003</c:v>
                </c:pt>
                <c:pt idx="1304">
                  <c:v>6.59375</c:v>
                </c:pt>
                <c:pt idx="1305">
                  <c:v>6.5988499999999997</c:v>
                </c:pt>
                <c:pt idx="1306">
                  <c:v>6.6039500000000002</c:v>
                </c:pt>
                <c:pt idx="1307">
                  <c:v>6.6090499999999999</c:v>
                </c:pt>
                <c:pt idx="1308">
                  <c:v>6.6141500000000004</c:v>
                </c:pt>
                <c:pt idx="1309">
                  <c:v>6.6192500000000001</c:v>
                </c:pt>
                <c:pt idx="1310">
                  <c:v>6.6243499999999997</c:v>
                </c:pt>
                <c:pt idx="1311">
                  <c:v>6.6294500000000003</c:v>
                </c:pt>
                <c:pt idx="1312">
                  <c:v>6.6345400000000003</c:v>
                </c:pt>
                <c:pt idx="1313">
                  <c:v>6.63964</c:v>
                </c:pt>
                <c:pt idx="1314">
                  <c:v>6.6447399999999996</c:v>
                </c:pt>
                <c:pt idx="1315">
                  <c:v>6.6498400000000002</c:v>
                </c:pt>
                <c:pt idx="1316">
                  <c:v>6.6549399999999999</c:v>
                </c:pt>
                <c:pt idx="1317">
                  <c:v>6.6600400000000004</c:v>
                </c:pt>
                <c:pt idx="1318">
                  <c:v>6.6651400000000001</c:v>
                </c:pt>
                <c:pt idx="1319">
                  <c:v>6.6702399999999997</c:v>
                </c:pt>
                <c:pt idx="1320">
                  <c:v>6.6753400000000003</c:v>
                </c:pt>
                <c:pt idx="1321">
                  <c:v>6.6804399999999999</c:v>
                </c:pt>
                <c:pt idx="1322">
                  <c:v>6.6855399999999996</c:v>
                </c:pt>
                <c:pt idx="1323">
                  <c:v>6.6906400000000001</c:v>
                </c:pt>
                <c:pt idx="1324">
                  <c:v>6.6957399999999998</c:v>
                </c:pt>
                <c:pt idx="1325">
                  <c:v>6.7008400000000004</c:v>
                </c:pt>
                <c:pt idx="1326">
                  <c:v>6.70594</c:v>
                </c:pt>
                <c:pt idx="1327">
                  <c:v>6.7110399999999997</c:v>
                </c:pt>
                <c:pt idx="1328">
                  <c:v>6.7161400000000002</c:v>
                </c:pt>
                <c:pt idx="1329">
                  <c:v>6.7212399999999999</c:v>
                </c:pt>
                <c:pt idx="1330">
                  <c:v>6.7263400000000004</c:v>
                </c:pt>
                <c:pt idx="1331">
                  <c:v>6.7314400000000001</c:v>
                </c:pt>
                <c:pt idx="1332">
                  <c:v>6.7365399999999998</c:v>
                </c:pt>
                <c:pt idx="1333">
                  <c:v>6.7416400000000003</c:v>
                </c:pt>
                <c:pt idx="1334">
                  <c:v>6.74674</c:v>
                </c:pt>
                <c:pt idx="1335">
                  <c:v>6.75183</c:v>
                </c:pt>
                <c:pt idx="1336">
                  <c:v>6.7569299999999997</c:v>
                </c:pt>
                <c:pt idx="1337">
                  <c:v>6.7620300000000002</c:v>
                </c:pt>
                <c:pt idx="1338">
                  <c:v>6.7671299999999999</c:v>
                </c:pt>
                <c:pt idx="1339">
                  <c:v>6.7722300000000004</c:v>
                </c:pt>
                <c:pt idx="1340">
                  <c:v>6.7773300000000001</c:v>
                </c:pt>
                <c:pt idx="1341">
                  <c:v>6.7824299999999997</c:v>
                </c:pt>
                <c:pt idx="1342">
                  <c:v>6.7875300000000003</c:v>
                </c:pt>
                <c:pt idx="1343">
                  <c:v>6.7926299999999999</c:v>
                </c:pt>
                <c:pt idx="1344">
                  <c:v>6.7977299999999996</c:v>
                </c:pt>
                <c:pt idx="1345">
                  <c:v>6.8028300000000002</c:v>
                </c:pt>
                <c:pt idx="1346">
                  <c:v>6.8079299999999998</c:v>
                </c:pt>
                <c:pt idx="1347">
                  <c:v>6.8130300000000004</c:v>
                </c:pt>
                <c:pt idx="1348">
                  <c:v>6.81813</c:v>
                </c:pt>
                <c:pt idx="1349">
                  <c:v>6.8232299999999997</c:v>
                </c:pt>
                <c:pt idx="1350">
                  <c:v>6.8283300000000002</c:v>
                </c:pt>
                <c:pt idx="1351">
                  <c:v>6.8334299999999999</c:v>
                </c:pt>
                <c:pt idx="1352">
                  <c:v>6.8385300000000004</c:v>
                </c:pt>
                <c:pt idx="1353">
                  <c:v>6.8436300000000001</c:v>
                </c:pt>
                <c:pt idx="1354">
                  <c:v>6.8487299999999998</c:v>
                </c:pt>
                <c:pt idx="1355">
                  <c:v>6.8538300000000003</c:v>
                </c:pt>
                <c:pt idx="1356">
                  <c:v>6.85893</c:v>
                </c:pt>
                <c:pt idx="1357">
                  <c:v>6.8640299999999996</c:v>
                </c:pt>
                <c:pt idx="1358">
                  <c:v>6.8691199999999997</c:v>
                </c:pt>
                <c:pt idx="1359">
                  <c:v>6.8742200000000002</c:v>
                </c:pt>
                <c:pt idx="1360">
                  <c:v>6.8793199999999999</c:v>
                </c:pt>
                <c:pt idx="1361">
                  <c:v>6.8844200000000004</c:v>
                </c:pt>
                <c:pt idx="1362">
                  <c:v>6.8895200000000001</c:v>
                </c:pt>
                <c:pt idx="1363">
                  <c:v>6.8946199999999997</c:v>
                </c:pt>
                <c:pt idx="1364">
                  <c:v>6.8997200000000003</c:v>
                </c:pt>
                <c:pt idx="1365">
                  <c:v>6.90482</c:v>
                </c:pt>
                <c:pt idx="1366">
                  <c:v>6.9099199999999996</c:v>
                </c:pt>
                <c:pt idx="1367">
                  <c:v>6.9150200000000002</c:v>
                </c:pt>
                <c:pt idx="1368">
                  <c:v>6.9201199999999998</c:v>
                </c:pt>
                <c:pt idx="1369">
                  <c:v>6.9252200000000004</c:v>
                </c:pt>
                <c:pt idx="1370">
                  <c:v>6.93032</c:v>
                </c:pt>
                <c:pt idx="1371">
                  <c:v>6.9354199999999997</c:v>
                </c:pt>
                <c:pt idx="1372">
                  <c:v>6.9405200000000002</c:v>
                </c:pt>
                <c:pt idx="1373">
                  <c:v>6.9456199999999999</c:v>
                </c:pt>
                <c:pt idx="1374">
                  <c:v>6.9507199999999996</c:v>
                </c:pt>
                <c:pt idx="1375">
                  <c:v>6.9558200000000001</c:v>
                </c:pt>
                <c:pt idx="1376">
                  <c:v>6.9609199999999998</c:v>
                </c:pt>
                <c:pt idx="1377">
                  <c:v>6.9660200000000003</c:v>
                </c:pt>
                <c:pt idx="1378">
                  <c:v>6.97112</c:v>
                </c:pt>
                <c:pt idx="1379">
                  <c:v>6.9762199999999996</c:v>
                </c:pt>
                <c:pt idx="1380">
                  <c:v>6.9813200000000002</c:v>
                </c:pt>
                <c:pt idx="1381">
                  <c:v>6.9864100000000002</c:v>
                </c:pt>
                <c:pt idx="1382">
                  <c:v>6.9915099999999999</c:v>
                </c:pt>
                <c:pt idx="1383">
                  <c:v>6.9966100000000004</c:v>
                </c:pt>
                <c:pt idx="1384">
                  <c:v>7.0017100000000001</c:v>
                </c:pt>
                <c:pt idx="1385">
                  <c:v>7.0068099999999998</c:v>
                </c:pt>
                <c:pt idx="1386">
                  <c:v>7.0119100000000003</c:v>
                </c:pt>
                <c:pt idx="1387">
                  <c:v>7.01701</c:v>
                </c:pt>
                <c:pt idx="1388">
                  <c:v>7.0221099999999996</c:v>
                </c:pt>
                <c:pt idx="1389">
                  <c:v>7.0272100000000002</c:v>
                </c:pt>
                <c:pt idx="1390">
                  <c:v>7.0323099999999998</c:v>
                </c:pt>
                <c:pt idx="1391">
                  <c:v>7.0374100000000004</c:v>
                </c:pt>
                <c:pt idx="1392">
                  <c:v>7.04251</c:v>
                </c:pt>
                <c:pt idx="1393">
                  <c:v>7.0476099999999997</c:v>
                </c:pt>
                <c:pt idx="1394">
                  <c:v>7.0527100000000003</c:v>
                </c:pt>
                <c:pt idx="1395">
                  <c:v>7.0578099999999999</c:v>
                </c:pt>
                <c:pt idx="1396">
                  <c:v>7.0629099999999996</c:v>
                </c:pt>
                <c:pt idx="1397">
                  <c:v>7.0680100000000001</c:v>
                </c:pt>
                <c:pt idx="1398">
                  <c:v>7.0731099999999998</c:v>
                </c:pt>
                <c:pt idx="1399">
                  <c:v>7.0782100000000003</c:v>
                </c:pt>
                <c:pt idx="1400">
                  <c:v>7.08331</c:v>
                </c:pt>
                <c:pt idx="1401">
                  <c:v>7.0884099999999997</c:v>
                </c:pt>
                <c:pt idx="1402">
                  <c:v>7.0935100000000002</c:v>
                </c:pt>
                <c:pt idx="1403">
                  <c:v>7.0986099999999999</c:v>
                </c:pt>
                <c:pt idx="1404">
                  <c:v>7.1037100000000004</c:v>
                </c:pt>
                <c:pt idx="1405">
                  <c:v>7.1087999999999996</c:v>
                </c:pt>
                <c:pt idx="1406">
                  <c:v>7.1139000000000001</c:v>
                </c:pt>
                <c:pt idx="1407">
                  <c:v>7.1189999999999998</c:v>
                </c:pt>
                <c:pt idx="1408">
                  <c:v>7.1241000000000003</c:v>
                </c:pt>
                <c:pt idx="1409">
                  <c:v>7.1292</c:v>
                </c:pt>
                <c:pt idx="1410">
                  <c:v>7.1342999999999996</c:v>
                </c:pt>
                <c:pt idx="1411">
                  <c:v>7.1394000000000002</c:v>
                </c:pt>
                <c:pt idx="1412">
                  <c:v>7.1444999999999999</c:v>
                </c:pt>
                <c:pt idx="1413">
                  <c:v>7.1496000000000004</c:v>
                </c:pt>
                <c:pt idx="1414">
                  <c:v>7.1547000000000001</c:v>
                </c:pt>
                <c:pt idx="1415">
                  <c:v>7.1597999999999997</c:v>
                </c:pt>
                <c:pt idx="1416">
                  <c:v>7.1649000000000003</c:v>
                </c:pt>
                <c:pt idx="1417">
                  <c:v>7.17</c:v>
                </c:pt>
                <c:pt idx="1418">
                  <c:v>7.1750999999999996</c:v>
                </c:pt>
                <c:pt idx="1419">
                  <c:v>7.1802000000000001</c:v>
                </c:pt>
                <c:pt idx="1420">
                  <c:v>7.1852999999999998</c:v>
                </c:pt>
                <c:pt idx="1421">
                  <c:v>7.1904000000000003</c:v>
                </c:pt>
                <c:pt idx="1422">
                  <c:v>7.1955</c:v>
                </c:pt>
                <c:pt idx="1423">
                  <c:v>7.2005999999999997</c:v>
                </c:pt>
                <c:pt idx="1424">
                  <c:v>7.2057000000000002</c:v>
                </c:pt>
                <c:pt idx="1425">
                  <c:v>7.2107999999999999</c:v>
                </c:pt>
                <c:pt idx="1426">
                  <c:v>7.2159000000000004</c:v>
                </c:pt>
                <c:pt idx="1427">
                  <c:v>7.2210000000000001</c:v>
                </c:pt>
                <c:pt idx="1428">
                  <c:v>7.2260999999999997</c:v>
                </c:pt>
                <c:pt idx="1429">
                  <c:v>7.2311899999999998</c:v>
                </c:pt>
                <c:pt idx="1430">
                  <c:v>7.2362900000000003</c:v>
                </c:pt>
                <c:pt idx="1431">
                  <c:v>7.24139</c:v>
                </c:pt>
                <c:pt idx="1432">
                  <c:v>7.2464899999999997</c:v>
                </c:pt>
                <c:pt idx="1433">
                  <c:v>7.2515900000000002</c:v>
                </c:pt>
                <c:pt idx="1434">
                  <c:v>7.2566899999999999</c:v>
                </c:pt>
                <c:pt idx="1435">
                  <c:v>7.2617900000000004</c:v>
                </c:pt>
                <c:pt idx="1436">
                  <c:v>7.2668900000000001</c:v>
                </c:pt>
                <c:pt idx="1437">
                  <c:v>7.2719899999999997</c:v>
                </c:pt>
                <c:pt idx="1438">
                  <c:v>7.2770900000000003</c:v>
                </c:pt>
                <c:pt idx="1439">
                  <c:v>7.2821899999999999</c:v>
                </c:pt>
                <c:pt idx="1440">
                  <c:v>7.2872899999999996</c:v>
                </c:pt>
                <c:pt idx="1441">
                  <c:v>7.2923900000000001</c:v>
                </c:pt>
                <c:pt idx="1442">
                  <c:v>7.2974899999999998</c:v>
                </c:pt>
                <c:pt idx="1443">
                  <c:v>7.3025900000000004</c:v>
                </c:pt>
                <c:pt idx="1444">
                  <c:v>7.30769</c:v>
                </c:pt>
                <c:pt idx="1445">
                  <c:v>7.3127899999999997</c:v>
                </c:pt>
                <c:pt idx="1446">
                  <c:v>7.3178900000000002</c:v>
                </c:pt>
                <c:pt idx="1447">
                  <c:v>7.3229899999999999</c:v>
                </c:pt>
                <c:pt idx="1448">
                  <c:v>7.3280900000000004</c:v>
                </c:pt>
                <c:pt idx="1449">
                  <c:v>7.3331900000000001</c:v>
                </c:pt>
                <c:pt idx="1450">
                  <c:v>7.3382899999999998</c:v>
                </c:pt>
                <c:pt idx="1451">
                  <c:v>7.3433900000000003</c:v>
                </c:pt>
                <c:pt idx="1452">
                  <c:v>7.3484800000000003</c:v>
                </c:pt>
                <c:pt idx="1453">
                  <c:v>7.35358</c:v>
                </c:pt>
                <c:pt idx="1454">
                  <c:v>7.3586799999999997</c:v>
                </c:pt>
                <c:pt idx="1455">
                  <c:v>7.3637800000000002</c:v>
                </c:pt>
                <c:pt idx="1456">
                  <c:v>7.3688799999999999</c:v>
                </c:pt>
                <c:pt idx="1457">
                  <c:v>7.3739800000000004</c:v>
                </c:pt>
                <c:pt idx="1458">
                  <c:v>7.3790800000000001</c:v>
                </c:pt>
                <c:pt idx="1459">
                  <c:v>7.3841799999999997</c:v>
                </c:pt>
                <c:pt idx="1460">
                  <c:v>7.3892800000000003</c:v>
                </c:pt>
                <c:pt idx="1461">
                  <c:v>7.39438</c:v>
                </c:pt>
                <c:pt idx="1462">
                  <c:v>7.3994799999999996</c:v>
                </c:pt>
                <c:pt idx="1463">
                  <c:v>7.4045800000000002</c:v>
                </c:pt>
                <c:pt idx="1464">
                  <c:v>7.4096799999999998</c:v>
                </c:pt>
                <c:pt idx="1465">
                  <c:v>7.4147800000000004</c:v>
                </c:pt>
                <c:pt idx="1466">
                  <c:v>7.41988</c:v>
                </c:pt>
                <c:pt idx="1467">
                  <c:v>7.4249799999999997</c:v>
                </c:pt>
                <c:pt idx="1468">
                  <c:v>7.4300800000000002</c:v>
                </c:pt>
                <c:pt idx="1469">
                  <c:v>7.4351799999999999</c:v>
                </c:pt>
                <c:pt idx="1470">
                  <c:v>7.4402799999999996</c:v>
                </c:pt>
                <c:pt idx="1471">
                  <c:v>7.4453800000000001</c:v>
                </c:pt>
                <c:pt idx="1472">
                  <c:v>7.4504799999999998</c:v>
                </c:pt>
                <c:pt idx="1473">
                  <c:v>7.4555800000000003</c:v>
                </c:pt>
                <c:pt idx="1474">
                  <c:v>7.46068</c:v>
                </c:pt>
                <c:pt idx="1475">
                  <c:v>7.4657799999999996</c:v>
                </c:pt>
                <c:pt idx="1476">
                  <c:v>7.4708699999999997</c:v>
                </c:pt>
                <c:pt idx="1477">
                  <c:v>7.4759700000000002</c:v>
                </c:pt>
                <c:pt idx="1478">
                  <c:v>7.4810699999999999</c:v>
                </c:pt>
                <c:pt idx="1479">
                  <c:v>7.4861700000000004</c:v>
                </c:pt>
                <c:pt idx="1480">
                  <c:v>7.4912700000000001</c:v>
                </c:pt>
                <c:pt idx="1481">
                  <c:v>7.4963699999999998</c:v>
                </c:pt>
                <c:pt idx="1482">
                  <c:v>7.5014700000000003</c:v>
                </c:pt>
                <c:pt idx="1483">
                  <c:v>7.50657</c:v>
                </c:pt>
                <c:pt idx="1484">
                  <c:v>7.5116699999999996</c:v>
                </c:pt>
                <c:pt idx="1485">
                  <c:v>7.5167700000000002</c:v>
                </c:pt>
                <c:pt idx="1486">
                  <c:v>7.5218699999999998</c:v>
                </c:pt>
                <c:pt idx="1487">
                  <c:v>7.5269700000000004</c:v>
                </c:pt>
                <c:pt idx="1488">
                  <c:v>7.53207</c:v>
                </c:pt>
                <c:pt idx="1489">
                  <c:v>7.5371699999999997</c:v>
                </c:pt>
                <c:pt idx="1490">
                  <c:v>7.5422700000000003</c:v>
                </c:pt>
                <c:pt idx="1491">
                  <c:v>7.5473699999999999</c:v>
                </c:pt>
                <c:pt idx="1492">
                  <c:v>7.5524699999999996</c:v>
                </c:pt>
                <c:pt idx="1493">
                  <c:v>7.5575700000000001</c:v>
                </c:pt>
                <c:pt idx="1494">
                  <c:v>7.5626699999999998</c:v>
                </c:pt>
                <c:pt idx="1495">
                  <c:v>7.5677700000000003</c:v>
                </c:pt>
                <c:pt idx="1496">
                  <c:v>7.57287</c:v>
                </c:pt>
                <c:pt idx="1497">
                  <c:v>7.5779699999999997</c:v>
                </c:pt>
                <c:pt idx="1498">
                  <c:v>7.5830700000000002</c:v>
                </c:pt>
                <c:pt idx="1499">
                  <c:v>7.5881600000000002</c:v>
                </c:pt>
                <c:pt idx="1500">
                  <c:v>7.5932599999999999</c:v>
                </c:pt>
                <c:pt idx="1501">
                  <c:v>7.5983599999999996</c:v>
                </c:pt>
                <c:pt idx="1502">
                  <c:v>7.6034600000000001</c:v>
                </c:pt>
                <c:pt idx="1503">
                  <c:v>7.6085599999999998</c:v>
                </c:pt>
                <c:pt idx="1504">
                  <c:v>7.6136600000000003</c:v>
                </c:pt>
                <c:pt idx="1505">
                  <c:v>7.61876</c:v>
                </c:pt>
                <c:pt idx="1506">
                  <c:v>7.6238599999999996</c:v>
                </c:pt>
                <c:pt idx="1507">
                  <c:v>7.6289600000000002</c:v>
                </c:pt>
                <c:pt idx="1508">
                  <c:v>7.6340599999999998</c:v>
                </c:pt>
                <c:pt idx="1509">
                  <c:v>7.6391600000000004</c:v>
                </c:pt>
                <c:pt idx="1510">
                  <c:v>7.6442600000000001</c:v>
                </c:pt>
                <c:pt idx="1511">
                  <c:v>7.6493599999999997</c:v>
                </c:pt>
                <c:pt idx="1512">
                  <c:v>7.6544600000000003</c:v>
                </c:pt>
                <c:pt idx="1513">
                  <c:v>7.6595599999999999</c:v>
                </c:pt>
                <c:pt idx="1514">
                  <c:v>7.6646599999999996</c:v>
                </c:pt>
                <c:pt idx="1515">
                  <c:v>7.6697600000000001</c:v>
                </c:pt>
                <c:pt idx="1516">
                  <c:v>7.6748599999999998</c:v>
                </c:pt>
                <c:pt idx="1517">
                  <c:v>7.6799600000000003</c:v>
                </c:pt>
                <c:pt idx="1518">
                  <c:v>7.68506</c:v>
                </c:pt>
                <c:pt idx="1519">
                  <c:v>7.6901599999999997</c:v>
                </c:pt>
                <c:pt idx="1520">
                  <c:v>7.6952600000000002</c:v>
                </c:pt>
                <c:pt idx="1521">
                  <c:v>7.7003599999999999</c:v>
                </c:pt>
                <c:pt idx="1522">
                  <c:v>7.7054499999999999</c:v>
                </c:pt>
                <c:pt idx="1523">
                  <c:v>7.7105499999999996</c:v>
                </c:pt>
                <c:pt idx="1524">
                  <c:v>7.7156500000000001</c:v>
                </c:pt>
                <c:pt idx="1525">
                  <c:v>7.7207499999999998</c:v>
                </c:pt>
                <c:pt idx="1526">
                  <c:v>7.7258500000000003</c:v>
                </c:pt>
                <c:pt idx="1527">
                  <c:v>7.73095</c:v>
                </c:pt>
                <c:pt idx="1528">
                  <c:v>7.7360499999999996</c:v>
                </c:pt>
                <c:pt idx="1529">
                  <c:v>7.7411500000000002</c:v>
                </c:pt>
                <c:pt idx="1530">
                  <c:v>7.7462499999999999</c:v>
                </c:pt>
                <c:pt idx="1531">
                  <c:v>7.7513500000000004</c:v>
                </c:pt>
                <c:pt idx="1532">
                  <c:v>7.7564500000000001</c:v>
                </c:pt>
                <c:pt idx="1533">
                  <c:v>7.7615499999999997</c:v>
                </c:pt>
                <c:pt idx="1534">
                  <c:v>7.7666500000000003</c:v>
                </c:pt>
                <c:pt idx="1535">
                  <c:v>7.7717499999999999</c:v>
                </c:pt>
                <c:pt idx="1536">
                  <c:v>7.7768499999999996</c:v>
                </c:pt>
                <c:pt idx="1537">
                  <c:v>7.7819500000000001</c:v>
                </c:pt>
                <c:pt idx="1538">
                  <c:v>7.7870499999999998</c:v>
                </c:pt>
                <c:pt idx="1539">
                  <c:v>7.7921500000000004</c:v>
                </c:pt>
                <c:pt idx="1540">
                  <c:v>7.79725</c:v>
                </c:pt>
                <c:pt idx="1541">
                  <c:v>7.8023499999999997</c:v>
                </c:pt>
                <c:pt idx="1542">
                  <c:v>7.8074500000000002</c:v>
                </c:pt>
                <c:pt idx="1543">
                  <c:v>7.8125499999999999</c:v>
                </c:pt>
                <c:pt idx="1544">
                  <c:v>7.8176500000000004</c:v>
                </c:pt>
                <c:pt idx="1545">
                  <c:v>7.8227399999999996</c:v>
                </c:pt>
                <c:pt idx="1546">
                  <c:v>7.8278400000000001</c:v>
                </c:pt>
                <c:pt idx="1547">
                  <c:v>7.8329399999999998</c:v>
                </c:pt>
                <c:pt idx="1548">
                  <c:v>7.8380400000000003</c:v>
                </c:pt>
                <c:pt idx="1549">
                  <c:v>7.84314</c:v>
                </c:pt>
                <c:pt idx="1550">
                  <c:v>7.8482399999999997</c:v>
                </c:pt>
                <c:pt idx="1551">
                  <c:v>7.8533400000000002</c:v>
                </c:pt>
                <c:pt idx="1552">
                  <c:v>7.8584399999999999</c:v>
                </c:pt>
                <c:pt idx="1553">
                  <c:v>7.8635400000000004</c:v>
                </c:pt>
                <c:pt idx="1554">
                  <c:v>7.8686400000000001</c:v>
                </c:pt>
                <c:pt idx="1555">
                  <c:v>7.8737399999999997</c:v>
                </c:pt>
                <c:pt idx="1556">
                  <c:v>7.8788400000000003</c:v>
                </c:pt>
                <c:pt idx="1557">
                  <c:v>7.8839399999999999</c:v>
                </c:pt>
                <c:pt idx="1558">
                  <c:v>7.8890399999999996</c:v>
                </c:pt>
                <c:pt idx="1559">
                  <c:v>7.8941400000000002</c:v>
                </c:pt>
                <c:pt idx="1560">
                  <c:v>7.8992399999999998</c:v>
                </c:pt>
                <c:pt idx="1561">
                  <c:v>7.9043400000000004</c:v>
                </c:pt>
                <c:pt idx="1562">
                  <c:v>7.90944</c:v>
                </c:pt>
                <c:pt idx="1563">
                  <c:v>7.9145399999999997</c:v>
                </c:pt>
                <c:pt idx="1564">
                  <c:v>7.9196400000000002</c:v>
                </c:pt>
                <c:pt idx="1565">
                  <c:v>7.9247399999999999</c:v>
                </c:pt>
                <c:pt idx="1566">
                  <c:v>7.9298400000000004</c:v>
                </c:pt>
                <c:pt idx="1567">
                  <c:v>7.9349400000000001</c:v>
                </c:pt>
                <c:pt idx="1568">
                  <c:v>7.9400399999999998</c:v>
                </c:pt>
                <c:pt idx="1569">
                  <c:v>7.9451299999999998</c:v>
                </c:pt>
                <c:pt idx="1570">
                  <c:v>7.9502300000000004</c:v>
                </c:pt>
                <c:pt idx="1571">
                  <c:v>7.95533</c:v>
                </c:pt>
                <c:pt idx="1572">
                  <c:v>7.9604299999999997</c:v>
                </c:pt>
                <c:pt idx="1573">
                  <c:v>7.9655300000000002</c:v>
                </c:pt>
                <c:pt idx="1574">
                  <c:v>7.9706299999999999</c:v>
                </c:pt>
                <c:pt idx="1575">
                  <c:v>7.9757300000000004</c:v>
                </c:pt>
                <c:pt idx="1576">
                  <c:v>7.9808300000000001</c:v>
                </c:pt>
                <c:pt idx="1577">
                  <c:v>7.9859299999999998</c:v>
                </c:pt>
                <c:pt idx="1578">
                  <c:v>7.9910300000000003</c:v>
                </c:pt>
                <c:pt idx="1579">
                  <c:v>7.99613</c:v>
                </c:pt>
                <c:pt idx="1580">
                  <c:v>8.0012299999999996</c:v>
                </c:pt>
                <c:pt idx="1581">
                  <c:v>8.0063300000000002</c:v>
                </c:pt>
                <c:pt idx="1582">
                  <c:v>8.0114300000000007</c:v>
                </c:pt>
                <c:pt idx="1583">
                  <c:v>8.0165299999999995</c:v>
                </c:pt>
                <c:pt idx="1584">
                  <c:v>8.02163</c:v>
                </c:pt>
                <c:pt idx="1585">
                  <c:v>8.0267300000000006</c:v>
                </c:pt>
                <c:pt idx="1586">
                  <c:v>8.0318299999999994</c:v>
                </c:pt>
                <c:pt idx="1587">
                  <c:v>8.0369299999999999</c:v>
                </c:pt>
                <c:pt idx="1588">
                  <c:v>8.0420300000000005</c:v>
                </c:pt>
                <c:pt idx="1589">
                  <c:v>8.0471299999999992</c:v>
                </c:pt>
                <c:pt idx="1590">
                  <c:v>8.0522299999999998</c:v>
                </c:pt>
                <c:pt idx="1591">
                  <c:v>8.0573300000000003</c:v>
                </c:pt>
                <c:pt idx="1592">
                  <c:v>8.0624199999999995</c:v>
                </c:pt>
                <c:pt idx="1593">
                  <c:v>8.06752</c:v>
                </c:pt>
                <c:pt idx="1594">
                  <c:v>8.0726200000000006</c:v>
                </c:pt>
                <c:pt idx="1595">
                  <c:v>8.0777199999999993</c:v>
                </c:pt>
                <c:pt idx="1596">
                  <c:v>8.0828199999999999</c:v>
                </c:pt>
                <c:pt idx="1597">
                  <c:v>8.0879200000000004</c:v>
                </c:pt>
                <c:pt idx="1598">
                  <c:v>8.0930199999999992</c:v>
                </c:pt>
                <c:pt idx="1599">
                  <c:v>8.0981199999999998</c:v>
                </c:pt>
                <c:pt idx="1600">
                  <c:v>8.1032200000000003</c:v>
                </c:pt>
                <c:pt idx="1601">
                  <c:v>8.1083200000000009</c:v>
                </c:pt>
                <c:pt idx="1602">
                  <c:v>8.1134199999999996</c:v>
                </c:pt>
                <c:pt idx="1603">
                  <c:v>8.1185200000000002</c:v>
                </c:pt>
                <c:pt idx="1604">
                  <c:v>8.1236200000000007</c:v>
                </c:pt>
                <c:pt idx="1605">
                  <c:v>8.1287199999999995</c:v>
                </c:pt>
                <c:pt idx="1606">
                  <c:v>8.1338200000000001</c:v>
                </c:pt>
                <c:pt idx="1607">
                  <c:v>8.1389200000000006</c:v>
                </c:pt>
                <c:pt idx="1608">
                  <c:v>8.1440199999999994</c:v>
                </c:pt>
                <c:pt idx="1609">
                  <c:v>8.1491199999999999</c:v>
                </c:pt>
                <c:pt idx="1610">
                  <c:v>8.1542200000000005</c:v>
                </c:pt>
                <c:pt idx="1611">
                  <c:v>8.1593199999999992</c:v>
                </c:pt>
                <c:pt idx="1612">
                  <c:v>8.1644199999999998</c:v>
                </c:pt>
                <c:pt idx="1613">
                  <c:v>8.1695200000000003</c:v>
                </c:pt>
                <c:pt idx="1614">
                  <c:v>8.1746200000000009</c:v>
                </c:pt>
                <c:pt idx="1615">
                  <c:v>8.1797199999999997</c:v>
                </c:pt>
                <c:pt idx="1616">
                  <c:v>8.1848100000000006</c:v>
                </c:pt>
                <c:pt idx="1617">
                  <c:v>8.1899099999999994</c:v>
                </c:pt>
                <c:pt idx="1618">
                  <c:v>8.1950099999999999</c:v>
                </c:pt>
                <c:pt idx="1619">
                  <c:v>8.2001100000000005</c:v>
                </c:pt>
                <c:pt idx="1620">
                  <c:v>8.2052099999999992</c:v>
                </c:pt>
                <c:pt idx="1621">
                  <c:v>8.2103099999999998</c:v>
                </c:pt>
                <c:pt idx="1622">
                  <c:v>8.2154100000000003</c:v>
                </c:pt>
                <c:pt idx="1623">
                  <c:v>8.2205100000000009</c:v>
                </c:pt>
                <c:pt idx="1624">
                  <c:v>8.2256099999999996</c:v>
                </c:pt>
                <c:pt idx="1625">
                  <c:v>8.2307100000000002</c:v>
                </c:pt>
                <c:pt idx="1626">
                  <c:v>8.2358100000000007</c:v>
                </c:pt>
                <c:pt idx="1627">
                  <c:v>8.2409099999999995</c:v>
                </c:pt>
                <c:pt idx="1628">
                  <c:v>8.2460100000000001</c:v>
                </c:pt>
                <c:pt idx="1629">
                  <c:v>8.2511100000000006</c:v>
                </c:pt>
                <c:pt idx="1630">
                  <c:v>8.2562099999999994</c:v>
                </c:pt>
                <c:pt idx="1631">
                  <c:v>8.2613099999999999</c:v>
                </c:pt>
                <c:pt idx="1632">
                  <c:v>8.2664100000000005</c:v>
                </c:pt>
                <c:pt idx="1633">
                  <c:v>8.2715099999999993</c:v>
                </c:pt>
                <c:pt idx="1634">
                  <c:v>8.2766099999999998</c:v>
                </c:pt>
                <c:pt idx="1635">
                  <c:v>8.2817100000000003</c:v>
                </c:pt>
                <c:pt idx="1636">
                  <c:v>8.2868099999999991</c:v>
                </c:pt>
                <c:pt idx="1637">
                  <c:v>8.2919099999999997</c:v>
                </c:pt>
                <c:pt idx="1638">
                  <c:v>8.2970100000000002</c:v>
                </c:pt>
                <c:pt idx="1639">
                  <c:v>8.3020999999999994</c:v>
                </c:pt>
                <c:pt idx="1640">
                  <c:v>8.3071999999999999</c:v>
                </c:pt>
                <c:pt idx="1641">
                  <c:v>8.3123000000000005</c:v>
                </c:pt>
                <c:pt idx="1642">
                  <c:v>8.3173999999999992</c:v>
                </c:pt>
                <c:pt idx="1643">
                  <c:v>8.3224999999999998</c:v>
                </c:pt>
                <c:pt idx="1644">
                  <c:v>8.3276000000000003</c:v>
                </c:pt>
                <c:pt idx="1645">
                  <c:v>8.3327000000000009</c:v>
                </c:pt>
                <c:pt idx="1646">
                  <c:v>8.3377999999999997</c:v>
                </c:pt>
                <c:pt idx="1647">
                  <c:v>8.3429000000000002</c:v>
                </c:pt>
                <c:pt idx="1648">
                  <c:v>8.3480000000000008</c:v>
                </c:pt>
                <c:pt idx="1649">
                  <c:v>8.3530999999999995</c:v>
                </c:pt>
                <c:pt idx="1650">
                  <c:v>8.3582000000000001</c:v>
                </c:pt>
                <c:pt idx="1651">
                  <c:v>8.3633000000000006</c:v>
                </c:pt>
                <c:pt idx="1652">
                  <c:v>8.3683999999999994</c:v>
                </c:pt>
                <c:pt idx="1653">
                  <c:v>8.3734999999999999</c:v>
                </c:pt>
                <c:pt idx="1654">
                  <c:v>8.3786000000000005</c:v>
                </c:pt>
                <c:pt idx="1655">
                  <c:v>8.3836999999999993</c:v>
                </c:pt>
                <c:pt idx="1656">
                  <c:v>8.3887999999999998</c:v>
                </c:pt>
                <c:pt idx="1657">
                  <c:v>8.3939000000000004</c:v>
                </c:pt>
                <c:pt idx="1658">
                  <c:v>8.3989999999999991</c:v>
                </c:pt>
                <c:pt idx="1659">
                  <c:v>8.4040999999999997</c:v>
                </c:pt>
                <c:pt idx="1660">
                  <c:v>8.4092000000000002</c:v>
                </c:pt>
                <c:pt idx="1661">
                  <c:v>8.4143000000000008</c:v>
                </c:pt>
                <c:pt idx="1662">
                  <c:v>8.4193999999999996</c:v>
                </c:pt>
                <c:pt idx="1663">
                  <c:v>8.4244900000000005</c:v>
                </c:pt>
                <c:pt idx="1664">
                  <c:v>8.4295899999999993</c:v>
                </c:pt>
                <c:pt idx="1665">
                  <c:v>8.4346899999999998</c:v>
                </c:pt>
                <c:pt idx="1666">
                  <c:v>8.4397900000000003</c:v>
                </c:pt>
                <c:pt idx="1667">
                  <c:v>8.4448899999999991</c:v>
                </c:pt>
                <c:pt idx="1668">
                  <c:v>8.4499899999999997</c:v>
                </c:pt>
                <c:pt idx="1669">
                  <c:v>8.4550900000000002</c:v>
                </c:pt>
                <c:pt idx="1670">
                  <c:v>8.4601900000000008</c:v>
                </c:pt>
                <c:pt idx="1671">
                  <c:v>8.4652899999999995</c:v>
                </c:pt>
                <c:pt idx="1672">
                  <c:v>8.4703900000000001</c:v>
                </c:pt>
                <c:pt idx="1673">
                  <c:v>8.4754900000000006</c:v>
                </c:pt>
                <c:pt idx="1674">
                  <c:v>8.4805899999999994</c:v>
                </c:pt>
                <c:pt idx="1675">
                  <c:v>8.48569</c:v>
                </c:pt>
                <c:pt idx="1676">
                  <c:v>8.4907900000000005</c:v>
                </c:pt>
                <c:pt idx="1677">
                  <c:v>8.4958899999999993</c:v>
                </c:pt>
                <c:pt idx="1678">
                  <c:v>8.5009899999999998</c:v>
                </c:pt>
                <c:pt idx="1679">
                  <c:v>8.5060900000000004</c:v>
                </c:pt>
                <c:pt idx="1680">
                  <c:v>8.5111899999999991</c:v>
                </c:pt>
                <c:pt idx="1681">
                  <c:v>8.5162899999999997</c:v>
                </c:pt>
                <c:pt idx="1682">
                  <c:v>8.5213900000000002</c:v>
                </c:pt>
                <c:pt idx="1683">
                  <c:v>8.5264900000000008</c:v>
                </c:pt>
                <c:pt idx="1684">
                  <c:v>8.5315899999999996</c:v>
                </c:pt>
                <c:pt idx="1685">
                  <c:v>8.5366800000000005</c:v>
                </c:pt>
                <c:pt idx="1686">
                  <c:v>8.5417900000000007</c:v>
                </c:pt>
                <c:pt idx="1687">
                  <c:v>8.5468799999999998</c:v>
                </c:pt>
                <c:pt idx="1688">
                  <c:v>8.5519800000000004</c:v>
                </c:pt>
                <c:pt idx="1689">
                  <c:v>8.5570799999999991</c:v>
                </c:pt>
                <c:pt idx="1690">
                  <c:v>8.5621799999999997</c:v>
                </c:pt>
                <c:pt idx="1691">
                  <c:v>8.5672800000000002</c:v>
                </c:pt>
                <c:pt idx="1692">
                  <c:v>8.5723800000000008</c:v>
                </c:pt>
                <c:pt idx="1693">
                  <c:v>8.5774799999999995</c:v>
                </c:pt>
                <c:pt idx="1694">
                  <c:v>8.5825800000000001</c:v>
                </c:pt>
                <c:pt idx="1695">
                  <c:v>8.5876800000000006</c:v>
                </c:pt>
                <c:pt idx="1696">
                  <c:v>8.5927799999999994</c:v>
                </c:pt>
                <c:pt idx="1697">
                  <c:v>8.59788</c:v>
                </c:pt>
                <c:pt idx="1698">
                  <c:v>8.6029800000000005</c:v>
                </c:pt>
                <c:pt idx="1699">
                  <c:v>8.6080799999999993</c:v>
                </c:pt>
                <c:pt idx="1700">
                  <c:v>8.6131799999999998</c:v>
                </c:pt>
                <c:pt idx="1701">
                  <c:v>8.6182800000000004</c:v>
                </c:pt>
                <c:pt idx="1702">
                  <c:v>8.6233799999999992</c:v>
                </c:pt>
                <c:pt idx="1703">
                  <c:v>8.6284799999999997</c:v>
                </c:pt>
                <c:pt idx="1704">
                  <c:v>8.6335800000000003</c:v>
                </c:pt>
                <c:pt idx="1705">
                  <c:v>8.6386800000000008</c:v>
                </c:pt>
                <c:pt idx="1706">
                  <c:v>8.6437799999999996</c:v>
                </c:pt>
                <c:pt idx="1707">
                  <c:v>8.6488800000000001</c:v>
                </c:pt>
                <c:pt idx="1708">
                  <c:v>8.6539800000000007</c:v>
                </c:pt>
                <c:pt idx="1709">
                  <c:v>8.6590699999999998</c:v>
                </c:pt>
                <c:pt idx="1710">
                  <c:v>8.66418</c:v>
                </c:pt>
                <c:pt idx="1711">
                  <c:v>8.6692699999999991</c:v>
                </c:pt>
                <c:pt idx="1712">
                  <c:v>8.6743699999999997</c:v>
                </c:pt>
                <c:pt idx="1713">
                  <c:v>8.6794700000000002</c:v>
                </c:pt>
                <c:pt idx="1714">
                  <c:v>8.6845700000000008</c:v>
                </c:pt>
                <c:pt idx="1715">
                  <c:v>8.6896699999999996</c:v>
                </c:pt>
                <c:pt idx="1716">
                  <c:v>8.6947700000000001</c:v>
                </c:pt>
                <c:pt idx="1717">
                  <c:v>8.6998700000000007</c:v>
                </c:pt>
                <c:pt idx="1718">
                  <c:v>8.7049699999999994</c:v>
                </c:pt>
                <c:pt idx="1719">
                  <c:v>8.71007</c:v>
                </c:pt>
                <c:pt idx="1720">
                  <c:v>8.7151700000000005</c:v>
                </c:pt>
                <c:pt idx="1721">
                  <c:v>8.7202699999999993</c:v>
                </c:pt>
                <c:pt idx="1722">
                  <c:v>8.7253699999999998</c:v>
                </c:pt>
                <c:pt idx="1723">
                  <c:v>8.7304700000000004</c:v>
                </c:pt>
                <c:pt idx="1724">
                  <c:v>8.7355699999999992</c:v>
                </c:pt>
                <c:pt idx="1725">
                  <c:v>8.7406699999999997</c:v>
                </c:pt>
                <c:pt idx="1726">
                  <c:v>8.7457700000000003</c:v>
                </c:pt>
                <c:pt idx="1727">
                  <c:v>8.7508700000000008</c:v>
                </c:pt>
                <c:pt idx="1728">
                  <c:v>8.7559699999999996</c:v>
                </c:pt>
                <c:pt idx="1729">
                  <c:v>8.7610700000000001</c:v>
                </c:pt>
                <c:pt idx="1730">
                  <c:v>8.7661700000000007</c:v>
                </c:pt>
                <c:pt idx="1731">
                  <c:v>8.7712699999999995</c:v>
                </c:pt>
                <c:pt idx="1732">
                  <c:v>8.77637</c:v>
                </c:pt>
                <c:pt idx="1733">
                  <c:v>8.7814599999999992</c:v>
                </c:pt>
                <c:pt idx="1734">
                  <c:v>8.7865599999999997</c:v>
                </c:pt>
                <c:pt idx="1735">
                  <c:v>8.7916600000000003</c:v>
                </c:pt>
                <c:pt idx="1736">
                  <c:v>8.7967600000000008</c:v>
                </c:pt>
                <c:pt idx="1737">
                  <c:v>8.8018599999999996</c:v>
                </c:pt>
                <c:pt idx="1738">
                  <c:v>8.8069600000000001</c:v>
                </c:pt>
                <c:pt idx="1739">
                  <c:v>8.8120600000000007</c:v>
                </c:pt>
                <c:pt idx="1740">
                  <c:v>8.8171599999999994</c:v>
                </c:pt>
                <c:pt idx="1741">
                  <c:v>8.82226</c:v>
                </c:pt>
                <c:pt idx="1742">
                  <c:v>8.8273600000000005</c:v>
                </c:pt>
                <c:pt idx="1743">
                  <c:v>8.8324599999999993</c:v>
                </c:pt>
                <c:pt idx="1744">
                  <c:v>8.8375599999999999</c:v>
                </c:pt>
                <c:pt idx="1745">
                  <c:v>8.8426600000000004</c:v>
                </c:pt>
                <c:pt idx="1746">
                  <c:v>8.8477599999999992</c:v>
                </c:pt>
                <c:pt idx="1747">
                  <c:v>8.8528599999999997</c:v>
                </c:pt>
                <c:pt idx="1748">
                  <c:v>8.8579600000000003</c:v>
                </c:pt>
                <c:pt idx="1749">
                  <c:v>8.8630600000000008</c:v>
                </c:pt>
                <c:pt idx="1750">
                  <c:v>8.8681599999999996</c:v>
                </c:pt>
                <c:pt idx="1751">
                  <c:v>8.8732600000000001</c:v>
                </c:pt>
                <c:pt idx="1752">
                  <c:v>8.8783600000000007</c:v>
                </c:pt>
                <c:pt idx="1753">
                  <c:v>8.8834599999999995</c:v>
                </c:pt>
                <c:pt idx="1754">
                  <c:v>8.88856</c:v>
                </c:pt>
                <c:pt idx="1755">
                  <c:v>8.8936600000000006</c:v>
                </c:pt>
                <c:pt idx="1756">
                  <c:v>8.8987599999999993</c:v>
                </c:pt>
                <c:pt idx="1757">
                  <c:v>8.9038500000000003</c:v>
                </c:pt>
                <c:pt idx="1758">
                  <c:v>8.9089500000000008</c:v>
                </c:pt>
                <c:pt idx="1759">
                  <c:v>8.9140499999999996</c:v>
                </c:pt>
                <c:pt idx="1760">
                  <c:v>8.9191500000000001</c:v>
                </c:pt>
                <c:pt idx="1761">
                  <c:v>8.9242500000000007</c:v>
                </c:pt>
                <c:pt idx="1762">
                  <c:v>8.9293499999999995</c:v>
                </c:pt>
                <c:pt idx="1763">
                  <c:v>8.93445</c:v>
                </c:pt>
                <c:pt idx="1764">
                  <c:v>8.9395500000000006</c:v>
                </c:pt>
                <c:pt idx="1765">
                  <c:v>8.9446499999999993</c:v>
                </c:pt>
                <c:pt idx="1766">
                  <c:v>8.9497499999999999</c:v>
                </c:pt>
                <c:pt idx="1767">
                  <c:v>8.9548500000000004</c:v>
                </c:pt>
                <c:pt idx="1768">
                  <c:v>8.9599499999999992</c:v>
                </c:pt>
                <c:pt idx="1769">
                  <c:v>8.9650499999999997</c:v>
                </c:pt>
                <c:pt idx="1770">
                  <c:v>8.9701500000000003</c:v>
                </c:pt>
                <c:pt idx="1771">
                  <c:v>8.9752500000000008</c:v>
                </c:pt>
                <c:pt idx="1772">
                  <c:v>8.9803499999999996</c:v>
                </c:pt>
                <c:pt idx="1773">
                  <c:v>8.9854500000000002</c:v>
                </c:pt>
                <c:pt idx="1774">
                  <c:v>8.9905500000000007</c:v>
                </c:pt>
                <c:pt idx="1775">
                  <c:v>8.9956499999999995</c:v>
                </c:pt>
                <c:pt idx="1776">
                  <c:v>9.00075</c:v>
                </c:pt>
                <c:pt idx="1777">
                  <c:v>9.0058500000000006</c:v>
                </c:pt>
                <c:pt idx="1778">
                  <c:v>9.0109499999999993</c:v>
                </c:pt>
                <c:pt idx="1779">
                  <c:v>9.0160499999999999</c:v>
                </c:pt>
                <c:pt idx="1780">
                  <c:v>9.0211400000000008</c:v>
                </c:pt>
                <c:pt idx="1781">
                  <c:v>9.0262399999999996</c:v>
                </c:pt>
                <c:pt idx="1782">
                  <c:v>9.0313400000000001</c:v>
                </c:pt>
                <c:pt idx="1783">
                  <c:v>9.0364400000000007</c:v>
                </c:pt>
                <c:pt idx="1784">
                  <c:v>9.0415399999999995</c:v>
                </c:pt>
                <c:pt idx="1785">
                  <c:v>9.04664</c:v>
                </c:pt>
                <c:pt idx="1786">
                  <c:v>9.0517400000000006</c:v>
                </c:pt>
                <c:pt idx="1787">
                  <c:v>9.0568399999999993</c:v>
                </c:pt>
                <c:pt idx="1788">
                  <c:v>9.0619399999999999</c:v>
                </c:pt>
                <c:pt idx="1789">
                  <c:v>9.0670400000000004</c:v>
                </c:pt>
                <c:pt idx="1790">
                  <c:v>9.0721399999999992</c:v>
                </c:pt>
                <c:pt idx="1791">
                  <c:v>9.0772399999999998</c:v>
                </c:pt>
                <c:pt idx="1792">
                  <c:v>9.0823400000000003</c:v>
                </c:pt>
                <c:pt idx="1793">
                  <c:v>9.0874400000000009</c:v>
                </c:pt>
                <c:pt idx="1794">
                  <c:v>9.0925399999999996</c:v>
                </c:pt>
                <c:pt idx="1795">
                  <c:v>9.0976400000000002</c:v>
                </c:pt>
                <c:pt idx="1796">
                  <c:v>9.1027400000000007</c:v>
                </c:pt>
                <c:pt idx="1797">
                  <c:v>9.1078399999999995</c:v>
                </c:pt>
                <c:pt idx="1798">
                  <c:v>9.11294</c:v>
                </c:pt>
                <c:pt idx="1799">
                  <c:v>9.1180400000000006</c:v>
                </c:pt>
                <c:pt idx="1800">
                  <c:v>9.1231399999999994</c:v>
                </c:pt>
                <c:pt idx="1801">
                  <c:v>9.1282399999999999</c:v>
                </c:pt>
                <c:pt idx="1802">
                  <c:v>9.1333400000000005</c:v>
                </c:pt>
                <c:pt idx="1803">
                  <c:v>9.1384299999999996</c:v>
                </c:pt>
                <c:pt idx="1804">
                  <c:v>9.1435300000000002</c:v>
                </c:pt>
                <c:pt idx="1805">
                  <c:v>9.1486300000000007</c:v>
                </c:pt>
                <c:pt idx="1806">
                  <c:v>9.1537299999999995</c:v>
                </c:pt>
                <c:pt idx="1807">
                  <c:v>9.15883</c:v>
                </c:pt>
                <c:pt idx="1808">
                  <c:v>9.1639300000000006</c:v>
                </c:pt>
                <c:pt idx="1809">
                  <c:v>9.1690299999999993</c:v>
                </c:pt>
                <c:pt idx="1810">
                  <c:v>9.1741299999999999</c:v>
                </c:pt>
                <c:pt idx="1811">
                  <c:v>9.1792300000000004</c:v>
                </c:pt>
                <c:pt idx="1812">
                  <c:v>9.1843299999999992</c:v>
                </c:pt>
                <c:pt idx="1813">
                  <c:v>9.1894299999999998</c:v>
                </c:pt>
                <c:pt idx="1814">
                  <c:v>9.1945300000000003</c:v>
                </c:pt>
                <c:pt idx="1815">
                  <c:v>9.1996300000000009</c:v>
                </c:pt>
                <c:pt idx="1816">
                  <c:v>9.2047299999999996</c:v>
                </c:pt>
                <c:pt idx="1817">
                  <c:v>9.2098300000000002</c:v>
                </c:pt>
                <c:pt idx="1818">
                  <c:v>9.2149300000000007</c:v>
                </c:pt>
                <c:pt idx="1819">
                  <c:v>9.2200299999999995</c:v>
                </c:pt>
                <c:pt idx="1820">
                  <c:v>9.2251300000000001</c:v>
                </c:pt>
                <c:pt idx="1821">
                  <c:v>9.2302300000000006</c:v>
                </c:pt>
                <c:pt idx="1822">
                  <c:v>9.2353299999999994</c:v>
                </c:pt>
                <c:pt idx="1823">
                  <c:v>9.2404299999999999</c:v>
                </c:pt>
                <c:pt idx="1824">
                  <c:v>9.2455300000000005</c:v>
                </c:pt>
                <c:pt idx="1825">
                  <c:v>9.2506299999999992</c:v>
                </c:pt>
                <c:pt idx="1826">
                  <c:v>9.2557200000000002</c:v>
                </c:pt>
                <c:pt idx="1827">
                  <c:v>9.2608200000000007</c:v>
                </c:pt>
                <c:pt idx="1828">
                  <c:v>9.2659199999999995</c:v>
                </c:pt>
                <c:pt idx="1829">
                  <c:v>9.27102</c:v>
                </c:pt>
                <c:pt idx="1830">
                  <c:v>9.2761200000000006</c:v>
                </c:pt>
                <c:pt idx="1831">
                  <c:v>9.2812199999999994</c:v>
                </c:pt>
                <c:pt idx="1832">
                  <c:v>9.2863199999999999</c:v>
                </c:pt>
                <c:pt idx="1833">
                  <c:v>9.2914200000000005</c:v>
                </c:pt>
                <c:pt idx="1834">
                  <c:v>9.2965199999999992</c:v>
                </c:pt>
                <c:pt idx="1835">
                  <c:v>9.3016199999999998</c:v>
                </c:pt>
                <c:pt idx="1836">
                  <c:v>9.3067200000000003</c:v>
                </c:pt>
                <c:pt idx="1837">
                  <c:v>9.3118200000000009</c:v>
                </c:pt>
                <c:pt idx="1838">
                  <c:v>9.3169199999999996</c:v>
                </c:pt>
                <c:pt idx="1839">
                  <c:v>9.3220200000000002</c:v>
                </c:pt>
                <c:pt idx="1840">
                  <c:v>9.3271200000000007</c:v>
                </c:pt>
                <c:pt idx="1841">
                  <c:v>9.3322199999999995</c:v>
                </c:pt>
                <c:pt idx="1842">
                  <c:v>9.3373200000000001</c:v>
                </c:pt>
                <c:pt idx="1843">
                  <c:v>9.3424200000000006</c:v>
                </c:pt>
                <c:pt idx="1844">
                  <c:v>9.3475199999999994</c:v>
                </c:pt>
                <c:pt idx="1845">
                  <c:v>9.3526199999999999</c:v>
                </c:pt>
                <c:pt idx="1846">
                  <c:v>9.3577200000000005</c:v>
                </c:pt>
                <c:pt idx="1847">
                  <c:v>9.3628199999999993</c:v>
                </c:pt>
                <c:pt idx="1848">
                  <c:v>9.3679199999999998</c:v>
                </c:pt>
                <c:pt idx="1849">
                  <c:v>9.3730200000000004</c:v>
                </c:pt>
                <c:pt idx="1850">
                  <c:v>9.3781099999999995</c:v>
                </c:pt>
                <c:pt idx="1851">
                  <c:v>9.3832100000000001</c:v>
                </c:pt>
                <c:pt idx="1852">
                  <c:v>9.3883100000000006</c:v>
                </c:pt>
                <c:pt idx="1853">
                  <c:v>9.3934099999999994</c:v>
                </c:pt>
                <c:pt idx="1854">
                  <c:v>9.3985099999999999</c:v>
                </c:pt>
                <c:pt idx="1855">
                  <c:v>9.4036100000000005</c:v>
                </c:pt>
                <c:pt idx="1856">
                  <c:v>9.4087099999999992</c:v>
                </c:pt>
                <c:pt idx="1857">
                  <c:v>9.4138099999999998</c:v>
                </c:pt>
                <c:pt idx="1858">
                  <c:v>9.4189100000000003</c:v>
                </c:pt>
                <c:pt idx="1859">
                  <c:v>9.4240100000000009</c:v>
                </c:pt>
                <c:pt idx="1860">
                  <c:v>9.4291099999999997</c:v>
                </c:pt>
                <c:pt idx="1861">
                  <c:v>9.4342100000000002</c:v>
                </c:pt>
                <c:pt idx="1862">
                  <c:v>9.4393100000000008</c:v>
                </c:pt>
                <c:pt idx="1863">
                  <c:v>9.4444099999999995</c:v>
                </c:pt>
                <c:pt idx="1864">
                  <c:v>9.4495100000000001</c:v>
                </c:pt>
                <c:pt idx="1865">
                  <c:v>9.4546100000000006</c:v>
                </c:pt>
                <c:pt idx="1866">
                  <c:v>9.4597099999999994</c:v>
                </c:pt>
                <c:pt idx="1867">
                  <c:v>9.4648099999999999</c:v>
                </c:pt>
                <c:pt idx="1868">
                  <c:v>9.4699100000000005</c:v>
                </c:pt>
                <c:pt idx="1869">
                  <c:v>9.4750099999999993</c:v>
                </c:pt>
                <c:pt idx="1870">
                  <c:v>9.4801099999999998</c:v>
                </c:pt>
                <c:pt idx="1871">
                  <c:v>9.4852100000000004</c:v>
                </c:pt>
                <c:pt idx="1872">
                  <c:v>9.4902999999999995</c:v>
                </c:pt>
                <c:pt idx="1873">
                  <c:v>9.4954099999999997</c:v>
                </c:pt>
                <c:pt idx="1874">
                  <c:v>9.5005000000000006</c:v>
                </c:pt>
                <c:pt idx="1875">
                  <c:v>9.5055999999999994</c:v>
                </c:pt>
                <c:pt idx="1876">
                  <c:v>9.5106999999999999</c:v>
                </c:pt>
                <c:pt idx="1877">
                  <c:v>9.5158000000000005</c:v>
                </c:pt>
                <c:pt idx="1878">
                  <c:v>9.5208999999999993</c:v>
                </c:pt>
                <c:pt idx="1879">
                  <c:v>9.5259999999999998</c:v>
                </c:pt>
                <c:pt idx="1880">
                  <c:v>9.5311000000000003</c:v>
                </c:pt>
                <c:pt idx="1881">
                  <c:v>9.5361999999999991</c:v>
                </c:pt>
                <c:pt idx="1882">
                  <c:v>9.5412999999999997</c:v>
                </c:pt>
                <c:pt idx="1883">
                  <c:v>9.5464000000000002</c:v>
                </c:pt>
                <c:pt idx="1884">
                  <c:v>9.5515000000000008</c:v>
                </c:pt>
                <c:pt idx="1885">
                  <c:v>9.5565999999999995</c:v>
                </c:pt>
                <c:pt idx="1886">
                  <c:v>9.5617000000000001</c:v>
                </c:pt>
                <c:pt idx="1887">
                  <c:v>9.5668000000000006</c:v>
                </c:pt>
                <c:pt idx="1888">
                  <c:v>9.5718999999999994</c:v>
                </c:pt>
                <c:pt idx="1889">
                  <c:v>9.577</c:v>
                </c:pt>
                <c:pt idx="1890">
                  <c:v>9.5821000000000005</c:v>
                </c:pt>
                <c:pt idx="1891">
                  <c:v>9.5871999999999993</c:v>
                </c:pt>
                <c:pt idx="1892">
                  <c:v>9.5922999999999998</c:v>
                </c:pt>
                <c:pt idx="1893">
                  <c:v>9.5974000000000004</c:v>
                </c:pt>
                <c:pt idx="1894">
                  <c:v>9.6024999999999991</c:v>
                </c:pt>
                <c:pt idx="1895">
                  <c:v>9.6075999999999997</c:v>
                </c:pt>
                <c:pt idx="1896">
                  <c:v>9.6126900000000006</c:v>
                </c:pt>
                <c:pt idx="1897">
                  <c:v>9.6177899999999994</c:v>
                </c:pt>
                <c:pt idx="1898">
                  <c:v>9.6228899999999999</c:v>
                </c:pt>
                <c:pt idx="1899">
                  <c:v>9.6279900000000005</c:v>
                </c:pt>
                <c:pt idx="1900">
                  <c:v>9.6330899999999993</c:v>
                </c:pt>
                <c:pt idx="1901">
                  <c:v>9.6381899999999998</c:v>
                </c:pt>
                <c:pt idx="1902">
                  <c:v>9.6432900000000004</c:v>
                </c:pt>
                <c:pt idx="1903">
                  <c:v>9.6483899999999991</c:v>
                </c:pt>
                <c:pt idx="1904">
                  <c:v>9.6534899999999997</c:v>
                </c:pt>
                <c:pt idx="1905">
                  <c:v>9.6585900000000002</c:v>
                </c:pt>
                <c:pt idx="1906">
                  <c:v>9.6636900000000008</c:v>
                </c:pt>
                <c:pt idx="1907">
                  <c:v>9.6687899999999996</c:v>
                </c:pt>
                <c:pt idx="1908">
                  <c:v>9.6738900000000001</c:v>
                </c:pt>
                <c:pt idx="1909">
                  <c:v>9.6789900000000006</c:v>
                </c:pt>
                <c:pt idx="1910">
                  <c:v>9.6840899999999994</c:v>
                </c:pt>
                <c:pt idx="1911">
                  <c:v>9.68919</c:v>
                </c:pt>
                <c:pt idx="1912">
                  <c:v>9.6942900000000005</c:v>
                </c:pt>
                <c:pt idx="1913">
                  <c:v>9.6993899999999993</c:v>
                </c:pt>
                <c:pt idx="1914">
                  <c:v>9.7044899999999998</c:v>
                </c:pt>
                <c:pt idx="1915">
                  <c:v>9.7095900000000004</c:v>
                </c:pt>
                <c:pt idx="1916">
                  <c:v>9.7146899999999992</c:v>
                </c:pt>
                <c:pt idx="1917">
                  <c:v>9.7197899999999997</c:v>
                </c:pt>
                <c:pt idx="1918">
                  <c:v>9.7248900000000003</c:v>
                </c:pt>
                <c:pt idx="1919">
                  <c:v>9.7299900000000008</c:v>
                </c:pt>
                <c:pt idx="1920">
                  <c:v>9.73508</c:v>
                </c:pt>
                <c:pt idx="1921">
                  <c:v>9.7401800000000005</c:v>
                </c:pt>
                <c:pt idx="1922">
                  <c:v>9.7452799999999993</c:v>
                </c:pt>
                <c:pt idx="1923">
                  <c:v>9.7503799999999998</c:v>
                </c:pt>
                <c:pt idx="1924">
                  <c:v>9.7554800000000004</c:v>
                </c:pt>
                <c:pt idx="1925">
                  <c:v>9.7605799999999991</c:v>
                </c:pt>
                <c:pt idx="1926">
                  <c:v>9.7656799999999997</c:v>
                </c:pt>
                <c:pt idx="1927">
                  <c:v>9.7707800000000002</c:v>
                </c:pt>
                <c:pt idx="1928">
                  <c:v>9.7758800000000008</c:v>
                </c:pt>
                <c:pt idx="1929">
                  <c:v>9.7809799999999996</c:v>
                </c:pt>
                <c:pt idx="1930">
                  <c:v>9.7860800000000001</c:v>
                </c:pt>
                <c:pt idx="1931">
                  <c:v>9.7911800000000007</c:v>
                </c:pt>
                <c:pt idx="1932">
                  <c:v>9.7962799999999994</c:v>
                </c:pt>
                <c:pt idx="1933">
                  <c:v>9.80138</c:v>
                </c:pt>
                <c:pt idx="1934">
                  <c:v>9.8064800000000005</c:v>
                </c:pt>
                <c:pt idx="1935">
                  <c:v>9.8115799999999993</c:v>
                </c:pt>
                <c:pt idx="1936">
                  <c:v>9.8166799999999999</c:v>
                </c:pt>
                <c:pt idx="1937">
                  <c:v>9.8217800000000004</c:v>
                </c:pt>
                <c:pt idx="1938">
                  <c:v>9.8268799999999992</c:v>
                </c:pt>
                <c:pt idx="1939">
                  <c:v>9.8319799999999997</c:v>
                </c:pt>
                <c:pt idx="1940">
                  <c:v>9.8370800000000003</c:v>
                </c:pt>
                <c:pt idx="1941">
                  <c:v>9.8421800000000008</c:v>
                </c:pt>
                <c:pt idx="1942">
                  <c:v>9.8472799999999996</c:v>
                </c:pt>
                <c:pt idx="1943">
                  <c:v>9.8523800000000001</c:v>
                </c:pt>
                <c:pt idx="1944">
                  <c:v>9.8574699999999993</c:v>
                </c:pt>
                <c:pt idx="1945">
                  <c:v>9.8625699999999998</c:v>
                </c:pt>
                <c:pt idx="1946">
                  <c:v>9.8676700000000004</c:v>
                </c:pt>
                <c:pt idx="1947">
                  <c:v>9.8727699999999992</c:v>
                </c:pt>
                <c:pt idx="1948">
                  <c:v>9.8778699999999997</c:v>
                </c:pt>
                <c:pt idx="1949">
                  <c:v>9.8829700000000003</c:v>
                </c:pt>
                <c:pt idx="1950">
                  <c:v>9.8880700000000008</c:v>
                </c:pt>
                <c:pt idx="1951">
                  <c:v>9.8931699999999996</c:v>
                </c:pt>
                <c:pt idx="1952">
                  <c:v>9.8982700000000001</c:v>
                </c:pt>
                <c:pt idx="1953">
                  <c:v>9.9033700000000007</c:v>
                </c:pt>
                <c:pt idx="1954">
                  <c:v>9.9084699999999994</c:v>
                </c:pt>
                <c:pt idx="1955">
                  <c:v>9.91357</c:v>
                </c:pt>
                <c:pt idx="1956">
                  <c:v>9.9186700000000005</c:v>
                </c:pt>
                <c:pt idx="1957">
                  <c:v>9.9237699999999993</c:v>
                </c:pt>
                <c:pt idx="1958">
                  <c:v>9.9288699999999999</c:v>
                </c:pt>
                <c:pt idx="1959">
                  <c:v>9.9339700000000004</c:v>
                </c:pt>
                <c:pt idx="1960">
                  <c:v>9.9390699999999992</c:v>
                </c:pt>
                <c:pt idx="1961">
                  <c:v>9.9441699999999997</c:v>
                </c:pt>
                <c:pt idx="1962">
                  <c:v>9.9492700000000003</c:v>
                </c:pt>
                <c:pt idx="1963">
                  <c:v>9.9543700000000008</c:v>
                </c:pt>
                <c:pt idx="1964">
                  <c:v>9.9594699999999996</c:v>
                </c:pt>
                <c:pt idx="1965">
                  <c:v>9.9645700000000001</c:v>
                </c:pt>
                <c:pt idx="1966">
                  <c:v>9.9696700000000007</c:v>
                </c:pt>
                <c:pt idx="1967">
                  <c:v>9.9747599999999998</c:v>
                </c:pt>
                <c:pt idx="1968">
                  <c:v>9.9798600000000004</c:v>
                </c:pt>
                <c:pt idx="1969">
                  <c:v>9.9849599999999992</c:v>
                </c:pt>
                <c:pt idx="1970">
                  <c:v>9.9900599999999997</c:v>
                </c:pt>
                <c:pt idx="1971">
                  <c:v>9.9951600000000003</c:v>
                </c:pt>
                <c:pt idx="1972">
                  <c:v>10.000299999999999</c:v>
                </c:pt>
                <c:pt idx="1973">
                  <c:v>10.0054</c:v>
                </c:pt>
                <c:pt idx="1974">
                  <c:v>10.0105</c:v>
                </c:pt>
                <c:pt idx="1975">
                  <c:v>10.015599999999999</c:v>
                </c:pt>
                <c:pt idx="1976">
                  <c:v>10.0207</c:v>
                </c:pt>
                <c:pt idx="1977">
                  <c:v>10.0258</c:v>
                </c:pt>
                <c:pt idx="1978">
                  <c:v>10.030900000000001</c:v>
                </c:pt>
                <c:pt idx="1979">
                  <c:v>10.036</c:v>
                </c:pt>
                <c:pt idx="1980">
                  <c:v>10.0411</c:v>
                </c:pt>
                <c:pt idx="1981">
                  <c:v>10.046200000000001</c:v>
                </c:pt>
                <c:pt idx="1982">
                  <c:v>10.051299999999999</c:v>
                </c:pt>
                <c:pt idx="1983">
                  <c:v>10.0564</c:v>
                </c:pt>
                <c:pt idx="1984">
                  <c:v>10.061500000000001</c:v>
                </c:pt>
                <c:pt idx="1985">
                  <c:v>10.066599999999999</c:v>
                </c:pt>
                <c:pt idx="1986">
                  <c:v>10.0717</c:v>
                </c:pt>
                <c:pt idx="1987">
                  <c:v>10.0768</c:v>
                </c:pt>
                <c:pt idx="1988">
                  <c:v>10.081899999999999</c:v>
                </c:pt>
                <c:pt idx="1989">
                  <c:v>10.087</c:v>
                </c:pt>
                <c:pt idx="1990">
                  <c:v>10.0921</c:v>
                </c:pt>
                <c:pt idx="1991">
                  <c:v>10.097200000000001</c:v>
                </c:pt>
                <c:pt idx="1992">
                  <c:v>10.1023</c:v>
                </c:pt>
                <c:pt idx="1993">
                  <c:v>10.1074</c:v>
                </c:pt>
                <c:pt idx="1994">
                  <c:v>10.112500000000001</c:v>
                </c:pt>
                <c:pt idx="1995">
                  <c:v>10.117599999999999</c:v>
                </c:pt>
                <c:pt idx="1996">
                  <c:v>10.1227</c:v>
                </c:pt>
                <c:pt idx="1997">
                  <c:v>10.127800000000001</c:v>
                </c:pt>
                <c:pt idx="1998">
                  <c:v>10.132899999999999</c:v>
                </c:pt>
                <c:pt idx="1999">
                  <c:v>10.138</c:v>
                </c:pt>
                <c:pt idx="2000">
                  <c:v>10.1431</c:v>
                </c:pt>
                <c:pt idx="2001">
                  <c:v>10.148199999999999</c:v>
                </c:pt>
                <c:pt idx="2002">
                  <c:v>10.1532</c:v>
                </c:pt>
                <c:pt idx="2003">
                  <c:v>10.158300000000001</c:v>
                </c:pt>
                <c:pt idx="2004">
                  <c:v>10.163399999999999</c:v>
                </c:pt>
                <c:pt idx="2005">
                  <c:v>10.1685</c:v>
                </c:pt>
                <c:pt idx="2006">
                  <c:v>10.1736</c:v>
                </c:pt>
                <c:pt idx="2007">
                  <c:v>10.178699999999999</c:v>
                </c:pt>
                <c:pt idx="2008">
                  <c:v>10.1838</c:v>
                </c:pt>
                <c:pt idx="2009">
                  <c:v>10.1889</c:v>
                </c:pt>
                <c:pt idx="2010">
                  <c:v>10.194000000000001</c:v>
                </c:pt>
                <c:pt idx="2011">
                  <c:v>10.1991</c:v>
                </c:pt>
                <c:pt idx="2012">
                  <c:v>10.2042</c:v>
                </c:pt>
                <c:pt idx="2013">
                  <c:v>10.209300000000001</c:v>
                </c:pt>
                <c:pt idx="2014">
                  <c:v>10.214399999999999</c:v>
                </c:pt>
                <c:pt idx="2015">
                  <c:v>10.2195</c:v>
                </c:pt>
                <c:pt idx="2016">
                  <c:v>10.224600000000001</c:v>
                </c:pt>
                <c:pt idx="2017">
                  <c:v>10.229699999999999</c:v>
                </c:pt>
                <c:pt idx="2018">
                  <c:v>10.2348</c:v>
                </c:pt>
                <c:pt idx="2019">
                  <c:v>10.2399</c:v>
                </c:pt>
                <c:pt idx="2020">
                  <c:v>10.244999999999999</c:v>
                </c:pt>
                <c:pt idx="2021">
                  <c:v>10.2501</c:v>
                </c:pt>
                <c:pt idx="2022">
                  <c:v>10.2552</c:v>
                </c:pt>
                <c:pt idx="2023">
                  <c:v>10.260300000000001</c:v>
                </c:pt>
                <c:pt idx="2024">
                  <c:v>10.2654</c:v>
                </c:pt>
                <c:pt idx="2025">
                  <c:v>10.2705</c:v>
                </c:pt>
                <c:pt idx="2026">
                  <c:v>10.275600000000001</c:v>
                </c:pt>
                <c:pt idx="2027">
                  <c:v>10.2807</c:v>
                </c:pt>
                <c:pt idx="2028">
                  <c:v>10.2858</c:v>
                </c:pt>
                <c:pt idx="2029">
                  <c:v>10.290900000000001</c:v>
                </c:pt>
                <c:pt idx="2030">
                  <c:v>10.295999999999999</c:v>
                </c:pt>
                <c:pt idx="2031">
                  <c:v>10.3011</c:v>
                </c:pt>
                <c:pt idx="2032">
                  <c:v>10.3062</c:v>
                </c:pt>
                <c:pt idx="2033">
                  <c:v>10.311299999999999</c:v>
                </c:pt>
                <c:pt idx="2034">
                  <c:v>10.3164</c:v>
                </c:pt>
                <c:pt idx="2035">
                  <c:v>10.3215</c:v>
                </c:pt>
                <c:pt idx="2036">
                  <c:v>10.326599999999999</c:v>
                </c:pt>
                <c:pt idx="2037">
                  <c:v>10.3317</c:v>
                </c:pt>
                <c:pt idx="2038">
                  <c:v>10.3368</c:v>
                </c:pt>
                <c:pt idx="2039">
                  <c:v>10.341900000000001</c:v>
                </c:pt>
                <c:pt idx="2040">
                  <c:v>10.347</c:v>
                </c:pt>
                <c:pt idx="2041">
                  <c:v>10.3521</c:v>
                </c:pt>
                <c:pt idx="2042">
                  <c:v>10.357200000000001</c:v>
                </c:pt>
                <c:pt idx="2043">
                  <c:v>10.362299999999999</c:v>
                </c:pt>
                <c:pt idx="2044">
                  <c:v>10.3674</c:v>
                </c:pt>
                <c:pt idx="2045">
                  <c:v>10.3725</c:v>
                </c:pt>
                <c:pt idx="2046">
                  <c:v>10.377599999999999</c:v>
                </c:pt>
                <c:pt idx="2047">
                  <c:v>10.3827</c:v>
                </c:pt>
                <c:pt idx="2048">
                  <c:v>10.3878</c:v>
                </c:pt>
                <c:pt idx="2049">
                  <c:v>10.392899999999999</c:v>
                </c:pt>
                <c:pt idx="2050">
                  <c:v>10.398</c:v>
                </c:pt>
                <c:pt idx="2051">
                  <c:v>10.4031</c:v>
                </c:pt>
                <c:pt idx="2052">
                  <c:v>10.408200000000001</c:v>
                </c:pt>
                <c:pt idx="2053">
                  <c:v>10.4133</c:v>
                </c:pt>
                <c:pt idx="2054">
                  <c:v>10.4184</c:v>
                </c:pt>
                <c:pt idx="2055">
                  <c:v>10.423500000000001</c:v>
                </c:pt>
                <c:pt idx="2056">
                  <c:v>10.428599999999999</c:v>
                </c:pt>
                <c:pt idx="2057">
                  <c:v>10.4337</c:v>
                </c:pt>
                <c:pt idx="2058">
                  <c:v>10.438800000000001</c:v>
                </c:pt>
                <c:pt idx="2059">
                  <c:v>10.443899999999999</c:v>
                </c:pt>
                <c:pt idx="2060">
                  <c:v>10.449</c:v>
                </c:pt>
                <c:pt idx="2061">
                  <c:v>10.4541</c:v>
                </c:pt>
                <c:pt idx="2062">
                  <c:v>10.459199999999999</c:v>
                </c:pt>
                <c:pt idx="2063">
                  <c:v>10.4643</c:v>
                </c:pt>
                <c:pt idx="2064">
                  <c:v>10.4694</c:v>
                </c:pt>
                <c:pt idx="2065">
                  <c:v>10.474500000000001</c:v>
                </c:pt>
                <c:pt idx="2066">
                  <c:v>10.4796</c:v>
                </c:pt>
                <c:pt idx="2067">
                  <c:v>10.4847</c:v>
                </c:pt>
                <c:pt idx="2068">
                  <c:v>10.489800000000001</c:v>
                </c:pt>
                <c:pt idx="2069">
                  <c:v>10.494899999999999</c:v>
                </c:pt>
                <c:pt idx="2070">
                  <c:v>10.5</c:v>
                </c:pt>
                <c:pt idx="2071">
                  <c:v>10.505100000000001</c:v>
                </c:pt>
                <c:pt idx="2072">
                  <c:v>10.510199999999999</c:v>
                </c:pt>
                <c:pt idx="2073">
                  <c:v>10.5153</c:v>
                </c:pt>
                <c:pt idx="2074">
                  <c:v>10.5204</c:v>
                </c:pt>
                <c:pt idx="2075">
                  <c:v>10.525499999999999</c:v>
                </c:pt>
                <c:pt idx="2076">
                  <c:v>10.5306</c:v>
                </c:pt>
                <c:pt idx="2077">
                  <c:v>10.5357</c:v>
                </c:pt>
                <c:pt idx="2078">
                  <c:v>10.540800000000001</c:v>
                </c:pt>
                <c:pt idx="2079">
                  <c:v>10.5459</c:v>
                </c:pt>
                <c:pt idx="2080">
                  <c:v>10.551</c:v>
                </c:pt>
                <c:pt idx="2081">
                  <c:v>10.556100000000001</c:v>
                </c:pt>
                <c:pt idx="2082">
                  <c:v>10.561199999999999</c:v>
                </c:pt>
                <c:pt idx="2083">
                  <c:v>10.5663</c:v>
                </c:pt>
                <c:pt idx="2084">
                  <c:v>10.571400000000001</c:v>
                </c:pt>
                <c:pt idx="2085">
                  <c:v>10.576499999999999</c:v>
                </c:pt>
                <c:pt idx="2086">
                  <c:v>10.5816</c:v>
                </c:pt>
                <c:pt idx="2087">
                  <c:v>10.5867</c:v>
                </c:pt>
                <c:pt idx="2088">
                  <c:v>10.591799999999999</c:v>
                </c:pt>
                <c:pt idx="2089">
                  <c:v>10.5969</c:v>
                </c:pt>
                <c:pt idx="2090">
                  <c:v>10.602</c:v>
                </c:pt>
                <c:pt idx="2091">
                  <c:v>10.607100000000001</c:v>
                </c:pt>
                <c:pt idx="2092">
                  <c:v>10.6122</c:v>
                </c:pt>
                <c:pt idx="2093">
                  <c:v>10.6173</c:v>
                </c:pt>
                <c:pt idx="2094">
                  <c:v>10.622400000000001</c:v>
                </c:pt>
                <c:pt idx="2095">
                  <c:v>10.6275</c:v>
                </c:pt>
                <c:pt idx="2096">
                  <c:v>10.6326</c:v>
                </c:pt>
                <c:pt idx="2097">
                  <c:v>10.637700000000001</c:v>
                </c:pt>
                <c:pt idx="2098">
                  <c:v>10.642799999999999</c:v>
                </c:pt>
                <c:pt idx="2099">
                  <c:v>10.6479</c:v>
                </c:pt>
                <c:pt idx="2100">
                  <c:v>10.653</c:v>
                </c:pt>
                <c:pt idx="2101">
                  <c:v>10.658099999999999</c:v>
                </c:pt>
                <c:pt idx="2102">
                  <c:v>10.6632</c:v>
                </c:pt>
                <c:pt idx="2103">
                  <c:v>10.6683</c:v>
                </c:pt>
                <c:pt idx="2104">
                  <c:v>10.673400000000001</c:v>
                </c:pt>
                <c:pt idx="2105">
                  <c:v>10.6785</c:v>
                </c:pt>
                <c:pt idx="2106">
                  <c:v>10.6836</c:v>
                </c:pt>
                <c:pt idx="2107">
                  <c:v>10.688700000000001</c:v>
                </c:pt>
                <c:pt idx="2108">
                  <c:v>10.6938</c:v>
                </c:pt>
                <c:pt idx="2109">
                  <c:v>10.6989</c:v>
                </c:pt>
                <c:pt idx="2110">
                  <c:v>10.704000000000001</c:v>
                </c:pt>
                <c:pt idx="2111">
                  <c:v>10.709099999999999</c:v>
                </c:pt>
                <c:pt idx="2112">
                  <c:v>10.7142</c:v>
                </c:pt>
                <c:pt idx="2113">
                  <c:v>10.7193</c:v>
                </c:pt>
                <c:pt idx="2114">
                  <c:v>10.724399999999999</c:v>
                </c:pt>
                <c:pt idx="2115">
                  <c:v>10.7295</c:v>
                </c:pt>
                <c:pt idx="2116">
                  <c:v>10.7346</c:v>
                </c:pt>
                <c:pt idx="2117">
                  <c:v>10.739699999999999</c:v>
                </c:pt>
                <c:pt idx="2118">
                  <c:v>10.7448</c:v>
                </c:pt>
                <c:pt idx="2119">
                  <c:v>10.7499</c:v>
                </c:pt>
                <c:pt idx="2120">
                  <c:v>10.755000000000001</c:v>
                </c:pt>
                <c:pt idx="2121">
                  <c:v>10.7601</c:v>
                </c:pt>
                <c:pt idx="2122">
                  <c:v>10.7652</c:v>
                </c:pt>
                <c:pt idx="2123">
                  <c:v>10.770300000000001</c:v>
                </c:pt>
                <c:pt idx="2124">
                  <c:v>10.775399999999999</c:v>
                </c:pt>
                <c:pt idx="2125">
                  <c:v>10.7805</c:v>
                </c:pt>
                <c:pt idx="2126">
                  <c:v>10.785600000000001</c:v>
                </c:pt>
                <c:pt idx="2127">
                  <c:v>10.790699999999999</c:v>
                </c:pt>
                <c:pt idx="2128">
                  <c:v>10.7958</c:v>
                </c:pt>
                <c:pt idx="2129">
                  <c:v>10.8009</c:v>
                </c:pt>
                <c:pt idx="2130">
                  <c:v>10.805999999999999</c:v>
                </c:pt>
                <c:pt idx="2131">
                  <c:v>10.8111</c:v>
                </c:pt>
                <c:pt idx="2132">
                  <c:v>10.8162</c:v>
                </c:pt>
                <c:pt idx="2133">
                  <c:v>10.821300000000001</c:v>
                </c:pt>
                <c:pt idx="2134">
                  <c:v>10.8264</c:v>
                </c:pt>
                <c:pt idx="2135">
                  <c:v>10.8315</c:v>
                </c:pt>
                <c:pt idx="2136">
                  <c:v>10.836600000000001</c:v>
                </c:pt>
                <c:pt idx="2137">
                  <c:v>10.841699999999999</c:v>
                </c:pt>
                <c:pt idx="2138">
                  <c:v>10.8468</c:v>
                </c:pt>
                <c:pt idx="2139">
                  <c:v>10.851900000000001</c:v>
                </c:pt>
                <c:pt idx="2140">
                  <c:v>10.856999999999999</c:v>
                </c:pt>
                <c:pt idx="2141">
                  <c:v>10.8621</c:v>
                </c:pt>
                <c:pt idx="2142">
                  <c:v>10.8672</c:v>
                </c:pt>
                <c:pt idx="2143">
                  <c:v>10.872299999999999</c:v>
                </c:pt>
                <c:pt idx="2144">
                  <c:v>10.8774</c:v>
                </c:pt>
                <c:pt idx="2145">
                  <c:v>10.8825</c:v>
                </c:pt>
                <c:pt idx="2146">
                  <c:v>10.887600000000001</c:v>
                </c:pt>
                <c:pt idx="2147">
                  <c:v>10.8927</c:v>
                </c:pt>
                <c:pt idx="2148">
                  <c:v>10.8978</c:v>
                </c:pt>
                <c:pt idx="2149">
                  <c:v>10.902900000000001</c:v>
                </c:pt>
                <c:pt idx="2150">
                  <c:v>10.907999999999999</c:v>
                </c:pt>
                <c:pt idx="2151">
                  <c:v>10.9131</c:v>
                </c:pt>
                <c:pt idx="2152">
                  <c:v>10.918200000000001</c:v>
                </c:pt>
                <c:pt idx="2153">
                  <c:v>10.923299999999999</c:v>
                </c:pt>
                <c:pt idx="2154">
                  <c:v>10.9284</c:v>
                </c:pt>
                <c:pt idx="2155">
                  <c:v>10.9335</c:v>
                </c:pt>
                <c:pt idx="2156">
                  <c:v>10.938599999999999</c:v>
                </c:pt>
                <c:pt idx="2157">
                  <c:v>10.9437</c:v>
                </c:pt>
                <c:pt idx="2158">
                  <c:v>10.9488</c:v>
                </c:pt>
                <c:pt idx="2159">
                  <c:v>10.953900000000001</c:v>
                </c:pt>
                <c:pt idx="2160">
                  <c:v>10.959</c:v>
                </c:pt>
                <c:pt idx="2161">
                  <c:v>10.9641</c:v>
                </c:pt>
                <c:pt idx="2162">
                  <c:v>10.969200000000001</c:v>
                </c:pt>
                <c:pt idx="2163">
                  <c:v>10.974299999999999</c:v>
                </c:pt>
                <c:pt idx="2164">
                  <c:v>10.9794</c:v>
                </c:pt>
                <c:pt idx="2165">
                  <c:v>10.984500000000001</c:v>
                </c:pt>
                <c:pt idx="2166">
                  <c:v>10.989599999999999</c:v>
                </c:pt>
                <c:pt idx="2167">
                  <c:v>10.9947</c:v>
                </c:pt>
                <c:pt idx="2168">
                  <c:v>10.9998</c:v>
                </c:pt>
                <c:pt idx="2169">
                  <c:v>11.004899999999999</c:v>
                </c:pt>
                <c:pt idx="2170">
                  <c:v>11.01</c:v>
                </c:pt>
                <c:pt idx="2171">
                  <c:v>11.0151</c:v>
                </c:pt>
                <c:pt idx="2172">
                  <c:v>11.020200000000001</c:v>
                </c:pt>
                <c:pt idx="2173">
                  <c:v>11.0253</c:v>
                </c:pt>
                <c:pt idx="2174">
                  <c:v>11.0304</c:v>
                </c:pt>
                <c:pt idx="2175">
                  <c:v>11.035500000000001</c:v>
                </c:pt>
                <c:pt idx="2176">
                  <c:v>11.0406</c:v>
                </c:pt>
                <c:pt idx="2177">
                  <c:v>11.0457</c:v>
                </c:pt>
                <c:pt idx="2178">
                  <c:v>11.050800000000001</c:v>
                </c:pt>
                <c:pt idx="2179">
                  <c:v>11.055899999999999</c:v>
                </c:pt>
                <c:pt idx="2180">
                  <c:v>11.061</c:v>
                </c:pt>
                <c:pt idx="2181">
                  <c:v>11.0661</c:v>
                </c:pt>
                <c:pt idx="2182">
                  <c:v>11.071199999999999</c:v>
                </c:pt>
                <c:pt idx="2183">
                  <c:v>11.0763</c:v>
                </c:pt>
                <c:pt idx="2184">
                  <c:v>11.0814</c:v>
                </c:pt>
                <c:pt idx="2185">
                  <c:v>11.086499999999999</c:v>
                </c:pt>
                <c:pt idx="2186">
                  <c:v>11.0916</c:v>
                </c:pt>
                <c:pt idx="2187">
                  <c:v>11.0967</c:v>
                </c:pt>
                <c:pt idx="2188">
                  <c:v>11.101800000000001</c:v>
                </c:pt>
                <c:pt idx="2189">
                  <c:v>11.1069</c:v>
                </c:pt>
                <c:pt idx="2190">
                  <c:v>11.112</c:v>
                </c:pt>
                <c:pt idx="2191">
                  <c:v>11.117100000000001</c:v>
                </c:pt>
                <c:pt idx="2192">
                  <c:v>11.122199999999999</c:v>
                </c:pt>
                <c:pt idx="2193">
                  <c:v>11.1273</c:v>
                </c:pt>
                <c:pt idx="2194">
                  <c:v>11.132400000000001</c:v>
                </c:pt>
                <c:pt idx="2195">
                  <c:v>11.137499999999999</c:v>
                </c:pt>
                <c:pt idx="2196">
                  <c:v>11.1426</c:v>
                </c:pt>
                <c:pt idx="2197">
                  <c:v>11.1477</c:v>
                </c:pt>
                <c:pt idx="2198">
                  <c:v>11.152799999999999</c:v>
                </c:pt>
                <c:pt idx="2199">
                  <c:v>11.1579</c:v>
                </c:pt>
                <c:pt idx="2200">
                  <c:v>11.163</c:v>
                </c:pt>
                <c:pt idx="2201">
                  <c:v>11.168100000000001</c:v>
                </c:pt>
                <c:pt idx="2202">
                  <c:v>11.1732</c:v>
                </c:pt>
                <c:pt idx="2203">
                  <c:v>11.1783</c:v>
                </c:pt>
                <c:pt idx="2204">
                  <c:v>11.183400000000001</c:v>
                </c:pt>
                <c:pt idx="2205">
                  <c:v>11.188499999999999</c:v>
                </c:pt>
                <c:pt idx="2206">
                  <c:v>11.1936</c:v>
                </c:pt>
                <c:pt idx="2207">
                  <c:v>11.198700000000001</c:v>
                </c:pt>
                <c:pt idx="2208">
                  <c:v>11.203799999999999</c:v>
                </c:pt>
                <c:pt idx="2209">
                  <c:v>11.2089</c:v>
                </c:pt>
                <c:pt idx="2210">
                  <c:v>11.214</c:v>
                </c:pt>
                <c:pt idx="2211">
                  <c:v>11.219099999999999</c:v>
                </c:pt>
                <c:pt idx="2212">
                  <c:v>11.2242</c:v>
                </c:pt>
                <c:pt idx="2213">
                  <c:v>11.2293</c:v>
                </c:pt>
                <c:pt idx="2214">
                  <c:v>11.234400000000001</c:v>
                </c:pt>
                <c:pt idx="2215">
                  <c:v>11.2395</c:v>
                </c:pt>
                <c:pt idx="2216">
                  <c:v>11.2446</c:v>
                </c:pt>
                <c:pt idx="2217">
                  <c:v>11.249700000000001</c:v>
                </c:pt>
                <c:pt idx="2218">
                  <c:v>11.254799999999999</c:v>
                </c:pt>
                <c:pt idx="2219">
                  <c:v>11.2599</c:v>
                </c:pt>
                <c:pt idx="2220">
                  <c:v>11.265000000000001</c:v>
                </c:pt>
                <c:pt idx="2221">
                  <c:v>11.270099999999999</c:v>
                </c:pt>
                <c:pt idx="2222">
                  <c:v>11.2752</c:v>
                </c:pt>
                <c:pt idx="2223">
                  <c:v>11.2803</c:v>
                </c:pt>
                <c:pt idx="2224">
                  <c:v>11.285399999999999</c:v>
                </c:pt>
                <c:pt idx="2225">
                  <c:v>11.2905</c:v>
                </c:pt>
                <c:pt idx="2226">
                  <c:v>11.2956</c:v>
                </c:pt>
                <c:pt idx="2227">
                  <c:v>11.300700000000001</c:v>
                </c:pt>
                <c:pt idx="2228">
                  <c:v>11.3058</c:v>
                </c:pt>
                <c:pt idx="2229">
                  <c:v>11.3109</c:v>
                </c:pt>
                <c:pt idx="2230">
                  <c:v>11.316000000000001</c:v>
                </c:pt>
                <c:pt idx="2231">
                  <c:v>11.321099999999999</c:v>
                </c:pt>
                <c:pt idx="2232">
                  <c:v>11.3262</c:v>
                </c:pt>
                <c:pt idx="2233">
                  <c:v>11.331300000000001</c:v>
                </c:pt>
                <c:pt idx="2234">
                  <c:v>11.336399999999999</c:v>
                </c:pt>
                <c:pt idx="2235">
                  <c:v>11.3415</c:v>
                </c:pt>
                <c:pt idx="2236">
                  <c:v>11.346500000000001</c:v>
                </c:pt>
                <c:pt idx="2237">
                  <c:v>11.351599999999999</c:v>
                </c:pt>
                <c:pt idx="2238">
                  <c:v>11.3567</c:v>
                </c:pt>
                <c:pt idx="2239">
                  <c:v>11.361800000000001</c:v>
                </c:pt>
                <c:pt idx="2240">
                  <c:v>11.366899999999999</c:v>
                </c:pt>
                <c:pt idx="2241">
                  <c:v>11.372</c:v>
                </c:pt>
                <c:pt idx="2242">
                  <c:v>11.3771</c:v>
                </c:pt>
                <c:pt idx="2243">
                  <c:v>11.382199999999999</c:v>
                </c:pt>
                <c:pt idx="2244">
                  <c:v>11.3873</c:v>
                </c:pt>
                <c:pt idx="2245">
                  <c:v>11.3924</c:v>
                </c:pt>
                <c:pt idx="2246">
                  <c:v>11.397500000000001</c:v>
                </c:pt>
                <c:pt idx="2247">
                  <c:v>11.4026</c:v>
                </c:pt>
                <c:pt idx="2248">
                  <c:v>11.4077</c:v>
                </c:pt>
                <c:pt idx="2249">
                  <c:v>11.412800000000001</c:v>
                </c:pt>
                <c:pt idx="2250">
                  <c:v>11.417899999999999</c:v>
                </c:pt>
                <c:pt idx="2251">
                  <c:v>11.423</c:v>
                </c:pt>
                <c:pt idx="2252">
                  <c:v>11.428100000000001</c:v>
                </c:pt>
                <c:pt idx="2253">
                  <c:v>11.433199999999999</c:v>
                </c:pt>
                <c:pt idx="2254">
                  <c:v>11.4383</c:v>
                </c:pt>
                <c:pt idx="2255">
                  <c:v>11.4434</c:v>
                </c:pt>
                <c:pt idx="2256">
                  <c:v>11.448499999999999</c:v>
                </c:pt>
                <c:pt idx="2257">
                  <c:v>11.4536</c:v>
                </c:pt>
                <c:pt idx="2258">
                  <c:v>11.4587</c:v>
                </c:pt>
                <c:pt idx="2259">
                  <c:v>11.463800000000001</c:v>
                </c:pt>
                <c:pt idx="2260">
                  <c:v>11.4689</c:v>
                </c:pt>
                <c:pt idx="2261">
                  <c:v>11.474</c:v>
                </c:pt>
                <c:pt idx="2262">
                  <c:v>11.479100000000001</c:v>
                </c:pt>
                <c:pt idx="2263">
                  <c:v>11.4842</c:v>
                </c:pt>
                <c:pt idx="2264">
                  <c:v>11.4893</c:v>
                </c:pt>
                <c:pt idx="2265">
                  <c:v>11.494400000000001</c:v>
                </c:pt>
                <c:pt idx="2266">
                  <c:v>11.499499999999999</c:v>
                </c:pt>
                <c:pt idx="2267">
                  <c:v>11.5046</c:v>
                </c:pt>
                <c:pt idx="2268">
                  <c:v>11.5097</c:v>
                </c:pt>
                <c:pt idx="2269">
                  <c:v>11.514799999999999</c:v>
                </c:pt>
                <c:pt idx="2270">
                  <c:v>11.5199</c:v>
                </c:pt>
                <c:pt idx="2271">
                  <c:v>11.525</c:v>
                </c:pt>
                <c:pt idx="2272">
                  <c:v>11.530099999999999</c:v>
                </c:pt>
                <c:pt idx="2273">
                  <c:v>11.5352</c:v>
                </c:pt>
                <c:pt idx="2274">
                  <c:v>11.5403</c:v>
                </c:pt>
                <c:pt idx="2275">
                  <c:v>11.545400000000001</c:v>
                </c:pt>
                <c:pt idx="2276">
                  <c:v>11.5505</c:v>
                </c:pt>
                <c:pt idx="2277">
                  <c:v>11.5556</c:v>
                </c:pt>
                <c:pt idx="2278">
                  <c:v>11.560700000000001</c:v>
                </c:pt>
                <c:pt idx="2279">
                  <c:v>11.565799999999999</c:v>
                </c:pt>
                <c:pt idx="2280">
                  <c:v>11.5709</c:v>
                </c:pt>
                <c:pt idx="2281">
                  <c:v>11.576000000000001</c:v>
                </c:pt>
                <c:pt idx="2282">
                  <c:v>11.581099999999999</c:v>
                </c:pt>
                <c:pt idx="2283">
                  <c:v>11.5862</c:v>
                </c:pt>
                <c:pt idx="2284">
                  <c:v>11.5913</c:v>
                </c:pt>
                <c:pt idx="2285">
                  <c:v>11.596399999999999</c:v>
                </c:pt>
                <c:pt idx="2286">
                  <c:v>11.6015</c:v>
                </c:pt>
                <c:pt idx="2287">
                  <c:v>11.6066</c:v>
                </c:pt>
                <c:pt idx="2288">
                  <c:v>11.611700000000001</c:v>
                </c:pt>
                <c:pt idx="2289">
                  <c:v>11.6168</c:v>
                </c:pt>
                <c:pt idx="2290">
                  <c:v>11.6219</c:v>
                </c:pt>
                <c:pt idx="2291">
                  <c:v>11.627000000000001</c:v>
                </c:pt>
                <c:pt idx="2292">
                  <c:v>11.632099999999999</c:v>
                </c:pt>
                <c:pt idx="2293">
                  <c:v>11.6372</c:v>
                </c:pt>
                <c:pt idx="2294">
                  <c:v>11.642300000000001</c:v>
                </c:pt>
                <c:pt idx="2295">
                  <c:v>11.647399999999999</c:v>
                </c:pt>
                <c:pt idx="2296">
                  <c:v>11.6525</c:v>
                </c:pt>
                <c:pt idx="2297">
                  <c:v>11.6576</c:v>
                </c:pt>
                <c:pt idx="2298">
                  <c:v>11.662699999999999</c:v>
                </c:pt>
                <c:pt idx="2299">
                  <c:v>11.6678</c:v>
                </c:pt>
                <c:pt idx="2300">
                  <c:v>11.6729</c:v>
                </c:pt>
                <c:pt idx="2301">
                  <c:v>11.678000000000001</c:v>
                </c:pt>
                <c:pt idx="2302">
                  <c:v>11.6831</c:v>
                </c:pt>
                <c:pt idx="2303">
                  <c:v>11.6882</c:v>
                </c:pt>
                <c:pt idx="2304">
                  <c:v>11.693300000000001</c:v>
                </c:pt>
                <c:pt idx="2305">
                  <c:v>11.698399999999999</c:v>
                </c:pt>
                <c:pt idx="2306">
                  <c:v>11.7035</c:v>
                </c:pt>
                <c:pt idx="2307">
                  <c:v>11.708600000000001</c:v>
                </c:pt>
                <c:pt idx="2308">
                  <c:v>11.713699999999999</c:v>
                </c:pt>
                <c:pt idx="2309">
                  <c:v>11.7188</c:v>
                </c:pt>
                <c:pt idx="2310">
                  <c:v>11.7239</c:v>
                </c:pt>
                <c:pt idx="2311">
                  <c:v>11.728999999999999</c:v>
                </c:pt>
                <c:pt idx="2312">
                  <c:v>11.7341</c:v>
                </c:pt>
                <c:pt idx="2313">
                  <c:v>11.7392</c:v>
                </c:pt>
                <c:pt idx="2314">
                  <c:v>11.744300000000001</c:v>
                </c:pt>
                <c:pt idx="2315">
                  <c:v>11.7494</c:v>
                </c:pt>
                <c:pt idx="2316">
                  <c:v>11.7545</c:v>
                </c:pt>
                <c:pt idx="2317">
                  <c:v>11.759600000000001</c:v>
                </c:pt>
                <c:pt idx="2318">
                  <c:v>11.764699999999999</c:v>
                </c:pt>
                <c:pt idx="2319">
                  <c:v>11.7698</c:v>
                </c:pt>
                <c:pt idx="2320">
                  <c:v>11.774900000000001</c:v>
                </c:pt>
                <c:pt idx="2321">
                  <c:v>11.78</c:v>
                </c:pt>
                <c:pt idx="2322">
                  <c:v>11.7851</c:v>
                </c:pt>
                <c:pt idx="2323">
                  <c:v>11.7902</c:v>
                </c:pt>
                <c:pt idx="2324">
                  <c:v>11.795299999999999</c:v>
                </c:pt>
                <c:pt idx="2325">
                  <c:v>11.8004</c:v>
                </c:pt>
                <c:pt idx="2326">
                  <c:v>11.8055</c:v>
                </c:pt>
                <c:pt idx="2327">
                  <c:v>11.810600000000001</c:v>
                </c:pt>
                <c:pt idx="2328">
                  <c:v>11.8157</c:v>
                </c:pt>
                <c:pt idx="2329">
                  <c:v>11.8208</c:v>
                </c:pt>
                <c:pt idx="2330">
                  <c:v>11.825900000000001</c:v>
                </c:pt>
                <c:pt idx="2331">
                  <c:v>11.831</c:v>
                </c:pt>
                <c:pt idx="2332">
                  <c:v>11.8361</c:v>
                </c:pt>
                <c:pt idx="2333">
                  <c:v>11.841200000000001</c:v>
                </c:pt>
                <c:pt idx="2334">
                  <c:v>11.846299999999999</c:v>
                </c:pt>
                <c:pt idx="2335">
                  <c:v>11.8514</c:v>
                </c:pt>
                <c:pt idx="2336">
                  <c:v>11.8565</c:v>
                </c:pt>
                <c:pt idx="2337">
                  <c:v>11.861599999999999</c:v>
                </c:pt>
                <c:pt idx="2338">
                  <c:v>11.8667</c:v>
                </c:pt>
                <c:pt idx="2339">
                  <c:v>11.8718</c:v>
                </c:pt>
                <c:pt idx="2340">
                  <c:v>11.876899999999999</c:v>
                </c:pt>
                <c:pt idx="2341">
                  <c:v>11.882</c:v>
                </c:pt>
                <c:pt idx="2342">
                  <c:v>11.8871</c:v>
                </c:pt>
                <c:pt idx="2343">
                  <c:v>11.892200000000001</c:v>
                </c:pt>
                <c:pt idx="2344">
                  <c:v>11.8973</c:v>
                </c:pt>
                <c:pt idx="2345">
                  <c:v>11.9024</c:v>
                </c:pt>
                <c:pt idx="2346">
                  <c:v>11.907500000000001</c:v>
                </c:pt>
                <c:pt idx="2347">
                  <c:v>11.912599999999999</c:v>
                </c:pt>
                <c:pt idx="2348">
                  <c:v>11.9177</c:v>
                </c:pt>
                <c:pt idx="2349">
                  <c:v>11.922800000000001</c:v>
                </c:pt>
                <c:pt idx="2350">
                  <c:v>11.927899999999999</c:v>
                </c:pt>
                <c:pt idx="2351">
                  <c:v>11.933</c:v>
                </c:pt>
                <c:pt idx="2352">
                  <c:v>11.9381</c:v>
                </c:pt>
                <c:pt idx="2353">
                  <c:v>11.943199999999999</c:v>
                </c:pt>
                <c:pt idx="2354">
                  <c:v>11.9483</c:v>
                </c:pt>
                <c:pt idx="2355">
                  <c:v>11.9534</c:v>
                </c:pt>
                <c:pt idx="2356">
                  <c:v>11.958500000000001</c:v>
                </c:pt>
                <c:pt idx="2357">
                  <c:v>11.9636</c:v>
                </c:pt>
                <c:pt idx="2358">
                  <c:v>11.9687</c:v>
                </c:pt>
                <c:pt idx="2359">
                  <c:v>11.973800000000001</c:v>
                </c:pt>
                <c:pt idx="2360">
                  <c:v>11.978899999999999</c:v>
                </c:pt>
                <c:pt idx="2361">
                  <c:v>11.984</c:v>
                </c:pt>
                <c:pt idx="2362">
                  <c:v>11.989100000000001</c:v>
                </c:pt>
                <c:pt idx="2363">
                  <c:v>11.994199999999999</c:v>
                </c:pt>
                <c:pt idx="2364">
                  <c:v>11.9993</c:v>
                </c:pt>
                <c:pt idx="2365">
                  <c:v>12.0044</c:v>
                </c:pt>
                <c:pt idx="2366">
                  <c:v>12.009499999999999</c:v>
                </c:pt>
                <c:pt idx="2367">
                  <c:v>12.0146</c:v>
                </c:pt>
                <c:pt idx="2368">
                  <c:v>12.0197</c:v>
                </c:pt>
                <c:pt idx="2369">
                  <c:v>12.024800000000001</c:v>
                </c:pt>
                <c:pt idx="2370">
                  <c:v>12.0299</c:v>
                </c:pt>
                <c:pt idx="2371">
                  <c:v>12.035</c:v>
                </c:pt>
                <c:pt idx="2372">
                  <c:v>12.040100000000001</c:v>
                </c:pt>
                <c:pt idx="2373">
                  <c:v>12.045199999999999</c:v>
                </c:pt>
                <c:pt idx="2374">
                  <c:v>12.0503</c:v>
                </c:pt>
                <c:pt idx="2375">
                  <c:v>12.055400000000001</c:v>
                </c:pt>
                <c:pt idx="2376">
                  <c:v>12.060499999999999</c:v>
                </c:pt>
                <c:pt idx="2377">
                  <c:v>12.0656</c:v>
                </c:pt>
                <c:pt idx="2378">
                  <c:v>12.0707</c:v>
                </c:pt>
                <c:pt idx="2379">
                  <c:v>12.075799999999999</c:v>
                </c:pt>
                <c:pt idx="2380">
                  <c:v>12.0809</c:v>
                </c:pt>
                <c:pt idx="2381">
                  <c:v>12.086</c:v>
                </c:pt>
                <c:pt idx="2382">
                  <c:v>12.091100000000001</c:v>
                </c:pt>
                <c:pt idx="2383">
                  <c:v>12.0962</c:v>
                </c:pt>
                <c:pt idx="2384">
                  <c:v>12.1013</c:v>
                </c:pt>
                <c:pt idx="2385">
                  <c:v>12.106400000000001</c:v>
                </c:pt>
                <c:pt idx="2386">
                  <c:v>12.111499999999999</c:v>
                </c:pt>
                <c:pt idx="2387">
                  <c:v>12.1166</c:v>
                </c:pt>
                <c:pt idx="2388">
                  <c:v>12.121700000000001</c:v>
                </c:pt>
                <c:pt idx="2389">
                  <c:v>12.126799999999999</c:v>
                </c:pt>
                <c:pt idx="2390">
                  <c:v>12.1319</c:v>
                </c:pt>
                <c:pt idx="2391">
                  <c:v>12.137</c:v>
                </c:pt>
                <c:pt idx="2392">
                  <c:v>12.142099999999999</c:v>
                </c:pt>
                <c:pt idx="2393">
                  <c:v>12.1472</c:v>
                </c:pt>
                <c:pt idx="2394">
                  <c:v>12.1523</c:v>
                </c:pt>
                <c:pt idx="2395">
                  <c:v>12.157400000000001</c:v>
                </c:pt>
                <c:pt idx="2396">
                  <c:v>12.1625</c:v>
                </c:pt>
                <c:pt idx="2397">
                  <c:v>12.1676</c:v>
                </c:pt>
                <c:pt idx="2398">
                  <c:v>12.172700000000001</c:v>
                </c:pt>
                <c:pt idx="2399">
                  <c:v>12.1778</c:v>
                </c:pt>
                <c:pt idx="2400">
                  <c:v>12.1829</c:v>
                </c:pt>
                <c:pt idx="2401">
                  <c:v>12.188000000000001</c:v>
                </c:pt>
                <c:pt idx="2402">
                  <c:v>12.193099999999999</c:v>
                </c:pt>
                <c:pt idx="2403">
                  <c:v>12.1982</c:v>
                </c:pt>
                <c:pt idx="2404">
                  <c:v>12.2033</c:v>
                </c:pt>
                <c:pt idx="2405">
                  <c:v>12.208399999999999</c:v>
                </c:pt>
                <c:pt idx="2406">
                  <c:v>12.2135</c:v>
                </c:pt>
                <c:pt idx="2407">
                  <c:v>12.2186</c:v>
                </c:pt>
                <c:pt idx="2408">
                  <c:v>12.223699999999999</c:v>
                </c:pt>
                <c:pt idx="2409">
                  <c:v>12.2288</c:v>
                </c:pt>
                <c:pt idx="2410">
                  <c:v>12.2339</c:v>
                </c:pt>
                <c:pt idx="2411">
                  <c:v>12.239000000000001</c:v>
                </c:pt>
                <c:pt idx="2412">
                  <c:v>12.2441</c:v>
                </c:pt>
                <c:pt idx="2413">
                  <c:v>12.2492</c:v>
                </c:pt>
                <c:pt idx="2414">
                  <c:v>12.254300000000001</c:v>
                </c:pt>
                <c:pt idx="2415">
                  <c:v>12.259399999999999</c:v>
                </c:pt>
                <c:pt idx="2416">
                  <c:v>12.2645</c:v>
                </c:pt>
                <c:pt idx="2417">
                  <c:v>12.269600000000001</c:v>
                </c:pt>
                <c:pt idx="2418">
                  <c:v>12.274699999999999</c:v>
                </c:pt>
                <c:pt idx="2419">
                  <c:v>12.2798</c:v>
                </c:pt>
                <c:pt idx="2420">
                  <c:v>12.2849</c:v>
                </c:pt>
                <c:pt idx="2421">
                  <c:v>12.29</c:v>
                </c:pt>
                <c:pt idx="2422">
                  <c:v>12.2951</c:v>
                </c:pt>
                <c:pt idx="2423">
                  <c:v>12.3002</c:v>
                </c:pt>
                <c:pt idx="2424">
                  <c:v>12.305300000000001</c:v>
                </c:pt>
                <c:pt idx="2425">
                  <c:v>12.3104</c:v>
                </c:pt>
                <c:pt idx="2426">
                  <c:v>12.3155</c:v>
                </c:pt>
                <c:pt idx="2427">
                  <c:v>12.320600000000001</c:v>
                </c:pt>
                <c:pt idx="2428">
                  <c:v>12.325699999999999</c:v>
                </c:pt>
                <c:pt idx="2429">
                  <c:v>12.3308</c:v>
                </c:pt>
                <c:pt idx="2430">
                  <c:v>12.335900000000001</c:v>
                </c:pt>
                <c:pt idx="2431">
                  <c:v>12.340999999999999</c:v>
                </c:pt>
                <c:pt idx="2432">
                  <c:v>12.3461</c:v>
                </c:pt>
                <c:pt idx="2433">
                  <c:v>12.3512</c:v>
                </c:pt>
                <c:pt idx="2434">
                  <c:v>12.356299999999999</c:v>
                </c:pt>
                <c:pt idx="2435">
                  <c:v>12.3614</c:v>
                </c:pt>
                <c:pt idx="2436">
                  <c:v>12.3665</c:v>
                </c:pt>
                <c:pt idx="2437">
                  <c:v>12.371600000000001</c:v>
                </c:pt>
                <c:pt idx="2438">
                  <c:v>12.3767</c:v>
                </c:pt>
                <c:pt idx="2439">
                  <c:v>12.3818</c:v>
                </c:pt>
                <c:pt idx="2440">
                  <c:v>12.386900000000001</c:v>
                </c:pt>
                <c:pt idx="2441">
                  <c:v>12.391999999999999</c:v>
                </c:pt>
                <c:pt idx="2442">
                  <c:v>12.3971</c:v>
                </c:pt>
                <c:pt idx="2443">
                  <c:v>12.402200000000001</c:v>
                </c:pt>
                <c:pt idx="2444">
                  <c:v>12.407299999999999</c:v>
                </c:pt>
                <c:pt idx="2445">
                  <c:v>12.4124</c:v>
                </c:pt>
                <c:pt idx="2446">
                  <c:v>12.4175</c:v>
                </c:pt>
                <c:pt idx="2447">
                  <c:v>12.422599999999999</c:v>
                </c:pt>
                <c:pt idx="2448">
                  <c:v>12.4277</c:v>
                </c:pt>
                <c:pt idx="2449">
                  <c:v>12.4328</c:v>
                </c:pt>
                <c:pt idx="2450">
                  <c:v>12.437900000000001</c:v>
                </c:pt>
                <c:pt idx="2451">
                  <c:v>12.443</c:v>
                </c:pt>
                <c:pt idx="2452">
                  <c:v>12.4481</c:v>
                </c:pt>
                <c:pt idx="2453">
                  <c:v>12.453200000000001</c:v>
                </c:pt>
                <c:pt idx="2454">
                  <c:v>12.458299999999999</c:v>
                </c:pt>
                <c:pt idx="2455">
                  <c:v>12.4634</c:v>
                </c:pt>
                <c:pt idx="2456">
                  <c:v>12.468500000000001</c:v>
                </c:pt>
                <c:pt idx="2457">
                  <c:v>12.473599999999999</c:v>
                </c:pt>
                <c:pt idx="2458">
                  <c:v>12.4787</c:v>
                </c:pt>
                <c:pt idx="2459">
                  <c:v>12.4838</c:v>
                </c:pt>
                <c:pt idx="2460">
                  <c:v>12.488899999999999</c:v>
                </c:pt>
                <c:pt idx="2461">
                  <c:v>12.494</c:v>
                </c:pt>
                <c:pt idx="2462">
                  <c:v>12.4991</c:v>
                </c:pt>
                <c:pt idx="2463">
                  <c:v>12.504200000000001</c:v>
                </c:pt>
                <c:pt idx="2464">
                  <c:v>12.5093</c:v>
                </c:pt>
                <c:pt idx="2465">
                  <c:v>12.5144</c:v>
                </c:pt>
                <c:pt idx="2466">
                  <c:v>12.519500000000001</c:v>
                </c:pt>
                <c:pt idx="2467">
                  <c:v>12.5246</c:v>
                </c:pt>
                <c:pt idx="2468">
                  <c:v>12.5297</c:v>
                </c:pt>
                <c:pt idx="2469">
                  <c:v>12.534800000000001</c:v>
                </c:pt>
                <c:pt idx="2470">
                  <c:v>12.539899999999999</c:v>
                </c:pt>
                <c:pt idx="2471">
                  <c:v>12.5449</c:v>
                </c:pt>
                <c:pt idx="2472">
                  <c:v>12.55</c:v>
                </c:pt>
                <c:pt idx="2473">
                  <c:v>12.555099999999999</c:v>
                </c:pt>
                <c:pt idx="2474">
                  <c:v>12.5602</c:v>
                </c:pt>
                <c:pt idx="2475">
                  <c:v>12.565300000000001</c:v>
                </c:pt>
                <c:pt idx="2476">
                  <c:v>12.570399999999999</c:v>
                </c:pt>
                <c:pt idx="2477">
                  <c:v>12.5755</c:v>
                </c:pt>
                <c:pt idx="2478">
                  <c:v>12.5806</c:v>
                </c:pt>
                <c:pt idx="2479">
                  <c:v>12.585699999999999</c:v>
                </c:pt>
                <c:pt idx="2480">
                  <c:v>12.5908</c:v>
                </c:pt>
                <c:pt idx="2481">
                  <c:v>12.5959</c:v>
                </c:pt>
                <c:pt idx="2482">
                  <c:v>12.601000000000001</c:v>
                </c:pt>
                <c:pt idx="2483">
                  <c:v>12.6061</c:v>
                </c:pt>
                <c:pt idx="2484">
                  <c:v>12.6112</c:v>
                </c:pt>
                <c:pt idx="2485">
                  <c:v>12.616300000000001</c:v>
                </c:pt>
                <c:pt idx="2486">
                  <c:v>12.6214</c:v>
                </c:pt>
                <c:pt idx="2487">
                  <c:v>12.6265</c:v>
                </c:pt>
                <c:pt idx="2488">
                  <c:v>12.631600000000001</c:v>
                </c:pt>
                <c:pt idx="2489">
                  <c:v>12.636699999999999</c:v>
                </c:pt>
                <c:pt idx="2490">
                  <c:v>12.6418</c:v>
                </c:pt>
                <c:pt idx="2491">
                  <c:v>12.6469</c:v>
                </c:pt>
                <c:pt idx="2492">
                  <c:v>12.651999999999999</c:v>
                </c:pt>
                <c:pt idx="2493">
                  <c:v>12.6571</c:v>
                </c:pt>
                <c:pt idx="2494">
                  <c:v>12.6622</c:v>
                </c:pt>
                <c:pt idx="2495">
                  <c:v>12.667299999999999</c:v>
                </c:pt>
                <c:pt idx="2496">
                  <c:v>12.6724</c:v>
                </c:pt>
                <c:pt idx="2497">
                  <c:v>12.6775</c:v>
                </c:pt>
                <c:pt idx="2498">
                  <c:v>12.682600000000001</c:v>
                </c:pt>
                <c:pt idx="2499">
                  <c:v>12.6877</c:v>
                </c:pt>
                <c:pt idx="2500">
                  <c:v>12.6928</c:v>
                </c:pt>
                <c:pt idx="2501">
                  <c:v>12.697900000000001</c:v>
                </c:pt>
                <c:pt idx="2502">
                  <c:v>12.702999999999999</c:v>
                </c:pt>
                <c:pt idx="2503">
                  <c:v>12.7081</c:v>
                </c:pt>
                <c:pt idx="2504">
                  <c:v>12.713200000000001</c:v>
                </c:pt>
                <c:pt idx="2505">
                  <c:v>12.718299999999999</c:v>
                </c:pt>
                <c:pt idx="2506">
                  <c:v>12.7234</c:v>
                </c:pt>
                <c:pt idx="2507">
                  <c:v>12.7285</c:v>
                </c:pt>
                <c:pt idx="2508">
                  <c:v>12.733599999999999</c:v>
                </c:pt>
                <c:pt idx="2509">
                  <c:v>12.7387</c:v>
                </c:pt>
                <c:pt idx="2510">
                  <c:v>12.7438</c:v>
                </c:pt>
                <c:pt idx="2511">
                  <c:v>12.748900000000001</c:v>
                </c:pt>
                <c:pt idx="2512">
                  <c:v>12.754</c:v>
                </c:pt>
                <c:pt idx="2513">
                  <c:v>12.7591</c:v>
                </c:pt>
                <c:pt idx="2514">
                  <c:v>12.764200000000001</c:v>
                </c:pt>
                <c:pt idx="2515">
                  <c:v>12.769299999999999</c:v>
                </c:pt>
                <c:pt idx="2516">
                  <c:v>12.7744</c:v>
                </c:pt>
                <c:pt idx="2517">
                  <c:v>12.779500000000001</c:v>
                </c:pt>
                <c:pt idx="2518">
                  <c:v>12.784599999999999</c:v>
                </c:pt>
                <c:pt idx="2519">
                  <c:v>12.7897</c:v>
                </c:pt>
                <c:pt idx="2520">
                  <c:v>12.7948</c:v>
                </c:pt>
                <c:pt idx="2521">
                  <c:v>12.799899999999999</c:v>
                </c:pt>
                <c:pt idx="2522">
                  <c:v>12.805</c:v>
                </c:pt>
                <c:pt idx="2523">
                  <c:v>12.8101</c:v>
                </c:pt>
                <c:pt idx="2524">
                  <c:v>12.815200000000001</c:v>
                </c:pt>
                <c:pt idx="2525">
                  <c:v>12.8203</c:v>
                </c:pt>
                <c:pt idx="2526">
                  <c:v>12.8254</c:v>
                </c:pt>
                <c:pt idx="2527">
                  <c:v>12.830500000000001</c:v>
                </c:pt>
                <c:pt idx="2528">
                  <c:v>12.835599999999999</c:v>
                </c:pt>
                <c:pt idx="2529">
                  <c:v>12.8407</c:v>
                </c:pt>
                <c:pt idx="2530">
                  <c:v>12.845800000000001</c:v>
                </c:pt>
                <c:pt idx="2531">
                  <c:v>12.850899999999999</c:v>
                </c:pt>
                <c:pt idx="2532">
                  <c:v>12.856</c:v>
                </c:pt>
                <c:pt idx="2533">
                  <c:v>12.8611</c:v>
                </c:pt>
                <c:pt idx="2534">
                  <c:v>12.866199999999999</c:v>
                </c:pt>
                <c:pt idx="2535">
                  <c:v>12.8713</c:v>
                </c:pt>
                <c:pt idx="2536">
                  <c:v>12.8764</c:v>
                </c:pt>
                <c:pt idx="2537">
                  <c:v>12.881500000000001</c:v>
                </c:pt>
                <c:pt idx="2538">
                  <c:v>12.8866</c:v>
                </c:pt>
                <c:pt idx="2539">
                  <c:v>12.8917</c:v>
                </c:pt>
                <c:pt idx="2540">
                  <c:v>12.896800000000001</c:v>
                </c:pt>
                <c:pt idx="2541">
                  <c:v>12.901899999999999</c:v>
                </c:pt>
                <c:pt idx="2542">
                  <c:v>12.907</c:v>
                </c:pt>
                <c:pt idx="2543">
                  <c:v>12.912100000000001</c:v>
                </c:pt>
                <c:pt idx="2544">
                  <c:v>12.917199999999999</c:v>
                </c:pt>
                <c:pt idx="2545">
                  <c:v>12.9223</c:v>
                </c:pt>
                <c:pt idx="2546">
                  <c:v>12.9274</c:v>
                </c:pt>
                <c:pt idx="2547">
                  <c:v>12.932499999999999</c:v>
                </c:pt>
                <c:pt idx="2548">
                  <c:v>12.9376</c:v>
                </c:pt>
                <c:pt idx="2549">
                  <c:v>12.9427</c:v>
                </c:pt>
                <c:pt idx="2550">
                  <c:v>12.947800000000001</c:v>
                </c:pt>
                <c:pt idx="2551">
                  <c:v>12.9529</c:v>
                </c:pt>
                <c:pt idx="2552">
                  <c:v>12.958</c:v>
                </c:pt>
                <c:pt idx="2553">
                  <c:v>12.963100000000001</c:v>
                </c:pt>
                <c:pt idx="2554">
                  <c:v>12.9682</c:v>
                </c:pt>
                <c:pt idx="2555">
                  <c:v>12.9733</c:v>
                </c:pt>
                <c:pt idx="2556">
                  <c:v>12.978400000000001</c:v>
                </c:pt>
                <c:pt idx="2557">
                  <c:v>12.983499999999999</c:v>
                </c:pt>
                <c:pt idx="2558">
                  <c:v>12.9886</c:v>
                </c:pt>
                <c:pt idx="2559">
                  <c:v>12.9937</c:v>
                </c:pt>
                <c:pt idx="2560">
                  <c:v>12.998799999999999</c:v>
                </c:pt>
                <c:pt idx="2561">
                  <c:v>13.0039</c:v>
                </c:pt>
                <c:pt idx="2562">
                  <c:v>13.009</c:v>
                </c:pt>
                <c:pt idx="2563">
                  <c:v>13.014099999999999</c:v>
                </c:pt>
                <c:pt idx="2564">
                  <c:v>13.0192</c:v>
                </c:pt>
                <c:pt idx="2565">
                  <c:v>13.0243</c:v>
                </c:pt>
                <c:pt idx="2566">
                  <c:v>13.029400000000001</c:v>
                </c:pt>
                <c:pt idx="2567">
                  <c:v>13.0345</c:v>
                </c:pt>
                <c:pt idx="2568">
                  <c:v>13.0396</c:v>
                </c:pt>
                <c:pt idx="2569">
                  <c:v>13.044700000000001</c:v>
                </c:pt>
                <c:pt idx="2570">
                  <c:v>13.049799999999999</c:v>
                </c:pt>
                <c:pt idx="2571">
                  <c:v>13.0549</c:v>
                </c:pt>
                <c:pt idx="2572">
                  <c:v>13.06</c:v>
                </c:pt>
                <c:pt idx="2573">
                  <c:v>13.065099999999999</c:v>
                </c:pt>
                <c:pt idx="2574">
                  <c:v>13.0702</c:v>
                </c:pt>
                <c:pt idx="2575">
                  <c:v>13.0753</c:v>
                </c:pt>
                <c:pt idx="2576">
                  <c:v>13.080399999999999</c:v>
                </c:pt>
                <c:pt idx="2577">
                  <c:v>13.0855</c:v>
                </c:pt>
                <c:pt idx="2578">
                  <c:v>13.0906</c:v>
                </c:pt>
                <c:pt idx="2579">
                  <c:v>13.095700000000001</c:v>
                </c:pt>
                <c:pt idx="2580">
                  <c:v>13.1008</c:v>
                </c:pt>
                <c:pt idx="2581">
                  <c:v>13.1059</c:v>
                </c:pt>
                <c:pt idx="2582">
                  <c:v>13.111000000000001</c:v>
                </c:pt>
                <c:pt idx="2583">
                  <c:v>13.116099999999999</c:v>
                </c:pt>
                <c:pt idx="2584">
                  <c:v>13.1212</c:v>
                </c:pt>
                <c:pt idx="2585">
                  <c:v>13.126300000000001</c:v>
                </c:pt>
                <c:pt idx="2586">
                  <c:v>13.131399999999999</c:v>
                </c:pt>
                <c:pt idx="2587">
                  <c:v>13.1365</c:v>
                </c:pt>
                <c:pt idx="2588">
                  <c:v>13.1416</c:v>
                </c:pt>
                <c:pt idx="2589">
                  <c:v>13.146699999999999</c:v>
                </c:pt>
                <c:pt idx="2590">
                  <c:v>13.1518</c:v>
                </c:pt>
                <c:pt idx="2591">
                  <c:v>13.1569</c:v>
                </c:pt>
                <c:pt idx="2592">
                  <c:v>13.162000000000001</c:v>
                </c:pt>
                <c:pt idx="2593">
                  <c:v>13.1671</c:v>
                </c:pt>
                <c:pt idx="2594">
                  <c:v>13.1722</c:v>
                </c:pt>
                <c:pt idx="2595">
                  <c:v>13.177300000000001</c:v>
                </c:pt>
                <c:pt idx="2596">
                  <c:v>13.182399999999999</c:v>
                </c:pt>
                <c:pt idx="2597">
                  <c:v>13.1875</c:v>
                </c:pt>
                <c:pt idx="2598">
                  <c:v>13.192600000000001</c:v>
                </c:pt>
                <c:pt idx="2599">
                  <c:v>13.197699999999999</c:v>
                </c:pt>
                <c:pt idx="2600">
                  <c:v>13.2028</c:v>
                </c:pt>
                <c:pt idx="2601">
                  <c:v>13.2079</c:v>
                </c:pt>
                <c:pt idx="2602">
                  <c:v>13.212999999999999</c:v>
                </c:pt>
                <c:pt idx="2603">
                  <c:v>13.2181</c:v>
                </c:pt>
                <c:pt idx="2604">
                  <c:v>13.2232</c:v>
                </c:pt>
                <c:pt idx="2605">
                  <c:v>13.228300000000001</c:v>
                </c:pt>
                <c:pt idx="2606">
                  <c:v>13.2334</c:v>
                </c:pt>
                <c:pt idx="2607">
                  <c:v>13.2385</c:v>
                </c:pt>
                <c:pt idx="2608">
                  <c:v>13.243600000000001</c:v>
                </c:pt>
                <c:pt idx="2609">
                  <c:v>13.248699999999999</c:v>
                </c:pt>
                <c:pt idx="2610">
                  <c:v>13.2538</c:v>
                </c:pt>
                <c:pt idx="2611">
                  <c:v>13.258900000000001</c:v>
                </c:pt>
                <c:pt idx="2612">
                  <c:v>13.263999999999999</c:v>
                </c:pt>
                <c:pt idx="2613">
                  <c:v>13.2691</c:v>
                </c:pt>
                <c:pt idx="2614">
                  <c:v>13.2742</c:v>
                </c:pt>
                <c:pt idx="2615">
                  <c:v>13.279299999999999</c:v>
                </c:pt>
                <c:pt idx="2616">
                  <c:v>13.2844</c:v>
                </c:pt>
                <c:pt idx="2617">
                  <c:v>13.2895</c:v>
                </c:pt>
                <c:pt idx="2618">
                  <c:v>13.294600000000001</c:v>
                </c:pt>
                <c:pt idx="2619">
                  <c:v>13.2997</c:v>
                </c:pt>
                <c:pt idx="2620">
                  <c:v>13.3048</c:v>
                </c:pt>
                <c:pt idx="2621">
                  <c:v>13.309900000000001</c:v>
                </c:pt>
                <c:pt idx="2622">
                  <c:v>13.315</c:v>
                </c:pt>
                <c:pt idx="2623">
                  <c:v>13.3201</c:v>
                </c:pt>
                <c:pt idx="2624">
                  <c:v>13.325200000000001</c:v>
                </c:pt>
                <c:pt idx="2625">
                  <c:v>13.330299999999999</c:v>
                </c:pt>
                <c:pt idx="2626">
                  <c:v>13.3354</c:v>
                </c:pt>
                <c:pt idx="2627">
                  <c:v>13.3405</c:v>
                </c:pt>
                <c:pt idx="2628">
                  <c:v>13.345599999999999</c:v>
                </c:pt>
                <c:pt idx="2629">
                  <c:v>13.3507</c:v>
                </c:pt>
                <c:pt idx="2630">
                  <c:v>13.3558</c:v>
                </c:pt>
                <c:pt idx="2631">
                  <c:v>13.360900000000001</c:v>
                </c:pt>
                <c:pt idx="2632">
                  <c:v>13.366</c:v>
                </c:pt>
                <c:pt idx="2633">
                  <c:v>13.3711</c:v>
                </c:pt>
                <c:pt idx="2634">
                  <c:v>13.376200000000001</c:v>
                </c:pt>
                <c:pt idx="2635">
                  <c:v>13.3813</c:v>
                </c:pt>
                <c:pt idx="2636">
                  <c:v>13.3864</c:v>
                </c:pt>
                <c:pt idx="2637">
                  <c:v>13.391500000000001</c:v>
                </c:pt>
                <c:pt idx="2638">
                  <c:v>13.396599999999999</c:v>
                </c:pt>
                <c:pt idx="2639">
                  <c:v>13.4017</c:v>
                </c:pt>
                <c:pt idx="2640">
                  <c:v>13.4068</c:v>
                </c:pt>
                <c:pt idx="2641">
                  <c:v>13.411899999999999</c:v>
                </c:pt>
                <c:pt idx="2642">
                  <c:v>13.417</c:v>
                </c:pt>
                <c:pt idx="2643">
                  <c:v>13.4221</c:v>
                </c:pt>
                <c:pt idx="2644">
                  <c:v>13.427199999999999</c:v>
                </c:pt>
                <c:pt idx="2645">
                  <c:v>13.4323</c:v>
                </c:pt>
                <c:pt idx="2646">
                  <c:v>13.4374</c:v>
                </c:pt>
                <c:pt idx="2647">
                  <c:v>13.442500000000001</c:v>
                </c:pt>
                <c:pt idx="2648">
                  <c:v>13.4476</c:v>
                </c:pt>
                <c:pt idx="2649">
                  <c:v>13.4527</c:v>
                </c:pt>
                <c:pt idx="2650">
                  <c:v>13.457800000000001</c:v>
                </c:pt>
                <c:pt idx="2651">
                  <c:v>13.462899999999999</c:v>
                </c:pt>
                <c:pt idx="2652">
                  <c:v>13.468</c:v>
                </c:pt>
                <c:pt idx="2653">
                  <c:v>13.473100000000001</c:v>
                </c:pt>
                <c:pt idx="2654">
                  <c:v>13.478199999999999</c:v>
                </c:pt>
                <c:pt idx="2655">
                  <c:v>13.4833</c:v>
                </c:pt>
                <c:pt idx="2656">
                  <c:v>13.4884</c:v>
                </c:pt>
                <c:pt idx="2657">
                  <c:v>13.493499999999999</c:v>
                </c:pt>
                <c:pt idx="2658">
                  <c:v>13.4986</c:v>
                </c:pt>
                <c:pt idx="2659">
                  <c:v>13.5037</c:v>
                </c:pt>
                <c:pt idx="2660">
                  <c:v>13.508800000000001</c:v>
                </c:pt>
                <c:pt idx="2661">
                  <c:v>13.5139</c:v>
                </c:pt>
                <c:pt idx="2662">
                  <c:v>13.519</c:v>
                </c:pt>
                <c:pt idx="2663">
                  <c:v>13.524100000000001</c:v>
                </c:pt>
                <c:pt idx="2664">
                  <c:v>13.529199999999999</c:v>
                </c:pt>
                <c:pt idx="2665">
                  <c:v>13.5343</c:v>
                </c:pt>
                <c:pt idx="2666">
                  <c:v>13.539400000000001</c:v>
                </c:pt>
                <c:pt idx="2667">
                  <c:v>13.544499999999999</c:v>
                </c:pt>
                <c:pt idx="2668">
                  <c:v>13.5496</c:v>
                </c:pt>
                <c:pt idx="2669">
                  <c:v>13.5547</c:v>
                </c:pt>
                <c:pt idx="2670">
                  <c:v>13.559799999999999</c:v>
                </c:pt>
                <c:pt idx="2671">
                  <c:v>13.5649</c:v>
                </c:pt>
                <c:pt idx="2672">
                  <c:v>13.57</c:v>
                </c:pt>
                <c:pt idx="2673">
                  <c:v>13.575100000000001</c:v>
                </c:pt>
                <c:pt idx="2674">
                  <c:v>13.5802</c:v>
                </c:pt>
                <c:pt idx="2675">
                  <c:v>13.5853</c:v>
                </c:pt>
                <c:pt idx="2676">
                  <c:v>13.590400000000001</c:v>
                </c:pt>
                <c:pt idx="2677">
                  <c:v>13.595499999999999</c:v>
                </c:pt>
                <c:pt idx="2678">
                  <c:v>13.6006</c:v>
                </c:pt>
                <c:pt idx="2679">
                  <c:v>13.605700000000001</c:v>
                </c:pt>
                <c:pt idx="2680">
                  <c:v>13.610799999999999</c:v>
                </c:pt>
                <c:pt idx="2681">
                  <c:v>13.6159</c:v>
                </c:pt>
                <c:pt idx="2682">
                  <c:v>13.621</c:v>
                </c:pt>
                <c:pt idx="2683">
                  <c:v>13.626099999999999</c:v>
                </c:pt>
                <c:pt idx="2684">
                  <c:v>13.6312</c:v>
                </c:pt>
                <c:pt idx="2685">
                  <c:v>13.6363</c:v>
                </c:pt>
                <c:pt idx="2686">
                  <c:v>13.641400000000001</c:v>
                </c:pt>
                <c:pt idx="2687">
                  <c:v>13.6465</c:v>
                </c:pt>
                <c:pt idx="2688">
                  <c:v>13.6516</c:v>
                </c:pt>
                <c:pt idx="2689">
                  <c:v>13.656700000000001</c:v>
                </c:pt>
                <c:pt idx="2690">
                  <c:v>13.661799999999999</c:v>
                </c:pt>
                <c:pt idx="2691">
                  <c:v>13.6669</c:v>
                </c:pt>
                <c:pt idx="2692">
                  <c:v>13.672000000000001</c:v>
                </c:pt>
                <c:pt idx="2693">
                  <c:v>13.677099999999999</c:v>
                </c:pt>
                <c:pt idx="2694">
                  <c:v>13.6822</c:v>
                </c:pt>
                <c:pt idx="2695">
                  <c:v>13.6873</c:v>
                </c:pt>
                <c:pt idx="2696">
                  <c:v>13.692399999999999</c:v>
                </c:pt>
                <c:pt idx="2697">
                  <c:v>13.6975</c:v>
                </c:pt>
                <c:pt idx="2698">
                  <c:v>13.7026</c:v>
                </c:pt>
                <c:pt idx="2699">
                  <c:v>13.707700000000001</c:v>
                </c:pt>
                <c:pt idx="2700">
                  <c:v>13.7128</c:v>
                </c:pt>
                <c:pt idx="2701">
                  <c:v>13.7179</c:v>
                </c:pt>
                <c:pt idx="2702">
                  <c:v>13.723000000000001</c:v>
                </c:pt>
                <c:pt idx="2703">
                  <c:v>13.7281</c:v>
                </c:pt>
                <c:pt idx="2704">
                  <c:v>13.7332</c:v>
                </c:pt>
                <c:pt idx="2705">
                  <c:v>13.738200000000001</c:v>
                </c:pt>
                <c:pt idx="2706">
                  <c:v>13.7433</c:v>
                </c:pt>
                <c:pt idx="2707">
                  <c:v>13.7484</c:v>
                </c:pt>
                <c:pt idx="2708">
                  <c:v>13.753500000000001</c:v>
                </c:pt>
                <c:pt idx="2709">
                  <c:v>13.758599999999999</c:v>
                </c:pt>
                <c:pt idx="2710">
                  <c:v>13.7637</c:v>
                </c:pt>
                <c:pt idx="2711">
                  <c:v>13.768800000000001</c:v>
                </c:pt>
                <c:pt idx="2712">
                  <c:v>13.773899999999999</c:v>
                </c:pt>
                <c:pt idx="2713">
                  <c:v>13.779</c:v>
                </c:pt>
                <c:pt idx="2714">
                  <c:v>13.7841</c:v>
                </c:pt>
                <c:pt idx="2715">
                  <c:v>13.789199999999999</c:v>
                </c:pt>
                <c:pt idx="2716">
                  <c:v>13.7943</c:v>
                </c:pt>
                <c:pt idx="2717">
                  <c:v>13.7994</c:v>
                </c:pt>
                <c:pt idx="2718">
                  <c:v>13.804500000000001</c:v>
                </c:pt>
                <c:pt idx="2719">
                  <c:v>13.8096</c:v>
                </c:pt>
                <c:pt idx="2720">
                  <c:v>13.8147</c:v>
                </c:pt>
                <c:pt idx="2721">
                  <c:v>13.819800000000001</c:v>
                </c:pt>
                <c:pt idx="2722">
                  <c:v>13.8249</c:v>
                </c:pt>
                <c:pt idx="2723">
                  <c:v>13.83</c:v>
                </c:pt>
                <c:pt idx="2724">
                  <c:v>13.835100000000001</c:v>
                </c:pt>
                <c:pt idx="2725">
                  <c:v>13.840199999999999</c:v>
                </c:pt>
                <c:pt idx="2726">
                  <c:v>13.8453</c:v>
                </c:pt>
                <c:pt idx="2727">
                  <c:v>13.8504</c:v>
                </c:pt>
                <c:pt idx="2728">
                  <c:v>13.855499999999999</c:v>
                </c:pt>
                <c:pt idx="2729">
                  <c:v>13.8606</c:v>
                </c:pt>
                <c:pt idx="2730">
                  <c:v>13.8657</c:v>
                </c:pt>
                <c:pt idx="2731">
                  <c:v>13.870799999999999</c:v>
                </c:pt>
                <c:pt idx="2732">
                  <c:v>13.8759</c:v>
                </c:pt>
                <c:pt idx="2733">
                  <c:v>13.881</c:v>
                </c:pt>
                <c:pt idx="2734">
                  <c:v>13.886100000000001</c:v>
                </c:pt>
                <c:pt idx="2735">
                  <c:v>13.8912</c:v>
                </c:pt>
                <c:pt idx="2736">
                  <c:v>13.8963</c:v>
                </c:pt>
                <c:pt idx="2737">
                  <c:v>13.901400000000001</c:v>
                </c:pt>
                <c:pt idx="2738">
                  <c:v>13.906499999999999</c:v>
                </c:pt>
                <c:pt idx="2739">
                  <c:v>13.9116</c:v>
                </c:pt>
                <c:pt idx="2740">
                  <c:v>13.916700000000001</c:v>
                </c:pt>
                <c:pt idx="2741">
                  <c:v>13.921799999999999</c:v>
                </c:pt>
                <c:pt idx="2742">
                  <c:v>13.9269</c:v>
                </c:pt>
                <c:pt idx="2743">
                  <c:v>13.932</c:v>
                </c:pt>
                <c:pt idx="2744">
                  <c:v>13.937099999999999</c:v>
                </c:pt>
                <c:pt idx="2745">
                  <c:v>13.9422</c:v>
                </c:pt>
                <c:pt idx="2746">
                  <c:v>13.9473</c:v>
                </c:pt>
                <c:pt idx="2747">
                  <c:v>13.952400000000001</c:v>
                </c:pt>
                <c:pt idx="2748">
                  <c:v>13.9575</c:v>
                </c:pt>
                <c:pt idx="2749">
                  <c:v>13.9626</c:v>
                </c:pt>
                <c:pt idx="2750">
                  <c:v>13.967700000000001</c:v>
                </c:pt>
                <c:pt idx="2751">
                  <c:v>13.972799999999999</c:v>
                </c:pt>
                <c:pt idx="2752">
                  <c:v>13.9779</c:v>
                </c:pt>
                <c:pt idx="2753">
                  <c:v>13.983000000000001</c:v>
                </c:pt>
                <c:pt idx="2754">
                  <c:v>13.988099999999999</c:v>
                </c:pt>
                <c:pt idx="2755">
                  <c:v>13.9932</c:v>
                </c:pt>
                <c:pt idx="2756">
                  <c:v>13.9983</c:v>
                </c:pt>
                <c:pt idx="2757">
                  <c:v>14.003399999999999</c:v>
                </c:pt>
                <c:pt idx="2758">
                  <c:v>14.0085</c:v>
                </c:pt>
                <c:pt idx="2759">
                  <c:v>14.0136</c:v>
                </c:pt>
                <c:pt idx="2760">
                  <c:v>14.018700000000001</c:v>
                </c:pt>
                <c:pt idx="2761">
                  <c:v>14.0238</c:v>
                </c:pt>
                <c:pt idx="2762">
                  <c:v>14.0289</c:v>
                </c:pt>
                <c:pt idx="2763">
                  <c:v>14.034000000000001</c:v>
                </c:pt>
                <c:pt idx="2764">
                  <c:v>14.039099999999999</c:v>
                </c:pt>
                <c:pt idx="2765">
                  <c:v>14.0442</c:v>
                </c:pt>
                <c:pt idx="2766">
                  <c:v>14.049300000000001</c:v>
                </c:pt>
                <c:pt idx="2767">
                  <c:v>14.054399999999999</c:v>
                </c:pt>
                <c:pt idx="2768">
                  <c:v>14.0595</c:v>
                </c:pt>
                <c:pt idx="2769">
                  <c:v>14.0646</c:v>
                </c:pt>
                <c:pt idx="2770">
                  <c:v>14.069699999999999</c:v>
                </c:pt>
                <c:pt idx="2771">
                  <c:v>14.0748</c:v>
                </c:pt>
                <c:pt idx="2772">
                  <c:v>14.0799</c:v>
                </c:pt>
                <c:pt idx="2773">
                  <c:v>14.085000000000001</c:v>
                </c:pt>
                <c:pt idx="2774">
                  <c:v>14.0901</c:v>
                </c:pt>
                <c:pt idx="2775">
                  <c:v>14.0952</c:v>
                </c:pt>
                <c:pt idx="2776">
                  <c:v>14.100300000000001</c:v>
                </c:pt>
                <c:pt idx="2777">
                  <c:v>14.105399999999999</c:v>
                </c:pt>
                <c:pt idx="2778">
                  <c:v>14.1105</c:v>
                </c:pt>
                <c:pt idx="2779">
                  <c:v>14.115600000000001</c:v>
                </c:pt>
                <c:pt idx="2780">
                  <c:v>14.120699999999999</c:v>
                </c:pt>
                <c:pt idx="2781">
                  <c:v>14.1258</c:v>
                </c:pt>
                <c:pt idx="2782">
                  <c:v>14.1309</c:v>
                </c:pt>
                <c:pt idx="2783">
                  <c:v>14.135999999999999</c:v>
                </c:pt>
                <c:pt idx="2784">
                  <c:v>14.1411</c:v>
                </c:pt>
                <c:pt idx="2785">
                  <c:v>14.1462</c:v>
                </c:pt>
                <c:pt idx="2786">
                  <c:v>14.151300000000001</c:v>
                </c:pt>
                <c:pt idx="2787">
                  <c:v>14.1564</c:v>
                </c:pt>
                <c:pt idx="2788">
                  <c:v>14.1615</c:v>
                </c:pt>
                <c:pt idx="2789">
                  <c:v>14.166600000000001</c:v>
                </c:pt>
                <c:pt idx="2790">
                  <c:v>14.1717</c:v>
                </c:pt>
                <c:pt idx="2791">
                  <c:v>14.1768</c:v>
                </c:pt>
                <c:pt idx="2792">
                  <c:v>14.181900000000001</c:v>
                </c:pt>
                <c:pt idx="2793">
                  <c:v>14.186999999999999</c:v>
                </c:pt>
                <c:pt idx="2794">
                  <c:v>14.1921</c:v>
                </c:pt>
                <c:pt idx="2795">
                  <c:v>14.1972</c:v>
                </c:pt>
                <c:pt idx="2796">
                  <c:v>14.202299999999999</c:v>
                </c:pt>
                <c:pt idx="2797">
                  <c:v>14.2074</c:v>
                </c:pt>
                <c:pt idx="2798">
                  <c:v>14.2125</c:v>
                </c:pt>
                <c:pt idx="2799">
                  <c:v>14.217599999999999</c:v>
                </c:pt>
                <c:pt idx="2800">
                  <c:v>14.2227</c:v>
                </c:pt>
                <c:pt idx="2801">
                  <c:v>14.2278</c:v>
                </c:pt>
                <c:pt idx="2802">
                  <c:v>14.232900000000001</c:v>
                </c:pt>
                <c:pt idx="2803">
                  <c:v>14.238</c:v>
                </c:pt>
                <c:pt idx="2804">
                  <c:v>14.2431</c:v>
                </c:pt>
                <c:pt idx="2805">
                  <c:v>14.248200000000001</c:v>
                </c:pt>
                <c:pt idx="2806">
                  <c:v>14.253299999999999</c:v>
                </c:pt>
                <c:pt idx="2807">
                  <c:v>14.2584</c:v>
                </c:pt>
                <c:pt idx="2808">
                  <c:v>14.263500000000001</c:v>
                </c:pt>
                <c:pt idx="2809">
                  <c:v>14.268599999999999</c:v>
                </c:pt>
                <c:pt idx="2810">
                  <c:v>14.2737</c:v>
                </c:pt>
                <c:pt idx="2811">
                  <c:v>14.2788</c:v>
                </c:pt>
                <c:pt idx="2812">
                  <c:v>14.283899999999999</c:v>
                </c:pt>
                <c:pt idx="2813">
                  <c:v>14.289</c:v>
                </c:pt>
                <c:pt idx="2814">
                  <c:v>14.2941</c:v>
                </c:pt>
                <c:pt idx="2815">
                  <c:v>14.299200000000001</c:v>
                </c:pt>
                <c:pt idx="2816">
                  <c:v>14.3043</c:v>
                </c:pt>
                <c:pt idx="2817">
                  <c:v>14.3094</c:v>
                </c:pt>
                <c:pt idx="2818">
                  <c:v>14.314500000000001</c:v>
                </c:pt>
                <c:pt idx="2819">
                  <c:v>14.319599999999999</c:v>
                </c:pt>
                <c:pt idx="2820">
                  <c:v>14.3247</c:v>
                </c:pt>
                <c:pt idx="2821">
                  <c:v>14.329800000000001</c:v>
                </c:pt>
                <c:pt idx="2822">
                  <c:v>14.334899999999999</c:v>
                </c:pt>
                <c:pt idx="2823">
                  <c:v>14.34</c:v>
                </c:pt>
                <c:pt idx="2824">
                  <c:v>14.3451</c:v>
                </c:pt>
                <c:pt idx="2825">
                  <c:v>14.350199999999999</c:v>
                </c:pt>
                <c:pt idx="2826">
                  <c:v>14.3553</c:v>
                </c:pt>
                <c:pt idx="2827">
                  <c:v>14.3604</c:v>
                </c:pt>
                <c:pt idx="2828">
                  <c:v>14.365500000000001</c:v>
                </c:pt>
                <c:pt idx="2829">
                  <c:v>14.3706</c:v>
                </c:pt>
                <c:pt idx="2830">
                  <c:v>14.3757</c:v>
                </c:pt>
                <c:pt idx="2831">
                  <c:v>14.380800000000001</c:v>
                </c:pt>
                <c:pt idx="2832">
                  <c:v>14.385899999999999</c:v>
                </c:pt>
                <c:pt idx="2833">
                  <c:v>14.391</c:v>
                </c:pt>
                <c:pt idx="2834">
                  <c:v>14.396100000000001</c:v>
                </c:pt>
                <c:pt idx="2835">
                  <c:v>14.401199999999999</c:v>
                </c:pt>
                <c:pt idx="2836">
                  <c:v>14.4063</c:v>
                </c:pt>
                <c:pt idx="2837">
                  <c:v>14.4114</c:v>
                </c:pt>
                <c:pt idx="2838">
                  <c:v>14.416499999999999</c:v>
                </c:pt>
                <c:pt idx="2839">
                  <c:v>14.4216</c:v>
                </c:pt>
                <c:pt idx="2840">
                  <c:v>14.4267</c:v>
                </c:pt>
                <c:pt idx="2841">
                  <c:v>14.431800000000001</c:v>
                </c:pt>
                <c:pt idx="2842">
                  <c:v>14.4369</c:v>
                </c:pt>
                <c:pt idx="2843">
                  <c:v>14.442</c:v>
                </c:pt>
                <c:pt idx="2844">
                  <c:v>14.447100000000001</c:v>
                </c:pt>
                <c:pt idx="2845">
                  <c:v>14.452199999999999</c:v>
                </c:pt>
                <c:pt idx="2846">
                  <c:v>14.4573</c:v>
                </c:pt>
                <c:pt idx="2847">
                  <c:v>14.462400000000001</c:v>
                </c:pt>
                <c:pt idx="2848">
                  <c:v>14.467499999999999</c:v>
                </c:pt>
                <c:pt idx="2849">
                  <c:v>14.4726</c:v>
                </c:pt>
                <c:pt idx="2850">
                  <c:v>14.4777</c:v>
                </c:pt>
                <c:pt idx="2851">
                  <c:v>14.482799999999999</c:v>
                </c:pt>
                <c:pt idx="2852">
                  <c:v>14.4879</c:v>
                </c:pt>
                <c:pt idx="2853">
                  <c:v>14.493</c:v>
                </c:pt>
                <c:pt idx="2854">
                  <c:v>14.498100000000001</c:v>
                </c:pt>
                <c:pt idx="2855">
                  <c:v>14.5032</c:v>
                </c:pt>
                <c:pt idx="2856">
                  <c:v>14.5083</c:v>
                </c:pt>
                <c:pt idx="2857">
                  <c:v>14.513400000000001</c:v>
                </c:pt>
                <c:pt idx="2858">
                  <c:v>14.5185</c:v>
                </c:pt>
                <c:pt idx="2859">
                  <c:v>14.5236</c:v>
                </c:pt>
                <c:pt idx="2860">
                  <c:v>14.528700000000001</c:v>
                </c:pt>
                <c:pt idx="2861">
                  <c:v>14.533799999999999</c:v>
                </c:pt>
                <c:pt idx="2862">
                  <c:v>14.5389</c:v>
                </c:pt>
                <c:pt idx="2863">
                  <c:v>14.544</c:v>
                </c:pt>
                <c:pt idx="2864">
                  <c:v>14.549099999999999</c:v>
                </c:pt>
                <c:pt idx="2865">
                  <c:v>14.5542</c:v>
                </c:pt>
                <c:pt idx="2866">
                  <c:v>14.5593</c:v>
                </c:pt>
                <c:pt idx="2867">
                  <c:v>14.564399999999999</c:v>
                </c:pt>
                <c:pt idx="2868">
                  <c:v>14.5695</c:v>
                </c:pt>
                <c:pt idx="2869">
                  <c:v>14.5746</c:v>
                </c:pt>
                <c:pt idx="2870">
                  <c:v>14.579700000000001</c:v>
                </c:pt>
                <c:pt idx="2871">
                  <c:v>14.5848</c:v>
                </c:pt>
                <c:pt idx="2872">
                  <c:v>14.5899</c:v>
                </c:pt>
                <c:pt idx="2873">
                  <c:v>14.595000000000001</c:v>
                </c:pt>
                <c:pt idx="2874">
                  <c:v>14.600099999999999</c:v>
                </c:pt>
                <c:pt idx="2875">
                  <c:v>14.6052</c:v>
                </c:pt>
                <c:pt idx="2876">
                  <c:v>14.610300000000001</c:v>
                </c:pt>
                <c:pt idx="2877">
                  <c:v>14.615399999999999</c:v>
                </c:pt>
                <c:pt idx="2878">
                  <c:v>14.6205</c:v>
                </c:pt>
                <c:pt idx="2879">
                  <c:v>14.6256</c:v>
                </c:pt>
                <c:pt idx="2880">
                  <c:v>14.630699999999999</c:v>
                </c:pt>
                <c:pt idx="2881">
                  <c:v>14.6358</c:v>
                </c:pt>
                <c:pt idx="2882">
                  <c:v>14.6409</c:v>
                </c:pt>
                <c:pt idx="2883">
                  <c:v>14.646000000000001</c:v>
                </c:pt>
                <c:pt idx="2884">
                  <c:v>14.6511</c:v>
                </c:pt>
                <c:pt idx="2885">
                  <c:v>14.6562</c:v>
                </c:pt>
                <c:pt idx="2886">
                  <c:v>14.661300000000001</c:v>
                </c:pt>
                <c:pt idx="2887">
                  <c:v>14.666399999999999</c:v>
                </c:pt>
                <c:pt idx="2888">
                  <c:v>14.6715</c:v>
                </c:pt>
                <c:pt idx="2889">
                  <c:v>14.676600000000001</c:v>
                </c:pt>
                <c:pt idx="2890">
                  <c:v>14.681699999999999</c:v>
                </c:pt>
                <c:pt idx="2891">
                  <c:v>14.6868</c:v>
                </c:pt>
                <c:pt idx="2892">
                  <c:v>14.6919</c:v>
                </c:pt>
                <c:pt idx="2893">
                  <c:v>14.696999999999999</c:v>
                </c:pt>
                <c:pt idx="2894">
                  <c:v>14.7021</c:v>
                </c:pt>
                <c:pt idx="2895">
                  <c:v>14.7072</c:v>
                </c:pt>
                <c:pt idx="2896">
                  <c:v>14.712300000000001</c:v>
                </c:pt>
                <c:pt idx="2897">
                  <c:v>14.7174</c:v>
                </c:pt>
                <c:pt idx="2898">
                  <c:v>14.7225</c:v>
                </c:pt>
                <c:pt idx="2899">
                  <c:v>14.727600000000001</c:v>
                </c:pt>
                <c:pt idx="2900">
                  <c:v>14.732699999999999</c:v>
                </c:pt>
                <c:pt idx="2901">
                  <c:v>14.7378</c:v>
                </c:pt>
                <c:pt idx="2902">
                  <c:v>14.742900000000001</c:v>
                </c:pt>
                <c:pt idx="2903">
                  <c:v>14.747999999999999</c:v>
                </c:pt>
                <c:pt idx="2904">
                  <c:v>14.7531</c:v>
                </c:pt>
                <c:pt idx="2905">
                  <c:v>14.7582</c:v>
                </c:pt>
                <c:pt idx="2906">
                  <c:v>14.763299999999999</c:v>
                </c:pt>
                <c:pt idx="2907">
                  <c:v>14.7684</c:v>
                </c:pt>
                <c:pt idx="2908">
                  <c:v>14.7735</c:v>
                </c:pt>
                <c:pt idx="2909">
                  <c:v>14.778600000000001</c:v>
                </c:pt>
                <c:pt idx="2910">
                  <c:v>14.7837</c:v>
                </c:pt>
                <c:pt idx="2911">
                  <c:v>14.7888</c:v>
                </c:pt>
                <c:pt idx="2912">
                  <c:v>14.793900000000001</c:v>
                </c:pt>
                <c:pt idx="2913">
                  <c:v>14.798999999999999</c:v>
                </c:pt>
                <c:pt idx="2914">
                  <c:v>14.8041</c:v>
                </c:pt>
                <c:pt idx="2915">
                  <c:v>14.809200000000001</c:v>
                </c:pt>
                <c:pt idx="2916">
                  <c:v>14.814299999999999</c:v>
                </c:pt>
                <c:pt idx="2917">
                  <c:v>14.8194</c:v>
                </c:pt>
                <c:pt idx="2918">
                  <c:v>14.8245</c:v>
                </c:pt>
                <c:pt idx="2919">
                  <c:v>14.829599999999999</c:v>
                </c:pt>
                <c:pt idx="2920">
                  <c:v>14.8347</c:v>
                </c:pt>
                <c:pt idx="2921">
                  <c:v>14.8398</c:v>
                </c:pt>
                <c:pt idx="2922">
                  <c:v>14.844900000000001</c:v>
                </c:pt>
                <c:pt idx="2923">
                  <c:v>14.85</c:v>
                </c:pt>
                <c:pt idx="2924">
                  <c:v>14.8551</c:v>
                </c:pt>
                <c:pt idx="2925">
                  <c:v>14.860200000000001</c:v>
                </c:pt>
                <c:pt idx="2926">
                  <c:v>14.8653</c:v>
                </c:pt>
                <c:pt idx="2927">
                  <c:v>14.8704</c:v>
                </c:pt>
                <c:pt idx="2928">
                  <c:v>14.875500000000001</c:v>
                </c:pt>
                <c:pt idx="2929">
                  <c:v>14.880599999999999</c:v>
                </c:pt>
                <c:pt idx="2930">
                  <c:v>14.8857</c:v>
                </c:pt>
                <c:pt idx="2931">
                  <c:v>14.8908</c:v>
                </c:pt>
                <c:pt idx="2932">
                  <c:v>14.895899999999999</c:v>
                </c:pt>
                <c:pt idx="2933">
                  <c:v>14.901</c:v>
                </c:pt>
                <c:pt idx="2934">
                  <c:v>14.9061</c:v>
                </c:pt>
                <c:pt idx="2935">
                  <c:v>14.911199999999999</c:v>
                </c:pt>
                <c:pt idx="2936">
                  <c:v>14.9163</c:v>
                </c:pt>
                <c:pt idx="2937">
                  <c:v>14.9214</c:v>
                </c:pt>
                <c:pt idx="2938">
                  <c:v>14.926399999999999</c:v>
                </c:pt>
                <c:pt idx="2939">
                  <c:v>14.9316</c:v>
                </c:pt>
                <c:pt idx="2940">
                  <c:v>14.9366</c:v>
                </c:pt>
                <c:pt idx="2941">
                  <c:v>14.941700000000001</c:v>
                </c:pt>
                <c:pt idx="2942">
                  <c:v>14.9468</c:v>
                </c:pt>
                <c:pt idx="2943">
                  <c:v>14.9519</c:v>
                </c:pt>
                <c:pt idx="2944">
                  <c:v>14.957000000000001</c:v>
                </c:pt>
                <c:pt idx="2945">
                  <c:v>14.9621</c:v>
                </c:pt>
                <c:pt idx="2946">
                  <c:v>14.9672</c:v>
                </c:pt>
                <c:pt idx="2947">
                  <c:v>14.972300000000001</c:v>
                </c:pt>
                <c:pt idx="2948">
                  <c:v>14.977399999999999</c:v>
                </c:pt>
                <c:pt idx="2949">
                  <c:v>14.9825</c:v>
                </c:pt>
                <c:pt idx="2950">
                  <c:v>14.9876</c:v>
                </c:pt>
                <c:pt idx="2951">
                  <c:v>14.992699999999999</c:v>
                </c:pt>
                <c:pt idx="2952">
                  <c:v>14.9978</c:v>
                </c:pt>
                <c:pt idx="2953">
                  <c:v>15.0029</c:v>
                </c:pt>
                <c:pt idx="2954">
                  <c:v>15.007999999999999</c:v>
                </c:pt>
                <c:pt idx="2955">
                  <c:v>15.0131</c:v>
                </c:pt>
                <c:pt idx="2956">
                  <c:v>15.0182</c:v>
                </c:pt>
                <c:pt idx="2957">
                  <c:v>15.023300000000001</c:v>
                </c:pt>
                <c:pt idx="2958">
                  <c:v>15.0284</c:v>
                </c:pt>
                <c:pt idx="2959">
                  <c:v>15.0335</c:v>
                </c:pt>
                <c:pt idx="2960">
                  <c:v>15.038600000000001</c:v>
                </c:pt>
                <c:pt idx="2961">
                  <c:v>15.043699999999999</c:v>
                </c:pt>
                <c:pt idx="2962">
                  <c:v>15.0488</c:v>
                </c:pt>
                <c:pt idx="2963">
                  <c:v>15.053900000000001</c:v>
                </c:pt>
                <c:pt idx="2964">
                  <c:v>15.058999999999999</c:v>
                </c:pt>
                <c:pt idx="2965">
                  <c:v>15.0641</c:v>
                </c:pt>
                <c:pt idx="2966">
                  <c:v>15.0692</c:v>
                </c:pt>
                <c:pt idx="2967">
                  <c:v>15.074299999999999</c:v>
                </c:pt>
                <c:pt idx="2968">
                  <c:v>15.0794</c:v>
                </c:pt>
                <c:pt idx="2969">
                  <c:v>15.0845</c:v>
                </c:pt>
                <c:pt idx="2970">
                  <c:v>15.089600000000001</c:v>
                </c:pt>
                <c:pt idx="2971">
                  <c:v>15.0947</c:v>
                </c:pt>
                <c:pt idx="2972">
                  <c:v>15.0998</c:v>
                </c:pt>
                <c:pt idx="2973">
                  <c:v>15.104900000000001</c:v>
                </c:pt>
                <c:pt idx="2974">
                  <c:v>15.11</c:v>
                </c:pt>
                <c:pt idx="2975">
                  <c:v>15.1151</c:v>
                </c:pt>
                <c:pt idx="2976">
                  <c:v>15.120200000000001</c:v>
                </c:pt>
                <c:pt idx="2977">
                  <c:v>15.125299999999999</c:v>
                </c:pt>
                <c:pt idx="2978">
                  <c:v>15.1304</c:v>
                </c:pt>
                <c:pt idx="2979">
                  <c:v>15.1355</c:v>
                </c:pt>
                <c:pt idx="2980">
                  <c:v>15.140599999999999</c:v>
                </c:pt>
                <c:pt idx="2981">
                  <c:v>15.1457</c:v>
                </c:pt>
                <c:pt idx="2982">
                  <c:v>15.1508</c:v>
                </c:pt>
                <c:pt idx="2983">
                  <c:v>15.155900000000001</c:v>
                </c:pt>
                <c:pt idx="2984">
                  <c:v>15.161</c:v>
                </c:pt>
                <c:pt idx="2985">
                  <c:v>15.1661</c:v>
                </c:pt>
                <c:pt idx="2986">
                  <c:v>15.171200000000001</c:v>
                </c:pt>
                <c:pt idx="2987">
                  <c:v>15.176299999999999</c:v>
                </c:pt>
                <c:pt idx="2988">
                  <c:v>15.1814</c:v>
                </c:pt>
                <c:pt idx="2989">
                  <c:v>15.186500000000001</c:v>
                </c:pt>
                <c:pt idx="2990">
                  <c:v>15.191599999999999</c:v>
                </c:pt>
                <c:pt idx="2991">
                  <c:v>15.1967</c:v>
                </c:pt>
                <c:pt idx="2992">
                  <c:v>15.2018</c:v>
                </c:pt>
                <c:pt idx="2993">
                  <c:v>15.206899999999999</c:v>
                </c:pt>
                <c:pt idx="2994">
                  <c:v>15.212</c:v>
                </c:pt>
                <c:pt idx="2995">
                  <c:v>15.2171</c:v>
                </c:pt>
                <c:pt idx="2996">
                  <c:v>15.222200000000001</c:v>
                </c:pt>
                <c:pt idx="2997">
                  <c:v>15.2273</c:v>
                </c:pt>
                <c:pt idx="2998">
                  <c:v>15.2324</c:v>
                </c:pt>
                <c:pt idx="2999">
                  <c:v>15.237500000000001</c:v>
                </c:pt>
                <c:pt idx="3000">
                  <c:v>15.242599999999999</c:v>
                </c:pt>
                <c:pt idx="3001">
                  <c:v>15.2477</c:v>
                </c:pt>
                <c:pt idx="3002">
                  <c:v>15.252800000000001</c:v>
                </c:pt>
                <c:pt idx="3003">
                  <c:v>15.257899999999999</c:v>
                </c:pt>
                <c:pt idx="3004">
                  <c:v>15.263</c:v>
                </c:pt>
                <c:pt idx="3005">
                  <c:v>15.2681</c:v>
                </c:pt>
                <c:pt idx="3006">
                  <c:v>15.273199999999999</c:v>
                </c:pt>
                <c:pt idx="3007">
                  <c:v>15.2783</c:v>
                </c:pt>
                <c:pt idx="3008">
                  <c:v>15.2834</c:v>
                </c:pt>
                <c:pt idx="3009">
                  <c:v>15.288500000000001</c:v>
                </c:pt>
                <c:pt idx="3010">
                  <c:v>15.2936</c:v>
                </c:pt>
                <c:pt idx="3011">
                  <c:v>15.2987</c:v>
                </c:pt>
                <c:pt idx="3012">
                  <c:v>15.303800000000001</c:v>
                </c:pt>
                <c:pt idx="3013">
                  <c:v>15.3089</c:v>
                </c:pt>
                <c:pt idx="3014">
                  <c:v>15.314</c:v>
                </c:pt>
                <c:pt idx="3015">
                  <c:v>15.319100000000001</c:v>
                </c:pt>
                <c:pt idx="3016">
                  <c:v>15.324199999999999</c:v>
                </c:pt>
                <c:pt idx="3017">
                  <c:v>15.3293</c:v>
                </c:pt>
                <c:pt idx="3018">
                  <c:v>15.3344</c:v>
                </c:pt>
                <c:pt idx="3019">
                  <c:v>15.339499999999999</c:v>
                </c:pt>
                <c:pt idx="3020">
                  <c:v>15.3446</c:v>
                </c:pt>
                <c:pt idx="3021">
                  <c:v>15.3497</c:v>
                </c:pt>
                <c:pt idx="3022">
                  <c:v>15.354799999999999</c:v>
                </c:pt>
                <c:pt idx="3023">
                  <c:v>15.3599</c:v>
                </c:pt>
                <c:pt idx="3024">
                  <c:v>15.365</c:v>
                </c:pt>
                <c:pt idx="3025">
                  <c:v>15.370100000000001</c:v>
                </c:pt>
                <c:pt idx="3026">
                  <c:v>15.3752</c:v>
                </c:pt>
                <c:pt idx="3027">
                  <c:v>15.3803</c:v>
                </c:pt>
                <c:pt idx="3028">
                  <c:v>15.385400000000001</c:v>
                </c:pt>
                <c:pt idx="3029">
                  <c:v>15.390499999999999</c:v>
                </c:pt>
                <c:pt idx="3030">
                  <c:v>15.3956</c:v>
                </c:pt>
                <c:pt idx="3031">
                  <c:v>15.400700000000001</c:v>
                </c:pt>
                <c:pt idx="3032">
                  <c:v>15.405799999999999</c:v>
                </c:pt>
                <c:pt idx="3033">
                  <c:v>15.4109</c:v>
                </c:pt>
                <c:pt idx="3034">
                  <c:v>15.416</c:v>
                </c:pt>
                <c:pt idx="3035">
                  <c:v>15.421099999999999</c:v>
                </c:pt>
                <c:pt idx="3036">
                  <c:v>15.4262</c:v>
                </c:pt>
                <c:pt idx="3037">
                  <c:v>15.4313</c:v>
                </c:pt>
                <c:pt idx="3038">
                  <c:v>15.436400000000001</c:v>
                </c:pt>
                <c:pt idx="3039">
                  <c:v>15.4415</c:v>
                </c:pt>
                <c:pt idx="3040">
                  <c:v>15.4466</c:v>
                </c:pt>
                <c:pt idx="3041">
                  <c:v>15.451700000000001</c:v>
                </c:pt>
                <c:pt idx="3042">
                  <c:v>15.456799999999999</c:v>
                </c:pt>
                <c:pt idx="3043">
                  <c:v>15.4619</c:v>
                </c:pt>
                <c:pt idx="3044">
                  <c:v>15.467000000000001</c:v>
                </c:pt>
                <c:pt idx="3045">
                  <c:v>15.472099999999999</c:v>
                </c:pt>
                <c:pt idx="3046">
                  <c:v>15.4772</c:v>
                </c:pt>
                <c:pt idx="3047">
                  <c:v>15.4823</c:v>
                </c:pt>
                <c:pt idx="3048">
                  <c:v>15.487399999999999</c:v>
                </c:pt>
                <c:pt idx="3049">
                  <c:v>15.4925</c:v>
                </c:pt>
                <c:pt idx="3050">
                  <c:v>15.4976</c:v>
                </c:pt>
                <c:pt idx="3051">
                  <c:v>15.502700000000001</c:v>
                </c:pt>
                <c:pt idx="3052">
                  <c:v>15.5078</c:v>
                </c:pt>
                <c:pt idx="3053">
                  <c:v>15.5129</c:v>
                </c:pt>
                <c:pt idx="3054">
                  <c:v>15.518000000000001</c:v>
                </c:pt>
                <c:pt idx="3055">
                  <c:v>15.523099999999999</c:v>
                </c:pt>
                <c:pt idx="3056">
                  <c:v>15.5282</c:v>
                </c:pt>
                <c:pt idx="3057">
                  <c:v>15.533300000000001</c:v>
                </c:pt>
                <c:pt idx="3058">
                  <c:v>15.538399999999999</c:v>
                </c:pt>
                <c:pt idx="3059">
                  <c:v>15.5435</c:v>
                </c:pt>
                <c:pt idx="3060">
                  <c:v>15.5486</c:v>
                </c:pt>
                <c:pt idx="3061">
                  <c:v>15.553699999999999</c:v>
                </c:pt>
                <c:pt idx="3062">
                  <c:v>15.5588</c:v>
                </c:pt>
                <c:pt idx="3063">
                  <c:v>15.5639</c:v>
                </c:pt>
                <c:pt idx="3064">
                  <c:v>15.569000000000001</c:v>
                </c:pt>
                <c:pt idx="3065">
                  <c:v>15.5741</c:v>
                </c:pt>
                <c:pt idx="3066">
                  <c:v>15.5792</c:v>
                </c:pt>
                <c:pt idx="3067">
                  <c:v>15.584300000000001</c:v>
                </c:pt>
                <c:pt idx="3068">
                  <c:v>15.589399999999999</c:v>
                </c:pt>
                <c:pt idx="3069">
                  <c:v>15.5945</c:v>
                </c:pt>
                <c:pt idx="3070">
                  <c:v>15.599600000000001</c:v>
                </c:pt>
                <c:pt idx="3071">
                  <c:v>15.604699999999999</c:v>
                </c:pt>
                <c:pt idx="3072">
                  <c:v>15.6098</c:v>
                </c:pt>
                <c:pt idx="3073">
                  <c:v>15.6149</c:v>
                </c:pt>
                <c:pt idx="3074">
                  <c:v>15.62</c:v>
                </c:pt>
                <c:pt idx="3075">
                  <c:v>15.6251</c:v>
                </c:pt>
                <c:pt idx="3076">
                  <c:v>15.6302</c:v>
                </c:pt>
                <c:pt idx="3077">
                  <c:v>15.635300000000001</c:v>
                </c:pt>
                <c:pt idx="3078">
                  <c:v>15.6404</c:v>
                </c:pt>
                <c:pt idx="3079">
                  <c:v>15.6455</c:v>
                </c:pt>
                <c:pt idx="3080">
                  <c:v>15.650600000000001</c:v>
                </c:pt>
                <c:pt idx="3081">
                  <c:v>15.6557</c:v>
                </c:pt>
                <c:pt idx="3082">
                  <c:v>15.6608</c:v>
                </c:pt>
                <c:pt idx="3083">
                  <c:v>15.665900000000001</c:v>
                </c:pt>
                <c:pt idx="3084">
                  <c:v>15.670999999999999</c:v>
                </c:pt>
                <c:pt idx="3085">
                  <c:v>15.6761</c:v>
                </c:pt>
                <c:pt idx="3086">
                  <c:v>15.6812</c:v>
                </c:pt>
                <c:pt idx="3087">
                  <c:v>15.686299999999999</c:v>
                </c:pt>
                <c:pt idx="3088">
                  <c:v>15.6914</c:v>
                </c:pt>
                <c:pt idx="3089">
                  <c:v>15.6965</c:v>
                </c:pt>
                <c:pt idx="3090">
                  <c:v>15.701599999999999</c:v>
                </c:pt>
                <c:pt idx="3091">
                  <c:v>15.7067</c:v>
                </c:pt>
                <c:pt idx="3092">
                  <c:v>15.7118</c:v>
                </c:pt>
                <c:pt idx="3093">
                  <c:v>15.716900000000001</c:v>
                </c:pt>
                <c:pt idx="3094">
                  <c:v>15.722</c:v>
                </c:pt>
                <c:pt idx="3095">
                  <c:v>15.7271</c:v>
                </c:pt>
                <c:pt idx="3096">
                  <c:v>15.732200000000001</c:v>
                </c:pt>
                <c:pt idx="3097">
                  <c:v>15.737299999999999</c:v>
                </c:pt>
                <c:pt idx="3098">
                  <c:v>15.7424</c:v>
                </c:pt>
                <c:pt idx="3099">
                  <c:v>15.7475</c:v>
                </c:pt>
                <c:pt idx="3100">
                  <c:v>15.752599999999999</c:v>
                </c:pt>
                <c:pt idx="3101">
                  <c:v>15.7577</c:v>
                </c:pt>
                <c:pt idx="3102">
                  <c:v>15.7628</c:v>
                </c:pt>
                <c:pt idx="3103">
                  <c:v>15.767899999999999</c:v>
                </c:pt>
                <c:pt idx="3104">
                  <c:v>15.773</c:v>
                </c:pt>
                <c:pt idx="3105">
                  <c:v>15.7781</c:v>
                </c:pt>
                <c:pt idx="3106">
                  <c:v>15.783200000000001</c:v>
                </c:pt>
                <c:pt idx="3107">
                  <c:v>15.7883</c:v>
                </c:pt>
                <c:pt idx="3108">
                  <c:v>15.7934</c:v>
                </c:pt>
                <c:pt idx="3109">
                  <c:v>15.798500000000001</c:v>
                </c:pt>
                <c:pt idx="3110">
                  <c:v>15.803599999999999</c:v>
                </c:pt>
                <c:pt idx="3111">
                  <c:v>15.8087</c:v>
                </c:pt>
                <c:pt idx="3112">
                  <c:v>15.813800000000001</c:v>
                </c:pt>
                <c:pt idx="3113">
                  <c:v>15.818899999999999</c:v>
                </c:pt>
                <c:pt idx="3114">
                  <c:v>15.824</c:v>
                </c:pt>
                <c:pt idx="3115">
                  <c:v>15.8291</c:v>
                </c:pt>
                <c:pt idx="3116">
                  <c:v>15.834199999999999</c:v>
                </c:pt>
                <c:pt idx="3117">
                  <c:v>15.8393</c:v>
                </c:pt>
                <c:pt idx="3118">
                  <c:v>15.8444</c:v>
                </c:pt>
                <c:pt idx="3119">
                  <c:v>15.849500000000001</c:v>
                </c:pt>
                <c:pt idx="3120">
                  <c:v>15.8546</c:v>
                </c:pt>
                <c:pt idx="3121">
                  <c:v>15.8597</c:v>
                </c:pt>
                <c:pt idx="3122">
                  <c:v>15.864800000000001</c:v>
                </c:pt>
                <c:pt idx="3123">
                  <c:v>15.869899999999999</c:v>
                </c:pt>
                <c:pt idx="3124">
                  <c:v>15.875</c:v>
                </c:pt>
                <c:pt idx="3125">
                  <c:v>15.880100000000001</c:v>
                </c:pt>
                <c:pt idx="3126">
                  <c:v>15.885199999999999</c:v>
                </c:pt>
                <c:pt idx="3127">
                  <c:v>15.8903</c:v>
                </c:pt>
                <c:pt idx="3128">
                  <c:v>15.8954</c:v>
                </c:pt>
                <c:pt idx="3129">
                  <c:v>15.900499999999999</c:v>
                </c:pt>
                <c:pt idx="3130">
                  <c:v>15.9056</c:v>
                </c:pt>
                <c:pt idx="3131">
                  <c:v>15.9107</c:v>
                </c:pt>
                <c:pt idx="3132">
                  <c:v>15.915800000000001</c:v>
                </c:pt>
                <c:pt idx="3133">
                  <c:v>15.9209</c:v>
                </c:pt>
                <c:pt idx="3134">
                  <c:v>15.926</c:v>
                </c:pt>
                <c:pt idx="3135">
                  <c:v>15.931100000000001</c:v>
                </c:pt>
                <c:pt idx="3136">
                  <c:v>15.936199999999999</c:v>
                </c:pt>
                <c:pt idx="3137">
                  <c:v>15.9413</c:v>
                </c:pt>
                <c:pt idx="3138">
                  <c:v>15.946400000000001</c:v>
                </c:pt>
                <c:pt idx="3139">
                  <c:v>15.951499999999999</c:v>
                </c:pt>
                <c:pt idx="3140">
                  <c:v>15.9566</c:v>
                </c:pt>
                <c:pt idx="3141">
                  <c:v>15.9617</c:v>
                </c:pt>
                <c:pt idx="3142">
                  <c:v>15.966799999999999</c:v>
                </c:pt>
                <c:pt idx="3143">
                  <c:v>15.9719</c:v>
                </c:pt>
                <c:pt idx="3144">
                  <c:v>15.977</c:v>
                </c:pt>
                <c:pt idx="3145">
                  <c:v>15.982100000000001</c:v>
                </c:pt>
                <c:pt idx="3146">
                  <c:v>15.9872</c:v>
                </c:pt>
                <c:pt idx="3147">
                  <c:v>15.9923</c:v>
                </c:pt>
                <c:pt idx="3148">
                  <c:v>15.997400000000001</c:v>
                </c:pt>
                <c:pt idx="3149">
                  <c:v>16.002500000000001</c:v>
                </c:pt>
                <c:pt idx="3150">
                  <c:v>16.0076</c:v>
                </c:pt>
                <c:pt idx="3151">
                  <c:v>16.012699999999999</c:v>
                </c:pt>
                <c:pt idx="3152">
                  <c:v>16.017800000000001</c:v>
                </c:pt>
                <c:pt idx="3153">
                  <c:v>16.0229</c:v>
                </c:pt>
                <c:pt idx="3154">
                  <c:v>16.027999999999999</c:v>
                </c:pt>
                <c:pt idx="3155">
                  <c:v>16.033100000000001</c:v>
                </c:pt>
                <c:pt idx="3156">
                  <c:v>16.0382</c:v>
                </c:pt>
                <c:pt idx="3157">
                  <c:v>16.043299999999999</c:v>
                </c:pt>
                <c:pt idx="3158">
                  <c:v>16.048400000000001</c:v>
                </c:pt>
                <c:pt idx="3159">
                  <c:v>16.0535</c:v>
                </c:pt>
                <c:pt idx="3160">
                  <c:v>16.058599999999998</c:v>
                </c:pt>
                <c:pt idx="3161">
                  <c:v>16.063700000000001</c:v>
                </c:pt>
                <c:pt idx="3162">
                  <c:v>16.0688</c:v>
                </c:pt>
                <c:pt idx="3163">
                  <c:v>16.073899999999998</c:v>
                </c:pt>
                <c:pt idx="3164">
                  <c:v>16.079000000000001</c:v>
                </c:pt>
                <c:pt idx="3165">
                  <c:v>16.084099999999999</c:v>
                </c:pt>
                <c:pt idx="3166">
                  <c:v>16.089200000000002</c:v>
                </c:pt>
                <c:pt idx="3167">
                  <c:v>16.0943</c:v>
                </c:pt>
                <c:pt idx="3168">
                  <c:v>16.099399999999999</c:v>
                </c:pt>
                <c:pt idx="3169">
                  <c:v>16.104500000000002</c:v>
                </c:pt>
                <c:pt idx="3170">
                  <c:v>16.1096</c:v>
                </c:pt>
                <c:pt idx="3171">
                  <c:v>16.114699999999999</c:v>
                </c:pt>
                <c:pt idx="3172">
                  <c:v>16.119800000000001</c:v>
                </c:pt>
                <c:pt idx="3173">
                  <c:v>16.1248</c:v>
                </c:pt>
                <c:pt idx="3174">
                  <c:v>16.129899999999999</c:v>
                </c:pt>
                <c:pt idx="3175">
                  <c:v>16.135000000000002</c:v>
                </c:pt>
                <c:pt idx="3176">
                  <c:v>16.1401</c:v>
                </c:pt>
                <c:pt idx="3177">
                  <c:v>16.145199999999999</c:v>
                </c:pt>
                <c:pt idx="3178">
                  <c:v>16.150300000000001</c:v>
                </c:pt>
                <c:pt idx="3179">
                  <c:v>16.1554</c:v>
                </c:pt>
                <c:pt idx="3180">
                  <c:v>16.160499999999999</c:v>
                </c:pt>
                <c:pt idx="3181">
                  <c:v>16.165600000000001</c:v>
                </c:pt>
                <c:pt idx="3182">
                  <c:v>16.1707</c:v>
                </c:pt>
                <c:pt idx="3183">
                  <c:v>16.175799999999999</c:v>
                </c:pt>
                <c:pt idx="3184">
                  <c:v>16.180900000000001</c:v>
                </c:pt>
                <c:pt idx="3185">
                  <c:v>16.186</c:v>
                </c:pt>
                <c:pt idx="3186">
                  <c:v>16.191099999999999</c:v>
                </c:pt>
                <c:pt idx="3187">
                  <c:v>16.196200000000001</c:v>
                </c:pt>
                <c:pt idx="3188">
                  <c:v>16.2013</c:v>
                </c:pt>
                <c:pt idx="3189">
                  <c:v>16.206399999999999</c:v>
                </c:pt>
                <c:pt idx="3190">
                  <c:v>16.211500000000001</c:v>
                </c:pt>
                <c:pt idx="3191">
                  <c:v>16.2166</c:v>
                </c:pt>
                <c:pt idx="3192">
                  <c:v>16.221699999999998</c:v>
                </c:pt>
                <c:pt idx="3193">
                  <c:v>16.226800000000001</c:v>
                </c:pt>
                <c:pt idx="3194">
                  <c:v>16.2319</c:v>
                </c:pt>
                <c:pt idx="3195">
                  <c:v>16.236999999999998</c:v>
                </c:pt>
                <c:pt idx="3196">
                  <c:v>16.242100000000001</c:v>
                </c:pt>
                <c:pt idx="3197">
                  <c:v>16.247199999999999</c:v>
                </c:pt>
                <c:pt idx="3198">
                  <c:v>16.252300000000002</c:v>
                </c:pt>
                <c:pt idx="3199">
                  <c:v>16.257400000000001</c:v>
                </c:pt>
                <c:pt idx="3200">
                  <c:v>16.262499999999999</c:v>
                </c:pt>
                <c:pt idx="3201">
                  <c:v>16.267600000000002</c:v>
                </c:pt>
                <c:pt idx="3202">
                  <c:v>16.2727</c:v>
                </c:pt>
                <c:pt idx="3203">
                  <c:v>16.277799999999999</c:v>
                </c:pt>
                <c:pt idx="3204">
                  <c:v>16.282900000000001</c:v>
                </c:pt>
                <c:pt idx="3205">
                  <c:v>16.288</c:v>
                </c:pt>
                <c:pt idx="3206">
                  <c:v>16.293099999999999</c:v>
                </c:pt>
                <c:pt idx="3207">
                  <c:v>16.298200000000001</c:v>
                </c:pt>
                <c:pt idx="3208">
                  <c:v>16.3033</c:v>
                </c:pt>
                <c:pt idx="3209">
                  <c:v>16.308399999999999</c:v>
                </c:pt>
                <c:pt idx="3210">
                  <c:v>16.313500000000001</c:v>
                </c:pt>
                <c:pt idx="3211">
                  <c:v>16.3186</c:v>
                </c:pt>
                <c:pt idx="3212">
                  <c:v>16.323699999999999</c:v>
                </c:pt>
                <c:pt idx="3213">
                  <c:v>16.328800000000001</c:v>
                </c:pt>
                <c:pt idx="3214">
                  <c:v>16.3339</c:v>
                </c:pt>
                <c:pt idx="3215">
                  <c:v>16.338999999999999</c:v>
                </c:pt>
                <c:pt idx="3216">
                  <c:v>16.344100000000001</c:v>
                </c:pt>
                <c:pt idx="3217">
                  <c:v>16.3492</c:v>
                </c:pt>
                <c:pt idx="3218">
                  <c:v>16.354299999999999</c:v>
                </c:pt>
                <c:pt idx="3219">
                  <c:v>16.359400000000001</c:v>
                </c:pt>
                <c:pt idx="3220">
                  <c:v>16.3645</c:v>
                </c:pt>
                <c:pt idx="3221">
                  <c:v>16.369599999999998</c:v>
                </c:pt>
                <c:pt idx="3222">
                  <c:v>16.374700000000001</c:v>
                </c:pt>
                <c:pt idx="3223">
                  <c:v>16.379799999999999</c:v>
                </c:pt>
                <c:pt idx="3224">
                  <c:v>16.384899999999998</c:v>
                </c:pt>
                <c:pt idx="3225">
                  <c:v>16.39</c:v>
                </c:pt>
                <c:pt idx="3226">
                  <c:v>16.395099999999999</c:v>
                </c:pt>
                <c:pt idx="3227">
                  <c:v>16.400200000000002</c:v>
                </c:pt>
                <c:pt idx="3228">
                  <c:v>16.4053</c:v>
                </c:pt>
                <c:pt idx="3229">
                  <c:v>16.410399999999999</c:v>
                </c:pt>
                <c:pt idx="3230">
                  <c:v>16.415500000000002</c:v>
                </c:pt>
                <c:pt idx="3231">
                  <c:v>16.4206</c:v>
                </c:pt>
                <c:pt idx="3232">
                  <c:v>16.425699999999999</c:v>
                </c:pt>
                <c:pt idx="3233">
                  <c:v>16.430800000000001</c:v>
                </c:pt>
                <c:pt idx="3234">
                  <c:v>16.4359</c:v>
                </c:pt>
                <c:pt idx="3235">
                  <c:v>16.440999999999999</c:v>
                </c:pt>
                <c:pt idx="3236">
                  <c:v>16.446100000000001</c:v>
                </c:pt>
                <c:pt idx="3237">
                  <c:v>16.4512</c:v>
                </c:pt>
                <c:pt idx="3238">
                  <c:v>16.456299999999999</c:v>
                </c:pt>
                <c:pt idx="3239">
                  <c:v>16.461400000000001</c:v>
                </c:pt>
                <c:pt idx="3240">
                  <c:v>16.4665</c:v>
                </c:pt>
                <c:pt idx="3241">
                  <c:v>16.471599999999999</c:v>
                </c:pt>
                <c:pt idx="3242">
                  <c:v>16.476700000000001</c:v>
                </c:pt>
                <c:pt idx="3243">
                  <c:v>16.4818</c:v>
                </c:pt>
                <c:pt idx="3244">
                  <c:v>16.486899999999999</c:v>
                </c:pt>
                <c:pt idx="3245">
                  <c:v>16.492000000000001</c:v>
                </c:pt>
                <c:pt idx="3246">
                  <c:v>16.4971</c:v>
                </c:pt>
                <c:pt idx="3247">
                  <c:v>16.502199999999998</c:v>
                </c:pt>
                <c:pt idx="3248">
                  <c:v>16.507300000000001</c:v>
                </c:pt>
                <c:pt idx="3249">
                  <c:v>16.5124</c:v>
                </c:pt>
                <c:pt idx="3250">
                  <c:v>16.517499999999998</c:v>
                </c:pt>
                <c:pt idx="3251">
                  <c:v>16.522600000000001</c:v>
                </c:pt>
                <c:pt idx="3252">
                  <c:v>16.527699999999999</c:v>
                </c:pt>
                <c:pt idx="3253">
                  <c:v>16.532800000000002</c:v>
                </c:pt>
                <c:pt idx="3254">
                  <c:v>16.5379</c:v>
                </c:pt>
                <c:pt idx="3255">
                  <c:v>16.542999999999999</c:v>
                </c:pt>
                <c:pt idx="3256">
                  <c:v>16.548100000000002</c:v>
                </c:pt>
                <c:pt idx="3257">
                  <c:v>16.5532</c:v>
                </c:pt>
                <c:pt idx="3258">
                  <c:v>16.558299999999999</c:v>
                </c:pt>
                <c:pt idx="3259">
                  <c:v>16.563400000000001</c:v>
                </c:pt>
                <c:pt idx="3260">
                  <c:v>16.5685</c:v>
                </c:pt>
                <c:pt idx="3261">
                  <c:v>16.573599999999999</c:v>
                </c:pt>
                <c:pt idx="3262">
                  <c:v>16.578700000000001</c:v>
                </c:pt>
                <c:pt idx="3263">
                  <c:v>16.5838</c:v>
                </c:pt>
                <c:pt idx="3264">
                  <c:v>16.588899999999999</c:v>
                </c:pt>
                <c:pt idx="3265">
                  <c:v>16.594000000000001</c:v>
                </c:pt>
                <c:pt idx="3266">
                  <c:v>16.5991</c:v>
                </c:pt>
                <c:pt idx="3267">
                  <c:v>16.604199999999999</c:v>
                </c:pt>
                <c:pt idx="3268">
                  <c:v>16.609300000000001</c:v>
                </c:pt>
                <c:pt idx="3269">
                  <c:v>16.6144</c:v>
                </c:pt>
                <c:pt idx="3270">
                  <c:v>16.619499999999999</c:v>
                </c:pt>
                <c:pt idx="3271">
                  <c:v>16.624600000000001</c:v>
                </c:pt>
                <c:pt idx="3272">
                  <c:v>16.6297</c:v>
                </c:pt>
                <c:pt idx="3273">
                  <c:v>16.634799999999998</c:v>
                </c:pt>
                <c:pt idx="3274">
                  <c:v>16.639900000000001</c:v>
                </c:pt>
                <c:pt idx="3275">
                  <c:v>16.645</c:v>
                </c:pt>
                <c:pt idx="3276">
                  <c:v>16.650099999999998</c:v>
                </c:pt>
                <c:pt idx="3277">
                  <c:v>16.655200000000001</c:v>
                </c:pt>
                <c:pt idx="3278">
                  <c:v>16.660299999999999</c:v>
                </c:pt>
                <c:pt idx="3279">
                  <c:v>16.665400000000002</c:v>
                </c:pt>
                <c:pt idx="3280">
                  <c:v>16.670500000000001</c:v>
                </c:pt>
                <c:pt idx="3281">
                  <c:v>16.675599999999999</c:v>
                </c:pt>
                <c:pt idx="3282">
                  <c:v>16.680700000000002</c:v>
                </c:pt>
                <c:pt idx="3283">
                  <c:v>16.6858</c:v>
                </c:pt>
                <c:pt idx="3284">
                  <c:v>16.690899999999999</c:v>
                </c:pt>
                <c:pt idx="3285">
                  <c:v>16.696000000000002</c:v>
                </c:pt>
                <c:pt idx="3286">
                  <c:v>16.7011</c:v>
                </c:pt>
                <c:pt idx="3287">
                  <c:v>16.706199999999999</c:v>
                </c:pt>
                <c:pt idx="3288">
                  <c:v>16.711300000000001</c:v>
                </c:pt>
                <c:pt idx="3289">
                  <c:v>16.7164</c:v>
                </c:pt>
                <c:pt idx="3290">
                  <c:v>16.721499999999999</c:v>
                </c:pt>
                <c:pt idx="3291">
                  <c:v>16.726600000000001</c:v>
                </c:pt>
                <c:pt idx="3292">
                  <c:v>16.7317</c:v>
                </c:pt>
                <c:pt idx="3293">
                  <c:v>16.736799999999999</c:v>
                </c:pt>
                <c:pt idx="3294">
                  <c:v>16.741900000000001</c:v>
                </c:pt>
                <c:pt idx="3295">
                  <c:v>16.747</c:v>
                </c:pt>
                <c:pt idx="3296">
                  <c:v>16.752099999999999</c:v>
                </c:pt>
                <c:pt idx="3297">
                  <c:v>16.757200000000001</c:v>
                </c:pt>
                <c:pt idx="3298">
                  <c:v>16.7623</c:v>
                </c:pt>
                <c:pt idx="3299">
                  <c:v>16.767399999999999</c:v>
                </c:pt>
                <c:pt idx="3300">
                  <c:v>16.772500000000001</c:v>
                </c:pt>
                <c:pt idx="3301">
                  <c:v>16.7776</c:v>
                </c:pt>
                <c:pt idx="3302">
                  <c:v>16.782699999999998</c:v>
                </c:pt>
                <c:pt idx="3303">
                  <c:v>16.787800000000001</c:v>
                </c:pt>
                <c:pt idx="3304">
                  <c:v>16.792899999999999</c:v>
                </c:pt>
                <c:pt idx="3305">
                  <c:v>16.797999999999998</c:v>
                </c:pt>
                <c:pt idx="3306">
                  <c:v>16.803100000000001</c:v>
                </c:pt>
                <c:pt idx="3307">
                  <c:v>16.808199999999999</c:v>
                </c:pt>
                <c:pt idx="3308">
                  <c:v>16.813300000000002</c:v>
                </c:pt>
                <c:pt idx="3309">
                  <c:v>16.8184</c:v>
                </c:pt>
                <c:pt idx="3310">
                  <c:v>16.823499999999999</c:v>
                </c:pt>
                <c:pt idx="3311">
                  <c:v>16.828600000000002</c:v>
                </c:pt>
                <c:pt idx="3312">
                  <c:v>16.8337</c:v>
                </c:pt>
                <c:pt idx="3313">
                  <c:v>16.838799999999999</c:v>
                </c:pt>
                <c:pt idx="3314">
                  <c:v>16.843900000000001</c:v>
                </c:pt>
                <c:pt idx="3315">
                  <c:v>16.849</c:v>
                </c:pt>
                <c:pt idx="3316">
                  <c:v>16.854099999999999</c:v>
                </c:pt>
                <c:pt idx="3317">
                  <c:v>16.859200000000001</c:v>
                </c:pt>
                <c:pt idx="3318">
                  <c:v>16.8643</c:v>
                </c:pt>
                <c:pt idx="3319">
                  <c:v>16.869399999999999</c:v>
                </c:pt>
                <c:pt idx="3320">
                  <c:v>16.874500000000001</c:v>
                </c:pt>
                <c:pt idx="3321">
                  <c:v>16.8796</c:v>
                </c:pt>
                <c:pt idx="3322">
                  <c:v>16.884699999999999</c:v>
                </c:pt>
                <c:pt idx="3323">
                  <c:v>16.889800000000001</c:v>
                </c:pt>
                <c:pt idx="3324">
                  <c:v>16.8949</c:v>
                </c:pt>
                <c:pt idx="3325">
                  <c:v>16.899999999999999</c:v>
                </c:pt>
                <c:pt idx="3326">
                  <c:v>16.905100000000001</c:v>
                </c:pt>
                <c:pt idx="3327">
                  <c:v>16.9102</c:v>
                </c:pt>
                <c:pt idx="3328">
                  <c:v>16.915299999999998</c:v>
                </c:pt>
                <c:pt idx="3329">
                  <c:v>16.920400000000001</c:v>
                </c:pt>
                <c:pt idx="3330">
                  <c:v>16.9255</c:v>
                </c:pt>
                <c:pt idx="3331">
                  <c:v>16.930599999999998</c:v>
                </c:pt>
                <c:pt idx="3332">
                  <c:v>16.935700000000001</c:v>
                </c:pt>
                <c:pt idx="3333">
                  <c:v>16.940799999999999</c:v>
                </c:pt>
                <c:pt idx="3334">
                  <c:v>16.945900000000002</c:v>
                </c:pt>
                <c:pt idx="3335">
                  <c:v>16.951000000000001</c:v>
                </c:pt>
                <c:pt idx="3336">
                  <c:v>16.956099999999999</c:v>
                </c:pt>
                <c:pt idx="3337">
                  <c:v>16.961200000000002</c:v>
                </c:pt>
                <c:pt idx="3338">
                  <c:v>16.9663</c:v>
                </c:pt>
                <c:pt idx="3339">
                  <c:v>16.971399999999999</c:v>
                </c:pt>
                <c:pt idx="3340">
                  <c:v>16.976500000000001</c:v>
                </c:pt>
                <c:pt idx="3341">
                  <c:v>16.9816</c:v>
                </c:pt>
                <c:pt idx="3342">
                  <c:v>16.986699999999999</c:v>
                </c:pt>
                <c:pt idx="3343">
                  <c:v>16.991800000000001</c:v>
                </c:pt>
                <c:pt idx="3344">
                  <c:v>16.9969</c:v>
                </c:pt>
                <c:pt idx="3345">
                  <c:v>17.001999999999999</c:v>
                </c:pt>
                <c:pt idx="3346">
                  <c:v>17.007100000000001</c:v>
                </c:pt>
                <c:pt idx="3347">
                  <c:v>17.0122</c:v>
                </c:pt>
                <c:pt idx="3348">
                  <c:v>17.017299999999999</c:v>
                </c:pt>
                <c:pt idx="3349">
                  <c:v>17.022400000000001</c:v>
                </c:pt>
                <c:pt idx="3350">
                  <c:v>17.0275</c:v>
                </c:pt>
                <c:pt idx="3351">
                  <c:v>17.032599999999999</c:v>
                </c:pt>
                <c:pt idx="3352">
                  <c:v>17.037700000000001</c:v>
                </c:pt>
                <c:pt idx="3353">
                  <c:v>17.0428</c:v>
                </c:pt>
                <c:pt idx="3354">
                  <c:v>17.047899999999998</c:v>
                </c:pt>
                <c:pt idx="3355">
                  <c:v>17.053000000000001</c:v>
                </c:pt>
                <c:pt idx="3356">
                  <c:v>17.0581</c:v>
                </c:pt>
                <c:pt idx="3357">
                  <c:v>17.063199999999998</c:v>
                </c:pt>
                <c:pt idx="3358">
                  <c:v>17.068300000000001</c:v>
                </c:pt>
                <c:pt idx="3359">
                  <c:v>17.073399999999999</c:v>
                </c:pt>
                <c:pt idx="3360">
                  <c:v>17.078499999999998</c:v>
                </c:pt>
                <c:pt idx="3361">
                  <c:v>17.083600000000001</c:v>
                </c:pt>
                <c:pt idx="3362">
                  <c:v>17.088699999999999</c:v>
                </c:pt>
                <c:pt idx="3363">
                  <c:v>17.093800000000002</c:v>
                </c:pt>
                <c:pt idx="3364">
                  <c:v>17.0989</c:v>
                </c:pt>
                <c:pt idx="3365">
                  <c:v>17.103999999999999</c:v>
                </c:pt>
                <c:pt idx="3366">
                  <c:v>17.109100000000002</c:v>
                </c:pt>
                <c:pt idx="3367">
                  <c:v>17.1142</c:v>
                </c:pt>
                <c:pt idx="3368">
                  <c:v>17.119299999999999</c:v>
                </c:pt>
                <c:pt idx="3369">
                  <c:v>17.124400000000001</c:v>
                </c:pt>
                <c:pt idx="3370">
                  <c:v>17.1295</c:v>
                </c:pt>
                <c:pt idx="3371">
                  <c:v>17.134599999999999</c:v>
                </c:pt>
                <c:pt idx="3372">
                  <c:v>17.139700000000001</c:v>
                </c:pt>
                <c:pt idx="3373">
                  <c:v>17.1448</c:v>
                </c:pt>
                <c:pt idx="3374">
                  <c:v>17.149899999999999</c:v>
                </c:pt>
                <c:pt idx="3375">
                  <c:v>17.155000000000001</c:v>
                </c:pt>
                <c:pt idx="3376">
                  <c:v>17.1601</c:v>
                </c:pt>
                <c:pt idx="3377">
                  <c:v>17.165199999999999</c:v>
                </c:pt>
                <c:pt idx="3378">
                  <c:v>17.170300000000001</c:v>
                </c:pt>
                <c:pt idx="3379">
                  <c:v>17.1754</c:v>
                </c:pt>
                <c:pt idx="3380">
                  <c:v>17.180499999999999</c:v>
                </c:pt>
                <c:pt idx="3381">
                  <c:v>17.185600000000001</c:v>
                </c:pt>
                <c:pt idx="3382">
                  <c:v>17.1907</c:v>
                </c:pt>
                <c:pt idx="3383">
                  <c:v>17.195799999999998</c:v>
                </c:pt>
                <c:pt idx="3384">
                  <c:v>17.200900000000001</c:v>
                </c:pt>
                <c:pt idx="3385">
                  <c:v>17.206</c:v>
                </c:pt>
                <c:pt idx="3386">
                  <c:v>17.211099999999998</c:v>
                </c:pt>
                <c:pt idx="3387">
                  <c:v>17.216200000000001</c:v>
                </c:pt>
                <c:pt idx="3388">
                  <c:v>17.221299999999999</c:v>
                </c:pt>
                <c:pt idx="3389">
                  <c:v>17.226400000000002</c:v>
                </c:pt>
                <c:pt idx="3390">
                  <c:v>17.2315</c:v>
                </c:pt>
                <c:pt idx="3391">
                  <c:v>17.236599999999999</c:v>
                </c:pt>
                <c:pt idx="3392">
                  <c:v>17.241700000000002</c:v>
                </c:pt>
                <c:pt idx="3393">
                  <c:v>17.2468</c:v>
                </c:pt>
                <c:pt idx="3394">
                  <c:v>17.251899999999999</c:v>
                </c:pt>
                <c:pt idx="3395">
                  <c:v>17.257000000000001</c:v>
                </c:pt>
                <c:pt idx="3396">
                  <c:v>17.2621</c:v>
                </c:pt>
                <c:pt idx="3397">
                  <c:v>17.267199999999999</c:v>
                </c:pt>
                <c:pt idx="3398">
                  <c:v>17.272300000000001</c:v>
                </c:pt>
                <c:pt idx="3399">
                  <c:v>17.2774</c:v>
                </c:pt>
                <c:pt idx="3400">
                  <c:v>17.282499999999999</c:v>
                </c:pt>
                <c:pt idx="3401">
                  <c:v>17.287600000000001</c:v>
                </c:pt>
                <c:pt idx="3402">
                  <c:v>17.2927</c:v>
                </c:pt>
                <c:pt idx="3403">
                  <c:v>17.297799999999999</c:v>
                </c:pt>
                <c:pt idx="3404">
                  <c:v>17.302900000000001</c:v>
                </c:pt>
                <c:pt idx="3405">
                  <c:v>17.308</c:v>
                </c:pt>
                <c:pt idx="3406">
                  <c:v>17.313099999999999</c:v>
                </c:pt>
                <c:pt idx="3407">
                  <c:v>17.318100000000001</c:v>
                </c:pt>
                <c:pt idx="3408">
                  <c:v>17.3232</c:v>
                </c:pt>
                <c:pt idx="3409">
                  <c:v>17.328399999999998</c:v>
                </c:pt>
                <c:pt idx="3410">
                  <c:v>17.333400000000001</c:v>
                </c:pt>
                <c:pt idx="3411">
                  <c:v>17.3385</c:v>
                </c:pt>
                <c:pt idx="3412">
                  <c:v>17.343599999999999</c:v>
                </c:pt>
                <c:pt idx="3413">
                  <c:v>17.348700000000001</c:v>
                </c:pt>
                <c:pt idx="3414">
                  <c:v>17.3538</c:v>
                </c:pt>
                <c:pt idx="3415">
                  <c:v>17.358899999999998</c:v>
                </c:pt>
                <c:pt idx="3416">
                  <c:v>17.364000000000001</c:v>
                </c:pt>
                <c:pt idx="3417">
                  <c:v>17.3691</c:v>
                </c:pt>
                <c:pt idx="3418">
                  <c:v>17.374199999999998</c:v>
                </c:pt>
                <c:pt idx="3419">
                  <c:v>17.379300000000001</c:v>
                </c:pt>
                <c:pt idx="3420">
                  <c:v>17.384399999999999</c:v>
                </c:pt>
                <c:pt idx="3421">
                  <c:v>17.389500000000002</c:v>
                </c:pt>
                <c:pt idx="3422">
                  <c:v>17.394600000000001</c:v>
                </c:pt>
                <c:pt idx="3423">
                  <c:v>17.399699999999999</c:v>
                </c:pt>
                <c:pt idx="3424">
                  <c:v>17.404800000000002</c:v>
                </c:pt>
                <c:pt idx="3425">
                  <c:v>17.4099</c:v>
                </c:pt>
                <c:pt idx="3426">
                  <c:v>17.414999999999999</c:v>
                </c:pt>
                <c:pt idx="3427">
                  <c:v>17.420100000000001</c:v>
                </c:pt>
                <c:pt idx="3428">
                  <c:v>17.4252</c:v>
                </c:pt>
                <c:pt idx="3429">
                  <c:v>17.430299999999999</c:v>
                </c:pt>
                <c:pt idx="3430">
                  <c:v>17.435400000000001</c:v>
                </c:pt>
                <c:pt idx="3431">
                  <c:v>17.4405</c:v>
                </c:pt>
                <c:pt idx="3432">
                  <c:v>17.445599999999999</c:v>
                </c:pt>
                <c:pt idx="3433">
                  <c:v>17.450700000000001</c:v>
                </c:pt>
                <c:pt idx="3434">
                  <c:v>17.4558</c:v>
                </c:pt>
                <c:pt idx="3435">
                  <c:v>17.460899999999999</c:v>
                </c:pt>
                <c:pt idx="3436">
                  <c:v>17.466000000000001</c:v>
                </c:pt>
                <c:pt idx="3437">
                  <c:v>17.4711</c:v>
                </c:pt>
                <c:pt idx="3438">
                  <c:v>17.476199999999999</c:v>
                </c:pt>
                <c:pt idx="3439">
                  <c:v>17.481300000000001</c:v>
                </c:pt>
                <c:pt idx="3440">
                  <c:v>17.4864</c:v>
                </c:pt>
                <c:pt idx="3441">
                  <c:v>17.491499999999998</c:v>
                </c:pt>
                <c:pt idx="3442">
                  <c:v>17.496600000000001</c:v>
                </c:pt>
                <c:pt idx="3443">
                  <c:v>17.5017</c:v>
                </c:pt>
                <c:pt idx="3444">
                  <c:v>17.506799999999998</c:v>
                </c:pt>
                <c:pt idx="3445">
                  <c:v>17.511900000000001</c:v>
                </c:pt>
                <c:pt idx="3446">
                  <c:v>17.516999999999999</c:v>
                </c:pt>
                <c:pt idx="3447">
                  <c:v>17.522099999999998</c:v>
                </c:pt>
                <c:pt idx="3448">
                  <c:v>17.527200000000001</c:v>
                </c:pt>
                <c:pt idx="3449">
                  <c:v>17.532299999999999</c:v>
                </c:pt>
                <c:pt idx="3450">
                  <c:v>17.537400000000002</c:v>
                </c:pt>
                <c:pt idx="3451">
                  <c:v>17.5425</c:v>
                </c:pt>
                <c:pt idx="3452">
                  <c:v>17.547599999999999</c:v>
                </c:pt>
                <c:pt idx="3453">
                  <c:v>17.552700000000002</c:v>
                </c:pt>
                <c:pt idx="3454">
                  <c:v>17.5578</c:v>
                </c:pt>
                <c:pt idx="3455">
                  <c:v>17.562899999999999</c:v>
                </c:pt>
                <c:pt idx="3456">
                  <c:v>17.568000000000001</c:v>
                </c:pt>
                <c:pt idx="3457">
                  <c:v>17.5731</c:v>
                </c:pt>
                <c:pt idx="3458">
                  <c:v>17.578199999999999</c:v>
                </c:pt>
                <c:pt idx="3459">
                  <c:v>17.583300000000001</c:v>
                </c:pt>
                <c:pt idx="3460">
                  <c:v>17.5884</c:v>
                </c:pt>
                <c:pt idx="3461">
                  <c:v>17.593499999999999</c:v>
                </c:pt>
                <c:pt idx="3462">
                  <c:v>17.598600000000001</c:v>
                </c:pt>
                <c:pt idx="3463">
                  <c:v>17.6037</c:v>
                </c:pt>
                <c:pt idx="3464">
                  <c:v>17.608799999999999</c:v>
                </c:pt>
                <c:pt idx="3465">
                  <c:v>17.613900000000001</c:v>
                </c:pt>
                <c:pt idx="3466">
                  <c:v>17.619</c:v>
                </c:pt>
                <c:pt idx="3467">
                  <c:v>17.624099999999999</c:v>
                </c:pt>
                <c:pt idx="3468">
                  <c:v>17.629200000000001</c:v>
                </c:pt>
                <c:pt idx="3469">
                  <c:v>17.6343</c:v>
                </c:pt>
                <c:pt idx="3470">
                  <c:v>17.639399999999998</c:v>
                </c:pt>
                <c:pt idx="3471">
                  <c:v>17.644500000000001</c:v>
                </c:pt>
                <c:pt idx="3472">
                  <c:v>17.6496</c:v>
                </c:pt>
                <c:pt idx="3473">
                  <c:v>17.654699999999998</c:v>
                </c:pt>
                <c:pt idx="3474">
                  <c:v>17.659800000000001</c:v>
                </c:pt>
                <c:pt idx="3475">
                  <c:v>17.664899999999999</c:v>
                </c:pt>
                <c:pt idx="3476">
                  <c:v>17.670000000000002</c:v>
                </c:pt>
                <c:pt idx="3477">
                  <c:v>17.6751</c:v>
                </c:pt>
                <c:pt idx="3478">
                  <c:v>17.680199999999999</c:v>
                </c:pt>
                <c:pt idx="3479">
                  <c:v>17.685300000000002</c:v>
                </c:pt>
                <c:pt idx="3480">
                  <c:v>17.6904</c:v>
                </c:pt>
                <c:pt idx="3481">
                  <c:v>17.695499999999999</c:v>
                </c:pt>
                <c:pt idx="3482">
                  <c:v>17.700600000000001</c:v>
                </c:pt>
                <c:pt idx="3483">
                  <c:v>17.7057</c:v>
                </c:pt>
                <c:pt idx="3484">
                  <c:v>17.710799999999999</c:v>
                </c:pt>
                <c:pt idx="3485">
                  <c:v>17.715900000000001</c:v>
                </c:pt>
                <c:pt idx="3486">
                  <c:v>17.721</c:v>
                </c:pt>
                <c:pt idx="3487">
                  <c:v>17.726099999999999</c:v>
                </c:pt>
                <c:pt idx="3488">
                  <c:v>17.731200000000001</c:v>
                </c:pt>
                <c:pt idx="3489">
                  <c:v>17.7363</c:v>
                </c:pt>
                <c:pt idx="3490">
                  <c:v>17.741399999999999</c:v>
                </c:pt>
                <c:pt idx="3491">
                  <c:v>17.746500000000001</c:v>
                </c:pt>
                <c:pt idx="3492">
                  <c:v>17.7516</c:v>
                </c:pt>
                <c:pt idx="3493">
                  <c:v>17.756699999999999</c:v>
                </c:pt>
                <c:pt idx="3494">
                  <c:v>17.761800000000001</c:v>
                </c:pt>
                <c:pt idx="3495">
                  <c:v>17.7669</c:v>
                </c:pt>
                <c:pt idx="3496">
                  <c:v>17.771999999999998</c:v>
                </c:pt>
                <c:pt idx="3497">
                  <c:v>17.777100000000001</c:v>
                </c:pt>
                <c:pt idx="3498">
                  <c:v>17.7822</c:v>
                </c:pt>
                <c:pt idx="3499">
                  <c:v>17.787299999999998</c:v>
                </c:pt>
                <c:pt idx="3500">
                  <c:v>17.792400000000001</c:v>
                </c:pt>
                <c:pt idx="3501">
                  <c:v>17.797499999999999</c:v>
                </c:pt>
                <c:pt idx="3502">
                  <c:v>17.802600000000002</c:v>
                </c:pt>
                <c:pt idx="3503">
                  <c:v>17.807700000000001</c:v>
                </c:pt>
                <c:pt idx="3504">
                  <c:v>17.812799999999999</c:v>
                </c:pt>
                <c:pt idx="3505">
                  <c:v>17.817900000000002</c:v>
                </c:pt>
                <c:pt idx="3506">
                  <c:v>17.823</c:v>
                </c:pt>
                <c:pt idx="3507">
                  <c:v>17.828099999999999</c:v>
                </c:pt>
                <c:pt idx="3508">
                  <c:v>17.833200000000001</c:v>
                </c:pt>
                <c:pt idx="3509">
                  <c:v>17.8383</c:v>
                </c:pt>
                <c:pt idx="3510">
                  <c:v>17.843399999999999</c:v>
                </c:pt>
                <c:pt idx="3511">
                  <c:v>17.848500000000001</c:v>
                </c:pt>
                <c:pt idx="3512">
                  <c:v>17.8536</c:v>
                </c:pt>
                <c:pt idx="3513">
                  <c:v>17.858699999999999</c:v>
                </c:pt>
                <c:pt idx="3514">
                  <c:v>17.863800000000001</c:v>
                </c:pt>
                <c:pt idx="3515">
                  <c:v>17.8689</c:v>
                </c:pt>
                <c:pt idx="3516">
                  <c:v>17.873999999999999</c:v>
                </c:pt>
                <c:pt idx="3517">
                  <c:v>17.879100000000001</c:v>
                </c:pt>
                <c:pt idx="3518">
                  <c:v>17.8842</c:v>
                </c:pt>
                <c:pt idx="3519">
                  <c:v>17.889299999999999</c:v>
                </c:pt>
                <c:pt idx="3520">
                  <c:v>17.894400000000001</c:v>
                </c:pt>
                <c:pt idx="3521">
                  <c:v>17.8995</c:v>
                </c:pt>
                <c:pt idx="3522">
                  <c:v>17.904599999999999</c:v>
                </c:pt>
                <c:pt idx="3523">
                  <c:v>17.909700000000001</c:v>
                </c:pt>
                <c:pt idx="3524">
                  <c:v>17.9148</c:v>
                </c:pt>
                <c:pt idx="3525">
                  <c:v>17.919899999999998</c:v>
                </c:pt>
                <c:pt idx="3526">
                  <c:v>17.925000000000001</c:v>
                </c:pt>
                <c:pt idx="3527">
                  <c:v>17.930099999999999</c:v>
                </c:pt>
                <c:pt idx="3528">
                  <c:v>17.935199999999998</c:v>
                </c:pt>
                <c:pt idx="3529">
                  <c:v>17.940300000000001</c:v>
                </c:pt>
                <c:pt idx="3530">
                  <c:v>17.945399999999999</c:v>
                </c:pt>
                <c:pt idx="3531">
                  <c:v>17.950500000000002</c:v>
                </c:pt>
                <c:pt idx="3532">
                  <c:v>17.9556</c:v>
                </c:pt>
                <c:pt idx="3533">
                  <c:v>17.960699999999999</c:v>
                </c:pt>
                <c:pt idx="3534">
                  <c:v>17.965800000000002</c:v>
                </c:pt>
                <c:pt idx="3535">
                  <c:v>17.9709</c:v>
                </c:pt>
                <c:pt idx="3536">
                  <c:v>17.975999999999999</c:v>
                </c:pt>
                <c:pt idx="3537">
                  <c:v>17.981100000000001</c:v>
                </c:pt>
                <c:pt idx="3538">
                  <c:v>17.9862</c:v>
                </c:pt>
                <c:pt idx="3539">
                  <c:v>17.991299999999999</c:v>
                </c:pt>
                <c:pt idx="3540">
                  <c:v>17.996400000000001</c:v>
                </c:pt>
                <c:pt idx="3541">
                  <c:v>18.0015</c:v>
                </c:pt>
                <c:pt idx="3542">
                  <c:v>18.006599999999999</c:v>
                </c:pt>
                <c:pt idx="3543">
                  <c:v>18.011700000000001</c:v>
                </c:pt>
                <c:pt idx="3544">
                  <c:v>18.0168</c:v>
                </c:pt>
                <c:pt idx="3545">
                  <c:v>18.021899999999999</c:v>
                </c:pt>
                <c:pt idx="3546">
                  <c:v>18.027000000000001</c:v>
                </c:pt>
                <c:pt idx="3547">
                  <c:v>18.0321</c:v>
                </c:pt>
                <c:pt idx="3548">
                  <c:v>18.037199999999999</c:v>
                </c:pt>
                <c:pt idx="3549">
                  <c:v>18.042300000000001</c:v>
                </c:pt>
                <c:pt idx="3550">
                  <c:v>18.0474</c:v>
                </c:pt>
                <c:pt idx="3551">
                  <c:v>18.052499999999998</c:v>
                </c:pt>
                <c:pt idx="3552">
                  <c:v>18.057600000000001</c:v>
                </c:pt>
                <c:pt idx="3553">
                  <c:v>18.0627</c:v>
                </c:pt>
                <c:pt idx="3554">
                  <c:v>18.067799999999998</c:v>
                </c:pt>
                <c:pt idx="3555">
                  <c:v>18.072900000000001</c:v>
                </c:pt>
                <c:pt idx="3556">
                  <c:v>18.077999999999999</c:v>
                </c:pt>
                <c:pt idx="3557">
                  <c:v>18.083100000000002</c:v>
                </c:pt>
                <c:pt idx="3558">
                  <c:v>18.088200000000001</c:v>
                </c:pt>
                <c:pt idx="3559">
                  <c:v>18.093299999999999</c:v>
                </c:pt>
                <c:pt idx="3560">
                  <c:v>18.098400000000002</c:v>
                </c:pt>
                <c:pt idx="3561">
                  <c:v>18.1035</c:v>
                </c:pt>
                <c:pt idx="3562">
                  <c:v>18.108599999999999</c:v>
                </c:pt>
                <c:pt idx="3563">
                  <c:v>18.113700000000001</c:v>
                </c:pt>
                <c:pt idx="3564">
                  <c:v>18.1188</c:v>
                </c:pt>
                <c:pt idx="3565">
                  <c:v>18.123899999999999</c:v>
                </c:pt>
                <c:pt idx="3566">
                  <c:v>18.129000000000001</c:v>
                </c:pt>
                <c:pt idx="3567">
                  <c:v>18.1341</c:v>
                </c:pt>
                <c:pt idx="3568">
                  <c:v>18.139199999999999</c:v>
                </c:pt>
                <c:pt idx="3569">
                  <c:v>18.144300000000001</c:v>
                </c:pt>
                <c:pt idx="3570">
                  <c:v>18.1494</c:v>
                </c:pt>
                <c:pt idx="3571">
                  <c:v>18.154499999999999</c:v>
                </c:pt>
                <c:pt idx="3572">
                  <c:v>18.159600000000001</c:v>
                </c:pt>
                <c:pt idx="3573">
                  <c:v>18.1647</c:v>
                </c:pt>
                <c:pt idx="3574">
                  <c:v>18.169799999999999</c:v>
                </c:pt>
                <c:pt idx="3575">
                  <c:v>18.174900000000001</c:v>
                </c:pt>
                <c:pt idx="3576">
                  <c:v>18.18</c:v>
                </c:pt>
                <c:pt idx="3577">
                  <c:v>18.185099999999998</c:v>
                </c:pt>
                <c:pt idx="3578">
                  <c:v>18.190200000000001</c:v>
                </c:pt>
                <c:pt idx="3579">
                  <c:v>18.1953</c:v>
                </c:pt>
                <c:pt idx="3580">
                  <c:v>18.200399999999998</c:v>
                </c:pt>
                <c:pt idx="3581">
                  <c:v>18.205500000000001</c:v>
                </c:pt>
                <c:pt idx="3582">
                  <c:v>18.210599999999999</c:v>
                </c:pt>
                <c:pt idx="3583">
                  <c:v>18.215699999999998</c:v>
                </c:pt>
                <c:pt idx="3584">
                  <c:v>18.220800000000001</c:v>
                </c:pt>
                <c:pt idx="3585">
                  <c:v>18.225899999999999</c:v>
                </c:pt>
                <c:pt idx="3586">
                  <c:v>18.231000000000002</c:v>
                </c:pt>
                <c:pt idx="3587">
                  <c:v>18.2361</c:v>
                </c:pt>
                <c:pt idx="3588">
                  <c:v>18.241199999999999</c:v>
                </c:pt>
                <c:pt idx="3589">
                  <c:v>18.246300000000002</c:v>
                </c:pt>
                <c:pt idx="3590">
                  <c:v>18.2514</c:v>
                </c:pt>
                <c:pt idx="3591">
                  <c:v>18.256499999999999</c:v>
                </c:pt>
                <c:pt idx="3592">
                  <c:v>18.261600000000001</c:v>
                </c:pt>
                <c:pt idx="3593">
                  <c:v>18.2667</c:v>
                </c:pt>
                <c:pt idx="3594">
                  <c:v>18.271799999999999</c:v>
                </c:pt>
                <c:pt idx="3595">
                  <c:v>18.276900000000001</c:v>
                </c:pt>
                <c:pt idx="3596">
                  <c:v>18.282</c:v>
                </c:pt>
                <c:pt idx="3597">
                  <c:v>18.287099999999999</c:v>
                </c:pt>
                <c:pt idx="3598">
                  <c:v>18.292200000000001</c:v>
                </c:pt>
                <c:pt idx="3599">
                  <c:v>18.2973</c:v>
                </c:pt>
                <c:pt idx="3600">
                  <c:v>18.302399999999999</c:v>
                </c:pt>
                <c:pt idx="3601">
                  <c:v>18.307500000000001</c:v>
                </c:pt>
                <c:pt idx="3602">
                  <c:v>18.3126</c:v>
                </c:pt>
                <c:pt idx="3603">
                  <c:v>18.317699999999999</c:v>
                </c:pt>
                <c:pt idx="3604">
                  <c:v>18.322800000000001</c:v>
                </c:pt>
                <c:pt idx="3605">
                  <c:v>18.3279</c:v>
                </c:pt>
                <c:pt idx="3606">
                  <c:v>18.332999999999998</c:v>
                </c:pt>
                <c:pt idx="3607">
                  <c:v>18.338100000000001</c:v>
                </c:pt>
                <c:pt idx="3608">
                  <c:v>18.3432</c:v>
                </c:pt>
                <c:pt idx="3609">
                  <c:v>18.348299999999998</c:v>
                </c:pt>
                <c:pt idx="3610">
                  <c:v>18.353400000000001</c:v>
                </c:pt>
                <c:pt idx="3611">
                  <c:v>18.358499999999999</c:v>
                </c:pt>
                <c:pt idx="3612">
                  <c:v>18.363600000000002</c:v>
                </c:pt>
                <c:pt idx="3613">
                  <c:v>18.3687</c:v>
                </c:pt>
                <c:pt idx="3614">
                  <c:v>18.373799999999999</c:v>
                </c:pt>
                <c:pt idx="3615">
                  <c:v>18.378900000000002</c:v>
                </c:pt>
                <c:pt idx="3616">
                  <c:v>18.384</c:v>
                </c:pt>
                <c:pt idx="3617">
                  <c:v>18.389099999999999</c:v>
                </c:pt>
                <c:pt idx="3618">
                  <c:v>18.394200000000001</c:v>
                </c:pt>
                <c:pt idx="3619">
                  <c:v>18.3993</c:v>
                </c:pt>
                <c:pt idx="3620">
                  <c:v>18.404399999999999</c:v>
                </c:pt>
                <c:pt idx="3621">
                  <c:v>18.409500000000001</c:v>
                </c:pt>
                <c:pt idx="3622">
                  <c:v>18.4146</c:v>
                </c:pt>
                <c:pt idx="3623">
                  <c:v>18.419699999999999</c:v>
                </c:pt>
                <c:pt idx="3624">
                  <c:v>18.424800000000001</c:v>
                </c:pt>
                <c:pt idx="3625">
                  <c:v>18.4299</c:v>
                </c:pt>
                <c:pt idx="3626">
                  <c:v>18.434999999999999</c:v>
                </c:pt>
                <c:pt idx="3627">
                  <c:v>18.440100000000001</c:v>
                </c:pt>
                <c:pt idx="3628">
                  <c:v>18.4452</c:v>
                </c:pt>
                <c:pt idx="3629">
                  <c:v>18.450299999999999</c:v>
                </c:pt>
                <c:pt idx="3630">
                  <c:v>18.455400000000001</c:v>
                </c:pt>
                <c:pt idx="3631">
                  <c:v>18.4605</c:v>
                </c:pt>
                <c:pt idx="3632">
                  <c:v>18.465599999999998</c:v>
                </c:pt>
                <c:pt idx="3633">
                  <c:v>18.470700000000001</c:v>
                </c:pt>
                <c:pt idx="3634">
                  <c:v>18.4758</c:v>
                </c:pt>
                <c:pt idx="3635">
                  <c:v>18.480899999999998</c:v>
                </c:pt>
                <c:pt idx="3636">
                  <c:v>18.486000000000001</c:v>
                </c:pt>
                <c:pt idx="3637">
                  <c:v>18.491099999999999</c:v>
                </c:pt>
                <c:pt idx="3638">
                  <c:v>18.496200000000002</c:v>
                </c:pt>
                <c:pt idx="3639">
                  <c:v>18.501300000000001</c:v>
                </c:pt>
                <c:pt idx="3640">
                  <c:v>18.5063</c:v>
                </c:pt>
                <c:pt idx="3641">
                  <c:v>18.511399999999998</c:v>
                </c:pt>
                <c:pt idx="3642">
                  <c:v>18.5166</c:v>
                </c:pt>
                <c:pt idx="3643">
                  <c:v>18.521599999999999</c:v>
                </c:pt>
                <c:pt idx="3644">
                  <c:v>18.526700000000002</c:v>
                </c:pt>
                <c:pt idx="3645">
                  <c:v>18.5318</c:v>
                </c:pt>
                <c:pt idx="3646">
                  <c:v>18.536899999999999</c:v>
                </c:pt>
                <c:pt idx="3647">
                  <c:v>18.542000000000002</c:v>
                </c:pt>
                <c:pt idx="3648">
                  <c:v>18.5471</c:v>
                </c:pt>
                <c:pt idx="3649">
                  <c:v>18.552199999999999</c:v>
                </c:pt>
                <c:pt idx="3650">
                  <c:v>18.557300000000001</c:v>
                </c:pt>
                <c:pt idx="3651">
                  <c:v>18.5624</c:v>
                </c:pt>
                <c:pt idx="3652">
                  <c:v>18.567499999999999</c:v>
                </c:pt>
                <c:pt idx="3653">
                  <c:v>18.572600000000001</c:v>
                </c:pt>
                <c:pt idx="3654">
                  <c:v>18.5777</c:v>
                </c:pt>
                <c:pt idx="3655">
                  <c:v>18.582799999999999</c:v>
                </c:pt>
                <c:pt idx="3656">
                  <c:v>18.587900000000001</c:v>
                </c:pt>
                <c:pt idx="3657">
                  <c:v>18.593</c:v>
                </c:pt>
                <c:pt idx="3658">
                  <c:v>18.598099999999999</c:v>
                </c:pt>
                <c:pt idx="3659">
                  <c:v>18.603200000000001</c:v>
                </c:pt>
                <c:pt idx="3660">
                  <c:v>18.6083</c:v>
                </c:pt>
                <c:pt idx="3661">
                  <c:v>18.613399999999999</c:v>
                </c:pt>
                <c:pt idx="3662">
                  <c:v>18.618500000000001</c:v>
                </c:pt>
                <c:pt idx="3663">
                  <c:v>18.6236</c:v>
                </c:pt>
                <c:pt idx="3664">
                  <c:v>18.628699999999998</c:v>
                </c:pt>
                <c:pt idx="3665">
                  <c:v>18.633800000000001</c:v>
                </c:pt>
                <c:pt idx="3666">
                  <c:v>18.6389</c:v>
                </c:pt>
                <c:pt idx="3667">
                  <c:v>18.643999999999998</c:v>
                </c:pt>
                <c:pt idx="3668">
                  <c:v>18.649100000000001</c:v>
                </c:pt>
                <c:pt idx="3669">
                  <c:v>18.654199999999999</c:v>
                </c:pt>
                <c:pt idx="3670">
                  <c:v>18.659300000000002</c:v>
                </c:pt>
                <c:pt idx="3671">
                  <c:v>18.664400000000001</c:v>
                </c:pt>
                <c:pt idx="3672">
                  <c:v>18.669499999999999</c:v>
                </c:pt>
                <c:pt idx="3673">
                  <c:v>18.674600000000002</c:v>
                </c:pt>
                <c:pt idx="3674">
                  <c:v>18.6797</c:v>
                </c:pt>
                <c:pt idx="3675">
                  <c:v>18.684799999999999</c:v>
                </c:pt>
                <c:pt idx="3676">
                  <c:v>18.689900000000002</c:v>
                </c:pt>
                <c:pt idx="3677">
                  <c:v>18.695</c:v>
                </c:pt>
                <c:pt idx="3678">
                  <c:v>18.700099999999999</c:v>
                </c:pt>
                <c:pt idx="3679">
                  <c:v>18.705200000000001</c:v>
                </c:pt>
                <c:pt idx="3680">
                  <c:v>18.7103</c:v>
                </c:pt>
                <c:pt idx="3681">
                  <c:v>18.715399999999999</c:v>
                </c:pt>
                <c:pt idx="3682">
                  <c:v>18.720500000000001</c:v>
                </c:pt>
                <c:pt idx="3683">
                  <c:v>18.7256</c:v>
                </c:pt>
                <c:pt idx="3684">
                  <c:v>18.730699999999999</c:v>
                </c:pt>
                <c:pt idx="3685">
                  <c:v>18.735800000000001</c:v>
                </c:pt>
                <c:pt idx="3686">
                  <c:v>18.7409</c:v>
                </c:pt>
                <c:pt idx="3687">
                  <c:v>18.745999999999999</c:v>
                </c:pt>
                <c:pt idx="3688">
                  <c:v>18.751100000000001</c:v>
                </c:pt>
                <c:pt idx="3689">
                  <c:v>18.7562</c:v>
                </c:pt>
                <c:pt idx="3690">
                  <c:v>18.761299999999999</c:v>
                </c:pt>
                <c:pt idx="3691">
                  <c:v>18.766400000000001</c:v>
                </c:pt>
                <c:pt idx="3692">
                  <c:v>18.7715</c:v>
                </c:pt>
                <c:pt idx="3693">
                  <c:v>18.776599999999998</c:v>
                </c:pt>
                <c:pt idx="3694">
                  <c:v>18.781700000000001</c:v>
                </c:pt>
                <c:pt idx="3695">
                  <c:v>18.786799999999999</c:v>
                </c:pt>
                <c:pt idx="3696">
                  <c:v>18.791899999999998</c:v>
                </c:pt>
                <c:pt idx="3697">
                  <c:v>18.797000000000001</c:v>
                </c:pt>
                <c:pt idx="3698">
                  <c:v>18.802099999999999</c:v>
                </c:pt>
                <c:pt idx="3699">
                  <c:v>18.807200000000002</c:v>
                </c:pt>
                <c:pt idx="3700">
                  <c:v>18.8123</c:v>
                </c:pt>
                <c:pt idx="3701">
                  <c:v>18.817399999999999</c:v>
                </c:pt>
                <c:pt idx="3702">
                  <c:v>18.822500000000002</c:v>
                </c:pt>
                <c:pt idx="3703">
                  <c:v>18.8276</c:v>
                </c:pt>
                <c:pt idx="3704">
                  <c:v>18.832699999999999</c:v>
                </c:pt>
                <c:pt idx="3705">
                  <c:v>18.837800000000001</c:v>
                </c:pt>
                <c:pt idx="3706">
                  <c:v>18.8429</c:v>
                </c:pt>
                <c:pt idx="3707">
                  <c:v>18.847999999999999</c:v>
                </c:pt>
                <c:pt idx="3708">
                  <c:v>18.853100000000001</c:v>
                </c:pt>
                <c:pt idx="3709">
                  <c:v>18.8582</c:v>
                </c:pt>
                <c:pt idx="3710">
                  <c:v>18.863299999999999</c:v>
                </c:pt>
                <c:pt idx="3711">
                  <c:v>18.868400000000001</c:v>
                </c:pt>
                <c:pt idx="3712">
                  <c:v>18.8735</c:v>
                </c:pt>
                <c:pt idx="3713">
                  <c:v>18.878599999999999</c:v>
                </c:pt>
                <c:pt idx="3714">
                  <c:v>18.883700000000001</c:v>
                </c:pt>
                <c:pt idx="3715">
                  <c:v>18.8888</c:v>
                </c:pt>
                <c:pt idx="3716">
                  <c:v>18.893899999999999</c:v>
                </c:pt>
                <c:pt idx="3717">
                  <c:v>18.899000000000001</c:v>
                </c:pt>
                <c:pt idx="3718">
                  <c:v>18.9041</c:v>
                </c:pt>
                <c:pt idx="3719">
                  <c:v>18.909199999999998</c:v>
                </c:pt>
                <c:pt idx="3720">
                  <c:v>18.914300000000001</c:v>
                </c:pt>
                <c:pt idx="3721">
                  <c:v>18.9194</c:v>
                </c:pt>
                <c:pt idx="3722">
                  <c:v>18.924499999999998</c:v>
                </c:pt>
                <c:pt idx="3723">
                  <c:v>18.929600000000001</c:v>
                </c:pt>
                <c:pt idx="3724">
                  <c:v>18.934699999999999</c:v>
                </c:pt>
                <c:pt idx="3725">
                  <c:v>18.939800000000002</c:v>
                </c:pt>
                <c:pt idx="3726">
                  <c:v>18.944900000000001</c:v>
                </c:pt>
                <c:pt idx="3727">
                  <c:v>18.95</c:v>
                </c:pt>
                <c:pt idx="3728">
                  <c:v>18.955100000000002</c:v>
                </c:pt>
                <c:pt idx="3729">
                  <c:v>18.9602</c:v>
                </c:pt>
                <c:pt idx="3730">
                  <c:v>18.965299999999999</c:v>
                </c:pt>
                <c:pt idx="3731">
                  <c:v>18.970400000000001</c:v>
                </c:pt>
                <c:pt idx="3732">
                  <c:v>18.9755</c:v>
                </c:pt>
                <c:pt idx="3733">
                  <c:v>18.980599999999999</c:v>
                </c:pt>
                <c:pt idx="3734">
                  <c:v>18.985700000000001</c:v>
                </c:pt>
                <c:pt idx="3735">
                  <c:v>18.9908</c:v>
                </c:pt>
                <c:pt idx="3736">
                  <c:v>18.995899999999999</c:v>
                </c:pt>
                <c:pt idx="3737">
                  <c:v>19.001000000000001</c:v>
                </c:pt>
                <c:pt idx="3738">
                  <c:v>19.0061</c:v>
                </c:pt>
                <c:pt idx="3739">
                  <c:v>19.011199999999999</c:v>
                </c:pt>
                <c:pt idx="3740">
                  <c:v>19.016300000000001</c:v>
                </c:pt>
                <c:pt idx="3741">
                  <c:v>19.0214</c:v>
                </c:pt>
                <c:pt idx="3742">
                  <c:v>19.026499999999999</c:v>
                </c:pt>
                <c:pt idx="3743">
                  <c:v>19.031600000000001</c:v>
                </c:pt>
                <c:pt idx="3744">
                  <c:v>19.0367</c:v>
                </c:pt>
                <c:pt idx="3745">
                  <c:v>19.041799999999999</c:v>
                </c:pt>
                <c:pt idx="3746">
                  <c:v>19.046900000000001</c:v>
                </c:pt>
                <c:pt idx="3747">
                  <c:v>19.052</c:v>
                </c:pt>
                <c:pt idx="3748">
                  <c:v>19.057099999999998</c:v>
                </c:pt>
                <c:pt idx="3749">
                  <c:v>19.062200000000001</c:v>
                </c:pt>
                <c:pt idx="3750">
                  <c:v>19.067299999999999</c:v>
                </c:pt>
                <c:pt idx="3751">
                  <c:v>19.072399999999998</c:v>
                </c:pt>
                <c:pt idx="3752">
                  <c:v>19.077500000000001</c:v>
                </c:pt>
                <c:pt idx="3753">
                  <c:v>19.082599999999999</c:v>
                </c:pt>
                <c:pt idx="3754">
                  <c:v>19.087700000000002</c:v>
                </c:pt>
                <c:pt idx="3755">
                  <c:v>19.0928</c:v>
                </c:pt>
                <c:pt idx="3756">
                  <c:v>19.097899999999999</c:v>
                </c:pt>
                <c:pt idx="3757">
                  <c:v>19.103000000000002</c:v>
                </c:pt>
                <c:pt idx="3758">
                  <c:v>19.1081</c:v>
                </c:pt>
                <c:pt idx="3759">
                  <c:v>19.113199999999999</c:v>
                </c:pt>
                <c:pt idx="3760">
                  <c:v>19.118300000000001</c:v>
                </c:pt>
                <c:pt idx="3761">
                  <c:v>19.1234</c:v>
                </c:pt>
                <c:pt idx="3762">
                  <c:v>19.128499999999999</c:v>
                </c:pt>
                <c:pt idx="3763">
                  <c:v>19.133600000000001</c:v>
                </c:pt>
                <c:pt idx="3764">
                  <c:v>19.1387</c:v>
                </c:pt>
                <c:pt idx="3765">
                  <c:v>19.143799999999999</c:v>
                </c:pt>
                <c:pt idx="3766">
                  <c:v>19.148900000000001</c:v>
                </c:pt>
                <c:pt idx="3767">
                  <c:v>19.154</c:v>
                </c:pt>
                <c:pt idx="3768">
                  <c:v>19.159099999999999</c:v>
                </c:pt>
                <c:pt idx="3769">
                  <c:v>19.164200000000001</c:v>
                </c:pt>
                <c:pt idx="3770">
                  <c:v>19.1693</c:v>
                </c:pt>
                <c:pt idx="3771">
                  <c:v>19.174399999999999</c:v>
                </c:pt>
                <c:pt idx="3772">
                  <c:v>19.179500000000001</c:v>
                </c:pt>
                <c:pt idx="3773">
                  <c:v>19.1846</c:v>
                </c:pt>
                <c:pt idx="3774">
                  <c:v>19.189699999999998</c:v>
                </c:pt>
                <c:pt idx="3775">
                  <c:v>19.194800000000001</c:v>
                </c:pt>
                <c:pt idx="3776">
                  <c:v>19.1999</c:v>
                </c:pt>
                <c:pt idx="3777">
                  <c:v>19.204999999999998</c:v>
                </c:pt>
                <c:pt idx="3778">
                  <c:v>19.210100000000001</c:v>
                </c:pt>
                <c:pt idx="3779">
                  <c:v>19.215199999999999</c:v>
                </c:pt>
                <c:pt idx="3780">
                  <c:v>19.220300000000002</c:v>
                </c:pt>
                <c:pt idx="3781">
                  <c:v>19.2254</c:v>
                </c:pt>
                <c:pt idx="3782">
                  <c:v>19.230499999999999</c:v>
                </c:pt>
                <c:pt idx="3783">
                  <c:v>19.235600000000002</c:v>
                </c:pt>
                <c:pt idx="3784">
                  <c:v>19.2407</c:v>
                </c:pt>
                <c:pt idx="3785">
                  <c:v>19.245799999999999</c:v>
                </c:pt>
                <c:pt idx="3786">
                  <c:v>19.250900000000001</c:v>
                </c:pt>
                <c:pt idx="3787">
                  <c:v>19.256</c:v>
                </c:pt>
                <c:pt idx="3788">
                  <c:v>19.261099999999999</c:v>
                </c:pt>
                <c:pt idx="3789">
                  <c:v>19.266200000000001</c:v>
                </c:pt>
                <c:pt idx="3790">
                  <c:v>19.2713</c:v>
                </c:pt>
                <c:pt idx="3791">
                  <c:v>19.276399999999999</c:v>
                </c:pt>
                <c:pt idx="3792">
                  <c:v>19.281500000000001</c:v>
                </c:pt>
                <c:pt idx="3793">
                  <c:v>19.2866</c:v>
                </c:pt>
                <c:pt idx="3794">
                  <c:v>19.291699999999999</c:v>
                </c:pt>
                <c:pt idx="3795">
                  <c:v>19.296800000000001</c:v>
                </c:pt>
                <c:pt idx="3796">
                  <c:v>19.3019</c:v>
                </c:pt>
                <c:pt idx="3797">
                  <c:v>19.306999999999999</c:v>
                </c:pt>
                <c:pt idx="3798">
                  <c:v>19.312100000000001</c:v>
                </c:pt>
                <c:pt idx="3799">
                  <c:v>19.3172</c:v>
                </c:pt>
                <c:pt idx="3800">
                  <c:v>19.322299999999998</c:v>
                </c:pt>
                <c:pt idx="3801">
                  <c:v>19.327400000000001</c:v>
                </c:pt>
                <c:pt idx="3802">
                  <c:v>19.3325</c:v>
                </c:pt>
                <c:pt idx="3803">
                  <c:v>19.337599999999998</c:v>
                </c:pt>
                <c:pt idx="3804">
                  <c:v>19.342700000000001</c:v>
                </c:pt>
                <c:pt idx="3805">
                  <c:v>19.347799999999999</c:v>
                </c:pt>
                <c:pt idx="3806">
                  <c:v>19.352900000000002</c:v>
                </c:pt>
                <c:pt idx="3807">
                  <c:v>19.358000000000001</c:v>
                </c:pt>
                <c:pt idx="3808">
                  <c:v>19.363099999999999</c:v>
                </c:pt>
                <c:pt idx="3809">
                  <c:v>19.368200000000002</c:v>
                </c:pt>
                <c:pt idx="3810">
                  <c:v>19.3733</c:v>
                </c:pt>
                <c:pt idx="3811">
                  <c:v>19.378399999999999</c:v>
                </c:pt>
                <c:pt idx="3812">
                  <c:v>19.383500000000002</c:v>
                </c:pt>
                <c:pt idx="3813">
                  <c:v>19.3886</c:v>
                </c:pt>
                <c:pt idx="3814">
                  <c:v>19.393699999999999</c:v>
                </c:pt>
                <c:pt idx="3815">
                  <c:v>19.398800000000001</c:v>
                </c:pt>
                <c:pt idx="3816">
                  <c:v>19.4039</c:v>
                </c:pt>
                <c:pt idx="3817">
                  <c:v>19.408999999999999</c:v>
                </c:pt>
                <c:pt idx="3818">
                  <c:v>19.414100000000001</c:v>
                </c:pt>
                <c:pt idx="3819">
                  <c:v>19.4192</c:v>
                </c:pt>
                <c:pt idx="3820">
                  <c:v>19.424299999999999</c:v>
                </c:pt>
                <c:pt idx="3821">
                  <c:v>19.429400000000001</c:v>
                </c:pt>
                <c:pt idx="3822">
                  <c:v>19.4345</c:v>
                </c:pt>
                <c:pt idx="3823">
                  <c:v>19.439599999999999</c:v>
                </c:pt>
                <c:pt idx="3824">
                  <c:v>19.444700000000001</c:v>
                </c:pt>
                <c:pt idx="3825">
                  <c:v>19.4498</c:v>
                </c:pt>
                <c:pt idx="3826">
                  <c:v>19.454899999999999</c:v>
                </c:pt>
                <c:pt idx="3827">
                  <c:v>19.46</c:v>
                </c:pt>
                <c:pt idx="3828">
                  <c:v>19.4651</c:v>
                </c:pt>
                <c:pt idx="3829">
                  <c:v>19.470199999999998</c:v>
                </c:pt>
                <c:pt idx="3830">
                  <c:v>19.475300000000001</c:v>
                </c:pt>
                <c:pt idx="3831">
                  <c:v>19.480399999999999</c:v>
                </c:pt>
                <c:pt idx="3832">
                  <c:v>19.485499999999998</c:v>
                </c:pt>
                <c:pt idx="3833">
                  <c:v>19.490600000000001</c:v>
                </c:pt>
                <c:pt idx="3834">
                  <c:v>19.495699999999999</c:v>
                </c:pt>
                <c:pt idx="3835">
                  <c:v>19.500800000000002</c:v>
                </c:pt>
                <c:pt idx="3836">
                  <c:v>19.5059</c:v>
                </c:pt>
                <c:pt idx="3837">
                  <c:v>19.510999999999999</c:v>
                </c:pt>
                <c:pt idx="3838">
                  <c:v>19.516100000000002</c:v>
                </c:pt>
                <c:pt idx="3839">
                  <c:v>19.5212</c:v>
                </c:pt>
                <c:pt idx="3840">
                  <c:v>19.526299999999999</c:v>
                </c:pt>
                <c:pt idx="3841">
                  <c:v>19.531400000000001</c:v>
                </c:pt>
                <c:pt idx="3842">
                  <c:v>19.5365</c:v>
                </c:pt>
                <c:pt idx="3843">
                  <c:v>19.541599999999999</c:v>
                </c:pt>
                <c:pt idx="3844">
                  <c:v>19.546700000000001</c:v>
                </c:pt>
                <c:pt idx="3845">
                  <c:v>19.5518</c:v>
                </c:pt>
                <c:pt idx="3846">
                  <c:v>19.556899999999999</c:v>
                </c:pt>
                <c:pt idx="3847">
                  <c:v>19.562000000000001</c:v>
                </c:pt>
                <c:pt idx="3848">
                  <c:v>19.5671</c:v>
                </c:pt>
                <c:pt idx="3849">
                  <c:v>19.572199999999999</c:v>
                </c:pt>
                <c:pt idx="3850">
                  <c:v>19.577300000000001</c:v>
                </c:pt>
                <c:pt idx="3851">
                  <c:v>19.5824</c:v>
                </c:pt>
                <c:pt idx="3852">
                  <c:v>19.587499999999999</c:v>
                </c:pt>
                <c:pt idx="3853">
                  <c:v>19.592600000000001</c:v>
                </c:pt>
                <c:pt idx="3854">
                  <c:v>19.5977</c:v>
                </c:pt>
                <c:pt idx="3855">
                  <c:v>19.602799999999998</c:v>
                </c:pt>
                <c:pt idx="3856">
                  <c:v>19.607900000000001</c:v>
                </c:pt>
                <c:pt idx="3857">
                  <c:v>19.613</c:v>
                </c:pt>
                <c:pt idx="3858">
                  <c:v>19.618099999999998</c:v>
                </c:pt>
                <c:pt idx="3859">
                  <c:v>19.623200000000001</c:v>
                </c:pt>
                <c:pt idx="3860">
                  <c:v>19.628299999999999</c:v>
                </c:pt>
                <c:pt idx="3861">
                  <c:v>19.633400000000002</c:v>
                </c:pt>
                <c:pt idx="3862">
                  <c:v>19.638500000000001</c:v>
                </c:pt>
                <c:pt idx="3863">
                  <c:v>19.643599999999999</c:v>
                </c:pt>
                <c:pt idx="3864">
                  <c:v>19.648700000000002</c:v>
                </c:pt>
                <c:pt idx="3865">
                  <c:v>19.6538</c:v>
                </c:pt>
                <c:pt idx="3866">
                  <c:v>19.658899999999999</c:v>
                </c:pt>
                <c:pt idx="3867">
                  <c:v>19.664000000000001</c:v>
                </c:pt>
                <c:pt idx="3868">
                  <c:v>19.6691</c:v>
                </c:pt>
                <c:pt idx="3869">
                  <c:v>19.674199999999999</c:v>
                </c:pt>
                <c:pt idx="3870">
                  <c:v>19.679300000000001</c:v>
                </c:pt>
                <c:pt idx="3871">
                  <c:v>19.6844</c:v>
                </c:pt>
                <c:pt idx="3872">
                  <c:v>19.689499999999999</c:v>
                </c:pt>
                <c:pt idx="3873">
                  <c:v>19.694600000000001</c:v>
                </c:pt>
                <c:pt idx="3874">
                  <c:v>19.6996</c:v>
                </c:pt>
                <c:pt idx="3875">
                  <c:v>19.704799999999999</c:v>
                </c:pt>
                <c:pt idx="3876">
                  <c:v>19.709900000000001</c:v>
                </c:pt>
                <c:pt idx="3877">
                  <c:v>19.7149</c:v>
                </c:pt>
                <c:pt idx="3878">
                  <c:v>19.72</c:v>
                </c:pt>
                <c:pt idx="3879">
                  <c:v>19.725100000000001</c:v>
                </c:pt>
                <c:pt idx="3880">
                  <c:v>19.7302</c:v>
                </c:pt>
                <c:pt idx="3881">
                  <c:v>19.735299999999999</c:v>
                </c:pt>
                <c:pt idx="3882">
                  <c:v>19.740400000000001</c:v>
                </c:pt>
                <c:pt idx="3883">
                  <c:v>19.7455</c:v>
                </c:pt>
                <c:pt idx="3884">
                  <c:v>19.750599999999999</c:v>
                </c:pt>
                <c:pt idx="3885">
                  <c:v>19.755700000000001</c:v>
                </c:pt>
                <c:pt idx="3886">
                  <c:v>19.7608</c:v>
                </c:pt>
                <c:pt idx="3887">
                  <c:v>19.765899999999998</c:v>
                </c:pt>
                <c:pt idx="3888">
                  <c:v>19.771000000000001</c:v>
                </c:pt>
                <c:pt idx="3889">
                  <c:v>19.7761</c:v>
                </c:pt>
                <c:pt idx="3890">
                  <c:v>19.781199999999998</c:v>
                </c:pt>
                <c:pt idx="3891">
                  <c:v>19.786300000000001</c:v>
                </c:pt>
                <c:pt idx="3892">
                  <c:v>19.791399999999999</c:v>
                </c:pt>
                <c:pt idx="3893">
                  <c:v>19.796500000000002</c:v>
                </c:pt>
                <c:pt idx="3894">
                  <c:v>19.801600000000001</c:v>
                </c:pt>
                <c:pt idx="3895">
                  <c:v>19.806699999999999</c:v>
                </c:pt>
                <c:pt idx="3896">
                  <c:v>19.811800000000002</c:v>
                </c:pt>
                <c:pt idx="3897">
                  <c:v>19.8169</c:v>
                </c:pt>
                <c:pt idx="3898">
                  <c:v>19.821999999999999</c:v>
                </c:pt>
                <c:pt idx="3899">
                  <c:v>19.827100000000002</c:v>
                </c:pt>
                <c:pt idx="3900">
                  <c:v>19.8322</c:v>
                </c:pt>
                <c:pt idx="3901">
                  <c:v>19.837299999999999</c:v>
                </c:pt>
                <c:pt idx="3902">
                  <c:v>19.842400000000001</c:v>
                </c:pt>
                <c:pt idx="3903">
                  <c:v>19.8475</c:v>
                </c:pt>
                <c:pt idx="3904">
                  <c:v>19.852599999999999</c:v>
                </c:pt>
                <c:pt idx="3905">
                  <c:v>19.857700000000001</c:v>
                </c:pt>
                <c:pt idx="3906">
                  <c:v>19.8628</c:v>
                </c:pt>
                <c:pt idx="3907">
                  <c:v>19.867899999999999</c:v>
                </c:pt>
                <c:pt idx="3908">
                  <c:v>19.873000000000001</c:v>
                </c:pt>
                <c:pt idx="3909">
                  <c:v>19.8781</c:v>
                </c:pt>
                <c:pt idx="3910">
                  <c:v>19.883199999999999</c:v>
                </c:pt>
                <c:pt idx="3911">
                  <c:v>19.888300000000001</c:v>
                </c:pt>
                <c:pt idx="3912">
                  <c:v>19.8934</c:v>
                </c:pt>
                <c:pt idx="3913">
                  <c:v>19.898499999999999</c:v>
                </c:pt>
                <c:pt idx="3914">
                  <c:v>19.903600000000001</c:v>
                </c:pt>
                <c:pt idx="3915">
                  <c:v>19.9087</c:v>
                </c:pt>
                <c:pt idx="3916">
                  <c:v>19.913799999999998</c:v>
                </c:pt>
                <c:pt idx="3917">
                  <c:v>19.918900000000001</c:v>
                </c:pt>
                <c:pt idx="3918">
                  <c:v>19.923999999999999</c:v>
                </c:pt>
                <c:pt idx="3919">
                  <c:v>19.929099999999998</c:v>
                </c:pt>
                <c:pt idx="3920">
                  <c:v>19.934200000000001</c:v>
                </c:pt>
                <c:pt idx="3921">
                  <c:v>19.939299999999999</c:v>
                </c:pt>
                <c:pt idx="3922">
                  <c:v>19.944400000000002</c:v>
                </c:pt>
                <c:pt idx="3923">
                  <c:v>19.9495</c:v>
                </c:pt>
                <c:pt idx="3924">
                  <c:v>19.954599999999999</c:v>
                </c:pt>
                <c:pt idx="3925">
                  <c:v>19.959700000000002</c:v>
                </c:pt>
                <c:pt idx="3926">
                  <c:v>19.9648</c:v>
                </c:pt>
                <c:pt idx="3927">
                  <c:v>19.969899999999999</c:v>
                </c:pt>
                <c:pt idx="3928">
                  <c:v>19.975000000000001</c:v>
                </c:pt>
                <c:pt idx="3929">
                  <c:v>19.9801</c:v>
                </c:pt>
                <c:pt idx="3930">
                  <c:v>19.985199999999999</c:v>
                </c:pt>
                <c:pt idx="3931">
                  <c:v>19.990300000000001</c:v>
                </c:pt>
                <c:pt idx="3932">
                  <c:v>19.9954</c:v>
                </c:pt>
                <c:pt idx="3933">
                  <c:v>20.000499999999999</c:v>
                </c:pt>
                <c:pt idx="3934">
                  <c:v>20.005600000000001</c:v>
                </c:pt>
                <c:pt idx="3935">
                  <c:v>20.0107</c:v>
                </c:pt>
                <c:pt idx="3936">
                  <c:v>20.015799999999999</c:v>
                </c:pt>
                <c:pt idx="3937">
                  <c:v>20.020900000000001</c:v>
                </c:pt>
                <c:pt idx="3938">
                  <c:v>20.026</c:v>
                </c:pt>
                <c:pt idx="3939">
                  <c:v>20.031099999999999</c:v>
                </c:pt>
                <c:pt idx="3940">
                  <c:v>20.036200000000001</c:v>
                </c:pt>
                <c:pt idx="3941">
                  <c:v>20.0413</c:v>
                </c:pt>
                <c:pt idx="3942">
                  <c:v>20.046399999999998</c:v>
                </c:pt>
                <c:pt idx="3943">
                  <c:v>20.051500000000001</c:v>
                </c:pt>
                <c:pt idx="3944">
                  <c:v>20.0566</c:v>
                </c:pt>
                <c:pt idx="3945">
                  <c:v>20.061699999999998</c:v>
                </c:pt>
                <c:pt idx="3946">
                  <c:v>20.066800000000001</c:v>
                </c:pt>
                <c:pt idx="3947">
                  <c:v>20.071899999999999</c:v>
                </c:pt>
                <c:pt idx="3948">
                  <c:v>20.077000000000002</c:v>
                </c:pt>
                <c:pt idx="3949">
                  <c:v>20.082100000000001</c:v>
                </c:pt>
                <c:pt idx="3950">
                  <c:v>20.087199999999999</c:v>
                </c:pt>
                <c:pt idx="3951">
                  <c:v>20.092300000000002</c:v>
                </c:pt>
                <c:pt idx="3952">
                  <c:v>20.0974</c:v>
                </c:pt>
                <c:pt idx="3953">
                  <c:v>20.102499999999999</c:v>
                </c:pt>
                <c:pt idx="3954">
                  <c:v>20.107600000000001</c:v>
                </c:pt>
                <c:pt idx="3955">
                  <c:v>20.1127</c:v>
                </c:pt>
                <c:pt idx="3956">
                  <c:v>20.117799999999999</c:v>
                </c:pt>
                <c:pt idx="3957">
                  <c:v>20.122900000000001</c:v>
                </c:pt>
                <c:pt idx="3958">
                  <c:v>20.128</c:v>
                </c:pt>
                <c:pt idx="3959">
                  <c:v>20.133099999999999</c:v>
                </c:pt>
                <c:pt idx="3960">
                  <c:v>20.138200000000001</c:v>
                </c:pt>
                <c:pt idx="3961">
                  <c:v>20.1433</c:v>
                </c:pt>
                <c:pt idx="3962">
                  <c:v>20.148399999999999</c:v>
                </c:pt>
                <c:pt idx="3963">
                  <c:v>20.153500000000001</c:v>
                </c:pt>
                <c:pt idx="3964">
                  <c:v>20.1586</c:v>
                </c:pt>
                <c:pt idx="3965">
                  <c:v>20.163699999999999</c:v>
                </c:pt>
                <c:pt idx="3966">
                  <c:v>20.168800000000001</c:v>
                </c:pt>
                <c:pt idx="3967">
                  <c:v>20.1739</c:v>
                </c:pt>
                <c:pt idx="3968">
                  <c:v>20.178999999999998</c:v>
                </c:pt>
                <c:pt idx="3969">
                  <c:v>20.184100000000001</c:v>
                </c:pt>
                <c:pt idx="3970">
                  <c:v>20.1892</c:v>
                </c:pt>
                <c:pt idx="3971">
                  <c:v>20.194299999999998</c:v>
                </c:pt>
                <c:pt idx="3972">
                  <c:v>20.199400000000001</c:v>
                </c:pt>
                <c:pt idx="3973">
                  <c:v>20.204499999999999</c:v>
                </c:pt>
                <c:pt idx="3974">
                  <c:v>20.209599999999998</c:v>
                </c:pt>
                <c:pt idx="3975">
                  <c:v>20.214700000000001</c:v>
                </c:pt>
                <c:pt idx="3976">
                  <c:v>20.219799999999999</c:v>
                </c:pt>
                <c:pt idx="3977">
                  <c:v>20.224900000000002</c:v>
                </c:pt>
                <c:pt idx="3978">
                  <c:v>20.23</c:v>
                </c:pt>
                <c:pt idx="3979">
                  <c:v>20.235099999999999</c:v>
                </c:pt>
                <c:pt idx="3980">
                  <c:v>20.240200000000002</c:v>
                </c:pt>
                <c:pt idx="3981">
                  <c:v>20.2453</c:v>
                </c:pt>
                <c:pt idx="3982">
                  <c:v>20.250399999999999</c:v>
                </c:pt>
                <c:pt idx="3983">
                  <c:v>20.255500000000001</c:v>
                </c:pt>
                <c:pt idx="3984">
                  <c:v>20.2606</c:v>
                </c:pt>
                <c:pt idx="3985">
                  <c:v>20.265699999999999</c:v>
                </c:pt>
                <c:pt idx="3986">
                  <c:v>20.270800000000001</c:v>
                </c:pt>
                <c:pt idx="3987">
                  <c:v>20.2759</c:v>
                </c:pt>
                <c:pt idx="3988">
                  <c:v>20.280999999999999</c:v>
                </c:pt>
                <c:pt idx="3989">
                  <c:v>20.286100000000001</c:v>
                </c:pt>
                <c:pt idx="3990">
                  <c:v>20.2912</c:v>
                </c:pt>
                <c:pt idx="3991">
                  <c:v>20.296299999999999</c:v>
                </c:pt>
                <c:pt idx="3992">
                  <c:v>20.301400000000001</c:v>
                </c:pt>
                <c:pt idx="3993">
                  <c:v>20.3065</c:v>
                </c:pt>
                <c:pt idx="3994">
                  <c:v>20.311599999999999</c:v>
                </c:pt>
                <c:pt idx="3995">
                  <c:v>20.316700000000001</c:v>
                </c:pt>
                <c:pt idx="3996">
                  <c:v>20.3218</c:v>
                </c:pt>
                <c:pt idx="3997">
                  <c:v>20.326899999999998</c:v>
                </c:pt>
                <c:pt idx="3998">
                  <c:v>20.332000000000001</c:v>
                </c:pt>
                <c:pt idx="3999">
                  <c:v>20.3371</c:v>
                </c:pt>
                <c:pt idx="4000">
                  <c:v>20.342199999999998</c:v>
                </c:pt>
                <c:pt idx="4001">
                  <c:v>20.347300000000001</c:v>
                </c:pt>
                <c:pt idx="4002">
                  <c:v>20.352399999999999</c:v>
                </c:pt>
                <c:pt idx="4003">
                  <c:v>20.357500000000002</c:v>
                </c:pt>
                <c:pt idx="4004">
                  <c:v>20.3626</c:v>
                </c:pt>
                <c:pt idx="4005">
                  <c:v>20.367699999999999</c:v>
                </c:pt>
                <c:pt idx="4006">
                  <c:v>20.372800000000002</c:v>
                </c:pt>
                <c:pt idx="4007">
                  <c:v>20.3779</c:v>
                </c:pt>
                <c:pt idx="4008">
                  <c:v>20.382999999999999</c:v>
                </c:pt>
                <c:pt idx="4009">
                  <c:v>20.388100000000001</c:v>
                </c:pt>
                <c:pt idx="4010">
                  <c:v>20.3932</c:v>
                </c:pt>
                <c:pt idx="4011">
                  <c:v>20.398299999999999</c:v>
                </c:pt>
                <c:pt idx="4012">
                  <c:v>20.403400000000001</c:v>
                </c:pt>
                <c:pt idx="4013">
                  <c:v>20.4085</c:v>
                </c:pt>
                <c:pt idx="4014">
                  <c:v>20.413599999999999</c:v>
                </c:pt>
                <c:pt idx="4015">
                  <c:v>20.418700000000001</c:v>
                </c:pt>
                <c:pt idx="4016">
                  <c:v>20.4238</c:v>
                </c:pt>
                <c:pt idx="4017">
                  <c:v>20.428899999999999</c:v>
                </c:pt>
                <c:pt idx="4018">
                  <c:v>20.434000000000001</c:v>
                </c:pt>
                <c:pt idx="4019">
                  <c:v>20.4391</c:v>
                </c:pt>
                <c:pt idx="4020">
                  <c:v>20.444199999999999</c:v>
                </c:pt>
                <c:pt idx="4021">
                  <c:v>20.449300000000001</c:v>
                </c:pt>
                <c:pt idx="4022">
                  <c:v>20.4544</c:v>
                </c:pt>
                <c:pt idx="4023">
                  <c:v>20.459499999999998</c:v>
                </c:pt>
                <c:pt idx="4024">
                  <c:v>20.464600000000001</c:v>
                </c:pt>
                <c:pt idx="4025">
                  <c:v>20.4697</c:v>
                </c:pt>
                <c:pt idx="4026">
                  <c:v>20.474799999999998</c:v>
                </c:pt>
                <c:pt idx="4027">
                  <c:v>20.479900000000001</c:v>
                </c:pt>
                <c:pt idx="4028">
                  <c:v>20.484999999999999</c:v>
                </c:pt>
                <c:pt idx="4029">
                  <c:v>20.490100000000002</c:v>
                </c:pt>
                <c:pt idx="4030">
                  <c:v>20.495200000000001</c:v>
                </c:pt>
                <c:pt idx="4031">
                  <c:v>20.500299999999999</c:v>
                </c:pt>
                <c:pt idx="4032">
                  <c:v>20.505400000000002</c:v>
                </c:pt>
                <c:pt idx="4033">
                  <c:v>20.5105</c:v>
                </c:pt>
                <c:pt idx="4034">
                  <c:v>20.515599999999999</c:v>
                </c:pt>
                <c:pt idx="4035">
                  <c:v>20.520700000000001</c:v>
                </c:pt>
                <c:pt idx="4036">
                  <c:v>20.5258</c:v>
                </c:pt>
                <c:pt idx="4037">
                  <c:v>20.530899999999999</c:v>
                </c:pt>
                <c:pt idx="4038">
                  <c:v>20.536000000000001</c:v>
                </c:pt>
                <c:pt idx="4039">
                  <c:v>20.5411</c:v>
                </c:pt>
                <c:pt idx="4040">
                  <c:v>20.546199999999999</c:v>
                </c:pt>
                <c:pt idx="4041">
                  <c:v>20.551300000000001</c:v>
                </c:pt>
                <c:pt idx="4042">
                  <c:v>20.5564</c:v>
                </c:pt>
                <c:pt idx="4043">
                  <c:v>20.561499999999999</c:v>
                </c:pt>
                <c:pt idx="4044">
                  <c:v>20.566600000000001</c:v>
                </c:pt>
                <c:pt idx="4045">
                  <c:v>20.5717</c:v>
                </c:pt>
                <c:pt idx="4046">
                  <c:v>20.576799999999999</c:v>
                </c:pt>
                <c:pt idx="4047">
                  <c:v>20.581900000000001</c:v>
                </c:pt>
                <c:pt idx="4048">
                  <c:v>20.587</c:v>
                </c:pt>
                <c:pt idx="4049">
                  <c:v>20.592099999999999</c:v>
                </c:pt>
                <c:pt idx="4050">
                  <c:v>20.597200000000001</c:v>
                </c:pt>
                <c:pt idx="4051">
                  <c:v>20.6023</c:v>
                </c:pt>
                <c:pt idx="4052">
                  <c:v>20.607399999999998</c:v>
                </c:pt>
                <c:pt idx="4053">
                  <c:v>20.612500000000001</c:v>
                </c:pt>
                <c:pt idx="4054">
                  <c:v>20.617599999999999</c:v>
                </c:pt>
                <c:pt idx="4055">
                  <c:v>20.622699999999998</c:v>
                </c:pt>
                <c:pt idx="4056">
                  <c:v>20.627800000000001</c:v>
                </c:pt>
                <c:pt idx="4057">
                  <c:v>20.632899999999999</c:v>
                </c:pt>
                <c:pt idx="4058">
                  <c:v>20.638000000000002</c:v>
                </c:pt>
                <c:pt idx="4059">
                  <c:v>20.6431</c:v>
                </c:pt>
                <c:pt idx="4060">
                  <c:v>20.648199999999999</c:v>
                </c:pt>
                <c:pt idx="4061">
                  <c:v>20.653300000000002</c:v>
                </c:pt>
                <c:pt idx="4062">
                  <c:v>20.6584</c:v>
                </c:pt>
                <c:pt idx="4063">
                  <c:v>20.663499999999999</c:v>
                </c:pt>
                <c:pt idx="4064">
                  <c:v>20.668600000000001</c:v>
                </c:pt>
                <c:pt idx="4065">
                  <c:v>20.6737</c:v>
                </c:pt>
                <c:pt idx="4066">
                  <c:v>20.678799999999999</c:v>
                </c:pt>
                <c:pt idx="4067">
                  <c:v>20.683900000000001</c:v>
                </c:pt>
                <c:pt idx="4068">
                  <c:v>20.689</c:v>
                </c:pt>
                <c:pt idx="4069">
                  <c:v>20.694099999999999</c:v>
                </c:pt>
                <c:pt idx="4070">
                  <c:v>20.699200000000001</c:v>
                </c:pt>
                <c:pt idx="4071">
                  <c:v>20.7043</c:v>
                </c:pt>
                <c:pt idx="4072">
                  <c:v>20.709399999999999</c:v>
                </c:pt>
                <c:pt idx="4073">
                  <c:v>20.714500000000001</c:v>
                </c:pt>
                <c:pt idx="4074">
                  <c:v>20.7196</c:v>
                </c:pt>
                <c:pt idx="4075">
                  <c:v>20.724699999999999</c:v>
                </c:pt>
                <c:pt idx="4076">
                  <c:v>20.729800000000001</c:v>
                </c:pt>
                <c:pt idx="4077">
                  <c:v>20.7349</c:v>
                </c:pt>
                <c:pt idx="4078">
                  <c:v>20.74</c:v>
                </c:pt>
                <c:pt idx="4079">
                  <c:v>20.745100000000001</c:v>
                </c:pt>
                <c:pt idx="4080">
                  <c:v>20.7502</c:v>
                </c:pt>
                <c:pt idx="4081">
                  <c:v>20.755299999999998</c:v>
                </c:pt>
                <c:pt idx="4082">
                  <c:v>20.760400000000001</c:v>
                </c:pt>
                <c:pt idx="4083">
                  <c:v>20.765499999999999</c:v>
                </c:pt>
                <c:pt idx="4084">
                  <c:v>20.770600000000002</c:v>
                </c:pt>
                <c:pt idx="4085">
                  <c:v>20.775700000000001</c:v>
                </c:pt>
                <c:pt idx="4086">
                  <c:v>20.780799999999999</c:v>
                </c:pt>
                <c:pt idx="4087">
                  <c:v>20.785900000000002</c:v>
                </c:pt>
                <c:pt idx="4088">
                  <c:v>20.791</c:v>
                </c:pt>
                <c:pt idx="4089">
                  <c:v>20.796099999999999</c:v>
                </c:pt>
                <c:pt idx="4090">
                  <c:v>20.801200000000001</c:v>
                </c:pt>
                <c:pt idx="4091">
                  <c:v>20.8063</c:v>
                </c:pt>
                <c:pt idx="4092">
                  <c:v>20.811399999999999</c:v>
                </c:pt>
                <c:pt idx="4093">
                  <c:v>20.816500000000001</c:v>
                </c:pt>
                <c:pt idx="4094">
                  <c:v>20.8216</c:v>
                </c:pt>
                <c:pt idx="4095">
                  <c:v>20.826699999999999</c:v>
                </c:pt>
                <c:pt idx="4096">
                  <c:v>20.831800000000001</c:v>
                </c:pt>
                <c:pt idx="4097">
                  <c:v>20.8369</c:v>
                </c:pt>
                <c:pt idx="4098">
                  <c:v>20.841999999999999</c:v>
                </c:pt>
                <c:pt idx="4099">
                  <c:v>20.847100000000001</c:v>
                </c:pt>
                <c:pt idx="4100">
                  <c:v>20.8522</c:v>
                </c:pt>
                <c:pt idx="4101">
                  <c:v>20.857299999999999</c:v>
                </c:pt>
                <c:pt idx="4102">
                  <c:v>20.862400000000001</c:v>
                </c:pt>
                <c:pt idx="4103">
                  <c:v>20.8675</c:v>
                </c:pt>
                <c:pt idx="4104">
                  <c:v>20.872599999999998</c:v>
                </c:pt>
                <c:pt idx="4105">
                  <c:v>20.877700000000001</c:v>
                </c:pt>
                <c:pt idx="4106">
                  <c:v>20.8828</c:v>
                </c:pt>
                <c:pt idx="4107">
                  <c:v>20.887899999999998</c:v>
                </c:pt>
                <c:pt idx="4108">
                  <c:v>20.893000000000001</c:v>
                </c:pt>
                <c:pt idx="4109">
                  <c:v>20.898099999999999</c:v>
                </c:pt>
                <c:pt idx="4110">
                  <c:v>20.903199999999998</c:v>
                </c:pt>
                <c:pt idx="4111">
                  <c:v>20.908200000000001</c:v>
                </c:pt>
                <c:pt idx="4112">
                  <c:v>20.9133</c:v>
                </c:pt>
                <c:pt idx="4113">
                  <c:v>20.918399999999998</c:v>
                </c:pt>
                <c:pt idx="4114">
                  <c:v>20.923500000000001</c:v>
                </c:pt>
                <c:pt idx="4115">
                  <c:v>20.928599999999999</c:v>
                </c:pt>
                <c:pt idx="4116">
                  <c:v>20.933700000000002</c:v>
                </c:pt>
                <c:pt idx="4117">
                  <c:v>20.938800000000001</c:v>
                </c:pt>
                <c:pt idx="4118">
                  <c:v>20.943899999999999</c:v>
                </c:pt>
                <c:pt idx="4119">
                  <c:v>20.949000000000002</c:v>
                </c:pt>
                <c:pt idx="4120">
                  <c:v>20.9541</c:v>
                </c:pt>
                <c:pt idx="4121">
                  <c:v>20.959199999999999</c:v>
                </c:pt>
                <c:pt idx="4122">
                  <c:v>20.964300000000001</c:v>
                </c:pt>
                <c:pt idx="4123">
                  <c:v>20.9694</c:v>
                </c:pt>
                <c:pt idx="4124">
                  <c:v>20.974499999999999</c:v>
                </c:pt>
                <c:pt idx="4125">
                  <c:v>20.979600000000001</c:v>
                </c:pt>
                <c:pt idx="4126">
                  <c:v>20.9847</c:v>
                </c:pt>
                <c:pt idx="4127">
                  <c:v>20.989799999999999</c:v>
                </c:pt>
                <c:pt idx="4128">
                  <c:v>20.994900000000001</c:v>
                </c:pt>
                <c:pt idx="4129">
                  <c:v>21</c:v>
                </c:pt>
                <c:pt idx="4130">
                  <c:v>21.005099999999999</c:v>
                </c:pt>
                <c:pt idx="4131">
                  <c:v>21.010200000000001</c:v>
                </c:pt>
                <c:pt idx="4132">
                  <c:v>21.0153</c:v>
                </c:pt>
                <c:pt idx="4133">
                  <c:v>21.020399999999999</c:v>
                </c:pt>
                <c:pt idx="4134">
                  <c:v>21.025500000000001</c:v>
                </c:pt>
                <c:pt idx="4135">
                  <c:v>21.0306</c:v>
                </c:pt>
                <c:pt idx="4136">
                  <c:v>21.035699999999999</c:v>
                </c:pt>
                <c:pt idx="4137">
                  <c:v>21.040800000000001</c:v>
                </c:pt>
                <c:pt idx="4138">
                  <c:v>21.0459</c:v>
                </c:pt>
                <c:pt idx="4139">
                  <c:v>21.050999999999998</c:v>
                </c:pt>
                <c:pt idx="4140">
                  <c:v>21.056100000000001</c:v>
                </c:pt>
                <c:pt idx="4141">
                  <c:v>21.061199999999999</c:v>
                </c:pt>
                <c:pt idx="4142">
                  <c:v>21.066299999999998</c:v>
                </c:pt>
                <c:pt idx="4143">
                  <c:v>21.071400000000001</c:v>
                </c:pt>
                <c:pt idx="4144">
                  <c:v>21.076499999999999</c:v>
                </c:pt>
                <c:pt idx="4145">
                  <c:v>21.081600000000002</c:v>
                </c:pt>
                <c:pt idx="4146">
                  <c:v>21.0867</c:v>
                </c:pt>
                <c:pt idx="4147">
                  <c:v>21.091799999999999</c:v>
                </c:pt>
                <c:pt idx="4148">
                  <c:v>21.096900000000002</c:v>
                </c:pt>
                <c:pt idx="4149">
                  <c:v>21.102</c:v>
                </c:pt>
                <c:pt idx="4150">
                  <c:v>21.107099999999999</c:v>
                </c:pt>
                <c:pt idx="4151">
                  <c:v>21.112200000000001</c:v>
                </c:pt>
                <c:pt idx="4152">
                  <c:v>21.1173</c:v>
                </c:pt>
                <c:pt idx="4153">
                  <c:v>21.122399999999999</c:v>
                </c:pt>
                <c:pt idx="4154">
                  <c:v>21.127500000000001</c:v>
                </c:pt>
                <c:pt idx="4155">
                  <c:v>21.1326</c:v>
                </c:pt>
                <c:pt idx="4156">
                  <c:v>21.137699999999999</c:v>
                </c:pt>
                <c:pt idx="4157">
                  <c:v>21.142800000000001</c:v>
                </c:pt>
                <c:pt idx="4158">
                  <c:v>21.1479</c:v>
                </c:pt>
                <c:pt idx="4159">
                  <c:v>21.152999999999999</c:v>
                </c:pt>
                <c:pt idx="4160">
                  <c:v>21.158100000000001</c:v>
                </c:pt>
                <c:pt idx="4161">
                  <c:v>21.1632</c:v>
                </c:pt>
                <c:pt idx="4162">
                  <c:v>21.168299999999999</c:v>
                </c:pt>
                <c:pt idx="4163">
                  <c:v>21.173400000000001</c:v>
                </c:pt>
                <c:pt idx="4164">
                  <c:v>21.1785</c:v>
                </c:pt>
                <c:pt idx="4165">
                  <c:v>21.183599999999998</c:v>
                </c:pt>
                <c:pt idx="4166">
                  <c:v>21.188700000000001</c:v>
                </c:pt>
                <c:pt idx="4167">
                  <c:v>21.1938</c:v>
                </c:pt>
                <c:pt idx="4168">
                  <c:v>21.198899999999998</c:v>
                </c:pt>
                <c:pt idx="4169">
                  <c:v>21.204000000000001</c:v>
                </c:pt>
                <c:pt idx="4170">
                  <c:v>21.209099999999999</c:v>
                </c:pt>
                <c:pt idx="4171">
                  <c:v>21.214200000000002</c:v>
                </c:pt>
                <c:pt idx="4172">
                  <c:v>21.2193</c:v>
                </c:pt>
                <c:pt idx="4173">
                  <c:v>21.224399999999999</c:v>
                </c:pt>
                <c:pt idx="4174">
                  <c:v>21.229500000000002</c:v>
                </c:pt>
                <c:pt idx="4175">
                  <c:v>21.2346</c:v>
                </c:pt>
                <c:pt idx="4176">
                  <c:v>21.239699999999999</c:v>
                </c:pt>
                <c:pt idx="4177">
                  <c:v>21.244800000000001</c:v>
                </c:pt>
                <c:pt idx="4178">
                  <c:v>21.2499</c:v>
                </c:pt>
                <c:pt idx="4179">
                  <c:v>21.254999999999999</c:v>
                </c:pt>
                <c:pt idx="4180">
                  <c:v>21.260100000000001</c:v>
                </c:pt>
                <c:pt idx="4181">
                  <c:v>21.2652</c:v>
                </c:pt>
                <c:pt idx="4182">
                  <c:v>21.270299999999999</c:v>
                </c:pt>
                <c:pt idx="4183">
                  <c:v>21.275400000000001</c:v>
                </c:pt>
                <c:pt idx="4184">
                  <c:v>21.2805</c:v>
                </c:pt>
                <c:pt idx="4185">
                  <c:v>21.285599999999999</c:v>
                </c:pt>
                <c:pt idx="4186">
                  <c:v>21.290700000000001</c:v>
                </c:pt>
                <c:pt idx="4187">
                  <c:v>21.2958</c:v>
                </c:pt>
                <c:pt idx="4188">
                  <c:v>21.300899999999999</c:v>
                </c:pt>
                <c:pt idx="4189">
                  <c:v>21.306000000000001</c:v>
                </c:pt>
                <c:pt idx="4190">
                  <c:v>21.3111</c:v>
                </c:pt>
                <c:pt idx="4191">
                  <c:v>21.316199999999998</c:v>
                </c:pt>
                <c:pt idx="4192">
                  <c:v>21.321300000000001</c:v>
                </c:pt>
                <c:pt idx="4193">
                  <c:v>21.3264</c:v>
                </c:pt>
                <c:pt idx="4194">
                  <c:v>21.331499999999998</c:v>
                </c:pt>
                <c:pt idx="4195">
                  <c:v>21.336600000000001</c:v>
                </c:pt>
                <c:pt idx="4196">
                  <c:v>21.341699999999999</c:v>
                </c:pt>
                <c:pt idx="4197">
                  <c:v>21.346800000000002</c:v>
                </c:pt>
                <c:pt idx="4198">
                  <c:v>21.351900000000001</c:v>
                </c:pt>
                <c:pt idx="4199">
                  <c:v>21.356999999999999</c:v>
                </c:pt>
                <c:pt idx="4200">
                  <c:v>21.362100000000002</c:v>
                </c:pt>
                <c:pt idx="4201">
                  <c:v>21.3672</c:v>
                </c:pt>
                <c:pt idx="4202">
                  <c:v>21.372299999999999</c:v>
                </c:pt>
                <c:pt idx="4203">
                  <c:v>21.377400000000002</c:v>
                </c:pt>
                <c:pt idx="4204">
                  <c:v>21.3825</c:v>
                </c:pt>
                <c:pt idx="4205">
                  <c:v>21.387599999999999</c:v>
                </c:pt>
                <c:pt idx="4206">
                  <c:v>21.392700000000001</c:v>
                </c:pt>
                <c:pt idx="4207">
                  <c:v>21.3978</c:v>
                </c:pt>
                <c:pt idx="4208">
                  <c:v>21.402899999999999</c:v>
                </c:pt>
                <c:pt idx="4209">
                  <c:v>21.408000000000001</c:v>
                </c:pt>
                <c:pt idx="4210">
                  <c:v>21.4131</c:v>
                </c:pt>
                <c:pt idx="4211">
                  <c:v>21.418199999999999</c:v>
                </c:pt>
                <c:pt idx="4212">
                  <c:v>21.423300000000001</c:v>
                </c:pt>
                <c:pt idx="4213">
                  <c:v>21.4284</c:v>
                </c:pt>
                <c:pt idx="4214">
                  <c:v>21.433499999999999</c:v>
                </c:pt>
                <c:pt idx="4215">
                  <c:v>21.438600000000001</c:v>
                </c:pt>
                <c:pt idx="4216">
                  <c:v>21.4437</c:v>
                </c:pt>
                <c:pt idx="4217">
                  <c:v>21.448799999999999</c:v>
                </c:pt>
                <c:pt idx="4218">
                  <c:v>21.453900000000001</c:v>
                </c:pt>
                <c:pt idx="4219">
                  <c:v>21.459</c:v>
                </c:pt>
                <c:pt idx="4220">
                  <c:v>21.464099999999998</c:v>
                </c:pt>
                <c:pt idx="4221">
                  <c:v>21.469200000000001</c:v>
                </c:pt>
                <c:pt idx="4222">
                  <c:v>21.474299999999999</c:v>
                </c:pt>
                <c:pt idx="4223">
                  <c:v>21.479399999999998</c:v>
                </c:pt>
                <c:pt idx="4224">
                  <c:v>21.484500000000001</c:v>
                </c:pt>
                <c:pt idx="4225">
                  <c:v>21.489599999999999</c:v>
                </c:pt>
                <c:pt idx="4226">
                  <c:v>21.494700000000002</c:v>
                </c:pt>
                <c:pt idx="4227">
                  <c:v>21.4998</c:v>
                </c:pt>
                <c:pt idx="4228">
                  <c:v>21.504899999999999</c:v>
                </c:pt>
                <c:pt idx="4229">
                  <c:v>21.51</c:v>
                </c:pt>
                <c:pt idx="4230">
                  <c:v>21.5151</c:v>
                </c:pt>
                <c:pt idx="4231">
                  <c:v>21.520199999999999</c:v>
                </c:pt>
                <c:pt idx="4232">
                  <c:v>21.525300000000001</c:v>
                </c:pt>
                <c:pt idx="4233">
                  <c:v>21.5304</c:v>
                </c:pt>
                <c:pt idx="4234">
                  <c:v>21.535499999999999</c:v>
                </c:pt>
                <c:pt idx="4235">
                  <c:v>21.540600000000001</c:v>
                </c:pt>
                <c:pt idx="4236">
                  <c:v>21.5457</c:v>
                </c:pt>
                <c:pt idx="4237">
                  <c:v>21.550799999999999</c:v>
                </c:pt>
                <c:pt idx="4238">
                  <c:v>21.555900000000001</c:v>
                </c:pt>
                <c:pt idx="4239">
                  <c:v>21.561</c:v>
                </c:pt>
                <c:pt idx="4240">
                  <c:v>21.566099999999999</c:v>
                </c:pt>
                <c:pt idx="4241">
                  <c:v>21.571200000000001</c:v>
                </c:pt>
                <c:pt idx="4242">
                  <c:v>21.5763</c:v>
                </c:pt>
                <c:pt idx="4243">
                  <c:v>21.581399999999999</c:v>
                </c:pt>
                <c:pt idx="4244">
                  <c:v>21.586500000000001</c:v>
                </c:pt>
                <c:pt idx="4245">
                  <c:v>21.5916</c:v>
                </c:pt>
                <c:pt idx="4246">
                  <c:v>21.596699999999998</c:v>
                </c:pt>
                <c:pt idx="4247">
                  <c:v>21.601800000000001</c:v>
                </c:pt>
                <c:pt idx="4248">
                  <c:v>21.6069</c:v>
                </c:pt>
                <c:pt idx="4249">
                  <c:v>21.611999999999998</c:v>
                </c:pt>
                <c:pt idx="4250">
                  <c:v>21.617100000000001</c:v>
                </c:pt>
                <c:pt idx="4251">
                  <c:v>21.622199999999999</c:v>
                </c:pt>
                <c:pt idx="4252">
                  <c:v>21.627300000000002</c:v>
                </c:pt>
                <c:pt idx="4253">
                  <c:v>21.632400000000001</c:v>
                </c:pt>
                <c:pt idx="4254">
                  <c:v>21.637499999999999</c:v>
                </c:pt>
                <c:pt idx="4255">
                  <c:v>21.642600000000002</c:v>
                </c:pt>
                <c:pt idx="4256">
                  <c:v>21.6477</c:v>
                </c:pt>
                <c:pt idx="4257">
                  <c:v>21.652799999999999</c:v>
                </c:pt>
                <c:pt idx="4258">
                  <c:v>21.657900000000001</c:v>
                </c:pt>
                <c:pt idx="4259">
                  <c:v>21.663</c:v>
                </c:pt>
                <c:pt idx="4260">
                  <c:v>21.668099999999999</c:v>
                </c:pt>
                <c:pt idx="4261">
                  <c:v>21.673200000000001</c:v>
                </c:pt>
                <c:pt idx="4262">
                  <c:v>21.6783</c:v>
                </c:pt>
                <c:pt idx="4263">
                  <c:v>21.683399999999999</c:v>
                </c:pt>
                <c:pt idx="4264">
                  <c:v>21.688500000000001</c:v>
                </c:pt>
                <c:pt idx="4265">
                  <c:v>21.6936</c:v>
                </c:pt>
                <c:pt idx="4266">
                  <c:v>21.698699999999999</c:v>
                </c:pt>
                <c:pt idx="4267">
                  <c:v>21.703800000000001</c:v>
                </c:pt>
                <c:pt idx="4268">
                  <c:v>21.7089</c:v>
                </c:pt>
                <c:pt idx="4269">
                  <c:v>21.713999999999999</c:v>
                </c:pt>
                <c:pt idx="4270">
                  <c:v>21.719100000000001</c:v>
                </c:pt>
                <c:pt idx="4271">
                  <c:v>21.7242</c:v>
                </c:pt>
                <c:pt idx="4272">
                  <c:v>21.729299999999999</c:v>
                </c:pt>
                <c:pt idx="4273">
                  <c:v>21.734400000000001</c:v>
                </c:pt>
                <c:pt idx="4274">
                  <c:v>21.7395</c:v>
                </c:pt>
                <c:pt idx="4275">
                  <c:v>21.744599999999998</c:v>
                </c:pt>
                <c:pt idx="4276">
                  <c:v>21.749700000000001</c:v>
                </c:pt>
                <c:pt idx="4277">
                  <c:v>21.754799999999999</c:v>
                </c:pt>
                <c:pt idx="4278">
                  <c:v>21.759899999999998</c:v>
                </c:pt>
                <c:pt idx="4279">
                  <c:v>21.765000000000001</c:v>
                </c:pt>
                <c:pt idx="4280">
                  <c:v>21.770099999999999</c:v>
                </c:pt>
                <c:pt idx="4281">
                  <c:v>21.775200000000002</c:v>
                </c:pt>
                <c:pt idx="4282">
                  <c:v>21.7803</c:v>
                </c:pt>
                <c:pt idx="4283">
                  <c:v>21.785399999999999</c:v>
                </c:pt>
                <c:pt idx="4284">
                  <c:v>21.790500000000002</c:v>
                </c:pt>
                <c:pt idx="4285">
                  <c:v>21.7956</c:v>
                </c:pt>
                <c:pt idx="4286">
                  <c:v>21.800699999999999</c:v>
                </c:pt>
                <c:pt idx="4287">
                  <c:v>21.805800000000001</c:v>
                </c:pt>
                <c:pt idx="4288">
                  <c:v>21.8109</c:v>
                </c:pt>
                <c:pt idx="4289">
                  <c:v>21.815999999999999</c:v>
                </c:pt>
                <c:pt idx="4290">
                  <c:v>21.821100000000001</c:v>
                </c:pt>
                <c:pt idx="4291">
                  <c:v>21.8262</c:v>
                </c:pt>
                <c:pt idx="4292">
                  <c:v>21.831299999999999</c:v>
                </c:pt>
                <c:pt idx="4293">
                  <c:v>21.836400000000001</c:v>
                </c:pt>
                <c:pt idx="4294">
                  <c:v>21.8415</c:v>
                </c:pt>
                <c:pt idx="4295">
                  <c:v>21.846599999999999</c:v>
                </c:pt>
                <c:pt idx="4296">
                  <c:v>21.851700000000001</c:v>
                </c:pt>
                <c:pt idx="4297">
                  <c:v>21.8568</c:v>
                </c:pt>
                <c:pt idx="4298">
                  <c:v>21.861899999999999</c:v>
                </c:pt>
                <c:pt idx="4299">
                  <c:v>21.867000000000001</c:v>
                </c:pt>
                <c:pt idx="4300">
                  <c:v>21.8721</c:v>
                </c:pt>
                <c:pt idx="4301">
                  <c:v>21.877199999999998</c:v>
                </c:pt>
                <c:pt idx="4302">
                  <c:v>21.882300000000001</c:v>
                </c:pt>
                <c:pt idx="4303">
                  <c:v>21.8874</c:v>
                </c:pt>
                <c:pt idx="4304">
                  <c:v>21.892499999999998</c:v>
                </c:pt>
                <c:pt idx="4305">
                  <c:v>21.897600000000001</c:v>
                </c:pt>
                <c:pt idx="4306">
                  <c:v>21.902699999999999</c:v>
                </c:pt>
                <c:pt idx="4307">
                  <c:v>21.907800000000002</c:v>
                </c:pt>
                <c:pt idx="4308">
                  <c:v>21.9129</c:v>
                </c:pt>
                <c:pt idx="4309">
                  <c:v>21.917999999999999</c:v>
                </c:pt>
                <c:pt idx="4310">
                  <c:v>21.923100000000002</c:v>
                </c:pt>
                <c:pt idx="4311">
                  <c:v>21.9282</c:v>
                </c:pt>
                <c:pt idx="4312">
                  <c:v>21.933299999999999</c:v>
                </c:pt>
                <c:pt idx="4313">
                  <c:v>21.938400000000001</c:v>
                </c:pt>
                <c:pt idx="4314">
                  <c:v>21.9435</c:v>
                </c:pt>
                <c:pt idx="4315">
                  <c:v>21.948599999999999</c:v>
                </c:pt>
                <c:pt idx="4316">
                  <c:v>21.953700000000001</c:v>
                </c:pt>
                <c:pt idx="4317">
                  <c:v>21.9588</c:v>
                </c:pt>
                <c:pt idx="4318">
                  <c:v>21.963899999999999</c:v>
                </c:pt>
                <c:pt idx="4319">
                  <c:v>21.969000000000001</c:v>
                </c:pt>
                <c:pt idx="4320">
                  <c:v>21.9741</c:v>
                </c:pt>
                <c:pt idx="4321">
                  <c:v>21.979199999999999</c:v>
                </c:pt>
                <c:pt idx="4322">
                  <c:v>21.984300000000001</c:v>
                </c:pt>
                <c:pt idx="4323">
                  <c:v>21.9894</c:v>
                </c:pt>
                <c:pt idx="4324">
                  <c:v>21.994499999999999</c:v>
                </c:pt>
                <c:pt idx="4325">
                  <c:v>21.999600000000001</c:v>
                </c:pt>
                <c:pt idx="4326">
                  <c:v>22.0047</c:v>
                </c:pt>
                <c:pt idx="4327">
                  <c:v>22.009799999999998</c:v>
                </c:pt>
                <c:pt idx="4328">
                  <c:v>22.014900000000001</c:v>
                </c:pt>
                <c:pt idx="4329">
                  <c:v>22.02</c:v>
                </c:pt>
                <c:pt idx="4330">
                  <c:v>22.025099999999998</c:v>
                </c:pt>
                <c:pt idx="4331">
                  <c:v>22.030200000000001</c:v>
                </c:pt>
                <c:pt idx="4332">
                  <c:v>22.035299999999999</c:v>
                </c:pt>
                <c:pt idx="4333">
                  <c:v>22.040400000000002</c:v>
                </c:pt>
                <c:pt idx="4334">
                  <c:v>22.045500000000001</c:v>
                </c:pt>
                <c:pt idx="4335">
                  <c:v>22.050599999999999</c:v>
                </c:pt>
                <c:pt idx="4336">
                  <c:v>22.055700000000002</c:v>
                </c:pt>
                <c:pt idx="4337">
                  <c:v>22.0608</c:v>
                </c:pt>
                <c:pt idx="4338">
                  <c:v>22.065899999999999</c:v>
                </c:pt>
                <c:pt idx="4339">
                  <c:v>22.071000000000002</c:v>
                </c:pt>
                <c:pt idx="4340">
                  <c:v>22.0761</c:v>
                </c:pt>
                <c:pt idx="4341">
                  <c:v>22.081199999999999</c:v>
                </c:pt>
                <c:pt idx="4342">
                  <c:v>22.086300000000001</c:v>
                </c:pt>
                <c:pt idx="4343">
                  <c:v>22.0914</c:v>
                </c:pt>
                <c:pt idx="4344">
                  <c:v>22.096499999999999</c:v>
                </c:pt>
                <c:pt idx="4345">
                  <c:v>22.101500000000001</c:v>
                </c:pt>
                <c:pt idx="4346">
                  <c:v>22.1066</c:v>
                </c:pt>
                <c:pt idx="4347">
                  <c:v>22.111699999999999</c:v>
                </c:pt>
                <c:pt idx="4348">
                  <c:v>22.116800000000001</c:v>
                </c:pt>
                <c:pt idx="4349">
                  <c:v>22.1219</c:v>
                </c:pt>
                <c:pt idx="4350">
                  <c:v>22.126999999999999</c:v>
                </c:pt>
                <c:pt idx="4351">
                  <c:v>22.132100000000001</c:v>
                </c:pt>
                <c:pt idx="4352">
                  <c:v>22.1372</c:v>
                </c:pt>
                <c:pt idx="4353">
                  <c:v>22.142299999999999</c:v>
                </c:pt>
                <c:pt idx="4354">
                  <c:v>22.147400000000001</c:v>
                </c:pt>
                <c:pt idx="4355">
                  <c:v>22.1525</c:v>
                </c:pt>
                <c:pt idx="4356">
                  <c:v>22.157599999999999</c:v>
                </c:pt>
                <c:pt idx="4357">
                  <c:v>22.162700000000001</c:v>
                </c:pt>
                <c:pt idx="4358">
                  <c:v>22.1678</c:v>
                </c:pt>
                <c:pt idx="4359">
                  <c:v>22.172899999999998</c:v>
                </c:pt>
                <c:pt idx="4360">
                  <c:v>22.178000000000001</c:v>
                </c:pt>
                <c:pt idx="4361">
                  <c:v>22.1831</c:v>
                </c:pt>
                <c:pt idx="4362">
                  <c:v>22.188199999999998</c:v>
                </c:pt>
                <c:pt idx="4363">
                  <c:v>22.193300000000001</c:v>
                </c:pt>
                <c:pt idx="4364">
                  <c:v>22.198399999999999</c:v>
                </c:pt>
                <c:pt idx="4365">
                  <c:v>22.203499999999998</c:v>
                </c:pt>
                <c:pt idx="4366">
                  <c:v>22.208600000000001</c:v>
                </c:pt>
                <c:pt idx="4367">
                  <c:v>22.213699999999999</c:v>
                </c:pt>
                <c:pt idx="4368">
                  <c:v>22.218800000000002</c:v>
                </c:pt>
                <c:pt idx="4369">
                  <c:v>22.2239</c:v>
                </c:pt>
                <c:pt idx="4370">
                  <c:v>22.228999999999999</c:v>
                </c:pt>
                <c:pt idx="4371">
                  <c:v>22.234100000000002</c:v>
                </c:pt>
                <c:pt idx="4372">
                  <c:v>22.2392</c:v>
                </c:pt>
                <c:pt idx="4373">
                  <c:v>22.244299999999999</c:v>
                </c:pt>
                <c:pt idx="4374">
                  <c:v>22.249400000000001</c:v>
                </c:pt>
                <c:pt idx="4375">
                  <c:v>22.2545</c:v>
                </c:pt>
                <c:pt idx="4376">
                  <c:v>22.259599999999999</c:v>
                </c:pt>
                <c:pt idx="4377">
                  <c:v>22.264700000000001</c:v>
                </c:pt>
                <c:pt idx="4378">
                  <c:v>22.2698</c:v>
                </c:pt>
                <c:pt idx="4379">
                  <c:v>22.274899999999999</c:v>
                </c:pt>
                <c:pt idx="4380">
                  <c:v>22.28</c:v>
                </c:pt>
                <c:pt idx="4381">
                  <c:v>22.2851</c:v>
                </c:pt>
                <c:pt idx="4382">
                  <c:v>22.290199999999999</c:v>
                </c:pt>
                <c:pt idx="4383">
                  <c:v>22.295300000000001</c:v>
                </c:pt>
                <c:pt idx="4384">
                  <c:v>22.3004</c:v>
                </c:pt>
                <c:pt idx="4385">
                  <c:v>22.305499999999999</c:v>
                </c:pt>
                <c:pt idx="4386">
                  <c:v>22.310600000000001</c:v>
                </c:pt>
                <c:pt idx="4387">
                  <c:v>22.3157</c:v>
                </c:pt>
                <c:pt idx="4388">
                  <c:v>22.320799999999998</c:v>
                </c:pt>
                <c:pt idx="4389">
                  <c:v>22.325900000000001</c:v>
                </c:pt>
                <c:pt idx="4390">
                  <c:v>22.331</c:v>
                </c:pt>
                <c:pt idx="4391">
                  <c:v>22.336099999999998</c:v>
                </c:pt>
                <c:pt idx="4392">
                  <c:v>22.341200000000001</c:v>
                </c:pt>
                <c:pt idx="4393">
                  <c:v>22.346299999999999</c:v>
                </c:pt>
                <c:pt idx="4394">
                  <c:v>22.351400000000002</c:v>
                </c:pt>
                <c:pt idx="4395">
                  <c:v>22.3565</c:v>
                </c:pt>
                <c:pt idx="4396">
                  <c:v>22.361599999999999</c:v>
                </c:pt>
                <c:pt idx="4397">
                  <c:v>22.366700000000002</c:v>
                </c:pt>
                <c:pt idx="4398">
                  <c:v>22.3718</c:v>
                </c:pt>
                <c:pt idx="4399">
                  <c:v>22.376899999999999</c:v>
                </c:pt>
                <c:pt idx="4400">
                  <c:v>22.382000000000001</c:v>
                </c:pt>
                <c:pt idx="4401">
                  <c:v>22.3871</c:v>
                </c:pt>
                <c:pt idx="4402">
                  <c:v>22.392199999999999</c:v>
                </c:pt>
                <c:pt idx="4403">
                  <c:v>22.397300000000001</c:v>
                </c:pt>
                <c:pt idx="4404">
                  <c:v>22.4024</c:v>
                </c:pt>
                <c:pt idx="4405">
                  <c:v>22.407499999999999</c:v>
                </c:pt>
                <c:pt idx="4406">
                  <c:v>22.412600000000001</c:v>
                </c:pt>
                <c:pt idx="4407">
                  <c:v>22.4177</c:v>
                </c:pt>
                <c:pt idx="4408">
                  <c:v>22.422799999999999</c:v>
                </c:pt>
                <c:pt idx="4409">
                  <c:v>22.427900000000001</c:v>
                </c:pt>
                <c:pt idx="4410">
                  <c:v>22.433</c:v>
                </c:pt>
                <c:pt idx="4411">
                  <c:v>22.438099999999999</c:v>
                </c:pt>
                <c:pt idx="4412">
                  <c:v>22.443200000000001</c:v>
                </c:pt>
                <c:pt idx="4413">
                  <c:v>22.4483</c:v>
                </c:pt>
                <c:pt idx="4414">
                  <c:v>22.453399999999998</c:v>
                </c:pt>
                <c:pt idx="4415">
                  <c:v>22.458500000000001</c:v>
                </c:pt>
                <c:pt idx="4416">
                  <c:v>22.4636</c:v>
                </c:pt>
                <c:pt idx="4417">
                  <c:v>22.468699999999998</c:v>
                </c:pt>
                <c:pt idx="4418">
                  <c:v>22.473800000000001</c:v>
                </c:pt>
                <c:pt idx="4419">
                  <c:v>22.478899999999999</c:v>
                </c:pt>
                <c:pt idx="4420">
                  <c:v>22.484000000000002</c:v>
                </c:pt>
                <c:pt idx="4421">
                  <c:v>22.489100000000001</c:v>
                </c:pt>
                <c:pt idx="4422">
                  <c:v>22.494199999999999</c:v>
                </c:pt>
                <c:pt idx="4423">
                  <c:v>22.499300000000002</c:v>
                </c:pt>
                <c:pt idx="4424">
                  <c:v>22.5044</c:v>
                </c:pt>
                <c:pt idx="4425">
                  <c:v>22.509499999999999</c:v>
                </c:pt>
                <c:pt idx="4426">
                  <c:v>22.514600000000002</c:v>
                </c:pt>
                <c:pt idx="4427">
                  <c:v>22.5197</c:v>
                </c:pt>
                <c:pt idx="4428">
                  <c:v>22.524799999999999</c:v>
                </c:pt>
                <c:pt idx="4429">
                  <c:v>22.529900000000001</c:v>
                </c:pt>
                <c:pt idx="4430">
                  <c:v>22.535</c:v>
                </c:pt>
                <c:pt idx="4431">
                  <c:v>22.540099999999999</c:v>
                </c:pt>
                <c:pt idx="4432">
                  <c:v>22.545200000000001</c:v>
                </c:pt>
                <c:pt idx="4433">
                  <c:v>22.5503</c:v>
                </c:pt>
                <c:pt idx="4434">
                  <c:v>22.555399999999999</c:v>
                </c:pt>
                <c:pt idx="4435">
                  <c:v>22.560500000000001</c:v>
                </c:pt>
                <c:pt idx="4436">
                  <c:v>22.5656</c:v>
                </c:pt>
                <c:pt idx="4437">
                  <c:v>22.570699999999999</c:v>
                </c:pt>
                <c:pt idx="4438">
                  <c:v>22.575800000000001</c:v>
                </c:pt>
                <c:pt idx="4439">
                  <c:v>22.5809</c:v>
                </c:pt>
                <c:pt idx="4440">
                  <c:v>22.585999999999999</c:v>
                </c:pt>
                <c:pt idx="4441">
                  <c:v>22.591100000000001</c:v>
                </c:pt>
                <c:pt idx="4442">
                  <c:v>22.5962</c:v>
                </c:pt>
                <c:pt idx="4443">
                  <c:v>22.601299999999998</c:v>
                </c:pt>
                <c:pt idx="4444">
                  <c:v>22.606400000000001</c:v>
                </c:pt>
                <c:pt idx="4445">
                  <c:v>22.611499999999999</c:v>
                </c:pt>
                <c:pt idx="4446">
                  <c:v>22.616599999999998</c:v>
                </c:pt>
                <c:pt idx="4447">
                  <c:v>22.621700000000001</c:v>
                </c:pt>
                <c:pt idx="4448">
                  <c:v>22.626799999999999</c:v>
                </c:pt>
                <c:pt idx="4449">
                  <c:v>22.631900000000002</c:v>
                </c:pt>
                <c:pt idx="4450">
                  <c:v>22.637</c:v>
                </c:pt>
                <c:pt idx="4451">
                  <c:v>22.642099999999999</c:v>
                </c:pt>
                <c:pt idx="4452">
                  <c:v>22.647200000000002</c:v>
                </c:pt>
                <c:pt idx="4453">
                  <c:v>22.6523</c:v>
                </c:pt>
                <c:pt idx="4454">
                  <c:v>22.657399999999999</c:v>
                </c:pt>
                <c:pt idx="4455">
                  <c:v>22.662500000000001</c:v>
                </c:pt>
                <c:pt idx="4456">
                  <c:v>22.6676</c:v>
                </c:pt>
                <c:pt idx="4457">
                  <c:v>22.672699999999999</c:v>
                </c:pt>
                <c:pt idx="4458">
                  <c:v>22.677800000000001</c:v>
                </c:pt>
                <c:pt idx="4459">
                  <c:v>22.6829</c:v>
                </c:pt>
                <c:pt idx="4460">
                  <c:v>22.687999999999999</c:v>
                </c:pt>
                <c:pt idx="4461">
                  <c:v>22.693100000000001</c:v>
                </c:pt>
                <c:pt idx="4462">
                  <c:v>22.6982</c:v>
                </c:pt>
                <c:pt idx="4463">
                  <c:v>22.703299999999999</c:v>
                </c:pt>
                <c:pt idx="4464">
                  <c:v>22.708400000000001</c:v>
                </c:pt>
                <c:pt idx="4465">
                  <c:v>22.7135</c:v>
                </c:pt>
                <c:pt idx="4466">
                  <c:v>22.718599999999999</c:v>
                </c:pt>
                <c:pt idx="4467">
                  <c:v>22.723700000000001</c:v>
                </c:pt>
                <c:pt idx="4468">
                  <c:v>22.7288</c:v>
                </c:pt>
                <c:pt idx="4469">
                  <c:v>22.733899999999998</c:v>
                </c:pt>
                <c:pt idx="4470">
                  <c:v>22.739000000000001</c:v>
                </c:pt>
                <c:pt idx="4471">
                  <c:v>22.7441</c:v>
                </c:pt>
                <c:pt idx="4472">
                  <c:v>22.749199999999998</c:v>
                </c:pt>
                <c:pt idx="4473">
                  <c:v>22.754300000000001</c:v>
                </c:pt>
                <c:pt idx="4474">
                  <c:v>22.759399999999999</c:v>
                </c:pt>
                <c:pt idx="4475">
                  <c:v>22.764500000000002</c:v>
                </c:pt>
                <c:pt idx="4476">
                  <c:v>22.769600000000001</c:v>
                </c:pt>
                <c:pt idx="4477">
                  <c:v>22.774699999999999</c:v>
                </c:pt>
                <c:pt idx="4478">
                  <c:v>22.779800000000002</c:v>
                </c:pt>
                <c:pt idx="4479">
                  <c:v>22.7849</c:v>
                </c:pt>
                <c:pt idx="4480">
                  <c:v>22.79</c:v>
                </c:pt>
                <c:pt idx="4481">
                  <c:v>22.795100000000001</c:v>
                </c:pt>
                <c:pt idx="4482">
                  <c:v>22.8002</c:v>
                </c:pt>
                <c:pt idx="4483">
                  <c:v>22.805299999999999</c:v>
                </c:pt>
                <c:pt idx="4484">
                  <c:v>22.810400000000001</c:v>
                </c:pt>
                <c:pt idx="4485">
                  <c:v>22.8155</c:v>
                </c:pt>
                <c:pt idx="4486">
                  <c:v>22.820599999999999</c:v>
                </c:pt>
                <c:pt idx="4487">
                  <c:v>22.825700000000001</c:v>
                </c:pt>
                <c:pt idx="4488">
                  <c:v>22.8308</c:v>
                </c:pt>
                <c:pt idx="4489">
                  <c:v>22.835899999999999</c:v>
                </c:pt>
                <c:pt idx="4490">
                  <c:v>22.841000000000001</c:v>
                </c:pt>
                <c:pt idx="4491">
                  <c:v>22.8461</c:v>
                </c:pt>
                <c:pt idx="4492">
                  <c:v>22.851199999999999</c:v>
                </c:pt>
                <c:pt idx="4493">
                  <c:v>22.856300000000001</c:v>
                </c:pt>
                <c:pt idx="4494">
                  <c:v>22.8614</c:v>
                </c:pt>
                <c:pt idx="4495">
                  <c:v>22.866499999999998</c:v>
                </c:pt>
                <c:pt idx="4496">
                  <c:v>22.871600000000001</c:v>
                </c:pt>
                <c:pt idx="4497">
                  <c:v>22.8767</c:v>
                </c:pt>
                <c:pt idx="4498">
                  <c:v>22.881799999999998</c:v>
                </c:pt>
                <c:pt idx="4499">
                  <c:v>22.886900000000001</c:v>
                </c:pt>
                <c:pt idx="4500">
                  <c:v>22.891999999999999</c:v>
                </c:pt>
                <c:pt idx="4501">
                  <c:v>22.897099999999998</c:v>
                </c:pt>
                <c:pt idx="4502">
                  <c:v>22.902200000000001</c:v>
                </c:pt>
                <c:pt idx="4503">
                  <c:v>22.907299999999999</c:v>
                </c:pt>
                <c:pt idx="4504">
                  <c:v>22.912400000000002</c:v>
                </c:pt>
                <c:pt idx="4505">
                  <c:v>22.9175</c:v>
                </c:pt>
                <c:pt idx="4506">
                  <c:v>22.922599999999999</c:v>
                </c:pt>
                <c:pt idx="4507">
                  <c:v>22.927700000000002</c:v>
                </c:pt>
                <c:pt idx="4508">
                  <c:v>22.9328</c:v>
                </c:pt>
                <c:pt idx="4509">
                  <c:v>22.937899999999999</c:v>
                </c:pt>
                <c:pt idx="4510">
                  <c:v>22.943000000000001</c:v>
                </c:pt>
                <c:pt idx="4511">
                  <c:v>22.9481</c:v>
                </c:pt>
                <c:pt idx="4512">
                  <c:v>22.953199999999999</c:v>
                </c:pt>
                <c:pt idx="4513">
                  <c:v>22.958300000000001</c:v>
                </c:pt>
                <c:pt idx="4514">
                  <c:v>22.9634</c:v>
                </c:pt>
                <c:pt idx="4515">
                  <c:v>22.968499999999999</c:v>
                </c:pt>
                <c:pt idx="4516">
                  <c:v>22.973600000000001</c:v>
                </c:pt>
                <c:pt idx="4517">
                  <c:v>22.9787</c:v>
                </c:pt>
                <c:pt idx="4518">
                  <c:v>22.983799999999999</c:v>
                </c:pt>
                <c:pt idx="4519">
                  <c:v>22.988900000000001</c:v>
                </c:pt>
                <c:pt idx="4520">
                  <c:v>22.994</c:v>
                </c:pt>
                <c:pt idx="4521">
                  <c:v>22.999099999999999</c:v>
                </c:pt>
                <c:pt idx="4522">
                  <c:v>23.004200000000001</c:v>
                </c:pt>
                <c:pt idx="4523">
                  <c:v>23.0093</c:v>
                </c:pt>
                <c:pt idx="4524">
                  <c:v>23.014399999999998</c:v>
                </c:pt>
                <c:pt idx="4525">
                  <c:v>23.019500000000001</c:v>
                </c:pt>
                <c:pt idx="4526">
                  <c:v>23.0246</c:v>
                </c:pt>
                <c:pt idx="4527">
                  <c:v>23.029699999999998</c:v>
                </c:pt>
                <c:pt idx="4528">
                  <c:v>23.034800000000001</c:v>
                </c:pt>
                <c:pt idx="4529">
                  <c:v>23.039899999999999</c:v>
                </c:pt>
                <c:pt idx="4530">
                  <c:v>23.045000000000002</c:v>
                </c:pt>
                <c:pt idx="4531">
                  <c:v>23.0501</c:v>
                </c:pt>
                <c:pt idx="4532">
                  <c:v>23.055199999999999</c:v>
                </c:pt>
                <c:pt idx="4533">
                  <c:v>23.060300000000002</c:v>
                </c:pt>
                <c:pt idx="4534">
                  <c:v>23.0654</c:v>
                </c:pt>
                <c:pt idx="4535">
                  <c:v>23.070499999999999</c:v>
                </c:pt>
                <c:pt idx="4536">
                  <c:v>23.075600000000001</c:v>
                </c:pt>
                <c:pt idx="4537">
                  <c:v>23.0807</c:v>
                </c:pt>
                <c:pt idx="4538">
                  <c:v>23.085799999999999</c:v>
                </c:pt>
                <c:pt idx="4539">
                  <c:v>23.090900000000001</c:v>
                </c:pt>
                <c:pt idx="4540">
                  <c:v>23.096</c:v>
                </c:pt>
                <c:pt idx="4541">
                  <c:v>23.101099999999999</c:v>
                </c:pt>
                <c:pt idx="4542">
                  <c:v>23.106200000000001</c:v>
                </c:pt>
                <c:pt idx="4543">
                  <c:v>23.1113</c:v>
                </c:pt>
                <c:pt idx="4544">
                  <c:v>23.116399999999999</c:v>
                </c:pt>
                <c:pt idx="4545">
                  <c:v>23.121500000000001</c:v>
                </c:pt>
                <c:pt idx="4546">
                  <c:v>23.1266</c:v>
                </c:pt>
                <c:pt idx="4547">
                  <c:v>23.131699999999999</c:v>
                </c:pt>
                <c:pt idx="4548">
                  <c:v>23.136800000000001</c:v>
                </c:pt>
                <c:pt idx="4549">
                  <c:v>23.1419</c:v>
                </c:pt>
                <c:pt idx="4550">
                  <c:v>23.146999999999998</c:v>
                </c:pt>
                <c:pt idx="4551">
                  <c:v>23.152100000000001</c:v>
                </c:pt>
                <c:pt idx="4552">
                  <c:v>23.1572</c:v>
                </c:pt>
                <c:pt idx="4553">
                  <c:v>23.162299999999998</c:v>
                </c:pt>
                <c:pt idx="4554">
                  <c:v>23.167400000000001</c:v>
                </c:pt>
                <c:pt idx="4555">
                  <c:v>23.172499999999999</c:v>
                </c:pt>
                <c:pt idx="4556">
                  <c:v>23.177600000000002</c:v>
                </c:pt>
                <c:pt idx="4557">
                  <c:v>23.182700000000001</c:v>
                </c:pt>
                <c:pt idx="4558">
                  <c:v>23.187799999999999</c:v>
                </c:pt>
                <c:pt idx="4559">
                  <c:v>23.192900000000002</c:v>
                </c:pt>
                <c:pt idx="4560">
                  <c:v>23.198</c:v>
                </c:pt>
                <c:pt idx="4561">
                  <c:v>23.203099999999999</c:v>
                </c:pt>
                <c:pt idx="4562">
                  <c:v>23.208200000000001</c:v>
                </c:pt>
                <c:pt idx="4563">
                  <c:v>23.2133</c:v>
                </c:pt>
                <c:pt idx="4564">
                  <c:v>23.218399999999999</c:v>
                </c:pt>
                <c:pt idx="4565">
                  <c:v>23.223500000000001</c:v>
                </c:pt>
                <c:pt idx="4566">
                  <c:v>23.2286</c:v>
                </c:pt>
                <c:pt idx="4567">
                  <c:v>23.233699999999999</c:v>
                </c:pt>
                <c:pt idx="4568">
                  <c:v>23.238800000000001</c:v>
                </c:pt>
                <c:pt idx="4569">
                  <c:v>23.2439</c:v>
                </c:pt>
                <c:pt idx="4570">
                  <c:v>23.248999999999999</c:v>
                </c:pt>
                <c:pt idx="4571">
                  <c:v>23.254100000000001</c:v>
                </c:pt>
                <c:pt idx="4572">
                  <c:v>23.2592</c:v>
                </c:pt>
                <c:pt idx="4573">
                  <c:v>23.264299999999999</c:v>
                </c:pt>
                <c:pt idx="4574">
                  <c:v>23.269400000000001</c:v>
                </c:pt>
                <c:pt idx="4575">
                  <c:v>23.2745</c:v>
                </c:pt>
                <c:pt idx="4576">
                  <c:v>23.279599999999999</c:v>
                </c:pt>
                <c:pt idx="4577">
                  <c:v>23.284700000000001</c:v>
                </c:pt>
                <c:pt idx="4578">
                  <c:v>23.2897</c:v>
                </c:pt>
                <c:pt idx="4579">
                  <c:v>23.294799999999999</c:v>
                </c:pt>
                <c:pt idx="4580">
                  <c:v>23.299900000000001</c:v>
                </c:pt>
                <c:pt idx="4581">
                  <c:v>23.305</c:v>
                </c:pt>
                <c:pt idx="4582">
                  <c:v>23.310099999999998</c:v>
                </c:pt>
                <c:pt idx="4583">
                  <c:v>23.315200000000001</c:v>
                </c:pt>
                <c:pt idx="4584">
                  <c:v>23.3203</c:v>
                </c:pt>
                <c:pt idx="4585">
                  <c:v>23.325399999999998</c:v>
                </c:pt>
                <c:pt idx="4586">
                  <c:v>23.330500000000001</c:v>
                </c:pt>
                <c:pt idx="4587">
                  <c:v>23.335599999999999</c:v>
                </c:pt>
                <c:pt idx="4588">
                  <c:v>23.340699999999998</c:v>
                </c:pt>
                <c:pt idx="4589">
                  <c:v>23.345800000000001</c:v>
                </c:pt>
                <c:pt idx="4590">
                  <c:v>23.350899999999999</c:v>
                </c:pt>
                <c:pt idx="4591">
                  <c:v>23.356000000000002</c:v>
                </c:pt>
                <c:pt idx="4592">
                  <c:v>23.3611</c:v>
                </c:pt>
                <c:pt idx="4593">
                  <c:v>23.366199999999999</c:v>
                </c:pt>
                <c:pt idx="4594">
                  <c:v>23.371300000000002</c:v>
                </c:pt>
                <c:pt idx="4595">
                  <c:v>23.3764</c:v>
                </c:pt>
                <c:pt idx="4596">
                  <c:v>23.381499999999999</c:v>
                </c:pt>
                <c:pt idx="4597">
                  <c:v>23.386600000000001</c:v>
                </c:pt>
                <c:pt idx="4598">
                  <c:v>23.3917</c:v>
                </c:pt>
                <c:pt idx="4599">
                  <c:v>23.396799999999999</c:v>
                </c:pt>
                <c:pt idx="4600">
                  <c:v>23.401900000000001</c:v>
                </c:pt>
                <c:pt idx="4601">
                  <c:v>23.407</c:v>
                </c:pt>
                <c:pt idx="4602">
                  <c:v>23.412099999999999</c:v>
                </c:pt>
                <c:pt idx="4603">
                  <c:v>23.417200000000001</c:v>
                </c:pt>
                <c:pt idx="4604">
                  <c:v>23.4223</c:v>
                </c:pt>
                <c:pt idx="4605">
                  <c:v>23.427399999999999</c:v>
                </c:pt>
                <c:pt idx="4606">
                  <c:v>23.432500000000001</c:v>
                </c:pt>
                <c:pt idx="4607">
                  <c:v>23.4376</c:v>
                </c:pt>
                <c:pt idx="4608">
                  <c:v>23.442699999999999</c:v>
                </c:pt>
                <c:pt idx="4609">
                  <c:v>23.447800000000001</c:v>
                </c:pt>
                <c:pt idx="4610">
                  <c:v>23.4529</c:v>
                </c:pt>
                <c:pt idx="4611">
                  <c:v>23.457999999999998</c:v>
                </c:pt>
                <c:pt idx="4612">
                  <c:v>23.463100000000001</c:v>
                </c:pt>
                <c:pt idx="4613">
                  <c:v>23.4682</c:v>
                </c:pt>
                <c:pt idx="4614">
                  <c:v>23.473299999999998</c:v>
                </c:pt>
                <c:pt idx="4615">
                  <c:v>23.478400000000001</c:v>
                </c:pt>
                <c:pt idx="4616">
                  <c:v>23.483499999999999</c:v>
                </c:pt>
                <c:pt idx="4617">
                  <c:v>23.488600000000002</c:v>
                </c:pt>
                <c:pt idx="4618">
                  <c:v>23.4937</c:v>
                </c:pt>
                <c:pt idx="4619">
                  <c:v>23.498799999999999</c:v>
                </c:pt>
                <c:pt idx="4620">
                  <c:v>23.503900000000002</c:v>
                </c:pt>
                <c:pt idx="4621">
                  <c:v>23.509</c:v>
                </c:pt>
                <c:pt idx="4622">
                  <c:v>23.514099999999999</c:v>
                </c:pt>
                <c:pt idx="4623">
                  <c:v>23.519200000000001</c:v>
                </c:pt>
                <c:pt idx="4624">
                  <c:v>23.5243</c:v>
                </c:pt>
                <c:pt idx="4625">
                  <c:v>23.529399999999999</c:v>
                </c:pt>
                <c:pt idx="4626">
                  <c:v>23.534500000000001</c:v>
                </c:pt>
                <c:pt idx="4627">
                  <c:v>23.5396</c:v>
                </c:pt>
                <c:pt idx="4628">
                  <c:v>23.544699999999999</c:v>
                </c:pt>
                <c:pt idx="4629">
                  <c:v>23.549800000000001</c:v>
                </c:pt>
                <c:pt idx="4630">
                  <c:v>23.5549</c:v>
                </c:pt>
                <c:pt idx="4631">
                  <c:v>23.56</c:v>
                </c:pt>
                <c:pt idx="4632">
                  <c:v>23.565100000000001</c:v>
                </c:pt>
                <c:pt idx="4633">
                  <c:v>23.5702</c:v>
                </c:pt>
                <c:pt idx="4634">
                  <c:v>23.575299999999999</c:v>
                </c:pt>
                <c:pt idx="4635">
                  <c:v>23.580400000000001</c:v>
                </c:pt>
                <c:pt idx="4636">
                  <c:v>23.5855</c:v>
                </c:pt>
                <c:pt idx="4637">
                  <c:v>23.590599999999998</c:v>
                </c:pt>
                <c:pt idx="4638">
                  <c:v>23.595700000000001</c:v>
                </c:pt>
                <c:pt idx="4639">
                  <c:v>23.6008</c:v>
                </c:pt>
                <c:pt idx="4640">
                  <c:v>23.605899999999998</c:v>
                </c:pt>
                <c:pt idx="4641">
                  <c:v>23.611000000000001</c:v>
                </c:pt>
                <c:pt idx="4642">
                  <c:v>23.616099999999999</c:v>
                </c:pt>
                <c:pt idx="4643">
                  <c:v>23.621200000000002</c:v>
                </c:pt>
                <c:pt idx="4644">
                  <c:v>23.626300000000001</c:v>
                </c:pt>
                <c:pt idx="4645">
                  <c:v>23.631399999999999</c:v>
                </c:pt>
                <c:pt idx="4646">
                  <c:v>23.636500000000002</c:v>
                </c:pt>
                <c:pt idx="4647">
                  <c:v>23.6416</c:v>
                </c:pt>
                <c:pt idx="4648">
                  <c:v>23.646699999999999</c:v>
                </c:pt>
                <c:pt idx="4649">
                  <c:v>23.651800000000001</c:v>
                </c:pt>
                <c:pt idx="4650">
                  <c:v>23.6569</c:v>
                </c:pt>
                <c:pt idx="4651">
                  <c:v>23.661999999999999</c:v>
                </c:pt>
                <c:pt idx="4652">
                  <c:v>23.667100000000001</c:v>
                </c:pt>
                <c:pt idx="4653">
                  <c:v>23.6722</c:v>
                </c:pt>
                <c:pt idx="4654">
                  <c:v>23.677299999999999</c:v>
                </c:pt>
                <c:pt idx="4655">
                  <c:v>23.682400000000001</c:v>
                </c:pt>
                <c:pt idx="4656">
                  <c:v>23.6875</c:v>
                </c:pt>
                <c:pt idx="4657">
                  <c:v>23.692599999999999</c:v>
                </c:pt>
                <c:pt idx="4658">
                  <c:v>23.697700000000001</c:v>
                </c:pt>
                <c:pt idx="4659">
                  <c:v>23.7028</c:v>
                </c:pt>
                <c:pt idx="4660">
                  <c:v>23.707899999999999</c:v>
                </c:pt>
                <c:pt idx="4661">
                  <c:v>23.713000000000001</c:v>
                </c:pt>
                <c:pt idx="4662">
                  <c:v>23.7181</c:v>
                </c:pt>
                <c:pt idx="4663">
                  <c:v>23.723199999999999</c:v>
                </c:pt>
                <c:pt idx="4664">
                  <c:v>23.728300000000001</c:v>
                </c:pt>
                <c:pt idx="4665">
                  <c:v>23.7334</c:v>
                </c:pt>
                <c:pt idx="4666">
                  <c:v>23.738499999999998</c:v>
                </c:pt>
                <c:pt idx="4667">
                  <c:v>23.743600000000001</c:v>
                </c:pt>
                <c:pt idx="4668">
                  <c:v>23.748699999999999</c:v>
                </c:pt>
                <c:pt idx="4669">
                  <c:v>23.753799999999998</c:v>
                </c:pt>
                <c:pt idx="4670">
                  <c:v>23.758900000000001</c:v>
                </c:pt>
                <c:pt idx="4671">
                  <c:v>23.763999999999999</c:v>
                </c:pt>
                <c:pt idx="4672">
                  <c:v>23.769100000000002</c:v>
                </c:pt>
                <c:pt idx="4673">
                  <c:v>23.7742</c:v>
                </c:pt>
                <c:pt idx="4674">
                  <c:v>23.779299999999999</c:v>
                </c:pt>
                <c:pt idx="4675">
                  <c:v>23.784400000000002</c:v>
                </c:pt>
                <c:pt idx="4676">
                  <c:v>23.7895</c:v>
                </c:pt>
                <c:pt idx="4677">
                  <c:v>23.794599999999999</c:v>
                </c:pt>
                <c:pt idx="4678">
                  <c:v>23.799700000000001</c:v>
                </c:pt>
                <c:pt idx="4679">
                  <c:v>23.8048</c:v>
                </c:pt>
                <c:pt idx="4680">
                  <c:v>23.809899999999999</c:v>
                </c:pt>
                <c:pt idx="4681">
                  <c:v>23.815000000000001</c:v>
                </c:pt>
                <c:pt idx="4682">
                  <c:v>23.8201</c:v>
                </c:pt>
                <c:pt idx="4683">
                  <c:v>23.825199999999999</c:v>
                </c:pt>
                <c:pt idx="4684">
                  <c:v>23.830300000000001</c:v>
                </c:pt>
                <c:pt idx="4685">
                  <c:v>23.8354</c:v>
                </c:pt>
                <c:pt idx="4686">
                  <c:v>23.840499999999999</c:v>
                </c:pt>
                <c:pt idx="4687">
                  <c:v>23.845600000000001</c:v>
                </c:pt>
                <c:pt idx="4688">
                  <c:v>23.8507</c:v>
                </c:pt>
                <c:pt idx="4689">
                  <c:v>23.855799999999999</c:v>
                </c:pt>
                <c:pt idx="4690">
                  <c:v>23.860900000000001</c:v>
                </c:pt>
                <c:pt idx="4691">
                  <c:v>23.866</c:v>
                </c:pt>
                <c:pt idx="4692">
                  <c:v>23.871099999999998</c:v>
                </c:pt>
                <c:pt idx="4693">
                  <c:v>23.876200000000001</c:v>
                </c:pt>
                <c:pt idx="4694">
                  <c:v>23.8813</c:v>
                </c:pt>
                <c:pt idx="4695">
                  <c:v>23.886399999999998</c:v>
                </c:pt>
                <c:pt idx="4696">
                  <c:v>23.891500000000001</c:v>
                </c:pt>
                <c:pt idx="4697">
                  <c:v>23.896599999999999</c:v>
                </c:pt>
                <c:pt idx="4698">
                  <c:v>23.901700000000002</c:v>
                </c:pt>
                <c:pt idx="4699">
                  <c:v>23.9068</c:v>
                </c:pt>
                <c:pt idx="4700">
                  <c:v>23.911899999999999</c:v>
                </c:pt>
                <c:pt idx="4701">
                  <c:v>23.917000000000002</c:v>
                </c:pt>
                <c:pt idx="4702">
                  <c:v>23.9221</c:v>
                </c:pt>
                <c:pt idx="4703">
                  <c:v>23.927199999999999</c:v>
                </c:pt>
                <c:pt idx="4704">
                  <c:v>23.932300000000001</c:v>
                </c:pt>
                <c:pt idx="4705">
                  <c:v>23.9374</c:v>
                </c:pt>
                <c:pt idx="4706">
                  <c:v>23.942499999999999</c:v>
                </c:pt>
                <c:pt idx="4707">
                  <c:v>23.947600000000001</c:v>
                </c:pt>
                <c:pt idx="4708">
                  <c:v>23.9527</c:v>
                </c:pt>
                <c:pt idx="4709">
                  <c:v>23.957799999999999</c:v>
                </c:pt>
                <c:pt idx="4710">
                  <c:v>23.962900000000001</c:v>
                </c:pt>
                <c:pt idx="4711">
                  <c:v>23.968</c:v>
                </c:pt>
                <c:pt idx="4712">
                  <c:v>23.973099999999999</c:v>
                </c:pt>
                <c:pt idx="4713">
                  <c:v>23.978200000000001</c:v>
                </c:pt>
                <c:pt idx="4714">
                  <c:v>23.9833</c:v>
                </c:pt>
                <c:pt idx="4715">
                  <c:v>23.988399999999999</c:v>
                </c:pt>
                <c:pt idx="4716">
                  <c:v>23.993500000000001</c:v>
                </c:pt>
                <c:pt idx="4717">
                  <c:v>23.9986</c:v>
                </c:pt>
                <c:pt idx="4718">
                  <c:v>24.003699999999998</c:v>
                </c:pt>
                <c:pt idx="4719">
                  <c:v>24.008800000000001</c:v>
                </c:pt>
                <c:pt idx="4720">
                  <c:v>24.0139</c:v>
                </c:pt>
                <c:pt idx="4721">
                  <c:v>24.018999999999998</c:v>
                </c:pt>
                <c:pt idx="4722">
                  <c:v>24.024100000000001</c:v>
                </c:pt>
                <c:pt idx="4723">
                  <c:v>24.029199999999999</c:v>
                </c:pt>
                <c:pt idx="4724">
                  <c:v>24.034300000000002</c:v>
                </c:pt>
                <c:pt idx="4725">
                  <c:v>24.039400000000001</c:v>
                </c:pt>
                <c:pt idx="4726">
                  <c:v>24.044499999999999</c:v>
                </c:pt>
                <c:pt idx="4727">
                  <c:v>24.049600000000002</c:v>
                </c:pt>
                <c:pt idx="4728">
                  <c:v>24.0547</c:v>
                </c:pt>
                <c:pt idx="4729">
                  <c:v>24.059799999999999</c:v>
                </c:pt>
                <c:pt idx="4730">
                  <c:v>24.064900000000002</c:v>
                </c:pt>
                <c:pt idx="4731">
                  <c:v>24.07</c:v>
                </c:pt>
                <c:pt idx="4732">
                  <c:v>24.075099999999999</c:v>
                </c:pt>
                <c:pt idx="4733">
                  <c:v>24.080200000000001</c:v>
                </c:pt>
                <c:pt idx="4734">
                  <c:v>24.0853</c:v>
                </c:pt>
                <c:pt idx="4735">
                  <c:v>24.090399999999999</c:v>
                </c:pt>
                <c:pt idx="4736">
                  <c:v>24.095500000000001</c:v>
                </c:pt>
                <c:pt idx="4737">
                  <c:v>24.1006</c:v>
                </c:pt>
                <c:pt idx="4738">
                  <c:v>24.105699999999999</c:v>
                </c:pt>
                <c:pt idx="4739">
                  <c:v>24.110800000000001</c:v>
                </c:pt>
                <c:pt idx="4740">
                  <c:v>24.1159</c:v>
                </c:pt>
                <c:pt idx="4741">
                  <c:v>24.120999999999999</c:v>
                </c:pt>
                <c:pt idx="4742">
                  <c:v>24.126100000000001</c:v>
                </c:pt>
                <c:pt idx="4743">
                  <c:v>24.1312</c:v>
                </c:pt>
                <c:pt idx="4744">
                  <c:v>24.136299999999999</c:v>
                </c:pt>
                <c:pt idx="4745">
                  <c:v>24.141400000000001</c:v>
                </c:pt>
                <c:pt idx="4746">
                  <c:v>24.1465</c:v>
                </c:pt>
                <c:pt idx="4747">
                  <c:v>24.151599999999998</c:v>
                </c:pt>
                <c:pt idx="4748">
                  <c:v>24.156700000000001</c:v>
                </c:pt>
                <c:pt idx="4749">
                  <c:v>24.161799999999999</c:v>
                </c:pt>
                <c:pt idx="4750">
                  <c:v>24.166899999999998</c:v>
                </c:pt>
                <c:pt idx="4751">
                  <c:v>24.172000000000001</c:v>
                </c:pt>
                <c:pt idx="4752">
                  <c:v>24.177099999999999</c:v>
                </c:pt>
                <c:pt idx="4753">
                  <c:v>24.182200000000002</c:v>
                </c:pt>
                <c:pt idx="4754">
                  <c:v>24.1873</c:v>
                </c:pt>
                <c:pt idx="4755">
                  <c:v>24.192399999999999</c:v>
                </c:pt>
                <c:pt idx="4756">
                  <c:v>24.197500000000002</c:v>
                </c:pt>
                <c:pt idx="4757">
                  <c:v>24.2026</c:v>
                </c:pt>
                <c:pt idx="4758">
                  <c:v>24.207699999999999</c:v>
                </c:pt>
                <c:pt idx="4759">
                  <c:v>24.212800000000001</c:v>
                </c:pt>
                <c:pt idx="4760">
                  <c:v>24.2179</c:v>
                </c:pt>
                <c:pt idx="4761">
                  <c:v>24.222999999999999</c:v>
                </c:pt>
                <c:pt idx="4762">
                  <c:v>24.228100000000001</c:v>
                </c:pt>
                <c:pt idx="4763">
                  <c:v>24.2332</c:v>
                </c:pt>
                <c:pt idx="4764">
                  <c:v>24.238299999999999</c:v>
                </c:pt>
                <c:pt idx="4765">
                  <c:v>24.243400000000001</c:v>
                </c:pt>
                <c:pt idx="4766">
                  <c:v>24.2485</c:v>
                </c:pt>
                <c:pt idx="4767">
                  <c:v>24.253599999999999</c:v>
                </c:pt>
                <c:pt idx="4768">
                  <c:v>24.258700000000001</c:v>
                </c:pt>
                <c:pt idx="4769">
                  <c:v>24.2638</c:v>
                </c:pt>
                <c:pt idx="4770">
                  <c:v>24.268899999999999</c:v>
                </c:pt>
                <c:pt idx="4771">
                  <c:v>24.274000000000001</c:v>
                </c:pt>
                <c:pt idx="4772">
                  <c:v>24.2791</c:v>
                </c:pt>
                <c:pt idx="4773">
                  <c:v>24.284199999999998</c:v>
                </c:pt>
                <c:pt idx="4774">
                  <c:v>24.289300000000001</c:v>
                </c:pt>
                <c:pt idx="4775">
                  <c:v>24.2944</c:v>
                </c:pt>
                <c:pt idx="4776">
                  <c:v>24.299499999999998</c:v>
                </c:pt>
                <c:pt idx="4777">
                  <c:v>24.304600000000001</c:v>
                </c:pt>
                <c:pt idx="4778">
                  <c:v>24.309699999999999</c:v>
                </c:pt>
                <c:pt idx="4779">
                  <c:v>24.314800000000002</c:v>
                </c:pt>
                <c:pt idx="4780">
                  <c:v>24.319900000000001</c:v>
                </c:pt>
                <c:pt idx="4781">
                  <c:v>24.324999999999999</c:v>
                </c:pt>
                <c:pt idx="4782">
                  <c:v>24.330100000000002</c:v>
                </c:pt>
                <c:pt idx="4783">
                  <c:v>24.3352</c:v>
                </c:pt>
                <c:pt idx="4784">
                  <c:v>24.340299999999999</c:v>
                </c:pt>
                <c:pt idx="4785">
                  <c:v>24.345400000000001</c:v>
                </c:pt>
                <c:pt idx="4786">
                  <c:v>24.3505</c:v>
                </c:pt>
                <c:pt idx="4787">
                  <c:v>24.355599999999999</c:v>
                </c:pt>
                <c:pt idx="4788">
                  <c:v>24.360700000000001</c:v>
                </c:pt>
                <c:pt idx="4789">
                  <c:v>24.3658</c:v>
                </c:pt>
                <c:pt idx="4790">
                  <c:v>24.370899999999999</c:v>
                </c:pt>
                <c:pt idx="4791">
                  <c:v>24.376000000000001</c:v>
                </c:pt>
                <c:pt idx="4792">
                  <c:v>24.3811</c:v>
                </c:pt>
                <c:pt idx="4793">
                  <c:v>24.386199999999999</c:v>
                </c:pt>
                <c:pt idx="4794">
                  <c:v>24.391300000000001</c:v>
                </c:pt>
                <c:pt idx="4795">
                  <c:v>24.3964</c:v>
                </c:pt>
                <c:pt idx="4796">
                  <c:v>24.401499999999999</c:v>
                </c:pt>
                <c:pt idx="4797">
                  <c:v>24.406600000000001</c:v>
                </c:pt>
                <c:pt idx="4798">
                  <c:v>24.4117</c:v>
                </c:pt>
                <c:pt idx="4799">
                  <c:v>24.416799999999999</c:v>
                </c:pt>
                <c:pt idx="4800">
                  <c:v>24.421900000000001</c:v>
                </c:pt>
                <c:pt idx="4801">
                  <c:v>24.427</c:v>
                </c:pt>
                <c:pt idx="4802">
                  <c:v>24.432099999999998</c:v>
                </c:pt>
                <c:pt idx="4803">
                  <c:v>24.437200000000001</c:v>
                </c:pt>
                <c:pt idx="4804">
                  <c:v>24.442299999999999</c:v>
                </c:pt>
                <c:pt idx="4805">
                  <c:v>24.447399999999998</c:v>
                </c:pt>
                <c:pt idx="4806">
                  <c:v>24.452500000000001</c:v>
                </c:pt>
                <c:pt idx="4807">
                  <c:v>24.457599999999999</c:v>
                </c:pt>
                <c:pt idx="4808">
                  <c:v>24.462700000000002</c:v>
                </c:pt>
                <c:pt idx="4809">
                  <c:v>24.4678</c:v>
                </c:pt>
                <c:pt idx="4810">
                  <c:v>24.472899999999999</c:v>
                </c:pt>
                <c:pt idx="4811">
                  <c:v>24.478000000000002</c:v>
                </c:pt>
                <c:pt idx="4812">
                  <c:v>24.483000000000001</c:v>
                </c:pt>
                <c:pt idx="4813">
                  <c:v>24.488099999999999</c:v>
                </c:pt>
                <c:pt idx="4814">
                  <c:v>24.493200000000002</c:v>
                </c:pt>
                <c:pt idx="4815">
                  <c:v>24.4983</c:v>
                </c:pt>
                <c:pt idx="4816">
                  <c:v>24.503399999999999</c:v>
                </c:pt>
                <c:pt idx="4817">
                  <c:v>24.508500000000002</c:v>
                </c:pt>
                <c:pt idx="4818">
                  <c:v>24.5136</c:v>
                </c:pt>
                <c:pt idx="4819">
                  <c:v>24.518699999999999</c:v>
                </c:pt>
                <c:pt idx="4820">
                  <c:v>24.523800000000001</c:v>
                </c:pt>
                <c:pt idx="4821">
                  <c:v>24.5289</c:v>
                </c:pt>
                <c:pt idx="4822">
                  <c:v>24.533999999999999</c:v>
                </c:pt>
                <c:pt idx="4823">
                  <c:v>24.539100000000001</c:v>
                </c:pt>
                <c:pt idx="4824">
                  <c:v>24.5442</c:v>
                </c:pt>
                <c:pt idx="4825">
                  <c:v>24.549299999999999</c:v>
                </c:pt>
                <c:pt idx="4826">
                  <c:v>24.554400000000001</c:v>
                </c:pt>
                <c:pt idx="4827">
                  <c:v>24.5595</c:v>
                </c:pt>
                <c:pt idx="4828">
                  <c:v>24.564599999999999</c:v>
                </c:pt>
                <c:pt idx="4829">
                  <c:v>24.569700000000001</c:v>
                </c:pt>
                <c:pt idx="4830">
                  <c:v>24.5748</c:v>
                </c:pt>
                <c:pt idx="4831">
                  <c:v>24.579899999999999</c:v>
                </c:pt>
                <c:pt idx="4832">
                  <c:v>24.585000000000001</c:v>
                </c:pt>
                <c:pt idx="4833">
                  <c:v>24.5901</c:v>
                </c:pt>
                <c:pt idx="4834">
                  <c:v>24.595199999999998</c:v>
                </c:pt>
                <c:pt idx="4835">
                  <c:v>24.600300000000001</c:v>
                </c:pt>
                <c:pt idx="4836">
                  <c:v>24.605399999999999</c:v>
                </c:pt>
                <c:pt idx="4837">
                  <c:v>24.610499999999998</c:v>
                </c:pt>
                <c:pt idx="4838">
                  <c:v>24.615600000000001</c:v>
                </c:pt>
                <c:pt idx="4839">
                  <c:v>24.620699999999999</c:v>
                </c:pt>
                <c:pt idx="4840">
                  <c:v>24.625800000000002</c:v>
                </c:pt>
                <c:pt idx="4841">
                  <c:v>24.6309</c:v>
                </c:pt>
                <c:pt idx="4842">
                  <c:v>24.635999999999999</c:v>
                </c:pt>
                <c:pt idx="4843">
                  <c:v>24.641100000000002</c:v>
                </c:pt>
                <c:pt idx="4844">
                  <c:v>24.6462</c:v>
                </c:pt>
                <c:pt idx="4845">
                  <c:v>24.651299999999999</c:v>
                </c:pt>
                <c:pt idx="4846">
                  <c:v>24.656400000000001</c:v>
                </c:pt>
                <c:pt idx="4847">
                  <c:v>24.6615</c:v>
                </c:pt>
                <c:pt idx="4848">
                  <c:v>24.666599999999999</c:v>
                </c:pt>
                <c:pt idx="4849">
                  <c:v>24.671700000000001</c:v>
                </c:pt>
                <c:pt idx="4850">
                  <c:v>24.6768</c:v>
                </c:pt>
                <c:pt idx="4851">
                  <c:v>24.681899999999999</c:v>
                </c:pt>
                <c:pt idx="4852">
                  <c:v>24.687000000000001</c:v>
                </c:pt>
                <c:pt idx="4853">
                  <c:v>24.6921</c:v>
                </c:pt>
                <c:pt idx="4854">
                  <c:v>24.697199999999999</c:v>
                </c:pt>
                <c:pt idx="4855">
                  <c:v>24.702300000000001</c:v>
                </c:pt>
                <c:pt idx="4856">
                  <c:v>24.7074</c:v>
                </c:pt>
                <c:pt idx="4857">
                  <c:v>24.712499999999999</c:v>
                </c:pt>
                <c:pt idx="4858">
                  <c:v>24.717600000000001</c:v>
                </c:pt>
                <c:pt idx="4859">
                  <c:v>24.7227</c:v>
                </c:pt>
                <c:pt idx="4860">
                  <c:v>24.727799999999998</c:v>
                </c:pt>
                <c:pt idx="4861">
                  <c:v>24.732900000000001</c:v>
                </c:pt>
                <c:pt idx="4862">
                  <c:v>24.738</c:v>
                </c:pt>
                <c:pt idx="4863">
                  <c:v>24.743099999999998</c:v>
                </c:pt>
                <c:pt idx="4864">
                  <c:v>24.748200000000001</c:v>
                </c:pt>
                <c:pt idx="4865">
                  <c:v>24.753299999999999</c:v>
                </c:pt>
                <c:pt idx="4866">
                  <c:v>24.758400000000002</c:v>
                </c:pt>
                <c:pt idx="4867">
                  <c:v>24.763500000000001</c:v>
                </c:pt>
                <c:pt idx="4868">
                  <c:v>24.768599999999999</c:v>
                </c:pt>
                <c:pt idx="4869">
                  <c:v>24.773700000000002</c:v>
                </c:pt>
                <c:pt idx="4870">
                  <c:v>24.7788</c:v>
                </c:pt>
                <c:pt idx="4871">
                  <c:v>24.783899999999999</c:v>
                </c:pt>
                <c:pt idx="4872">
                  <c:v>24.789000000000001</c:v>
                </c:pt>
                <c:pt idx="4873">
                  <c:v>24.7941</c:v>
                </c:pt>
                <c:pt idx="4874">
                  <c:v>24.799199999999999</c:v>
                </c:pt>
                <c:pt idx="4875">
                  <c:v>24.804300000000001</c:v>
                </c:pt>
                <c:pt idx="4876">
                  <c:v>24.8094</c:v>
                </c:pt>
                <c:pt idx="4877">
                  <c:v>24.814499999999999</c:v>
                </c:pt>
                <c:pt idx="4878">
                  <c:v>24.819600000000001</c:v>
                </c:pt>
                <c:pt idx="4879">
                  <c:v>24.8247</c:v>
                </c:pt>
                <c:pt idx="4880">
                  <c:v>24.829799999999999</c:v>
                </c:pt>
                <c:pt idx="4881">
                  <c:v>24.834900000000001</c:v>
                </c:pt>
                <c:pt idx="4882">
                  <c:v>24.84</c:v>
                </c:pt>
                <c:pt idx="4883">
                  <c:v>24.845099999999999</c:v>
                </c:pt>
                <c:pt idx="4884">
                  <c:v>24.850200000000001</c:v>
                </c:pt>
                <c:pt idx="4885">
                  <c:v>24.8553</c:v>
                </c:pt>
                <c:pt idx="4886">
                  <c:v>24.860399999999998</c:v>
                </c:pt>
                <c:pt idx="4887">
                  <c:v>24.865500000000001</c:v>
                </c:pt>
                <c:pt idx="4888">
                  <c:v>24.8706</c:v>
                </c:pt>
                <c:pt idx="4889">
                  <c:v>24.875699999999998</c:v>
                </c:pt>
                <c:pt idx="4890">
                  <c:v>24.880800000000001</c:v>
                </c:pt>
                <c:pt idx="4891">
                  <c:v>24.885899999999999</c:v>
                </c:pt>
                <c:pt idx="4892">
                  <c:v>24.890999999999998</c:v>
                </c:pt>
                <c:pt idx="4893">
                  <c:v>24.896100000000001</c:v>
                </c:pt>
                <c:pt idx="4894">
                  <c:v>24.901199999999999</c:v>
                </c:pt>
                <c:pt idx="4895">
                  <c:v>24.906300000000002</c:v>
                </c:pt>
                <c:pt idx="4896">
                  <c:v>24.9114</c:v>
                </c:pt>
                <c:pt idx="4897">
                  <c:v>24.916499999999999</c:v>
                </c:pt>
                <c:pt idx="4898">
                  <c:v>24.921600000000002</c:v>
                </c:pt>
                <c:pt idx="4899">
                  <c:v>24.9267</c:v>
                </c:pt>
                <c:pt idx="4900">
                  <c:v>24.931799999999999</c:v>
                </c:pt>
                <c:pt idx="4901">
                  <c:v>24.936900000000001</c:v>
                </c:pt>
                <c:pt idx="4902">
                  <c:v>24.942</c:v>
                </c:pt>
                <c:pt idx="4903">
                  <c:v>24.947099999999999</c:v>
                </c:pt>
                <c:pt idx="4904">
                  <c:v>24.952200000000001</c:v>
                </c:pt>
                <c:pt idx="4905">
                  <c:v>24.9573</c:v>
                </c:pt>
                <c:pt idx="4906">
                  <c:v>24.962399999999999</c:v>
                </c:pt>
                <c:pt idx="4907">
                  <c:v>24.967500000000001</c:v>
                </c:pt>
                <c:pt idx="4908">
                  <c:v>24.9726</c:v>
                </c:pt>
                <c:pt idx="4909">
                  <c:v>24.977699999999999</c:v>
                </c:pt>
                <c:pt idx="4910">
                  <c:v>24.982800000000001</c:v>
                </c:pt>
                <c:pt idx="4911">
                  <c:v>24.9879</c:v>
                </c:pt>
                <c:pt idx="4912">
                  <c:v>24.992999999999999</c:v>
                </c:pt>
                <c:pt idx="4913">
                  <c:v>24.998100000000001</c:v>
                </c:pt>
                <c:pt idx="4914">
                  <c:v>25.0032</c:v>
                </c:pt>
                <c:pt idx="4915">
                  <c:v>25.008299999999998</c:v>
                </c:pt>
                <c:pt idx="4916">
                  <c:v>25.013400000000001</c:v>
                </c:pt>
                <c:pt idx="4917">
                  <c:v>25.0185</c:v>
                </c:pt>
                <c:pt idx="4918">
                  <c:v>25.023599999999998</c:v>
                </c:pt>
                <c:pt idx="4919">
                  <c:v>25.028700000000001</c:v>
                </c:pt>
                <c:pt idx="4920">
                  <c:v>25.033799999999999</c:v>
                </c:pt>
                <c:pt idx="4921">
                  <c:v>25.038900000000002</c:v>
                </c:pt>
                <c:pt idx="4922">
                  <c:v>25.044</c:v>
                </c:pt>
                <c:pt idx="4923">
                  <c:v>25.049099999999999</c:v>
                </c:pt>
                <c:pt idx="4924">
                  <c:v>25.054200000000002</c:v>
                </c:pt>
                <c:pt idx="4925">
                  <c:v>25.0593</c:v>
                </c:pt>
                <c:pt idx="4926">
                  <c:v>25.064399999999999</c:v>
                </c:pt>
                <c:pt idx="4927">
                  <c:v>25.069500000000001</c:v>
                </c:pt>
                <c:pt idx="4928">
                  <c:v>25.0746</c:v>
                </c:pt>
                <c:pt idx="4929">
                  <c:v>25.079699999999999</c:v>
                </c:pt>
                <c:pt idx="4930">
                  <c:v>25.084800000000001</c:v>
                </c:pt>
                <c:pt idx="4931">
                  <c:v>25.0899</c:v>
                </c:pt>
                <c:pt idx="4932">
                  <c:v>25.094999999999999</c:v>
                </c:pt>
                <c:pt idx="4933">
                  <c:v>25.100100000000001</c:v>
                </c:pt>
                <c:pt idx="4934">
                  <c:v>25.1052</c:v>
                </c:pt>
                <c:pt idx="4935">
                  <c:v>25.110299999999999</c:v>
                </c:pt>
                <c:pt idx="4936">
                  <c:v>25.115400000000001</c:v>
                </c:pt>
                <c:pt idx="4937">
                  <c:v>25.1205</c:v>
                </c:pt>
                <c:pt idx="4938">
                  <c:v>25.125599999999999</c:v>
                </c:pt>
                <c:pt idx="4939">
                  <c:v>25.130700000000001</c:v>
                </c:pt>
                <c:pt idx="4940">
                  <c:v>25.1358</c:v>
                </c:pt>
                <c:pt idx="4941">
                  <c:v>25.140899999999998</c:v>
                </c:pt>
                <c:pt idx="4942">
                  <c:v>25.146000000000001</c:v>
                </c:pt>
                <c:pt idx="4943">
                  <c:v>25.1511</c:v>
                </c:pt>
                <c:pt idx="4944">
                  <c:v>25.156199999999998</c:v>
                </c:pt>
                <c:pt idx="4945">
                  <c:v>25.161300000000001</c:v>
                </c:pt>
                <c:pt idx="4946">
                  <c:v>25.166399999999999</c:v>
                </c:pt>
                <c:pt idx="4947">
                  <c:v>25.171500000000002</c:v>
                </c:pt>
                <c:pt idx="4948">
                  <c:v>25.176600000000001</c:v>
                </c:pt>
                <c:pt idx="4949">
                  <c:v>25.181699999999999</c:v>
                </c:pt>
                <c:pt idx="4950">
                  <c:v>25.186800000000002</c:v>
                </c:pt>
                <c:pt idx="4951">
                  <c:v>25.1919</c:v>
                </c:pt>
                <c:pt idx="4952">
                  <c:v>25.196999999999999</c:v>
                </c:pt>
                <c:pt idx="4953">
                  <c:v>25.202100000000002</c:v>
                </c:pt>
                <c:pt idx="4954">
                  <c:v>25.2072</c:v>
                </c:pt>
                <c:pt idx="4955">
                  <c:v>25.212299999999999</c:v>
                </c:pt>
                <c:pt idx="4956">
                  <c:v>25.217400000000001</c:v>
                </c:pt>
                <c:pt idx="4957">
                  <c:v>25.2225</c:v>
                </c:pt>
                <c:pt idx="4958">
                  <c:v>25.227599999999999</c:v>
                </c:pt>
                <c:pt idx="4959">
                  <c:v>25.232700000000001</c:v>
                </c:pt>
                <c:pt idx="4960">
                  <c:v>25.2378</c:v>
                </c:pt>
                <c:pt idx="4961">
                  <c:v>25.242899999999999</c:v>
                </c:pt>
                <c:pt idx="4962">
                  <c:v>25.248000000000001</c:v>
                </c:pt>
                <c:pt idx="4963">
                  <c:v>25.2531</c:v>
                </c:pt>
                <c:pt idx="4964">
                  <c:v>25.258199999999999</c:v>
                </c:pt>
                <c:pt idx="4965">
                  <c:v>25.263300000000001</c:v>
                </c:pt>
                <c:pt idx="4966">
                  <c:v>25.2684</c:v>
                </c:pt>
                <c:pt idx="4967">
                  <c:v>25.273499999999999</c:v>
                </c:pt>
                <c:pt idx="4968">
                  <c:v>25.278600000000001</c:v>
                </c:pt>
                <c:pt idx="4969">
                  <c:v>25.2837</c:v>
                </c:pt>
                <c:pt idx="4970">
                  <c:v>25.288799999999998</c:v>
                </c:pt>
                <c:pt idx="4971">
                  <c:v>25.293900000000001</c:v>
                </c:pt>
                <c:pt idx="4972">
                  <c:v>25.298999999999999</c:v>
                </c:pt>
                <c:pt idx="4973">
                  <c:v>25.304099999999998</c:v>
                </c:pt>
                <c:pt idx="4974">
                  <c:v>25.309200000000001</c:v>
                </c:pt>
                <c:pt idx="4975">
                  <c:v>25.314299999999999</c:v>
                </c:pt>
                <c:pt idx="4976">
                  <c:v>25.319400000000002</c:v>
                </c:pt>
                <c:pt idx="4977">
                  <c:v>25.3245</c:v>
                </c:pt>
                <c:pt idx="4978">
                  <c:v>25.329599999999999</c:v>
                </c:pt>
                <c:pt idx="4979">
                  <c:v>25.334700000000002</c:v>
                </c:pt>
                <c:pt idx="4980">
                  <c:v>25.3398</c:v>
                </c:pt>
                <c:pt idx="4981">
                  <c:v>25.344899999999999</c:v>
                </c:pt>
                <c:pt idx="4982">
                  <c:v>25.35</c:v>
                </c:pt>
                <c:pt idx="4983">
                  <c:v>25.3551</c:v>
                </c:pt>
                <c:pt idx="4984">
                  <c:v>25.360199999999999</c:v>
                </c:pt>
                <c:pt idx="4985">
                  <c:v>25.365300000000001</c:v>
                </c:pt>
                <c:pt idx="4986">
                  <c:v>25.3704</c:v>
                </c:pt>
                <c:pt idx="4987">
                  <c:v>25.375499999999999</c:v>
                </c:pt>
                <c:pt idx="4988">
                  <c:v>25.380600000000001</c:v>
                </c:pt>
                <c:pt idx="4989">
                  <c:v>25.3857</c:v>
                </c:pt>
                <c:pt idx="4990">
                  <c:v>25.390799999999999</c:v>
                </c:pt>
                <c:pt idx="4991">
                  <c:v>25.395900000000001</c:v>
                </c:pt>
                <c:pt idx="4992">
                  <c:v>25.401</c:v>
                </c:pt>
                <c:pt idx="4993">
                  <c:v>25.406099999999999</c:v>
                </c:pt>
                <c:pt idx="4994">
                  <c:v>25.411200000000001</c:v>
                </c:pt>
                <c:pt idx="4995">
                  <c:v>25.4163</c:v>
                </c:pt>
                <c:pt idx="4996">
                  <c:v>25.421399999999998</c:v>
                </c:pt>
                <c:pt idx="4997">
                  <c:v>25.426500000000001</c:v>
                </c:pt>
                <c:pt idx="4998">
                  <c:v>25.4316</c:v>
                </c:pt>
                <c:pt idx="4999">
                  <c:v>25.436699999999998</c:v>
                </c:pt>
              </c:numCache>
            </c:numRef>
          </c:xVal>
          <c:yVal>
            <c:numRef>
              <c:f>'489-xrf'!$C$8:$C$5007</c:f>
              <c:numCache>
                <c:formatCode>General</c:formatCode>
                <c:ptCount val="5000"/>
                <c:pt idx="11">
                  <c:v>745581</c:v>
                </c:pt>
                <c:pt idx="12">
                  <c:v>39390.1</c:v>
                </c:pt>
                <c:pt idx="13">
                  <c:v>38961</c:v>
                </c:pt>
                <c:pt idx="14">
                  <c:v>38412.400000000001</c:v>
                </c:pt>
                <c:pt idx="15">
                  <c:v>38018.699999999997</c:v>
                </c:pt>
                <c:pt idx="16">
                  <c:v>37248.6</c:v>
                </c:pt>
                <c:pt idx="17">
                  <c:v>36487.599999999999</c:v>
                </c:pt>
                <c:pt idx="18">
                  <c:v>35654.400000000001</c:v>
                </c:pt>
                <c:pt idx="19">
                  <c:v>34839.4</c:v>
                </c:pt>
                <c:pt idx="20">
                  <c:v>33779.699999999997</c:v>
                </c:pt>
                <c:pt idx="21">
                  <c:v>32763.4</c:v>
                </c:pt>
                <c:pt idx="22">
                  <c:v>31708.7</c:v>
                </c:pt>
                <c:pt idx="23">
                  <c:v>30562</c:v>
                </c:pt>
                <c:pt idx="24">
                  <c:v>29373.8</c:v>
                </c:pt>
                <c:pt idx="25">
                  <c:v>28205.3</c:v>
                </c:pt>
                <c:pt idx="26">
                  <c:v>27035.4</c:v>
                </c:pt>
                <c:pt idx="27">
                  <c:v>25799.1</c:v>
                </c:pt>
                <c:pt idx="28">
                  <c:v>24524.3</c:v>
                </c:pt>
                <c:pt idx="29">
                  <c:v>23429.3</c:v>
                </c:pt>
                <c:pt idx="30">
                  <c:v>22105.4</c:v>
                </c:pt>
                <c:pt idx="31">
                  <c:v>20943.599999999999</c:v>
                </c:pt>
                <c:pt idx="32">
                  <c:v>19740.900000000001</c:v>
                </c:pt>
                <c:pt idx="33">
                  <c:v>18580.400000000001</c:v>
                </c:pt>
                <c:pt idx="34">
                  <c:v>17378.2</c:v>
                </c:pt>
                <c:pt idx="35">
                  <c:v>16361.5</c:v>
                </c:pt>
                <c:pt idx="36">
                  <c:v>15276.5</c:v>
                </c:pt>
                <c:pt idx="37">
                  <c:v>14250.1</c:v>
                </c:pt>
                <c:pt idx="38">
                  <c:v>13220.2</c:v>
                </c:pt>
                <c:pt idx="39">
                  <c:v>12268.4</c:v>
                </c:pt>
                <c:pt idx="40">
                  <c:v>11347.3</c:v>
                </c:pt>
                <c:pt idx="41">
                  <c:v>10513.6</c:v>
                </c:pt>
                <c:pt idx="42">
                  <c:v>9686.52</c:v>
                </c:pt>
                <c:pt idx="43">
                  <c:v>8889.36</c:v>
                </c:pt>
                <c:pt idx="44">
                  <c:v>8171.64</c:v>
                </c:pt>
                <c:pt idx="45">
                  <c:v>7486.84</c:v>
                </c:pt>
                <c:pt idx="46">
                  <c:v>6828.96</c:v>
                </c:pt>
                <c:pt idx="47">
                  <c:v>6228.96</c:v>
                </c:pt>
                <c:pt idx="48">
                  <c:v>5691.92</c:v>
                </c:pt>
                <c:pt idx="49">
                  <c:v>5131.3599999999997</c:v>
                </c:pt>
                <c:pt idx="50">
                  <c:v>4665.68</c:v>
                </c:pt>
                <c:pt idx="51">
                  <c:v>4239.3599999999997</c:v>
                </c:pt>
                <c:pt idx="52">
                  <c:v>3822.24</c:v>
                </c:pt>
                <c:pt idx="53">
                  <c:v>3446.76</c:v>
                </c:pt>
                <c:pt idx="54">
                  <c:v>3086.8</c:v>
                </c:pt>
                <c:pt idx="55">
                  <c:v>2769.28</c:v>
                </c:pt>
                <c:pt idx="56">
                  <c:v>2467.52</c:v>
                </c:pt>
                <c:pt idx="57">
                  <c:v>2205.08</c:v>
                </c:pt>
                <c:pt idx="58">
                  <c:v>1974.36</c:v>
                </c:pt>
                <c:pt idx="59">
                  <c:v>1752.72</c:v>
                </c:pt>
                <c:pt idx="60">
                  <c:v>1551.16</c:v>
                </c:pt>
                <c:pt idx="61">
                  <c:v>1381.56</c:v>
                </c:pt>
                <c:pt idx="62">
                  <c:v>1211.1600000000001</c:v>
                </c:pt>
                <c:pt idx="63">
                  <c:v>1072.8</c:v>
                </c:pt>
                <c:pt idx="64">
                  <c:v>954.92</c:v>
                </c:pt>
                <c:pt idx="65">
                  <c:v>837.88</c:v>
                </c:pt>
                <c:pt idx="66">
                  <c:v>735.52</c:v>
                </c:pt>
                <c:pt idx="67">
                  <c:v>648.12</c:v>
                </c:pt>
                <c:pt idx="68">
                  <c:v>574.76</c:v>
                </c:pt>
                <c:pt idx="69">
                  <c:v>494.28</c:v>
                </c:pt>
                <c:pt idx="70">
                  <c:v>431.08</c:v>
                </c:pt>
                <c:pt idx="71">
                  <c:v>373.56</c:v>
                </c:pt>
                <c:pt idx="72">
                  <c:v>327.52</c:v>
                </c:pt>
                <c:pt idx="73">
                  <c:v>288.27999999999997</c:v>
                </c:pt>
                <c:pt idx="74">
                  <c:v>249.32</c:v>
                </c:pt>
                <c:pt idx="75">
                  <c:v>220.88</c:v>
                </c:pt>
                <c:pt idx="76">
                  <c:v>188.16</c:v>
                </c:pt>
                <c:pt idx="77">
                  <c:v>167.32</c:v>
                </c:pt>
                <c:pt idx="78">
                  <c:v>144.96</c:v>
                </c:pt>
                <c:pt idx="79">
                  <c:v>125.76</c:v>
                </c:pt>
                <c:pt idx="80">
                  <c:v>110.04</c:v>
                </c:pt>
                <c:pt idx="81">
                  <c:v>94.04</c:v>
                </c:pt>
                <c:pt idx="82">
                  <c:v>80.88</c:v>
                </c:pt>
                <c:pt idx="83">
                  <c:v>72.08</c:v>
                </c:pt>
                <c:pt idx="84">
                  <c:v>62.8</c:v>
                </c:pt>
                <c:pt idx="85">
                  <c:v>51.8</c:v>
                </c:pt>
                <c:pt idx="86">
                  <c:v>45.72</c:v>
                </c:pt>
                <c:pt idx="87">
                  <c:v>40.520000000000003</c:v>
                </c:pt>
                <c:pt idx="88">
                  <c:v>36.64</c:v>
                </c:pt>
                <c:pt idx="89">
                  <c:v>32.799999999999997</c:v>
                </c:pt>
                <c:pt idx="90">
                  <c:v>28.96</c:v>
                </c:pt>
                <c:pt idx="91">
                  <c:v>24.44</c:v>
                </c:pt>
                <c:pt idx="92">
                  <c:v>22.04</c:v>
                </c:pt>
                <c:pt idx="93">
                  <c:v>19.84</c:v>
                </c:pt>
                <c:pt idx="94">
                  <c:v>18.079999999999998</c:v>
                </c:pt>
                <c:pt idx="95">
                  <c:v>17.72</c:v>
                </c:pt>
                <c:pt idx="96">
                  <c:v>14.84</c:v>
                </c:pt>
                <c:pt idx="97">
                  <c:v>14.92</c:v>
                </c:pt>
                <c:pt idx="98">
                  <c:v>12.16</c:v>
                </c:pt>
                <c:pt idx="99">
                  <c:v>12.08</c:v>
                </c:pt>
                <c:pt idx="100">
                  <c:v>11.08</c:v>
                </c:pt>
                <c:pt idx="101">
                  <c:v>9.2799999999999994</c:v>
                </c:pt>
                <c:pt idx="102">
                  <c:v>9.6</c:v>
                </c:pt>
                <c:pt idx="103">
                  <c:v>8.48</c:v>
                </c:pt>
                <c:pt idx="104">
                  <c:v>8.84</c:v>
                </c:pt>
                <c:pt idx="105">
                  <c:v>7.44</c:v>
                </c:pt>
                <c:pt idx="106">
                  <c:v>7.8</c:v>
                </c:pt>
                <c:pt idx="107">
                  <c:v>7.32</c:v>
                </c:pt>
                <c:pt idx="108">
                  <c:v>7.04</c:v>
                </c:pt>
                <c:pt idx="109">
                  <c:v>6.44</c:v>
                </c:pt>
                <c:pt idx="110">
                  <c:v>5.84</c:v>
                </c:pt>
                <c:pt idx="111">
                  <c:v>6.24</c:v>
                </c:pt>
                <c:pt idx="112">
                  <c:v>5.72</c:v>
                </c:pt>
                <c:pt idx="113">
                  <c:v>5</c:v>
                </c:pt>
                <c:pt idx="114">
                  <c:v>5.6</c:v>
                </c:pt>
                <c:pt idx="115">
                  <c:v>4.92</c:v>
                </c:pt>
                <c:pt idx="116">
                  <c:v>5.04</c:v>
                </c:pt>
                <c:pt idx="117">
                  <c:v>4.4400000000000004</c:v>
                </c:pt>
                <c:pt idx="118">
                  <c:v>4.4000000000000004</c:v>
                </c:pt>
                <c:pt idx="119">
                  <c:v>4.4400000000000004</c:v>
                </c:pt>
                <c:pt idx="120">
                  <c:v>4.16</c:v>
                </c:pt>
                <c:pt idx="121">
                  <c:v>4.16</c:v>
                </c:pt>
                <c:pt idx="122">
                  <c:v>3.84</c:v>
                </c:pt>
                <c:pt idx="123">
                  <c:v>3.88</c:v>
                </c:pt>
                <c:pt idx="124">
                  <c:v>3.92</c:v>
                </c:pt>
                <c:pt idx="125">
                  <c:v>3.84</c:v>
                </c:pt>
                <c:pt idx="126">
                  <c:v>4.12</c:v>
                </c:pt>
                <c:pt idx="127">
                  <c:v>3.96</c:v>
                </c:pt>
                <c:pt idx="128">
                  <c:v>3.72</c:v>
                </c:pt>
                <c:pt idx="129">
                  <c:v>3.04</c:v>
                </c:pt>
                <c:pt idx="130">
                  <c:v>3.68</c:v>
                </c:pt>
                <c:pt idx="131">
                  <c:v>2.2799999999999998</c:v>
                </c:pt>
                <c:pt idx="132">
                  <c:v>3</c:v>
                </c:pt>
                <c:pt idx="133">
                  <c:v>3.24</c:v>
                </c:pt>
                <c:pt idx="134">
                  <c:v>3.16</c:v>
                </c:pt>
                <c:pt idx="135">
                  <c:v>3.16</c:v>
                </c:pt>
                <c:pt idx="136">
                  <c:v>2.44</c:v>
                </c:pt>
                <c:pt idx="137">
                  <c:v>2.44</c:v>
                </c:pt>
                <c:pt idx="138">
                  <c:v>2.96</c:v>
                </c:pt>
                <c:pt idx="139">
                  <c:v>2.44</c:v>
                </c:pt>
                <c:pt idx="140">
                  <c:v>2.2000000000000002</c:v>
                </c:pt>
                <c:pt idx="141">
                  <c:v>2.72</c:v>
                </c:pt>
                <c:pt idx="142">
                  <c:v>2.56</c:v>
                </c:pt>
                <c:pt idx="143">
                  <c:v>2.04</c:v>
                </c:pt>
                <c:pt idx="144">
                  <c:v>2.2400000000000002</c:v>
                </c:pt>
                <c:pt idx="145">
                  <c:v>2.36</c:v>
                </c:pt>
                <c:pt idx="146">
                  <c:v>2.12</c:v>
                </c:pt>
                <c:pt idx="147">
                  <c:v>2.08</c:v>
                </c:pt>
                <c:pt idx="148">
                  <c:v>1.92</c:v>
                </c:pt>
                <c:pt idx="149">
                  <c:v>1.52</c:v>
                </c:pt>
                <c:pt idx="150">
                  <c:v>1.6</c:v>
                </c:pt>
                <c:pt idx="151">
                  <c:v>1.64</c:v>
                </c:pt>
                <c:pt idx="152">
                  <c:v>2</c:v>
                </c:pt>
                <c:pt idx="153">
                  <c:v>1.88</c:v>
                </c:pt>
                <c:pt idx="154">
                  <c:v>1.88</c:v>
                </c:pt>
                <c:pt idx="155">
                  <c:v>1.64</c:v>
                </c:pt>
                <c:pt idx="156">
                  <c:v>1.2</c:v>
                </c:pt>
                <c:pt idx="157">
                  <c:v>2.04</c:v>
                </c:pt>
                <c:pt idx="158">
                  <c:v>1.76</c:v>
                </c:pt>
                <c:pt idx="159">
                  <c:v>1.52</c:v>
                </c:pt>
                <c:pt idx="160">
                  <c:v>2.16</c:v>
                </c:pt>
                <c:pt idx="161">
                  <c:v>1.72</c:v>
                </c:pt>
                <c:pt idx="162">
                  <c:v>1.92</c:v>
                </c:pt>
                <c:pt idx="163">
                  <c:v>1.4</c:v>
                </c:pt>
                <c:pt idx="164">
                  <c:v>1.64</c:v>
                </c:pt>
                <c:pt idx="165">
                  <c:v>1.2</c:v>
                </c:pt>
                <c:pt idx="166">
                  <c:v>1.68</c:v>
                </c:pt>
                <c:pt idx="167">
                  <c:v>1.1200000000000001</c:v>
                </c:pt>
                <c:pt idx="168">
                  <c:v>2.08</c:v>
                </c:pt>
                <c:pt idx="169">
                  <c:v>1.68</c:v>
                </c:pt>
                <c:pt idx="170">
                  <c:v>1.44</c:v>
                </c:pt>
                <c:pt idx="171">
                  <c:v>1.96</c:v>
                </c:pt>
                <c:pt idx="172">
                  <c:v>1.52</c:v>
                </c:pt>
                <c:pt idx="173">
                  <c:v>1.84</c:v>
                </c:pt>
                <c:pt idx="174">
                  <c:v>1.64</c:v>
                </c:pt>
                <c:pt idx="175">
                  <c:v>1.04</c:v>
                </c:pt>
                <c:pt idx="176">
                  <c:v>1.44</c:v>
                </c:pt>
                <c:pt idx="177">
                  <c:v>1.6</c:v>
                </c:pt>
                <c:pt idx="178">
                  <c:v>1.32</c:v>
                </c:pt>
                <c:pt idx="179">
                  <c:v>2</c:v>
                </c:pt>
                <c:pt idx="180">
                  <c:v>1.36</c:v>
                </c:pt>
                <c:pt idx="181">
                  <c:v>1.04</c:v>
                </c:pt>
                <c:pt idx="182">
                  <c:v>1.36</c:v>
                </c:pt>
                <c:pt idx="183">
                  <c:v>1.48</c:v>
                </c:pt>
                <c:pt idx="184">
                  <c:v>1.24</c:v>
                </c:pt>
                <c:pt idx="185">
                  <c:v>1.28</c:v>
                </c:pt>
                <c:pt idx="186">
                  <c:v>1.1599999999999999</c:v>
                </c:pt>
                <c:pt idx="187">
                  <c:v>1.36</c:v>
                </c:pt>
                <c:pt idx="188">
                  <c:v>1.56</c:v>
                </c:pt>
                <c:pt idx="189">
                  <c:v>1.28</c:v>
                </c:pt>
                <c:pt idx="190">
                  <c:v>1.56</c:v>
                </c:pt>
                <c:pt idx="191">
                  <c:v>1.52</c:v>
                </c:pt>
                <c:pt idx="192">
                  <c:v>1.1200000000000001</c:v>
                </c:pt>
                <c:pt idx="193">
                  <c:v>1</c:v>
                </c:pt>
                <c:pt idx="194">
                  <c:v>1.36</c:v>
                </c:pt>
                <c:pt idx="195">
                  <c:v>1.32</c:v>
                </c:pt>
                <c:pt idx="196">
                  <c:v>1.4</c:v>
                </c:pt>
                <c:pt idx="197">
                  <c:v>1.52</c:v>
                </c:pt>
                <c:pt idx="198">
                  <c:v>1.24</c:v>
                </c:pt>
                <c:pt idx="199">
                  <c:v>1.36</c:v>
                </c:pt>
                <c:pt idx="200">
                  <c:v>1.2</c:v>
                </c:pt>
                <c:pt idx="201">
                  <c:v>1.24</c:v>
                </c:pt>
                <c:pt idx="202">
                  <c:v>0.84</c:v>
                </c:pt>
                <c:pt idx="203">
                  <c:v>1.24</c:v>
                </c:pt>
                <c:pt idx="204">
                  <c:v>1.32</c:v>
                </c:pt>
                <c:pt idx="205">
                  <c:v>1.1200000000000001</c:v>
                </c:pt>
                <c:pt idx="206">
                  <c:v>1.1200000000000001</c:v>
                </c:pt>
                <c:pt idx="207">
                  <c:v>1.1200000000000001</c:v>
                </c:pt>
                <c:pt idx="208">
                  <c:v>0.92</c:v>
                </c:pt>
                <c:pt idx="209">
                  <c:v>1.1599999999999999</c:v>
                </c:pt>
                <c:pt idx="210">
                  <c:v>1.1599999999999999</c:v>
                </c:pt>
                <c:pt idx="211">
                  <c:v>0.84</c:v>
                </c:pt>
                <c:pt idx="212">
                  <c:v>0.8</c:v>
                </c:pt>
                <c:pt idx="213">
                  <c:v>0.76</c:v>
                </c:pt>
                <c:pt idx="214">
                  <c:v>1.1200000000000001</c:v>
                </c:pt>
                <c:pt idx="215">
                  <c:v>1.24</c:v>
                </c:pt>
                <c:pt idx="216">
                  <c:v>1</c:v>
                </c:pt>
                <c:pt idx="217">
                  <c:v>0.8</c:v>
                </c:pt>
                <c:pt idx="218">
                  <c:v>1</c:v>
                </c:pt>
                <c:pt idx="219">
                  <c:v>1.28</c:v>
                </c:pt>
                <c:pt idx="220">
                  <c:v>0.96</c:v>
                </c:pt>
                <c:pt idx="221">
                  <c:v>0.84</c:v>
                </c:pt>
                <c:pt idx="222">
                  <c:v>0.96</c:v>
                </c:pt>
                <c:pt idx="223">
                  <c:v>0.84</c:v>
                </c:pt>
                <c:pt idx="224">
                  <c:v>0.96</c:v>
                </c:pt>
                <c:pt idx="225">
                  <c:v>0.72</c:v>
                </c:pt>
                <c:pt idx="226">
                  <c:v>1.04</c:v>
                </c:pt>
                <c:pt idx="227">
                  <c:v>1</c:v>
                </c:pt>
                <c:pt idx="228">
                  <c:v>0.8</c:v>
                </c:pt>
                <c:pt idx="229">
                  <c:v>0.72</c:v>
                </c:pt>
                <c:pt idx="230">
                  <c:v>0.68</c:v>
                </c:pt>
                <c:pt idx="231">
                  <c:v>0.6</c:v>
                </c:pt>
                <c:pt idx="232">
                  <c:v>0.76</c:v>
                </c:pt>
                <c:pt idx="233">
                  <c:v>0.84</c:v>
                </c:pt>
                <c:pt idx="234">
                  <c:v>0.76</c:v>
                </c:pt>
                <c:pt idx="235">
                  <c:v>0.4</c:v>
                </c:pt>
                <c:pt idx="236">
                  <c:v>0.52</c:v>
                </c:pt>
                <c:pt idx="237">
                  <c:v>0.44</c:v>
                </c:pt>
                <c:pt idx="238">
                  <c:v>0.96</c:v>
                </c:pt>
                <c:pt idx="239">
                  <c:v>0.52</c:v>
                </c:pt>
                <c:pt idx="240">
                  <c:v>1</c:v>
                </c:pt>
                <c:pt idx="241">
                  <c:v>0.84</c:v>
                </c:pt>
                <c:pt idx="242">
                  <c:v>0.48</c:v>
                </c:pt>
                <c:pt idx="243">
                  <c:v>0.68</c:v>
                </c:pt>
                <c:pt idx="244">
                  <c:v>0.6</c:v>
                </c:pt>
                <c:pt idx="245">
                  <c:v>0.8</c:v>
                </c:pt>
                <c:pt idx="246">
                  <c:v>0.72</c:v>
                </c:pt>
                <c:pt idx="247">
                  <c:v>0.68</c:v>
                </c:pt>
                <c:pt idx="248">
                  <c:v>0.8</c:v>
                </c:pt>
                <c:pt idx="249">
                  <c:v>0.68</c:v>
                </c:pt>
                <c:pt idx="250">
                  <c:v>0.56000000000000005</c:v>
                </c:pt>
                <c:pt idx="251">
                  <c:v>0.6</c:v>
                </c:pt>
                <c:pt idx="252">
                  <c:v>0.88</c:v>
                </c:pt>
                <c:pt idx="253">
                  <c:v>0.4</c:v>
                </c:pt>
                <c:pt idx="254">
                  <c:v>0.6</c:v>
                </c:pt>
                <c:pt idx="255">
                  <c:v>0.88</c:v>
                </c:pt>
                <c:pt idx="256">
                  <c:v>0.56000000000000005</c:v>
                </c:pt>
                <c:pt idx="257">
                  <c:v>0.36</c:v>
                </c:pt>
                <c:pt idx="258">
                  <c:v>0.56000000000000005</c:v>
                </c:pt>
                <c:pt idx="259">
                  <c:v>0.44</c:v>
                </c:pt>
                <c:pt idx="260">
                  <c:v>0.56000000000000005</c:v>
                </c:pt>
                <c:pt idx="261">
                  <c:v>0.72</c:v>
                </c:pt>
                <c:pt idx="262">
                  <c:v>0.4</c:v>
                </c:pt>
                <c:pt idx="263">
                  <c:v>0.6</c:v>
                </c:pt>
                <c:pt idx="264">
                  <c:v>0.44</c:v>
                </c:pt>
                <c:pt idx="265">
                  <c:v>0.2</c:v>
                </c:pt>
                <c:pt idx="266">
                  <c:v>0.8</c:v>
                </c:pt>
                <c:pt idx="267">
                  <c:v>0.92</c:v>
                </c:pt>
                <c:pt idx="268">
                  <c:v>1.04</c:v>
                </c:pt>
                <c:pt idx="269">
                  <c:v>0.44</c:v>
                </c:pt>
                <c:pt idx="270">
                  <c:v>0.4</c:v>
                </c:pt>
                <c:pt idx="271">
                  <c:v>0.64</c:v>
                </c:pt>
                <c:pt idx="272">
                  <c:v>0.8</c:v>
                </c:pt>
                <c:pt idx="273">
                  <c:v>0.48</c:v>
                </c:pt>
                <c:pt idx="274">
                  <c:v>0.4</c:v>
                </c:pt>
                <c:pt idx="275">
                  <c:v>0.48</c:v>
                </c:pt>
                <c:pt idx="276">
                  <c:v>0.76</c:v>
                </c:pt>
                <c:pt idx="277">
                  <c:v>0.36</c:v>
                </c:pt>
                <c:pt idx="278">
                  <c:v>0.48</c:v>
                </c:pt>
                <c:pt idx="279">
                  <c:v>0.44</c:v>
                </c:pt>
                <c:pt idx="280">
                  <c:v>0.96</c:v>
                </c:pt>
                <c:pt idx="281">
                  <c:v>0.68</c:v>
                </c:pt>
                <c:pt idx="282">
                  <c:v>0.48</c:v>
                </c:pt>
                <c:pt idx="283">
                  <c:v>0.68</c:v>
                </c:pt>
                <c:pt idx="284">
                  <c:v>0.48</c:v>
                </c:pt>
                <c:pt idx="285">
                  <c:v>0.4</c:v>
                </c:pt>
                <c:pt idx="286">
                  <c:v>0.52</c:v>
                </c:pt>
                <c:pt idx="287">
                  <c:v>0.92</c:v>
                </c:pt>
                <c:pt idx="288">
                  <c:v>0.64</c:v>
                </c:pt>
                <c:pt idx="289">
                  <c:v>0.6</c:v>
                </c:pt>
                <c:pt idx="290">
                  <c:v>0.76</c:v>
                </c:pt>
                <c:pt idx="291">
                  <c:v>0.68</c:v>
                </c:pt>
                <c:pt idx="292">
                  <c:v>0.96</c:v>
                </c:pt>
                <c:pt idx="293">
                  <c:v>0.56000000000000005</c:v>
                </c:pt>
                <c:pt idx="294">
                  <c:v>0.84</c:v>
                </c:pt>
                <c:pt idx="295">
                  <c:v>0.4</c:v>
                </c:pt>
                <c:pt idx="296">
                  <c:v>0.6</c:v>
                </c:pt>
                <c:pt idx="297">
                  <c:v>0.48</c:v>
                </c:pt>
                <c:pt idx="298">
                  <c:v>0.64</c:v>
                </c:pt>
                <c:pt idx="299">
                  <c:v>0.52</c:v>
                </c:pt>
                <c:pt idx="300">
                  <c:v>0.4</c:v>
                </c:pt>
                <c:pt idx="301">
                  <c:v>0.56000000000000005</c:v>
                </c:pt>
                <c:pt idx="302">
                  <c:v>0.6</c:v>
                </c:pt>
                <c:pt idx="303">
                  <c:v>0.72</c:v>
                </c:pt>
                <c:pt idx="304">
                  <c:v>0.6</c:v>
                </c:pt>
                <c:pt idx="305">
                  <c:v>0.68</c:v>
                </c:pt>
                <c:pt idx="306">
                  <c:v>0.6</c:v>
                </c:pt>
                <c:pt idx="307">
                  <c:v>0.76</c:v>
                </c:pt>
                <c:pt idx="308">
                  <c:v>0.84</c:v>
                </c:pt>
                <c:pt idx="309">
                  <c:v>0.8</c:v>
                </c:pt>
                <c:pt idx="310">
                  <c:v>0.68</c:v>
                </c:pt>
                <c:pt idx="311">
                  <c:v>0.64</c:v>
                </c:pt>
                <c:pt idx="312">
                  <c:v>0.76</c:v>
                </c:pt>
                <c:pt idx="313">
                  <c:v>0.56000000000000005</c:v>
                </c:pt>
                <c:pt idx="314">
                  <c:v>0.64</c:v>
                </c:pt>
                <c:pt idx="315">
                  <c:v>0.68</c:v>
                </c:pt>
                <c:pt idx="316">
                  <c:v>0.72</c:v>
                </c:pt>
                <c:pt idx="317">
                  <c:v>0.64</c:v>
                </c:pt>
                <c:pt idx="318">
                  <c:v>0.6</c:v>
                </c:pt>
                <c:pt idx="319">
                  <c:v>0.72</c:v>
                </c:pt>
                <c:pt idx="320">
                  <c:v>0.6</c:v>
                </c:pt>
                <c:pt idx="321">
                  <c:v>0.8</c:v>
                </c:pt>
                <c:pt idx="322">
                  <c:v>0.8</c:v>
                </c:pt>
                <c:pt idx="323">
                  <c:v>0.68</c:v>
                </c:pt>
                <c:pt idx="324">
                  <c:v>0.44</c:v>
                </c:pt>
                <c:pt idx="325">
                  <c:v>0.44</c:v>
                </c:pt>
                <c:pt idx="326">
                  <c:v>0.52</c:v>
                </c:pt>
                <c:pt idx="327">
                  <c:v>0.96</c:v>
                </c:pt>
                <c:pt idx="328">
                  <c:v>0.56000000000000005</c:v>
                </c:pt>
                <c:pt idx="329">
                  <c:v>0.52</c:v>
                </c:pt>
                <c:pt idx="330">
                  <c:v>0.36</c:v>
                </c:pt>
                <c:pt idx="331">
                  <c:v>0.72</c:v>
                </c:pt>
                <c:pt idx="332">
                  <c:v>0.84</c:v>
                </c:pt>
                <c:pt idx="333">
                  <c:v>0.84</c:v>
                </c:pt>
                <c:pt idx="334">
                  <c:v>0.96</c:v>
                </c:pt>
                <c:pt idx="335">
                  <c:v>0.88</c:v>
                </c:pt>
                <c:pt idx="336">
                  <c:v>0.72</c:v>
                </c:pt>
                <c:pt idx="337">
                  <c:v>0.76</c:v>
                </c:pt>
                <c:pt idx="338">
                  <c:v>0.4</c:v>
                </c:pt>
                <c:pt idx="339">
                  <c:v>0.6</c:v>
                </c:pt>
                <c:pt idx="340">
                  <c:v>0.68</c:v>
                </c:pt>
                <c:pt idx="341">
                  <c:v>0.68</c:v>
                </c:pt>
                <c:pt idx="342">
                  <c:v>0.64</c:v>
                </c:pt>
                <c:pt idx="343">
                  <c:v>0.72</c:v>
                </c:pt>
                <c:pt idx="344">
                  <c:v>0.84</c:v>
                </c:pt>
                <c:pt idx="345">
                  <c:v>1</c:v>
                </c:pt>
                <c:pt idx="346">
                  <c:v>0.76</c:v>
                </c:pt>
                <c:pt idx="347">
                  <c:v>0.52</c:v>
                </c:pt>
                <c:pt idx="348">
                  <c:v>0.88</c:v>
                </c:pt>
                <c:pt idx="349">
                  <c:v>0.44</c:v>
                </c:pt>
                <c:pt idx="350">
                  <c:v>0.64</c:v>
                </c:pt>
                <c:pt idx="351">
                  <c:v>0.68</c:v>
                </c:pt>
                <c:pt idx="352">
                  <c:v>0.8</c:v>
                </c:pt>
                <c:pt idx="353">
                  <c:v>0.8</c:v>
                </c:pt>
                <c:pt idx="354">
                  <c:v>0.92</c:v>
                </c:pt>
                <c:pt idx="355">
                  <c:v>0.8</c:v>
                </c:pt>
                <c:pt idx="356">
                  <c:v>0.68</c:v>
                </c:pt>
                <c:pt idx="357">
                  <c:v>0.84</c:v>
                </c:pt>
                <c:pt idx="358">
                  <c:v>0.72</c:v>
                </c:pt>
                <c:pt idx="359">
                  <c:v>0.6</c:v>
                </c:pt>
                <c:pt idx="360">
                  <c:v>0.84</c:v>
                </c:pt>
                <c:pt idx="361">
                  <c:v>0.6</c:v>
                </c:pt>
                <c:pt idx="362">
                  <c:v>0.6</c:v>
                </c:pt>
                <c:pt idx="363">
                  <c:v>0.56000000000000005</c:v>
                </c:pt>
                <c:pt idx="364">
                  <c:v>0.68</c:v>
                </c:pt>
                <c:pt idx="365">
                  <c:v>0.64</c:v>
                </c:pt>
                <c:pt idx="366">
                  <c:v>0.48</c:v>
                </c:pt>
                <c:pt idx="367">
                  <c:v>0.8</c:v>
                </c:pt>
                <c:pt idx="368">
                  <c:v>0.68</c:v>
                </c:pt>
                <c:pt idx="369">
                  <c:v>0.76</c:v>
                </c:pt>
                <c:pt idx="370">
                  <c:v>0.52</c:v>
                </c:pt>
                <c:pt idx="371">
                  <c:v>0.24</c:v>
                </c:pt>
                <c:pt idx="372">
                  <c:v>0.76</c:v>
                </c:pt>
                <c:pt idx="373">
                  <c:v>0.56000000000000005</c:v>
                </c:pt>
                <c:pt idx="374">
                  <c:v>0.52</c:v>
                </c:pt>
                <c:pt idx="375">
                  <c:v>0.52</c:v>
                </c:pt>
                <c:pt idx="376">
                  <c:v>0.48</c:v>
                </c:pt>
                <c:pt idx="377">
                  <c:v>0.44</c:v>
                </c:pt>
                <c:pt idx="378">
                  <c:v>0.32</c:v>
                </c:pt>
                <c:pt idx="379">
                  <c:v>0.6</c:v>
                </c:pt>
                <c:pt idx="380">
                  <c:v>0.36</c:v>
                </c:pt>
                <c:pt idx="381">
                  <c:v>0.28000000000000003</c:v>
                </c:pt>
                <c:pt idx="382">
                  <c:v>0.32</c:v>
                </c:pt>
                <c:pt idx="383">
                  <c:v>0.32</c:v>
                </c:pt>
                <c:pt idx="384">
                  <c:v>0.4</c:v>
                </c:pt>
                <c:pt idx="385">
                  <c:v>0.32</c:v>
                </c:pt>
                <c:pt idx="386">
                  <c:v>0.56000000000000005</c:v>
                </c:pt>
                <c:pt idx="387">
                  <c:v>0.36</c:v>
                </c:pt>
                <c:pt idx="388">
                  <c:v>0.44</c:v>
                </c:pt>
                <c:pt idx="389">
                  <c:v>0.44</c:v>
                </c:pt>
                <c:pt idx="390">
                  <c:v>0.28000000000000003</c:v>
                </c:pt>
                <c:pt idx="391">
                  <c:v>0.36</c:v>
                </c:pt>
                <c:pt idx="392">
                  <c:v>0.24</c:v>
                </c:pt>
                <c:pt idx="393">
                  <c:v>0.48</c:v>
                </c:pt>
                <c:pt idx="394">
                  <c:v>0.36</c:v>
                </c:pt>
                <c:pt idx="395">
                  <c:v>0.28000000000000003</c:v>
                </c:pt>
                <c:pt idx="396">
                  <c:v>0.32</c:v>
                </c:pt>
                <c:pt idx="397">
                  <c:v>0.4</c:v>
                </c:pt>
                <c:pt idx="398">
                  <c:v>0.36</c:v>
                </c:pt>
                <c:pt idx="399">
                  <c:v>0.48</c:v>
                </c:pt>
                <c:pt idx="400">
                  <c:v>0.6</c:v>
                </c:pt>
                <c:pt idx="401">
                  <c:v>0.32</c:v>
                </c:pt>
                <c:pt idx="402">
                  <c:v>0.44</c:v>
                </c:pt>
                <c:pt idx="403">
                  <c:v>0.36</c:v>
                </c:pt>
                <c:pt idx="404">
                  <c:v>0.4</c:v>
                </c:pt>
                <c:pt idx="405">
                  <c:v>0.04</c:v>
                </c:pt>
                <c:pt idx="406">
                  <c:v>0.4</c:v>
                </c:pt>
                <c:pt idx="407">
                  <c:v>0.28000000000000003</c:v>
                </c:pt>
                <c:pt idx="408">
                  <c:v>0.48</c:v>
                </c:pt>
                <c:pt idx="409">
                  <c:v>0.32</c:v>
                </c:pt>
                <c:pt idx="410">
                  <c:v>0.36</c:v>
                </c:pt>
                <c:pt idx="411">
                  <c:v>0.36</c:v>
                </c:pt>
                <c:pt idx="412">
                  <c:v>0.4</c:v>
                </c:pt>
                <c:pt idx="413">
                  <c:v>0.16</c:v>
                </c:pt>
                <c:pt idx="414">
                  <c:v>0.4</c:v>
                </c:pt>
                <c:pt idx="415">
                  <c:v>0.24</c:v>
                </c:pt>
                <c:pt idx="416">
                  <c:v>0.36</c:v>
                </c:pt>
                <c:pt idx="417">
                  <c:v>0.24</c:v>
                </c:pt>
                <c:pt idx="418">
                  <c:v>0.32</c:v>
                </c:pt>
                <c:pt idx="419">
                  <c:v>0.24</c:v>
                </c:pt>
                <c:pt idx="420">
                  <c:v>0.44</c:v>
                </c:pt>
                <c:pt idx="421">
                  <c:v>0.36</c:v>
                </c:pt>
                <c:pt idx="422">
                  <c:v>0.24</c:v>
                </c:pt>
                <c:pt idx="423">
                  <c:v>0.32</c:v>
                </c:pt>
                <c:pt idx="424">
                  <c:v>0.44</c:v>
                </c:pt>
                <c:pt idx="425">
                  <c:v>0.36</c:v>
                </c:pt>
                <c:pt idx="426">
                  <c:v>0.32</c:v>
                </c:pt>
                <c:pt idx="427">
                  <c:v>0.32</c:v>
                </c:pt>
                <c:pt idx="428">
                  <c:v>0.36</c:v>
                </c:pt>
                <c:pt idx="429">
                  <c:v>0.12</c:v>
                </c:pt>
                <c:pt idx="430">
                  <c:v>0.32</c:v>
                </c:pt>
                <c:pt idx="431">
                  <c:v>0.32</c:v>
                </c:pt>
                <c:pt idx="432">
                  <c:v>0.4</c:v>
                </c:pt>
                <c:pt idx="433">
                  <c:v>0.32</c:v>
                </c:pt>
                <c:pt idx="434">
                  <c:v>0.2</c:v>
                </c:pt>
                <c:pt idx="435">
                  <c:v>0.32</c:v>
                </c:pt>
                <c:pt idx="436">
                  <c:v>0.24</c:v>
                </c:pt>
                <c:pt idx="437">
                  <c:v>0.44</c:v>
                </c:pt>
                <c:pt idx="438">
                  <c:v>0.24</c:v>
                </c:pt>
                <c:pt idx="439">
                  <c:v>0.28000000000000003</c:v>
                </c:pt>
                <c:pt idx="440">
                  <c:v>0.32</c:v>
                </c:pt>
                <c:pt idx="441">
                  <c:v>0.56000000000000005</c:v>
                </c:pt>
                <c:pt idx="442">
                  <c:v>0.32</c:v>
                </c:pt>
                <c:pt idx="443">
                  <c:v>0.32</c:v>
                </c:pt>
                <c:pt idx="444">
                  <c:v>0.16</c:v>
                </c:pt>
                <c:pt idx="445">
                  <c:v>0.64</c:v>
                </c:pt>
                <c:pt idx="446">
                  <c:v>0.36</c:v>
                </c:pt>
                <c:pt idx="447">
                  <c:v>0.68</c:v>
                </c:pt>
                <c:pt idx="448">
                  <c:v>0.24</c:v>
                </c:pt>
                <c:pt idx="449">
                  <c:v>0.24</c:v>
                </c:pt>
                <c:pt idx="450">
                  <c:v>0.24</c:v>
                </c:pt>
                <c:pt idx="451">
                  <c:v>0.48</c:v>
                </c:pt>
                <c:pt idx="452">
                  <c:v>0.56000000000000005</c:v>
                </c:pt>
                <c:pt idx="453">
                  <c:v>0.4</c:v>
                </c:pt>
                <c:pt idx="454">
                  <c:v>0.24</c:v>
                </c:pt>
                <c:pt idx="455">
                  <c:v>0.44</c:v>
                </c:pt>
                <c:pt idx="456">
                  <c:v>0.44</c:v>
                </c:pt>
                <c:pt idx="457">
                  <c:v>0.6</c:v>
                </c:pt>
                <c:pt idx="458">
                  <c:v>0.44</c:v>
                </c:pt>
                <c:pt idx="459">
                  <c:v>0.68</c:v>
                </c:pt>
                <c:pt idx="460">
                  <c:v>0.32</c:v>
                </c:pt>
                <c:pt idx="461">
                  <c:v>0.48</c:v>
                </c:pt>
                <c:pt idx="462">
                  <c:v>0.68</c:v>
                </c:pt>
                <c:pt idx="463">
                  <c:v>0.64</c:v>
                </c:pt>
                <c:pt idx="464">
                  <c:v>0.36</c:v>
                </c:pt>
                <c:pt idx="465">
                  <c:v>0.52</c:v>
                </c:pt>
                <c:pt idx="466">
                  <c:v>0.48</c:v>
                </c:pt>
                <c:pt idx="467">
                  <c:v>0.44</c:v>
                </c:pt>
                <c:pt idx="468">
                  <c:v>0.4</c:v>
                </c:pt>
                <c:pt idx="469">
                  <c:v>0.72</c:v>
                </c:pt>
                <c:pt idx="470">
                  <c:v>0.4</c:v>
                </c:pt>
                <c:pt idx="471">
                  <c:v>0.32</c:v>
                </c:pt>
                <c:pt idx="472">
                  <c:v>0.52</c:v>
                </c:pt>
                <c:pt idx="473">
                  <c:v>0.4</c:v>
                </c:pt>
                <c:pt idx="474">
                  <c:v>0.24</c:v>
                </c:pt>
                <c:pt idx="475">
                  <c:v>0.36</c:v>
                </c:pt>
                <c:pt idx="476">
                  <c:v>0.56000000000000005</c:v>
                </c:pt>
                <c:pt idx="477">
                  <c:v>0.52</c:v>
                </c:pt>
                <c:pt idx="478">
                  <c:v>0.48</c:v>
                </c:pt>
                <c:pt idx="479">
                  <c:v>0.48</c:v>
                </c:pt>
                <c:pt idx="480">
                  <c:v>0.2</c:v>
                </c:pt>
                <c:pt idx="481">
                  <c:v>0.44</c:v>
                </c:pt>
                <c:pt idx="482">
                  <c:v>0.24</c:v>
                </c:pt>
                <c:pt idx="483">
                  <c:v>0.4</c:v>
                </c:pt>
                <c:pt idx="484">
                  <c:v>0.4</c:v>
                </c:pt>
                <c:pt idx="485">
                  <c:v>0.56000000000000005</c:v>
                </c:pt>
                <c:pt idx="486">
                  <c:v>0.36</c:v>
                </c:pt>
                <c:pt idx="487">
                  <c:v>0.28000000000000003</c:v>
                </c:pt>
                <c:pt idx="488">
                  <c:v>0.28000000000000003</c:v>
                </c:pt>
                <c:pt idx="489">
                  <c:v>0.24</c:v>
                </c:pt>
                <c:pt idx="490">
                  <c:v>0.36</c:v>
                </c:pt>
                <c:pt idx="491">
                  <c:v>0.24</c:v>
                </c:pt>
                <c:pt idx="492">
                  <c:v>0.56000000000000005</c:v>
                </c:pt>
                <c:pt idx="493">
                  <c:v>0.44</c:v>
                </c:pt>
                <c:pt idx="494">
                  <c:v>0.76</c:v>
                </c:pt>
                <c:pt idx="495">
                  <c:v>0.28000000000000003</c:v>
                </c:pt>
                <c:pt idx="496">
                  <c:v>0.56000000000000005</c:v>
                </c:pt>
                <c:pt idx="497">
                  <c:v>0.4</c:v>
                </c:pt>
                <c:pt idx="498">
                  <c:v>0.4</c:v>
                </c:pt>
                <c:pt idx="499">
                  <c:v>0.16</c:v>
                </c:pt>
                <c:pt idx="500">
                  <c:v>0.28000000000000003</c:v>
                </c:pt>
                <c:pt idx="501">
                  <c:v>0.12</c:v>
                </c:pt>
                <c:pt idx="502">
                  <c:v>0.4</c:v>
                </c:pt>
                <c:pt idx="503">
                  <c:v>0.24</c:v>
                </c:pt>
                <c:pt idx="504">
                  <c:v>0.36</c:v>
                </c:pt>
                <c:pt idx="505">
                  <c:v>0.44</c:v>
                </c:pt>
                <c:pt idx="506">
                  <c:v>0.4</c:v>
                </c:pt>
                <c:pt idx="507">
                  <c:v>0.32</c:v>
                </c:pt>
                <c:pt idx="508">
                  <c:v>0.44</c:v>
                </c:pt>
                <c:pt idx="509">
                  <c:v>0.44</c:v>
                </c:pt>
                <c:pt idx="510">
                  <c:v>0.44</c:v>
                </c:pt>
                <c:pt idx="511">
                  <c:v>0.28000000000000003</c:v>
                </c:pt>
                <c:pt idx="512">
                  <c:v>0.52</c:v>
                </c:pt>
                <c:pt idx="513">
                  <c:v>0.36</c:v>
                </c:pt>
                <c:pt idx="514">
                  <c:v>0.28000000000000003</c:v>
                </c:pt>
                <c:pt idx="515">
                  <c:v>0.16</c:v>
                </c:pt>
                <c:pt idx="516">
                  <c:v>0.12</c:v>
                </c:pt>
                <c:pt idx="517">
                  <c:v>0.28000000000000003</c:v>
                </c:pt>
                <c:pt idx="518">
                  <c:v>0.32</c:v>
                </c:pt>
                <c:pt idx="519">
                  <c:v>0.12</c:v>
                </c:pt>
                <c:pt idx="520">
                  <c:v>0.36</c:v>
                </c:pt>
                <c:pt idx="521">
                  <c:v>0.52</c:v>
                </c:pt>
                <c:pt idx="522">
                  <c:v>0.48</c:v>
                </c:pt>
                <c:pt idx="523">
                  <c:v>0.44</c:v>
                </c:pt>
                <c:pt idx="524">
                  <c:v>0.36</c:v>
                </c:pt>
                <c:pt idx="525">
                  <c:v>0.36</c:v>
                </c:pt>
                <c:pt idx="526">
                  <c:v>0.4</c:v>
                </c:pt>
                <c:pt idx="527">
                  <c:v>0.4</c:v>
                </c:pt>
                <c:pt idx="528">
                  <c:v>0.12</c:v>
                </c:pt>
                <c:pt idx="529">
                  <c:v>0.4</c:v>
                </c:pt>
                <c:pt idx="530">
                  <c:v>0.28000000000000003</c:v>
                </c:pt>
                <c:pt idx="531">
                  <c:v>0.36</c:v>
                </c:pt>
                <c:pt idx="532">
                  <c:v>0.32</c:v>
                </c:pt>
                <c:pt idx="533">
                  <c:v>0.4</c:v>
                </c:pt>
                <c:pt idx="534">
                  <c:v>0.2</c:v>
                </c:pt>
                <c:pt idx="535">
                  <c:v>0.52</c:v>
                </c:pt>
                <c:pt idx="536">
                  <c:v>0.28000000000000003</c:v>
                </c:pt>
                <c:pt idx="537">
                  <c:v>0.24</c:v>
                </c:pt>
                <c:pt idx="538">
                  <c:v>0.44</c:v>
                </c:pt>
                <c:pt idx="539">
                  <c:v>0.44</c:v>
                </c:pt>
                <c:pt idx="540">
                  <c:v>0.2</c:v>
                </c:pt>
                <c:pt idx="541">
                  <c:v>0.68</c:v>
                </c:pt>
                <c:pt idx="542">
                  <c:v>0.16</c:v>
                </c:pt>
                <c:pt idx="543">
                  <c:v>0.32</c:v>
                </c:pt>
                <c:pt idx="544">
                  <c:v>0.52</c:v>
                </c:pt>
                <c:pt idx="545">
                  <c:v>0.32</c:v>
                </c:pt>
                <c:pt idx="546">
                  <c:v>0.36</c:v>
                </c:pt>
                <c:pt idx="547">
                  <c:v>0.44</c:v>
                </c:pt>
                <c:pt idx="548">
                  <c:v>0.36</c:v>
                </c:pt>
                <c:pt idx="549">
                  <c:v>0.4</c:v>
                </c:pt>
                <c:pt idx="550">
                  <c:v>0.36</c:v>
                </c:pt>
                <c:pt idx="551">
                  <c:v>0.44</c:v>
                </c:pt>
                <c:pt idx="552">
                  <c:v>0.44</c:v>
                </c:pt>
                <c:pt idx="553">
                  <c:v>0.2</c:v>
                </c:pt>
                <c:pt idx="554">
                  <c:v>0.28000000000000003</c:v>
                </c:pt>
                <c:pt idx="555">
                  <c:v>0.56000000000000005</c:v>
                </c:pt>
                <c:pt idx="556">
                  <c:v>0.44</c:v>
                </c:pt>
                <c:pt idx="557">
                  <c:v>0.32</c:v>
                </c:pt>
                <c:pt idx="558">
                  <c:v>0.56000000000000005</c:v>
                </c:pt>
                <c:pt idx="559">
                  <c:v>0.64</c:v>
                </c:pt>
                <c:pt idx="560">
                  <c:v>0.68</c:v>
                </c:pt>
                <c:pt idx="561">
                  <c:v>0.36</c:v>
                </c:pt>
                <c:pt idx="562">
                  <c:v>0.84</c:v>
                </c:pt>
                <c:pt idx="563">
                  <c:v>0.52</c:v>
                </c:pt>
                <c:pt idx="564">
                  <c:v>0.56000000000000005</c:v>
                </c:pt>
                <c:pt idx="565">
                  <c:v>0.36</c:v>
                </c:pt>
                <c:pt idx="566">
                  <c:v>0.76</c:v>
                </c:pt>
                <c:pt idx="567">
                  <c:v>0.56000000000000005</c:v>
                </c:pt>
                <c:pt idx="568">
                  <c:v>0.84</c:v>
                </c:pt>
                <c:pt idx="569">
                  <c:v>0.48</c:v>
                </c:pt>
                <c:pt idx="570">
                  <c:v>0.64</c:v>
                </c:pt>
                <c:pt idx="571">
                  <c:v>0.84</c:v>
                </c:pt>
                <c:pt idx="572">
                  <c:v>0.72</c:v>
                </c:pt>
                <c:pt idx="573">
                  <c:v>0.8</c:v>
                </c:pt>
                <c:pt idx="574">
                  <c:v>0.96</c:v>
                </c:pt>
                <c:pt idx="575">
                  <c:v>0.6</c:v>
                </c:pt>
                <c:pt idx="576">
                  <c:v>0.8</c:v>
                </c:pt>
                <c:pt idx="577">
                  <c:v>0.88</c:v>
                </c:pt>
                <c:pt idx="578">
                  <c:v>1.04</c:v>
                </c:pt>
                <c:pt idx="579">
                  <c:v>1.44</c:v>
                </c:pt>
                <c:pt idx="580">
                  <c:v>1.36</c:v>
                </c:pt>
                <c:pt idx="581">
                  <c:v>1.28</c:v>
                </c:pt>
                <c:pt idx="582">
                  <c:v>1.08</c:v>
                </c:pt>
                <c:pt idx="583">
                  <c:v>0.8</c:v>
                </c:pt>
                <c:pt idx="584">
                  <c:v>1.32</c:v>
                </c:pt>
                <c:pt idx="585">
                  <c:v>1.28</c:v>
                </c:pt>
                <c:pt idx="586">
                  <c:v>1.52</c:v>
                </c:pt>
                <c:pt idx="587">
                  <c:v>0.8</c:v>
                </c:pt>
                <c:pt idx="588">
                  <c:v>1.1599999999999999</c:v>
                </c:pt>
                <c:pt idx="589">
                  <c:v>1.2</c:v>
                </c:pt>
                <c:pt idx="590">
                  <c:v>1.08</c:v>
                </c:pt>
                <c:pt idx="591">
                  <c:v>1.28</c:v>
                </c:pt>
                <c:pt idx="592">
                  <c:v>1.36</c:v>
                </c:pt>
                <c:pt idx="593">
                  <c:v>1.2</c:v>
                </c:pt>
                <c:pt idx="594">
                  <c:v>1.2</c:v>
                </c:pt>
                <c:pt idx="595">
                  <c:v>1.2</c:v>
                </c:pt>
                <c:pt idx="596">
                  <c:v>1.28</c:v>
                </c:pt>
                <c:pt idx="597">
                  <c:v>1.44</c:v>
                </c:pt>
                <c:pt idx="598">
                  <c:v>1.2</c:v>
                </c:pt>
                <c:pt idx="599">
                  <c:v>0.96</c:v>
                </c:pt>
                <c:pt idx="600">
                  <c:v>1.1200000000000001</c:v>
                </c:pt>
                <c:pt idx="601">
                  <c:v>1.28</c:v>
                </c:pt>
                <c:pt idx="602">
                  <c:v>1.2</c:v>
                </c:pt>
                <c:pt idx="603">
                  <c:v>1.64</c:v>
                </c:pt>
                <c:pt idx="604">
                  <c:v>1.28</c:v>
                </c:pt>
                <c:pt idx="605">
                  <c:v>0.72</c:v>
                </c:pt>
                <c:pt idx="606">
                  <c:v>1.24</c:v>
                </c:pt>
                <c:pt idx="607">
                  <c:v>1.44</c:v>
                </c:pt>
                <c:pt idx="608">
                  <c:v>1.08</c:v>
                </c:pt>
                <c:pt idx="609">
                  <c:v>1.1599999999999999</c:v>
                </c:pt>
                <c:pt idx="610">
                  <c:v>1.32</c:v>
                </c:pt>
                <c:pt idx="611">
                  <c:v>1</c:v>
                </c:pt>
                <c:pt idx="612">
                  <c:v>1.1200000000000001</c:v>
                </c:pt>
                <c:pt idx="613">
                  <c:v>1.1200000000000001</c:v>
                </c:pt>
                <c:pt idx="614">
                  <c:v>1.08</c:v>
                </c:pt>
                <c:pt idx="615">
                  <c:v>1.1599999999999999</c:v>
                </c:pt>
                <c:pt idx="616">
                  <c:v>0.92</c:v>
                </c:pt>
                <c:pt idx="617">
                  <c:v>1.08</c:v>
                </c:pt>
                <c:pt idx="618">
                  <c:v>1</c:v>
                </c:pt>
                <c:pt idx="619">
                  <c:v>1.44</c:v>
                </c:pt>
                <c:pt idx="620">
                  <c:v>1.28</c:v>
                </c:pt>
                <c:pt idx="621">
                  <c:v>0.88</c:v>
                </c:pt>
                <c:pt idx="622">
                  <c:v>0.96</c:v>
                </c:pt>
                <c:pt idx="623">
                  <c:v>1.04</c:v>
                </c:pt>
                <c:pt idx="624">
                  <c:v>0.96</c:v>
                </c:pt>
                <c:pt idx="625">
                  <c:v>0.88</c:v>
                </c:pt>
                <c:pt idx="626">
                  <c:v>1.24</c:v>
                </c:pt>
                <c:pt idx="627">
                  <c:v>1.1200000000000001</c:v>
                </c:pt>
                <c:pt idx="628">
                  <c:v>1.48</c:v>
                </c:pt>
                <c:pt idx="629">
                  <c:v>0.96</c:v>
                </c:pt>
                <c:pt idx="630">
                  <c:v>0.72</c:v>
                </c:pt>
                <c:pt idx="631">
                  <c:v>0.96</c:v>
                </c:pt>
                <c:pt idx="632">
                  <c:v>1.1599999999999999</c:v>
                </c:pt>
                <c:pt idx="633">
                  <c:v>0.8</c:v>
                </c:pt>
                <c:pt idx="634">
                  <c:v>1.32</c:v>
                </c:pt>
                <c:pt idx="635">
                  <c:v>1.04</c:v>
                </c:pt>
                <c:pt idx="636">
                  <c:v>1.1200000000000001</c:v>
                </c:pt>
                <c:pt idx="637">
                  <c:v>1.1200000000000001</c:v>
                </c:pt>
                <c:pt idx="638">
                  <c:v>1.32</c:v>
                </c:pt>
                <c:pt idx="639">
                  <c:v>1.24</c:v>
                </c:pt>
                <c:pt idx="640">
                  <c:v>1.36</c:v>
                </c:pt>
                <c:pt idx="641">
                  <c:v>1.64</c:v>
                </c:pt>
                <c:pt idx="642">
                  <c:v>0.96</c:v>
                </c:pt>
                <c:pt idx="643">
                  <c:v>1.2</c:v>
                </c:pt>
                <c:pt idx="644">
                  <c:v>0.92</c:v>
                </c:pt>
                <c:pt idx="645">
                  <c:v>1.32</c:v>
                </c:pt>
                <c:pt idx="646">
                  <c:v>1</c:v>
                </c:pt>
                <c:pt idx="647">
                  <c:v>1.28</c:v>
                </c:pt>
                <c:pt idx="648">
                  <c:v>1.08</c:v>
                </c:pt>
                <c:pt idx="649">
                  <c:v>1.36</c:v>
                </c:pt>
                <c:pt idx="650">
                  <c:v>1.1200000000000001</c:v>
                </c:pt>
                <c:pt idx="651">
                  <c:v>1</c:v>
                </c:pt>
                <c:pt idx="652">
                  <c:v>1.2</c:v>
                </c:pt>
                <c:pt idx="653">
                  <c:v>1.08</c:v>
                </c:pt>
                <c:pt idx="654">
                  <c:v>0.92</c:v>
                </c:pt>
                <c:pt idx="655">
                  <c:v>1.52</c:v>
                </c:pt>
                <c:pt idx="656">
                  <c:v>1.32</c:v>
                </c:pt>
                <c:pt idx="657">
                  <c:v>1.4</c:v>
                </c:pt>
                <c:pt idx="658">
                  <c:v>1.68</c:v>
                </c:pt>
                <c:pt idx="659">
                  <c:v>1.44</c:v>
                </c:pt>
                <c:pt idx="660">
                  <c:v>1.1599999999999999</c:v>
                </c:pt>
                <c:pt idx="661">
                  <c:v>1.56</c:v>
                </c:pt>
                <c:pt idx="662">
                  <c:v>1.28</c:v>
                </c:pt>
                <c:pt idx="663">
                  <c:v>1.8</c:v>
                </c:pt>
                <c:pt idx="664">
                  <c:v>1.1599999999999999</c:v>
                </c:pt>
                <c:pt idx="665">
                  <c:v>1.28</c:v>
                </c:pt>
                <c:pt idx="666">
                  <c:v>1.48</c:v>
                </c:pt>
                <c:pt idx="667">
                  <c:v>1.32</c:v>
                </c:pt>
                <c:pt idx="668">
                  <c:v>1.24</c:v>
                </c:pt>
                <c:pt idx="669">
                  <c:v>1.2</c:v>
                </c:pt>
                <c:pt idx="670">
                  <c:v>0.96</c:v>
                </c:pt>
                <c:pt idx="671">
                  <c:v>1.2</c:v>
                </c:pt>
                <c:pt idx="672">
                  <c:v>1.2</c:v>
                </c:pt>
                <c:pt idx="673">
                  <c:v>1.4</c:v>
                </c:pt>
                <c:pt idx="674">
                  <c:v>1.1599999999999999</c:v>
                </c:pt>
                <c:pt idx="675">
                  <c:v>1.1599999999999999</c:v>
                </c:pt>
                <c:pt idx="676">
                  <c:v>1.1599999999999999</c:v>
                </c:pt>
                <c:pt idx="677">
                  <c:v>1.32</c:v>
                </c:pt>
                <c:pt idx="678">
                  <c:v>1.1200000000000001</c:v>
                </c:pt>
                <c:pt idx="679">
                  <c:v>1.28</c:v>
                </c:pt>
                <c:pt idx="680">
                  <c:v>1.04</c:v>
                </c:pt>
                <c:pt idx="681">
                  <c:v>1.24</c:v>
                </c:pt>
                <c:pt idx="682">
                  <c:v>1.08</c:v>
                </c:pt>
                <c:pt idx="683">
                  <c:v>0.96</c:v>
                </c:pt>
                <c:pt idx="684">
                  <c:v>1.1200000000000001</c:v>
                </c:pt>
                <c:pt idx="685">
                  <c:v>1.32</c:v>
                </c:pt>
                <c:pt idx="686">
                  <c:v>1.2</c:v>
                </c:pt>
                <c:pt idx="687">
                  <c:v>1.36</c:v>
                </c:pt>
                <c:pt idx="688">
                  <c:v>0.92</c:v>
                </c:pt>
                <c:pt idx="689">
                  <c:v>1</c:v>
                </c:pt>
                <c:pt idx="690">
                  <c:v>1.24</c:v>
                </c:pt>
                <c:pt idx="691">
                  <c:v>1.04</c:v>
                </c:pt>
                <c:pt idx="692">
                  <c:v>1.1200000000000001</c:v>
                </c:pt>
                <c:pt idx="693">
                  <c:v>1.36</c:v>
                </c:pt>
                <c:pt idx="694">
                  <c:v>1.04</c:v>
                </c:pt>
                <c:pt idx="695">
                  <c:v>1.28</c:v>
                </c:pt>
                <c:pt idx="696">
                  <c:v>1.1200000000000001</c:v>
                </c:pt>
                <c:pt idx="697">
                  <c:v>1.6</c:v>
                </c:pt>
                <c:pt idx="698">
                  <c:v>1.92</c:v>
                </c:pt>
                <c:pt idx="699">
                  <c:v>1.72</c:v>
                </c:pt>
                <c:pt idx="700">
                  <c:v>1.52</c:v>
                </c:pt>
                <c:pt idx="701">
                  <c:v>2.04</c:v>
                </c:pt>
                <c:pt idx="702">
                  <c:v>1.6</c:v>
                </c:pt>
                <c:pt idx="703">
                  <c:v>1.84</c:v>
                </c:pt>
                <c:pt idx="704">
                  <c:v>1.88</c:v>
                </c:pt>
                <c:pt idx="705">
                  <c:v>1.8</c:v>
                </c:pt>
                <c:pt idx="706">
                  <c:v>1.76</c:v>
                </c:pt>
                <c:pt idx="707">
                  <c:v>2.3199999999999998</c:v>
                </c:pt>
                <c:pt idx="708">
                  <c:v>2</c:v>
                </c:pt>
                <c:pt idx="709">
                  <c:v>2.44</c:v>
                </c:pt>
                <c:pt idx="710">
                  <c:v>2.16</c:v>
                </c:pt>
                <c:pt idx="711">
                  <c:v>2.6</c:v>
                </c:pt>
                <c:pt idx="712">
                  <c:v>2.12</c:v>
                </c:pt>
                <c:pt idx="713">
                  <c:v>2.08</c:v>
                </c:pt>
                <c:pt idx="714">
                  <c:v>2.68</c:v>
                </c:pt>
                <c:pt idx="715">
                  <c:v>2.88</c:v>
                </c:pt>
                <c:pt idx="716">
                  <c:v>2.3199999999999998</c:v>
                </c:pt>
                <c:pt idx="717">
                  <c:v>3.12</c:v>
                </c:pt>
                <c:pt idx="718">
                  <c:v>2.64</c:v>
                </c:pt>
                <c:pt idx="719">
                  <c:v>3.68</c:v>
                </c:pt>
                <c:pt idx="720">
                  <c:v>2.64</c:v>
                </c:pt>
                <c:pt idx="721">
                  <c:v>3.48</c:v>
                </c:pt>
                <c:pt idx="722">
                  <c:v>3.12</c:v>
                </c:pt>
                <c:pt idx="723">
                  <c:v>3.68</c:v>
                </c:pt>
                <c:pt idx="724">
                  <c:v>3.04</c:v>
                </c:pt>
                <c:pt idx="725">
                  <c:v>3.44</c:v>
                </c:pt>
                <c:pt idx="726">
                  <c:v>3.84</c:v>
                </c:pt>
                <c:pt idx="727">
                  <c:v>3.64</c:v>
                </c:pt>
                <c:pt idx="728">
                  <c:v>4</c:v>
                </c:pt>
                <c:pt idx="729">
                  <c:v>4.4800000000000004</c:v>
                </c:pt>
                <c:pt idx="730">
                  <c:v>4.16</c:v>
                </c:pt>
                <c:pt idx="731">
                  <c:v>4.32</c:v>
                </c:pt>
                <c:pt idx="732">
                  <c:v>3.52</c:v>
                </c:pt>
                <c:pt idx="733">
                  <c:v>4.4000000000000004</c:v>
                </c:pt>
                <c:pt idx="734">
                  <c:v>4.08</c:v>
                </c:pt>
                <c:pt idx="735">
                  <c:v>5.04</c:v>
                </c:pt>
                <c:pt idx="736">
                  <c:v>3.48</c:v>
                </c:pt>
                <c:pt idx="737">
                  <c:v>3.64</c:v>
                </c:pt>
                <c:pt idx="738">
                  <c:v>3.92</c:v>
                </c:pt>
                <c:pt idx="739">
                  <c:v>3.68</c:v>
                </c:pt>
                <c:pt idx="740">
                  <c:v>3.72</c:v>
                </c:pt>
                <c:pt idx="741">
                  <c:v>3.6</c:v>
                </c:pt>
                <c:pt idx="742">
                  <c:v>3.72</c:v>
                </c:pt>
                <c:pt idx="743">
                  <c:v>3.16</c:v>
                </c:pt>
                <c:pt idx="744">
                  <c:v>4.04</c:v>
                </c:pt>
                <c:pt idx="745">
                  <c:v>5.12</c:v>
                </c:pt>
                <c:pt idx="746">
                  <c:v>4.08</c:v>
                </c:pt>
                <c:pt idx="747">
                  <c:v>4.2</c:v>
                </c:pt>
                <c:pt idx="748">
                  <c:v>3.36</c:v>
                </c:pt>
                <c:pt idx="749">
                  <c:v>3.68</c:v>
                </c:pt>
                <c:pt idx="750">
                  <c:v>3.84</c:v>
                </c:pt>
                <c:pt idx="751">
                  <c:v>4.08</c:v>
                </c:pt>
                <c:pt idx="752">
                  <c:v>3.76</c:v>
                </c:pt>
                <c:pt idx="753">
                  <c:v>3.84</c:v>
                </c:pt>
                <c:pt idx="754">
                  <c:v>3.28</c:v>
                </c:pt>
                <c:pt idx="755">
                  <c:v>3.08</c:v>
                </c:pt>
                <c:pt idx="756">
                  <c:v>3.36</c:v>
                </c:pt>
                <c:pt idx="757">
                  <c:v>2.76</c:v>
                </c:pt>
                <c:pt idx="758">
                  <c:v>3.08</c:v>
                </c:pt>
                <c:pt idx="759">
                  <c:v>2.84</c:v>
                </c:pt>
                <c:pt idx="760">
                  <c:v>2.64</c:v>
                </c:pt>
                <c:pt idx="761">
                  <c:v>2.56</c:v>
                </c:pt>
                <c:pt idx="762">
                  <c:v>2.44</c:v>
                </c:pt>
                <c:pt idx="763">
                  <c:v>2.4</c:v>
                </c:pt>
                <c:pt idx="764">
                  <c:v>2.12</c:v>
                </c:pt>
                <c:pt idx="765">
                  <c:v>2.2400000000000002</c:v>
                </c:pt>
                <c:pt idx="766">
                  <c:v>2.2400000000000002</c:v>
                </c:pt>
                <c:pt idx="767">
                  <c:v>2.16</c:v>
                </c:pt>
                <c:pt idx="768">
                  <c:v>1.6</c:v>
                </c:pt>
                <c:pt idx="769">
                  <c:v>2.04</c:v>
                </c:pt>
                <c:pt idx="770">
                  <c:v>1.76</c:v>
                </c:pt>
                <c:pt idx="771">
                  <c:v>1.88</c:v>
                </c:pt>
                <c:pt idx="772">
                  <c:v>1.96</c:v>
                </c:pt>
                <c:pt idx="773">
                  <c:v>1.04</c:v>
                </c:pt>
                <c:pt idx="774">
                  <c:v>1.28</c:v>
                </c:pt>
                <c:pt idx="775">
                  <c:v>1.8</c:v>
                </c:pt>
                <c:pt idx="776">
                  <c:v>1.56</c:v>
                </c:pt>
                <c:pt idx="777">
                  <c:v>1.8</c:v>
                </c:pt>
                <c:pt idx="778">
                  <c:v>1.36</c:v>
                </c:pt>
                <c:pt idx="779">
                  <c:v>1.68</c:v>
                </c:pt>
                <c:pt idx="780">
                  <c:v>1.52</c:v>
                </c:pt>
                <c:pt idx="781">
                  <c:v>0.88</c:v>
                </c:pt>
                <c:pt idx="782">
                  <c:v>0.68</c:v>
                </c:pt>
                <c:pt idx="783">
                  <c:v>0.96</c:v>
                </c:pt>
                <c:pt idx="784">
                  <c:v>1.04</c:v>
                </c:pt>
                <c:pt idx="785">
                  <c:v>1.6</c:v>
                </c:pt>
                <c:pt idx="786">
                  <c:v>1.1599999999999999</c:v>
                </c:pt>
                <c:pt idx="787">
                  <c:v>1.64</c:v>
                </c:pt>
                <c:pt idx="788">
                  <c:v>1.36</c:v>
                </c:pt>
                <c:pt idx="789">
                  <c:v>1.1200000000000001</c:v>
                </c:pt>
                <c:pt idx="790">
                  <c:v>1.1599999999999999</c:v>
                </c:pt>
                <c:pt idx="791">
                  <c:v>1</c:v>
                </c:pt>
                <c:pt idx="792">
                  <c:v>1</c:v>
                </c:pt>
                <c:pt idx="793">
                  <c:v>1.36</c:v>
                </c:pt>
                <c:pt idx="794">
                  <c:v>1.28</c:v>
                </c:pt>
                <c:pt idx="795">
                  <c:v>0.92</c:v>
                </c:pt>
                <c:pt idx="796">
                  <c:v>1.08</c:v>
                </c:pt>
                <c:pt idx="797">
                  <c:v>1.4</c:v>
                </c:pt>
                <c:pt idx="798">
                  <c:v>0.8</c:v>
                </c:pt>
                <c:pt idx="799">
                  <c:v>1</c:v>
                </c:pt>
                <c:pt idx="800">
                  <c:v>1.4</c:v>
                </c:pt>
                <c:pt idx="801">
                  <c:v>1.04</c:v>
                </c:pt>
                <c:pt idx="802">
                  <c:v>1.08</c:v>
                </c:pt>
                <c:pt idx="803">
                  <c:v>1.28</c:v>
                </c:pt>
                <c:pt idx="804">
                  <c:v>1.2</c:v>
                </c:pt>
                <c:pt idx="805">
                  <c:v>1.2</c:v>
                </c:pt>
                <c:pt idx="806">
                  <c:v>1.36</c:v>
                </c:pt>
                <c:pt idx="807">
                  <c:v>0.56000000000000005</c:v>
                </c:pt>
                <c:pt idx="808">
                  <c:v>1.04</c:v>
                </c:pt>
                <c:pt idx="809">
                  <c:v>1.04</c:v>
                </c:pt>
                <c:pt idx="810">
                  <c:v>1.32</c:v>
                </c:pt>
                <c:pt idx="811">
                  <c:v>1.08</c:v>
                </c:pt>
                <c:pt idx="812">
                  <c:v>1.24</c:v>
                </c:pt>
                <c:pt idx="813">
                  <c:v>1.08</c:v>
                </c:pt>
                <c:pt idx="814">
                  <c:v>1.04</c:v>
                </c:pt>
                <c:pt idx="815">
                  <c:v>1.24</c:v>
                </c:pt>
                <c:pt idx="816">
                  <c:v>1.04</c:v>
                </c:pt>
                <c:pt idx="817">
                  <c:v>0.96</c:v>
                </c:pt>
                <c:pt idx="818">
                  <c:v>0.92</c:v>
                </c:pt>
                <c:pt idx="819">
                  <c:v>1.28</c:v>
                </c:pt>
                <c:pt idx="820">
                  <c:v>0.8</c:v>
                </c:pt>
                <c:pt idx="821">
                  <c:v>0.88</c:v>
                </c:pt>
                <c:pt idx="822">
                  <c:v>1.04</c:v>
                </c:pt>
                <c:pt idx="823">
                  <c:v>0.88</c:v>
                </c:pt>
                <c:pt idx="824">
                  <c:v>1.04</c:v>
                </c:pt>
                <c:pt idx="825">
                  <c:v>0.88</c:v>
                </c:pt>
                <c:pt idx="826">
                  <c:v>1.32</c:v>
                </c:pt>
                <c:pt idx="827">
                  <c:v>0.48</c:v>
                </c:pt>
                <c:pt idx="828">
                  <c:v>1.1200000000000001</c:v>
                </c:pt>
                <c:pt idx="829">
                  <c:v>1.08</c:v>
                </c:pt>
                <c:pt idx="830">
                  <c:v>1.1599999999999999</c:v>
                </c:pt>
                <c:pt idx="831">
                  <c:v>1</c:v>
                </c:pt>
                <c:pt idx="832">
                  <c:v>0.76</c:v>
                </c:pt>
                <c:pt idx="833">
                  <c:v>0.88</c:v>
                </c:pt>
                <c:pt idx="834">
                  <c:v>0.8</c:v>
                </c:pt>
                <c:pt idx="835">
                  <c:v>0.64</c:v>
                </c:pt>
                <c:pt idx="836">
                  <c:v>0.72</c:v>
                </c:pt>
                <c:pt idx="837">
                  <c:v>1</c:v>
                </c:pt>
                <c:pt idx="838">
                  <c:v>1</c:v>
                </c:pt>
                <c:pt idx="839">
                  <c:v>0.6</c:v>
                </c:pt>
                <c:pt idx="840">
                  <c:v>0.88</c:v>
                </c:pt>
                <c:pt idx="841">
                  <c:v>0.96</c:v>
                </c:pt>
                <c:pt idx="842">
                  <c:v>0.76</c:v>
                </c:pt>
                <c:pt idx="843">
                  <c:v>0.76</c:v>
                </c:pt>
                <c:pt idx="844">
                  <c:v>1.08</c:v>
                </c:pt>
                <c:pt idx="845">
                  <c:v>0.92</c:v>
                </c:pt>
                <c:pt idx="846">
                  <c:v>0.76</c:v>
                </c:pt>
                <c:pt idx="847">
                  <c:v>0.72</c:v>
                </c:pt>
                <c:pt idx="848">
                  <c:v>0.92</c:v>
                </c:pt>
                <c:pt idx="849">
                  <c:v>0.92</c:v>
                </c:pt>
                <c:pt idx="850">
                  <c:v>1</c:v>
                </c:pt>
                <c:pt idx="851">
                  <c:v>1</c:v>
                </c:pt>
                <c:pt idx="852">
                  <c:v>1.1200000000000001</c:v>
                </c:pt>
                <c:pt idx="853">
                  <c:v>1.1599999999999999</c:v>
                </c:pt>
                <c:pt idx="854">
                  <c:v>1.08</c:v>
                </c:pt>
                <c:pt idx="855">
                  <c:v>0.8</c:v>
                </c:pt>
                <c:pt idx="856">
                  <c:v>1</c:v>
                </c:pt>
                <c:pt idx="857">
                  <c:v>0.52</c:v>
                </c:pt>
                <c:pt idx="858">
                  <c:v>1.04</c:v>
                </c:pt>
                <c:pt idx="859">
                  <c:v>1.2</c:v>
                </c:pt>
                <c:pt idx="860">
                  <c:v>1.08</c:v>
                </c:pt>
                <c:pt idx="861">
                  <c:v>1</c:v>
                </c:pt>
                <c:pt idx="862">
                  <c:v>0.84</c:v>
                </c:pt>
                <c:pt idx="863">
                  <c:v>0.84</c:v>
                </c:pt>
                <c:pt idx="864">
                  <c:v>1.1599999999999999</c:v>
                </c:pt>
                <c:pt idx="865">
                  <c:v>0.92</c:v>
                </c:pt>
                <c:pt idx="866">
                  <c:v>1.36</c:v>
                </c:pt>
                <c:pt idx="867">
                  <c:v>1.08</c:v>
                </c:pt>
                <c:pt idx="868">
                  <c:v>1.1200000000000001</c:v>
                </c:pt>
                <c:pt idx="869">
                  <c:v>0.92</c:v>
                </c:pt>
                <c:pt idx="870">
                  <c:v>1.32</c:v>
                </c:pt>
                <c:pt idx="871">
                  <c:v>1.64</c:v>
                </c:pt>
                <c:pt idx="872">
                  <c:v>1.08</c:v>
                </c:pt>
                <c:pt idx="873">
                  <c:v>1.36</c:v>
                </c:pt>
                <c:pt idx="874">
                  <c:v>1.48</c:v>
                </c:pt>
                <c:pt idx="875">
                  <c:v>1.1599999999999999</c:v>
                </c:pt>
                <c:pt idx="876">
                  <c:v>1.52</c:v>
                </c:pt>
                <c:pt idx="877">
                  <c:v>1.28</c:v>
                </c:pt>
                <c:pt idx="878">
                  <c:v>1.76</c:v>
                </c:pt>
                <c:pt idx="879">
                  <c:v>1.1200000000000001</c:v>
                </c:pt>
                <c:pt idx="880">
                  <c:v>1.4</c:v>
                </c:pt>
                <c:pt idx="881">
                  <c:v>1.48</c:v>
                </c:pt>
                <c:pt idx="882">
                  <c:v>1.56</c:v>
                </c:pt>
                <c:pt idx="883">
                  <c:v>1.68</c:v>
                </c:pt>
                <c:pt idx="884">
                  <c:v>1.84</c:v>
                </c:pt>
                <c:pt idx="885">
                  <c:v>1.48</c:v>
                </c:pt>
                <c:pt idx="886">
                  <c:v>2.16</c:v>
                </c:pt>
                <c:pt idx="887">
                  <c:v>1.72</c:v>
                </c:pt>
                <c:pt idx="888">
                  <c:v>1.56</c:v>
                </c:pt>
                <c:pt idx="889">
                  <c:v>1.84</c:v>
                </c:pt>
                <c:pt idx="890">
                  <c:v>1.64</c:v>
                </c:pt>
                <c:pt idx="891">
                  <c:v>1.68</c:v>
                </c:pt>
                <c:pt idx="892">
                  <c:v>1.44</c:v>
                </c:pt>
                <c:pt idx="893">
                  <c:v>1.96</c:v>
                </c:pt>
                <c:pt idx="894">
                  <c:v>1.92</c:v>
                </c:pt>
                <c:pt idx="895">
                  <c:v>1.76</c:v>
                </c:pt>
                <c:pt idx="896">
                  <c:v>1.76</c:v>
                </c:pt>
                <c:pt idx="897">
                  <c:v>2.16</c:v>
                </c:pt>
                <c:pt idx="898">
                  <c:v>2.3199999999999998</c:v>
                </c:pt>
                <c:pt idx="899">
                  <c:v>2.48</c:v>
                </c:pt>
                <c:pt idx="900">
                  <c:v>2.12</c:v>
                </c:pt>
                <c:pt idx="901">
                  <c:v>1.84</c:v>
                </c:pt>
                <c:pt idx="902">
                  <c:v>1.92</c:v>
                </c:pt>
                <c:pt idx="903">
                  <c:v>2</c:v>
                </c:pt>
                <c:pt idx="904">
                  <c:v>2.2400000000000002</c:v>
                </c:pt>
                <c:pt idx="905">
                  <c:v>2.2400000000000002</c:v>
                </c:pt>
                <c:pt idx="906">
                  <c:v>2.2400000000000002</c:v>
                </c:pt>
                <c:pt idx="907">
                  <c:v>1.88</c:v>
                </c:pt>
                <c:pt idx="908">
                  <c:v>2.6</c:v>
                </c:pt>
                <c:pt idx="909">
                  <c:v>2.44</c:v>
                </c:pt>
                <c:pt idx="910">
                  <c:v>1.52</c:v>
                </c:pt>
                <c:pt idx="911">
                  <c:v>1.96</c:v>
                </c:pt>
                <c:pt idx="912">
                  <c:v>2.36</c:v>
                </c:pt>
                <c:pt idx="913">
                  <c:v>2.6</c:v>
                </c:pt>
                <c:pt idx="914">
                  <c:v>2.2000000000000002</c:v>
                </c:pt>
                <c:pt idx="915">
                  <c:v>2.48</c:v>
                </c:pt>
                <c:pt idx="916">
                  <c:v>3.04</c:v>
                </c:pt>
                <c:pt idx="917">
                  <c:v>2.64</c:v>
                </c:pt>
                <c:pt idx="918">
                  <c:v>2.52</c:v>
                </c:pt>
                <c:pt idx="919">
                  <c:v>2.72</c:v>
                </c:pt>
                <c:pt idx="920">
                  <c:v>2.48</c:v>
                </c:pt>
                <c:pt idx="921">
                  <c:v>3.2</c:v>
                </c:pt>
                <c:pt idx="922">
                  <c:v>2.64</c:v>
                </c:pt>
                <c:pt idx="923">
                  <c:v>3.12</c:v>
                </c:pt>
                <c:pt idx="924">
                  <c:v>3.56</c:v>
                </c:pt>
                <c:pt idx="925">
                  <c:v>2.56</c:v>
                </c:pt>
                <c:pt idx="926">
                  <c:v>2.68</c:v>
                </c:pt>
                <c:pt idx="927">
                  <c:v>2.56</c:v>
                </c:pt>
                <c:pt idx="928">
                  <c:v>3.56</c:v>
                </c:pt>
                <c:pt idx="929">
                  <c:v>3.68</c:v>
                </c:pt>
                <c:pt idx="930">
                  <c:v>3.92</c:v>
                </c:pt>
                <c:pt idx="931">
                  <c:v>3.72</c:v>
                </c:pt>
                <c:pt idx="932">
                  <c:v>3.36</c:v>
                </c:pt>
                <c:pt idx="933">
                  <c:v>3.56</c:v>
                </c:pt>
                <c:pt idx="934">
                  <c:v>3.52</c:v>
                </c:pt>
                <c:pt idx="935">
                  <c:v>4.16</c:v>
                </c:pt>
                <c:pt idx="936">
                  <c:v>4.4800000000000004</c:v>
                </c:pt>
                <c:pt idx="937">
                  <c:v>3.76</c:v>
                </c:pt>
                <c:pt idx="938">
                  <c:v>4.5599999999999996</c:v>
                </c:pt>
                <c:pt idx="939">
                  <c:v>4.92</c:v>
                </c:pt>
                <c:pt idx="940">
                  <c:v>4.76</c:v>
                </c:pt>
                <c:pt idx="941">
                  <c:v>5.72</c:v>
                </c:pt>
                <c:pt idx="942">
                  <c:v>5.2</c:v>
                </c:pt>
                <c:pt idx="943">
                  <c:v>5.84</c:v>
                </c:pt>
                <c:pt idx="944">
                  <c:v>6.4</c:v>
                </c:pt>
                <c:pt idx="945">
                  <c:v>5.96</c:v>
                </c:pt>
                <c:pt idx="946">
                  <c:v>6.56</c:v>
                </c:pt>
                <c:pt idx="947">
                  <c:v>7.32</c:v>
                </c:pt>
                <c:pt idx="948">
                  <c:v>6.76</c:v>
                </c:pt>
                <c:pt idx="949">
                  <c:v>6.96</c:v>
                </c:pt>
                <c:pt idx="950">
                  <c:v>6.84</c:v>
                </c:pt>
                <c:pt idx="951">
                  <c:v>9.36</c:v>
                </c:pt>
                <c:pt idx="952">
                  <c:v>9.4</c:v>
                </c:pt>
                <c:pt idx="953">
                  <c:v>8.52</c:v>
                </c:pt>
                <c:pt idx="954">
                  <c:v>8.9600000000000009</c:v>
                </c:pt>
                <c:pt idx="955">
                  <c:v>8.76</c:v>
                </c:pt>
                <c:pt idx="956">
                  <c:v>10.64</c:v>
                </c:pt>
                <c:pt idx="957">
                  <c:v>12.76</c:v>
                </c:pt>
                <c:pt idx="958">
                  <c:v>11.16</c:v>
                </c:pt>
                <c:pt idx="959">
                  <c:v>11.4</c:v>
                </c:pt>
                <c:pt idx="960">
                  <c:v>13.16</c:v>
                </c:pt>
                <c:pt idx="961">
                  <c:v>13.64</c:v>
                </c:pt>
                <c:pt idx="962">
                  <c:v>13.2</c:v>
                </c:pt>
                <c:pt idx="963">
                  <c:v>13.32</c:v>
                </c:pt>
                <c:pt idx="964">
                  <c:v>14.52</c:v>
                </c:pt>
                <c:pt idx="965">
                  <c:v>14.8</c:v>
                </c:pt>
                <c:pt idx="966">
                  <c:v>15.92</c:v>
                </c:pt>
                <c:pt idx="967">
                  <c:v>15.76</c:v>
                </c:pt>
                <c:pt idx="968">
                  <c:v>16.2</c:v>
                </c:pt>
                <c:pt idx="969">
                  <c:v>17.48</c:v>
                </c:pt>
                <c:pt idx="970">
                  <c:v>17.52</c:v>
                </c:pt>
                <c:pt idx="971">
                  <c:v>17.12</c:v>
                </c:pt>
                <c:pt idx="972">
                  <c:v>16.72</c:v>
                </c:pt>
                <c:pt idx="973">
                  <c:v>16.52</c:v>
                </c:pt>
                <c:pt idx="974">
                  <c:v>16.8</c:v>
                </c:pt>
                <c:pt idx="975">
                  <c:v>18.600000000000001</c:v>
                </c:pt>
                <c:pt idx="976">
                  <c:v>18.72</c:v>
                </c:pt>
                <c:pt idx="977">
                  <c:v>19.84</c:v>
                </c:pt>
                <c:pt idx="978">
                  <c:v>18.2</c:v>
                </c:pt>
                <c:pt idx="979">
                  <c:v>19.96</c:v>
                </c:pt>
                <c:pt idx="980">
                  <c:v>19.88</c:v>
                </c:pt>
                <c:pt idx="981">
                  <c:v>20.48</c:v>
                </c:pt>
                <c:pt idx="982">
                  <c:v>19.84</c:v>
                </c:pt>
                <c:pt idx="983">
                  <c:v>21</c:v>
                </c:pt>
                <c:pt idx="984">
                  <c:v>20.079999999999998</c:v>
                </c:pt>
                <c:pt idx="985">
                  <c:v>18.96</c:v>
                </c:pt>
                <c:pt idx="986">
                  <c:v>20.16</c:v>
                </c:pt>
                <c:pt idx="987">
                  <c:v>20.28</c:v>
                </c:pt>
                <c:pt idx="988">
                  <c:v>19.239999999999998</c:v>
                </c:pt>
                <c:pt idx="989">
                  <c:v>20</c:v>
                </c:pt>
                <c:pt idx="990">
                  <c:v>19.28</c:v>
                </c:pt>
                <c:pt idx="991">
                  <c:v>20.72</c:v>
                </c:pt>
                <c:pt idx="992">
                  <c:v>17.920000000000002</c:v>
                </c:pt>
                <c:pt idx="993">
                  <c:v>19.440000000000001</c:v>
                </c:pt>
                <c:pt idx="994">
                  <c:v>20.12</c:v>
                </c:pt>
                <c:pt idx="995">
                  <c:v>18.920000000000002</c:v>
                </c:pt>
                <c:pt idx="996">
                  <c:v>18.079999999999998</c:v>
                </c:pt>
                <c:pt idx="997">
                  <c:v>17.64</c:v>
                </c:pt>
                <c:pt idx="998">
                  <c:v>18.04</c:v>
                </c:pt>
                <c:pt idx="999">
                  <c:v>16.559999999999999</c:v>
                </c:pt>
                <c:pt idx="1000">
                  <c:v>17.16</c:v>
                </c:pt>
                <c:pt idx="1001">
                  <c:v>16.88</c:v>
                </c:pt>
                <c:pt idx="1002">
                  <c:v>14.68</c:v>
                </c:pt>
                <c:pt idx="1003">
                  <c:v>14.68</c:v>
                </c:pt>
                <c:pt idx="1004">
                  <c:v>13.72</c:v>
                </c:pt>
                <c:pt idx="1005">
                  <c:v>14.64</c:v>
                </c:pt>
                <c:pt idx="1006">
                  <c:v>13.08</c:v>
                </c:pt>
                <c:pt idx="1007">
                  <c:v>14.12</c:v>
                </c:pt>
                <c:pt idx="1008">
                  <c:v>13.56</c:v>
                </c:pt>
                <c:pt idx="1009">
                  <c:v>12.28</c:v>
                </c:pt>
                <c:pt idx="1010">
                  <c:v>12.32</c:v>
                </c:pt>
                <c:pt idx="1011">
                  <c:v>12.24</c:v>
                </c:pt>
                <c:pt idx="1012">
                  <c:v>10.6</c:v>
                </c:pt>
                <c:pt idx="1013">
                  <c:v>10.64</c:v>
                </c:pt>
                <c:pt idx="1014">
                  <c:v>9</c:v>
                </c:pt>
                <c:pt idx="1015">
                  <c:v>8.56</c:v>
                </c:pt>
                <c:pt idx="1016">
                  <c:v>9.52</c:v>
                </c:pt>
                <c:pt idx="1017">
                  <c:v>9.24</c:v>
                </c:pt>
                <c:pt idx="1018">
                  <c:v>8.1999999999999993</c:v>
                </c:pt>
                <c:pt idx="1019">
                  <c:v>7.4</c:v>
                </c:pt>
                <c:pt idx="1020">
                  <c:v>8.16</c:v>
                </c:pt>
                <c:pt idx="1021">
                  <c:v>7.08</c:v>
                </c:pt>
                <c:pt idx="1022">
                  <c:v>6.96</c:v>
                </c:pt>
                <c:pt idx="1023">
                  <c:v>7.12</c:v>
                </c:pt>
                <c:pt idx="1024">
                  <c:v>7.76</c:v>
                </c:pt>
                <c:pt idx="1025">
                  <c:v>6</c:v>
                </c:pt>
                <c:pt idx="1026">
                  <c:v>6</c:v>
                </c:pt>
                <c:pt idx="1027">
                  <c:v>6.36</c:v>
                </c:pt>
                <c:pt idx="1028">
                  <c:v>6.36</c:v>
                </c:pt>
                <c:pt idx="1029">
                  <c:v>5.72</c:v>
                </c:pt>
                <c:pt idx="1030">
                  <c:v>5.76</c:v>
                </c:pt>
                <c:pt idx="1031">
                  <c:v>5.44</c:v>
                </c:pt>
                <c:pt idx="1032">
                  <c:v>5.88</c:v>
                </c:pt>
                <c:pt idx="1033">
                  <c:v>6.68</c:v>
                </c:pt>
                <c:pt idx="1034">
                  <c:v>5.72</c:v>
                </c:pt>
                <c:pt idx="1035">
                  <c:v>5.56</c:v>
                </c:pt>
                <c:pt idx="1036">
                  <c:v>6.24</c:v>
                </c:pt>
                <c:pt idx="1037">
                  <c:v>5.84</c:v>
                </c:pt>
                <c:pt idx="1038">
                  <c:v>6</c:v>
                </c:pt>
                <c:pt idx="1039">
                  <c:v>5.76</c:v>
                </c:pt>
                <c:pt idx="1040">
                  <c:v>4.5599999999999996</c:v>
                </c:pt>
                <c:pt idx="1041">
                  <c:v>5.96</c:v>
                </c:pt>
                <c:pt idx="1042">
                  <c:v>6.36</c:v>
                </c:pt>
                <c:pt idx="1043">
                  <c:v>5.08</c:v>
                </c:pt>
                <c:pt idx="1044">
                  <c:v>6.56</c:v>
                </c:pt>
                <c:pt idx="1045">
                  <c:v>5.68</c:v>
                </c:pt>
                <c:pt idx="1046">
                  <c:v>5.76</c:v>
                </c:pt>
                <c:pt idx="1047">
                  <c:v>5.84</c:v>
                </c:pt>
                <c:pt idx="1048">
                  <c:v>6.76</c:v>
                </c:pt>
                <c:pt idx="1049">
                  <c:v>6.08</c:v>
                </c:pt>
                <c:pt idx="1050">
                  <c:v>6.32</c:v>
                </c:pt>
                <c:pt idx="1051">
                  <c:v>6.24</c:v>
                </c:pt>
                <c:pt idx="1052">
                  <c:v>8.1199999999999992</c:v>
                </c:pt>
                <c:pt idx="1053">
                  <c:v>7.12</c:v>
                </c:pt>
                <c:pt idx="1054">
                  <c:v>7.44</c:v>
                </c:pt>
                <c:pt idx="1055">
                  <c:v>7.2</c:v>
                </c:pt>
                <c:pt idx="1056">
                  <c:v>7.52</c:v>
                </c:pt>
                <c:pt idx="1057">
                  <c:v>7.92</c:v>
                </c:pt>
                <c:pt idx="1058">
                  <c:v>8.44</c:v>
                </c:pt>
                <c:pt idx="1059">
                  <c:v>8.7200000000000006</c:v>
                </c:pt>
                <c:pt idx="1060">
                  <c:v>6.8</c:v>
                </c:pt>
                <c:pt idx="1061">
                  <c:v>7.68</c:v>
                </c:pt>
                <c:pt idx="1062">
                  <c:v>7.52</c:v>
                </c:pt>
                <c:pt idx="1063">
                  <c:v>8.9600000000000009</c:v>
                </c:pt>
                <c:pt idx="1064">
                  <c:v>8.8000000000000007</c:v>
                </c:pt>
                <c:pt idx="1065">
                  <c:v>8.56</c:v>
                </c:pt>
                <c:pt idx="1066">
                  <c:v>8.52</c:v>
                </c:pt>
                <c:pt idx="1067">
                  <c:v>8.56</c:v>
                </c:pt>
                <c:pt idx="1068">
                  <c:v>9.1199999999999992</c:v>
                </c:pt>
                <c:pt idx="1069">
                  <c:v>8.6</c:v>
                </c:pt>
                <c:pt idx="1070">
                  <c:v>9.4</c:v>
                </c:pt>
                <c:pt idx="1071">
                  <c:v>10.24</c:v>
                </c:pt>
                <c:pt idx="1072">
                  <c:v>9.24</c:v>
                </c:pt>
                <c:pt idx="1073">
                  <c:v>10.24</c:v>
                </c:pt>
                <c:pt idx="1074">
                  <c:v>9.0399999999999991</c:v>
                </c:pt>
                <c:pt idx="1075">
                  <c:v>9.76</c:v>
                </c:pt>
                <c:pt idx="1076">
                  <c:v>8.2799999999999994</c:v>
                </c:pt>
                <c:pt idx="1077">
                  <c:v>9.1199999999999992</c:v>
                </c:pt>
                <c:pt idx="1078">
                  <c:v>8.8000000000000007</c:v>
                </c:pt>
                <c:pt idx="1079">
                  <c:v>10.039999999999999</c:v>
                </c:pt>
                <c:pt idx="1080">
                  <c:v>7.92</c:v>
                </c:pt>
                <c:pt idx="1081">
                  <c:v>8.92</c:v>
                </c:pt>
                <c:pt idx="1082">
                  <c:v>8.56</c:v>
                </c:pt>
                <c:pt idx="1083">
                  <c:v>8.24</c:v>
                </c:pt>
                <c:pt idx="1084">
                  <c:v>8.08</c:v>
                </c:pt>
                <c:pt idx="1085">
                  <c:v>8.8800000000000008</c:v>
                </c:pt>
                <c:pt idx="1086">
                  <c:v>8.24</c:v>
                </c:pt>
                <c:pt idx="1087">
                  <c:v>8.32</c:v>
                </c:pt>
                <c:pt idx="1088">
                  <c:v>7.76</c:v>
                </c:pt>
                <c:pt idx="1089">
                  <c:v>7.8</c:v>
                </c:pt>
                <c:pt idx="1090">
                  <c:v>7.68</c:v>
                </c:pt>
                <c:pt idx="1091">
                  <c:v>7.16</c:v>
                </c:pt>
                <c:pt idx="1092">
                  <c:v>7.48</c:v>
                </c:pt>
                <c:pt idx="1093">
                  <c:v>6.88</c:v>
                </c:pt>
                <c:pt idx="1094">
                  <c:v>7.32</c:v>
                </c:pt>
                <c:pt idx="1095">
                  <c:v>7.6</c:v>
                </c:pt>
                <c:pt idx="1096">
                  <c:v>7.28</c:v>
                </c:pt>
                <c:pt idx="1097">
                  <c:v>5.92</c:v>
                </c:pt>
                <c:pt idx="1098">
                  <c:v>6.56</c:v>
                </c:pt>
                <c:pt idx="1099">
                  <c:v>6.28</c:v>
                </c:pt>
                <c:pt idx="1100">
                  <c:v>6.64</c:v>
                </c:pt>
                <c:pt idx="1101">
                  <c:v>6.6</c:v>
                </c:pt>
                <c:pt idx="1102">
                  <c:v>5.8</c:v>
                </c:pt>
                <c:pt idx="1103">
                  <c:v>6.48</c:v>
                </c:pt>
                <c:pt idx="1104">
                  <c:v>5.08</c:v>
                </c:pt>
                <c:pt idx="1105">
                  <c:v>5.76</c:v>
                </c:pt>
                <c:pt idx="1106">
                  <c:v>6</c:v>
                </c:pt>
                <c:pt idx="1107">
                  <c:v>5.2</c:v>
                </c:pt>
                <c:pt idx="1108">
                  <c:v>5.16</c:v>
                </c:pt>
                <c:pt idx="1109">
                  <c:v>4.8</c:v>
                </c:pt>
                <c:pt idx="1110">
                  <c:v>5.08</c:v>
                </c:pt>
                <c:pt idx="1111">
                  <c:v>4.92</c:v>
                </c:pt>
                <c:pt idx="1112">
                  <c:v>4.96</c:v>
                </c:pt>
                <c:pt idx="1113">
                  <c:v>4.5599999999999996</c:v>
                </c:pt>
                <c:pt idx="1114">
                  <c:v>5.04</c:v>
                </c:pt>
                <c:pt idx="1115">
                  <c:v>4.72</c:v>
                </c:pt>
                <c:pt idx="1116">
                  <c:v>5.04</c:v>
                </c:pt>
                <c:pt idx="1117">
                  <c:v>3.8</c:v>
                </c:pt>
                <c:pt idx="1118">
                  <c:v>4.88</c:v>
                </c:pt>
                <c:pt idx="1119">
                  <c:v>3.92</c:v>
                </c:pt>
                <c:pt idx="1120">
                  <c:v>3.96</c:v>
                </c:pt>
                <c:pt idx="1121">
                  <c:v>4.4000000000000004</c:v>
                </c:pt>
                <c:pt idx="1122">
                  <c:v>4.4800000000000004</c:v>
                </c:pt>
                <c:pt idx="1123">
                  <c:v>4.8</c:v>
                </c:pt>
                <c:pt idx="1124">
                  <c:v>4.72</c:v>
                </c:pt>
                <c:pt idx="1125">
                  <c:v>4.68</c:v>
                </c:pt>
                <c:pt idx="1126">
                  <c:v>5.08</c:v>
                </c:pt>
                <c:pt idx="1127">
                  <c:v>5.48</c:v>
                </c:pt>
                <c:pt idx="1128">
                  <c:v>5.32</c:v>
                </c:pt>
                <c:pt idx="1129">
                  <c:v>5.16</c:v>
                </c:pt>
                <c:pt idx="1130">
                  <c:v>4.12</c:v>
                </c:pt>
                <c:pt idx="1131">
                  <c:v>5.76</c:v>
                </c:pt>
                <c:pt idx="1132">
                  <c:v>6</c:v>
                </c:pt>
                <c:pt idx="1133">
                  <c:v>4.92</c:v>
                </c:pt>
                <c:pt idx="1134">
                  <c:v>5.76</c:v>
                </c:pt>
                <c:pt idx="1135">
                  <c:v>6</c:v>
                </c:pt>
                <c:pt idx="1136">
                  <c:v>6.48</c:v>
                </c:pt>
                <c:pt idx="1137">
                  <c:v>5.72</c:v>
                </c:pt>
                <c:pt idx="1138">
                  <c:v>5.68</c:v>
                </c:pt>
                <c:pt idx="1139">
                  <c:v>7</c:v>
                </c:pt>
                <c:pt idx="1140">
                  <c:v>6.8</c:v>
                </c:pt>
                <c:pt idx="1141">
                  <c:v>7.16</c:v>
                </c:pt>
                <c:pt idx="1142">
                  <c:v>6.76</c:v>
                </c:pt>
                <c:pt idx="1143">
                  <c:v>7.56</c:v>
                </c:pt>
                <c:pt idx="1144">
                  <c:v>6.68</c:v>
                </c:pt>
                <c:pt idx="1145">
                  <c:v>8.16</c:v>
                </c:pt>
                <c:pt idx="1146">
                  <c:v>7.84</c:v>
                </c:pt>
                <c:pt idx="1147">
                  <c:v>9.1199999999999992</c:v>
                </c:pt>
                <c:pt idx="1148">
                  <c:v>7.16</c:v>
                </c:pt>
                <c:pt idx="1149">
                  <c:v>9.32</c:v>
                </c:pt>
                <c:pt idx="1150">
                  <c:v>8.7200000000000006</c:v>
                </c:pt>
                <c:pt idx="1151">
                  <c:v>9.1999999999999993</c:v>
                </c:pt>
                <c:pt idx="1152">
                  <c:v>9.4</c:v>
                </c:pt>
                <c:pt idx="1153">
                  <c:v>9.2799999999999994</c:v>
                </c:pt>
                <c:pt idx="1154">
                  <c:v>10.119999999999999</c:v>
                </c:pt>
                <c:pt idx="1155">
                  <c:v>8.8800000000000008</c:v>
                </c:pt>
                <c:pt idx="1156">
                  <c:v>10</c:v>
                </c:pt>
                <c:pt idx="1157">
                  <c:v>10.039999999999999</c:v>
                </c:pt>
                <c:pt idx="1158">
                  <c:v>10.119999999999999</c:v>
                </c:pt>
                <c:pt idx="1159">
                  <c:v>10.24</c:v>
                </c:pt>
                <c:pt idx="1160">
                  <c:v>11.4</c:v>
                </c:pt>
                <c:pt idx="1161">
                  <c:v>11.52</c:v>
                </c:pt>
                <c:pt idx="1162">
                  <c:v>10.52</c:v>
                </c:pt>
                <c:pt idx="1163">
                  <c:v>10.76</c:v>
                </c:pt>
                <c:pt idx="1164">
                  <c:v>10.32</c:v>
                </c:pt>
                <c:pt idx="1165">
                  <c:v>11.28</c:v>
                </c:pt>
                <c:pt idx="1166">
                  <c:v>10.96</c:v>
                </c:pt>
                <c:pt idx="1167">
                  <c:v>11.52</c:v>
                </c:pt>
                <c:pt idx="1168">
                  <c:v>11.24</c:v>
                </c:pt>
                <c:pt idx="1169">
                  <c:v>11.84</c:v>
                </c:pt>
                <c:pt idx="1170">
                  <c:v>11.08</c:v>
                </c:pt>
                <c:pt idx="1171">
                  <c:v>10.6</c:v>
                </c:pt>
                <c:pt idx="1172">
                  <c:v>10.96</c:v>
                </c:pt>
                <c:pt idx="1173">
                  <c:v>11.88</c:v>
                </c:pt>
                <c:pt idx="1174">
                  <c:v>12.76</c:v>
                </c:pt>
                <c:pt idx="1175">
                  <c:v>11.04</c:v>
                </c:pt>
                <c:pt idx="1176">
                  <c:v>12.32</c:v>
                </c:pt>
                <c:pt idx="1177">
                  <c:v>11.24</c:v>
                </c:pt>
                <c:pt idx="1178">
                  <c:v>10.68</c:v>
                </c:pt>
                <c:pt idx="1179">
                  <c:v>10.199999999999999</c:v>
                </c:pt>
                <c:pt idx="1180">
                  <c:v>11.44</c:v>
                </c:pt>
                <c:pt idx="1181">
                  <c:v>12.04</c:v>
                </c:pt>
                <c:pt idx="1182">
                  <c:v>10.76</c:v>
                </c:pt>
                <c:pt idx="1183">
                  <c:v>11</c:v>
                </c:pt>
                <c:pt idx="1184">
                  <c:v>12</c:v>
                </c:pt>
                <c:pt idx="1185">
                  <c:v>10</c:v>
                </c:pt>
                <c:pt idx="1186">
                  <c:v>10.36</c:v>
                </c:pt>
                <c:pt idx="1187">
                  <c:v>10.36</c:v>
                </c:pt>
                <c:pt idx="1188">
                  <c:v>9.76</c:v>
                </c:pt>
                <c:pt idx="1189">
                  <c:v>9.92</c:v>
                </c:pt>
                <c:pt idx="1190">
                  <c:v>9.4</c:v>
                </c:pt>
                <c:pt idx="1191">
                  <c:v>8.6</c:v>
                </c:pt>
                <c:pt idx="1192">
                  <c:v>10.28</c:v>
                </c:pt>
                <c:pt idx="1193">
                  <c:v>9.32</c:v>
                </c:pt>
                <c:pt idx="1194">
                  <c:v>9.8000000000000007</c:v>
                </c:pt>
                <c:pt idx="1195">
                  <c:v>9.7200000000000006</c:v>
                </c:pt>
                <c:pt idx="1196">
                  <c:v>8.8000000000000007</c:v>
                </c:pt>
                <c:pt idx="1197">
                  <c:v>8.56</c:v>
                </c:pt>
                <c:pt idx="1198">
                  <c:v>9.92</c:v>
                </c:pt>
                <c:pt idx="1199">
                  <c:v>8.52</c:v>
                </c:pt>
                <c:pt idx="1200">
                  <c:v>8.44</c:v>
                </c:pt>
                <c:pt idx="1201">
                  <c:v>9.08</c:v>
                </c:pt>
                <c:pt idx="1202">
                  <c:v>8.76</c:v>
                </c:pt>
                <c:pt idx="1203">
                  <c:v>8.4</c:v>
                </c:pt>
                <c:pt idx="1204">
                  <c:v>8.6</c:v>
                </c:pt>
                <c:pt idx="1205">
                  <c:v>10.16</c:v>
                </c:pt>
                <c:pt idx="1206">
                  <c:v>8.2799999999999994</c:v>
                </c:pt>
                <c:pt idx="1207">
                  <c:v>8.6</c:v>
                </c:pt>
                <c:pt idx="1208">
                  <c:v>8</c:v>
                </c:pt>
                <c:pt idx="1209">
                  <c:v>8.2799999999999994</c:v>
                </c:pt>
                <c:pt idx="1210">
                  <c:v>8.32</c:v>
                </c:pt>
                <c:pt idx="1211">
                  <c:v>8.68</c:v>
                </c:pt>
                <c:pt idx="1212">
                  <c:v>8.56</c:v>
                </c:pt>
                <c:pt idx="1213">
                  <c:v>8.36</c:v>
                </c:pt>
                <c:pt idx="1214">
                  <c:v>8.0399999999999991</c:v>
                </c:pt>
                <c:pt idx="1215">
                  <c:v>8.7200000000000006</c:v>
                </c:pt>
                <c:pt idx="1216">
                  <c:v>8.64</c:v>
                </c:pt>
                <c:pt idx="1217">
                  <c:v>8.48</c:v>
                </c:pt>
                <c:pt idx="1218">
                  <c:v>8.48</c:v>
                </c:pt>
                <c:pt idx="1219">
                  <c:v>9.24</c:v>
                </c:pt>
                <c:pt idx="1220">
                  <c:v>9.6</c:v>
                </c:pt>
                <c:pt idx="1221">
                  <c:v>9.4</c:v>
                </c:pt>
                <c:pt idx="1222">
                  <c:v>9.8000000000000007</c:v>
                </c:pt>
                <c:pt idx="1223">
                  <c:v>10.28</c:v>
                </c:pt>
                <c:pt idx="1224">
                  <c:v>8.76</c:v>
                </c:pt>
                <c:pt idx="1225">
                  <c:v>10.32</c:v>
                </c:pt>
                <c:pt idx="1226">
                  <c:v>9.92</c:v>
                </c:pt>
                <c:pt idx="1227">
                  <c:v>10.92</c:v>
                </c:pt>
                <c:pt idx="1228">
                  <c:v>11.2</c:v>
                </c:pt>
                <c:pt idx="1229">
                  <c:v>10.76</c:v>
                </c:pt>
                <c:pt idx="1230">
                  <c:v>11.44</c:v>
                </c:pt>
                <c:pt idx="1231">
                  <c:v>12.56</c:v>
                </c:pt>
                <c:pt idx="1232">
                  <c:v>12.72</c:v>
                </c:pt>
                <c:pt idx="1233">
                  <c:v>12.88</c:v>
                </c:pt>
                <c:pt idx="1234">
                  <c:v>13.04</c:v>
                </c:pt>
                <c:pt idx="1235">
                  <c:v>14.68</c:v>
                </c:pt>
                <c:pt idx="1236">
                  <c:v>13.04</c:v>
                </c:pt>
                <c:pt idx="1237">
                  <c:v>14.4</c:v>
                </c:pt>
                <c:pt idx="1238">
                  <c:v>14.72</c:v>
                </c:pt>
                <c:pt idx="1239">
                  <c:v>16.04</c:v>
                </c:pt>
                <c:pt idx="1240">
                  <c:v>16.12</c:v>
                </c:pt>
                <c:pt idx="1241">
                  <c:v>17.28</c:v>
                </c:pt>
                <c:pt idx="1242">
                  <c:v>15.72</c:v>
                </c:pt>
                <c:pt idx="1243">
                  <c:v>16.12</c:v>
                </c:pt>
                <c:pt idx="1244">
                  <c:v>19</c:v>
                </c:pt>
                <c:pt idx="1245">
                  <c:v>17.32</c:v>
                </c:pt>
                <c:pt idx="1246">
                  <c:v>17.52</c:v>
                </c:pt>
                <c:pt idx="1247">
                  <c:v>18.04</c:v>
                </c:pt>
                <c:pt idx="1248">
                  <c:v>19.52</c:v>
                </c:pt>
                <c:pt idx="1249">
                  <c:v>22</c:v>
                </c:pt>
                <c:pt idx="1250">
                  <c:v>20.36</c:v>
                </c:pt>
                <c:pt idx="1251">
                  <c:v>20.76</c:v>
                </c:pt>
                <c:pt idx="1252">
                  <c:v>20.68</c:v>
                </c:pt>
                <c:pt idx="1253">
                  <c:v>23.08</c:v>
                </c:pt>
                <c:pt idx="1254">
                  <c:v>24.2</c:v>
                </c:pt>
                <c:pt idx="1255">
                  <c:v>23.48</c:v>
                </c:pt>
                <c:pt idx="1256">
                  <c:v>22.64</c:v>
                </c:pt>
                <c:pt idx="1257">
                  <c:v>23.2</c:v>
                </c:pt>
                <c:pt idx="1258">
                  <c:v>23.56</c:v>
                </c:pt>
                <c:pt idx="1259">
                  <c:v>24.2</c:v>
                </c:pt>
                <c:pt idx="1260">
                  <c:v>24.72</c:v>
                </c:pt>
                <c:pt idx="1261">
                  <c:v>25.24</c:v>
                </c:pt>
                <c:pt idx="1262">
                  <c:v>25.08</c:v>
                </c:pt>
                <c:pt idx="1263">
                  <c:v>26.28</c:v>
                </c:pt>
                <c:pt idx="1264">
                  <c:v>24.44</c:v>
                </c:pt>
                <c:pt idx="1265">
                  <c:v>26.04</c:v>
                </c:pt>
                <c:pt idx="1266">
                  <c:v>28.24</c:v>
                </c:pt>
                <c:pt idx="1267">
                  <c:v>27.12</c:v>
                </c:pt>
                <c:pt idx="1268">
                  <c:v>28.92</c:v>
                </c:pt>
                <c:pt idx="1269">
                  <c:v>25.88</c:v>
                </c:pt>
                <c:pt idx="1270">
                  <c:v>27.12</c:v>
                </c:pt>
                <c:pt idx="1271">
                  <c:v>27.2</c:v>
                </c:pt>
                <c:pt idx="1272">
                  <c:v>27.04</c:v>
                </c:pt>
                <c:pt idx="1273">
                  <c:v>26.88</c:v>
                </c:pt>
                <c:pt idx="1274">
                  <c:v>26.72</c:v>
                </c:pt>
                <c:pt idx="1275">
                  <c:v>27.68</c:v>
                </c:pt>
                <c:pt idx="1276">
                  <c:v>27.32</c:v>
                </c:pt>
                <c:pt idx="1277">
                  <c:v>25.84</c:v>
                </c:pt>
                <c:pt idx="1278">
                  <c:v>27.8</c:v>
                </c:pt>
                <c:pt idx="1279">
                  <c:v>29.24</c:v>
                </c:pt>
                <c:pt idx="1280">
                  <c:v>28.24</c:v>
                </c:pt>
                <c:pt idx="1281">
                  <c:v>25.92</c:v>
                </c:pt>
                <c:pt idx="1282">
                  <c:v>26.84</c:v>
                </c:pt>
                <c:pt idx="1283">
                  <c:v>24.8</c:v>
                </c:pt>
                <c:pt idx="1284">
                  <c:v>24.28</c:v>
                </c:pt>
                <c:pt idx="1285">
                  <c:v>25.52</c:v>
                </c:pt>
                <c:pt idx="1286">
                  <c:v>24.28</c:v>
                </c:pt>
                <c:pt idx="1287">
                  <c:v>25</c:v>
                </c:pt>
                <c:pt idx="1288">
                  <c:v>25.84</c:v>
                </c:pt>
                <c:pt idx="1289">
                  <c:v>22.68</c:v>
                </c:pt>
                <c:pt idx="1290">
                  <c:v>23.72</c:v>
                </c:pt>
                <c:pt idx="1291">
                  <c:v>23.36</c:v>
                </c:pt>
                <c:pt idx="1292">
                  <c:v>23.12</c:v>
                </c:pt>
                <c:pt idx="1293">
                  <c:v>24.64</c:v>
                </c:pt>
                <c:pt idx="1294">
                  <c:v>23.08</c:v>
                </c:pt>
                <c:pt idx="1295">
                  <c:v>24.4</c:v>
                </c:pt>
                <c:pt idx="1296">
                  <c:v>22.64</c:v>
                </c:pt>
                <c:pt idx="1297">
                  <c:v>23.2</c:v>
                </c:pt>
                <c:pt idx="1298">
                  <c:v>21.72</c:v>
                </c:pt>
                <c:pt idx="1299">
                  <c:v>21.92</c:v>
                </c:pt>
                <c:pt idx="1300">
                  <c:v>20.8</c:v>
                </c:pt>
                <c:pt idx="1301">
                  <c:v>21.08</c:v>
                </c:pt>
                <c:pt idx="1302">
                  <c:v>21.36</c:v>
                </c:pt>
                <c:pt idx="1303">
                  <c:v>22.52</c:v>
                </c:pt>
                <c:pt idx="1304">
                  <c:v>22.64</c:v>
                </c:pt>
                <c:pt idx="1305">
                  <c:v>21.24</c:v>
                </c:pt>
                <c:pt idx="1306">
                  <c:v>20.84</c:v>
                </c:pt>
                <c:pt idx="1307">
                  <c:v>23.32</c:v>
                </c:pt>
                <c:pt idx="1308">
                  <c:v>21.12</c:v>
                </c:pt>
                <c:pt idx="1309">
                  <c:v>22.24</c:v>
                </c:pt>
                <c:pt idx="1310">
                  <c:v>24.08</c:v>
                </c:pt>
                <c:pt idx="1311">
                  <c:v>22.56</c:v>
                </c:pt>
                <c:pt idx="1312">
                  <c:v>24.16</c:v>
                </c:pt>
                <c:pt idx="1313">
                  <c:v>24.88</c:v>
                </c:pt>
                <c:pt idx="1314">
                  <c:v>26.4</c:v>
                </c:pt>
                <c:pt idx="1315">
                  <c:v>27.48</c:v>
                </c:pt>
                <c:pt idx="1316">
                  <c:v>27.6</c:v>
                </c:pt>
                <c:pt idx="1317">
                  <c:v>27.44</c:v>
                </c:pt>
                <c:pt idx="1318">
                  <c:v>28.84</c:v>
                </c:pt>
                <c:pt idx="1319">
                  <c:v>30.36</c:v>
                </c:pt>
                <c:pt idx="1320">
                  <c:v>31.28</c:v>
                </c:pt>
                <c:pt idx="1321">
                  <c:v>30.88</c:v>
                </c:pt>
                <c:pt idx="1322">
                  <c:v>33.520000000000003</c:v>
                </c:pt>
                <c:pt idx="1323">
                  <c:v>35.04</c:v>
                </c:pt>
                <c:pt idx="1324">
                  <c:v>33.880000000000003</c:v>
                </c:pt>
                <c:pt idx="1325">
                  <c:v>33.840000000000003</c:v>
                </c:pt>
                <c:pt idx="1326">
                  <c:v>37.479999999999997</c:v>
                </c:pt>
                <c:pt idx="1327">
                  <c:v>39.64</c:v>
                </c:pt>
                <c:pt idx="1328">
                  <c:v>43.12</c:v>
                </c:pt>
                <c:pt idx="1329">
                  <c:v>44</c:v>
                </c:pt>
                <c:pt idx="1330">
                  <c:v>43.08</c:v>
                </c:pt>
                <c:pt idx="1331">
                  <c:v>46.08</c:v>
                </c:pt>
                <c:pt idx="1332">
                  <c:v>49</c:v>
                </c:pt>
                <c:pt idx="1333">
                  <c:v>52.92</c:v>
                </c:pt>
                <c:pt idx="1334">
                  <c:v>52.44</c:v>
                </c:pt>
                <c:pt idx="1335">
                  <c:v>55</c:v>
                </c:pt>
                <c:pt idx="1336">
                  <c:v>60.64</c:v>
                </c:pt>
                <c:pt idx="1337">
                  <c:v>62.28</c:v>
                </c:pt>
                <c:pt idx="1338">
                  <c:v>64.44</c:v>
                </c:pt>
                <c:pt idx="1339">
                  <c:v>69.48</c:v>
                </c:pt>
                <c:pt idx="1340">
                  <c:v>70.400000000000006</c:v>
                </c:pt>
                <c:pt idx="1341">
                  <c:v>70.84</c:v>
                </c:pt>
                <c:pt idx="1342">
                  <c:v>75.72</c:v>
                </c:pt>
                <c:pt idx="1343">
                  <c:v>81.239999999999995</c:v>
                </c:pt>
                <c:pt idx="1344">
                  <c:v>81.8</c:v>
                </c:pt>
                <c:pt idx="1345">
                  <c:v>85.2</c:v>
                </c:pt>
                <c:pt idx="1346">
                  <c:v>92.84</c:v>
                </c:pt>
                <c:pt idx="1347">
                  <c:v>90.96</c:v>
                </c:pt>
                <c:pt idx="1348">
                  <c:v>98.44</c:v>
                </c:pt>
                <c:pt idx="1349">
                  <c:v>100.6</c:v>
                </c:pt>
                <c:pt idx="1350">
                  <c:v>100.2</c:v>
                </c:pt>
                <c:pt idx="1351">
                  <c:v>104.96</c:v>
                </c:pt>
                <c:pt idx="1352">
                  <c:v>112.52</c:v>
                </c:pt>
                <c:pt idx="1353">
                  <c:v>118.32</c:v>
                </c:pt>
                <c:pt idx="1354">
                  <c:v>122.08</c:v>
                </c:pt>
                <c:pt idx="1355">
                  <c:v>126.16</c:v>
                </c:pt>
                <c:pt idx="1356">
                  <c:v>121.32</c:v>
                </c:pt>
                <c:pt idx="1357">
                  <c:v>127.2</c:v>
                </c:pt>
                <c:pt idx="1358">
                  <c:v>128.76</c:v>
                </c:pt>
                <c:pt idx="1359">
                  <c:v>131.96</c:v>
                </c:pt>
                <c:pt idx="1360">
                  <c:v>139.28</c:v>
                </c:pt>
                <c:pt idx="1361">
                  <c:v>143</c:v>
                </c:pt>
                <c:pt idx="1362">
                  <c:v>140.19999999999999</c:v>
                </c:pt>
                <c:pt idx="1363">
                  <c:v>142.91999999999999</c:v>
                </c:pt>
                <c:pt idx="1364">
                  <c:v>147.68</c:v>
                </c:pt>
                <c:pt idx="1365">
                  <c:v>145.16</c:v>
                </c:pt>
                <c:pt idx="1366">
                  <c:v>150.96</c:v>
                </c:pt>
                <c:pt idx="1367">
                  <c:v>145.6</c:v>
                </c:pt>
                <c:pt idx="1368">
                  <c:v>149.19999999999999</c:v>
                </c:pt>
                <c:pt idx="1369">
                  <c:v>152.04</c:v>
                </c:pt>
                <c:pt idx="1370">
                  <c:v>148.72</c:v>
                </c:pt>
                <c:pt idx="1371">
                  <c:v>153.72</c:v>
                </c:pt>
                <c:pt idx="1372">
                  <c:v>150.4</c:v>
                </c:pt>
                <c:pt idx="1373">
                  <c:v>146.96</c:v>
                </c:pt>
                <c:pt idx="1374">
                  <c:v>150.76</c:v>
                </c:pt>
                <c:pt idx="1375">
                  <c:v>142.44</c:v>
                </c:pt>
                <c:pt idx="1376">
                  <c:v>144.28</c:v>
                </c:pt>
                <c:pt idx="1377">
                  <c:v>143.16</c:v>
                </c:pt>
                <c:pt idx="1378">
                  <c:v>144.76</c:v>
                </c:pt>
                <c:pt idx="1379">
                  <c:v>141.91999999999999</c:v>
                </c:pt>
                <c:pt idx="1380">
                  <c:v>142.4</c:v>
                </c:pt>
                <c:pt idx="1381">
                  <c:v>135</c:v>
                </c:pt>
                <c:pt idx="1382">
                  <c:v>133.04</c:v>
                </c:pt>
                <c:pt idx="1383">
                  <c:v>129.47999999999999</c:v>
                </c:pt>
                <c:pt idx="1384">
                  <c:v>130.96</c:v>
                </c:pt>
                <c:pt idx="1385">
                  <c:v>122.04</c:v>
                </c:pt>
                <c:pt idx="1386">
                  <c:v>119.64</c:v>
                </c:pt>
                <c:pt idx="1387">
                  <c:v>120.72</c:v>
                </c:pt>
                <c:pt idx="1388">
                  <c:v>113.6</c:v>
                </c:pt>
                <c:pt idx="1389">
                  <c:v>110.56</c:v>
                </c:pt>
                <c:pt idx="1390">
                  <c:v>106.36</c:v>
                </c:pt>
                <c:pt idx="1391">
                  <c:v>104.92</c:v>
                </c:pt>
                <c:pt idx="1392">
                  <c:v>102.72</c:v>
                </c:pt>
                <c:pt idx="1393">
                  <c:v>96.24</c:v>
                </c:pt>
                <c:pt idx="1394">
                  <c:v>94.84</c:v>
                </c:pt>
                <c:pt idx="1395">
                  <c:v>93.12</c:v>
                </c:pt>
                <c:pt idx="1396">
                  <c:v>82.84</c:v>
                </c:pt>
                <c:pt idx="1397">
                  <c:v>78.64</c:v>
                </c:pt>
                <c:pt idx="1398">
                  <c:v>76.760000000000005</c:v>
                </c:pt>
                <c:pt idx="1399">
                  <c:v>74.52</c:v>
                </c:pt>
                <c:pt idx="1400">
                  <c:v>69</c:v>
                </c:pt>
                <c:pt idx="1401">
                  <c:v>63.2</c:v>
                </c:pt>
                <c:pt idx="1402">
                  <c:v>64.16</c:v>
                </c:pt>
                <c:pt idx="1403">
                  <c:v>62.12</c:v>
                </c:pt>
                <c:pt idx="1404">
                  <c:v>56.08</c:v>
                </c:pt>
                <c:pt idx="1405">
                  <c:v>53.52</c:v>
                </c:pt>
                <c:pt idx="1406">
                  <c:v>48.28</c:v>
                </c:pt>
                <c:pt idx="1407">
                  <c:v>46.28</c:v>
                </c:pt>
                <c:pt idx="1408">
                  <c:v>44.96</c:v>
                </c:pt>
                <c:pt idx="1409">
                  <c:v>41.32</c:v>
                </c:pt>
                <c:pt idx="1410">
                  <c:v>39.32</c:v>
                </c:pt>
                <c:pt idx="1411">
                  <c:v>35.119999999999997</c:v>
                </c:pt>
                <c:pt idx="1412">
                  <c:v>33.44</c:v>
                </c:pt>
                <c:pt idx="1413">
                  <c:v>33.799999999999997</c:v>
                </c:pt>
                <c:pt idx="1414">
                  <c:v>32</c:v>
                </c:pt>
                <c:pt idx="1415">
                  <c:v>26.32</c:v>
                </c:pt>
                <c:pt idx="1416">
                  <c:v>25.92</c:v>
                </c:pt>
                <c:pt idx="1417">
                  <c:v>24.96</c:v>
                </c:pt>
                <c:pt idx="1418">
                  <c:v>20.36</c:v>
                </c:pt>
                <c:pt idx="1419">
                  <c:v>19.72</c:v>
                </c:pt>
                <c:pt idx="1420">
                  <c:v>17.72</c:v>
                </c:pt>
                <c:pt idx="1421">
                  <c:v>15.68</c:v>
                </c:pt>
                <c:pt idx="1422">
                  <c:v>14.08</c:v>
                </c:pt>
                <c:pt idx="1423">
                  <c:v>15.72</c:v>
                </c:pt>
                <c:pt idx="1424">
                  <c:v>12.8</c:v>
                </c:pt>
                <c:pt idx="1425">
                  <c:v>13.4</c:v>
                </c:pt>
                <c:pt idx="1426">
                  <c:v>10.84</c:v>
                </c:pt>
                <c:pt idx="1427">
                  <c:v>9.36</c:v>
                </c:pt>
                <c:pt idx="1428">
                  <c:v>8.9600000000000009</c:v>
                </c:pt>
                <c:pt idx="1429">
                  <c:v>9.36</c:v>
                </c:pt>
                <c:pt idx="1430">
                  <c:v>8.4</c:v>
                </c:pt>
                <c:pt idx="1431">
                  <c:v>6.6</c:v>
                </c:pt>
                <c:pt idx="1432">
                  <c:v>6.48</c:v>
                </c:pt>
                <c:pt idx="1433">
                  <c:v>5.96</c:v>
                </c:pt>
                <c:pt idx="1434">
                  <c:v>4.92</c:v>
                </c:pt>
                <c:pt idx="1435">
                  <c:v>5.32</c:v>
                </c:pt>
                <c:pt idx="1436">
                  <c:v>4.4000000000000004</c:v>
                </c:pt>
                <c:pt idx="1437">
                  <c:v>4.5999999999999996</c:v>
                </c:pt>
                <c:pt idx="1438">
                  <c:v>3.68</c:v>
                </c:pt>
                <c:pt idx="1439">
                  <c:v>3.32</c:v>
                </c:pt>
                <c:pt idx="1440">
                  <c:v>3.4</c:v>
                </c:pt>
                <c:pt idx="1441">
                  <c:v>2.68</c:v>
                </c:pt>
                <c:pt idx="1442">
                  <c:v>2.44</c:v>
                </c:pt>
                <c:pt idx="1443">
                  <c:v>2.04</c:v>
                </c:pt>
                <c:pt idx="1444">
                  <c:v>2.48</c:v>
                </c:pt>
                <c:pt idx="1445">
                  <c:v>1.56</c:v>
                </c:pt>
                <c:pt idx="1446">
                  <c:v>1.44</c:v>
                </c:pt>
                <c:pt idx="1447">
                  <c:v>1.44</c:v>
                </c:pt>
                <c:pt idx="1448">
                  <c:v>1.6</c:v>
                </c:pt>
                <c:pt idx="1449">
                  <c:v>1.68</c:v>
                </c:pt>
                <c:pt idx="1450">
                  <c:v>1.28</c:v>
                </c:pt>
                <c:pt idx="1451">
                  <c:v>1.32</c:v>
                </c:pt>
                <c:pt idx="1452">
                  <c:v>1</c:v>
                </c:pt>
                <c:pt idx="1453">
                  <c:v>1.08</c:v>
                </c:pt>
                <c:pt idx="1454">
                  <c:v>1.1599999999999999</c:v>
                </c:pt>
                <c:pt idx="1455">
                  <c:v>1.52</c:v>
                </c:pt>
                <c:pt idx="1456">
                  <c:v>1.04</c:v>
                </c:pt>
                <c:pt idx="1457">
                  <c:v>1.04</c:v>
                </c:pt>
                <c:pt idx="1458">
                  <c:v>1.08</c:v>
                </c:pt>
                <c:pt idx="1459">
                  <c:v>0.88</c:v>
                </c:pt>
                <c:pt idx="1460">
                  <c:v>0.96</c:v>
                </c:pt>
                <c:pt idx="1461">
                  <c:v>1.04</c:v>
                </c:pt>
                <c:pt idx="1462">
                  <c:v>0.88</c:v>
                </c:pt>
                <c:pt idx="1463">
                  <c:v>0.8</c:v>
                </c:pt>
                <c:pt idx="1464">
                  <c:v>1</c:v>
                </c:pt>
                <c:pt idx="1465">
                  <c:v>0.88</c:v>
                </c:pt>
                <c:pt idx="1466">
                  <c:v>0.84</c:v>
                </c:pt>
                <c:pt idx="1467">
                  <c:v>0.84</c:v>
                </c:pt>
                <c:pt idx="1468">
                  <c:v>1.08</c:v>
                </c:pt>
                <c:pt idx="1469">
                  <c:v>0.88</c:v>
                </c:pt>
                <c:pt idx="1470">
                  <c:v>0.92</c:v>
                </c:pt>
                <c:pt idx="1471">
                  <c:v>1.32</c:v>
                </c:pt>
                <c:pt idx="1472">
                  <c:v>0.88</c:v>
                </c:pt>
                <c:pt idx="1473">
                  <c:v>1</c:v>
                </c:pt>
                <c:pt idx="1474">
                  <c:v>1.36</c:v>
                </c:pt>
                <c:pt idx="1475">
                  <c:v>0.64</c:v>
                </c:pt>
                <c:pt idx="1476">
                  <c:v>1.04</c:v>
                </c:pt>
                <c:pt idx="1477">
                  <c:v>1.2</c:v>
                </c:pt>
                <c:pt idx="1478">
                  <c:v>1.1599999999999999</c:v>
                </c:pt>
                <c:pt idx="1479">
                  <c:v>0.88</c:v>
                </c:pt>
                <c:pt idx="1480">
                  <c:v>0.96</c:v>
                </c:pt>
                <c:pt idx="1481">
                  <c:v>0.76</c:v>
                </c:pt>
                <c:pt idx="1482">
                  <c:v>1.04</c:v>
                </c:pt>
                <c:pt idx="1483">
                  <c:v>1.56</c:v>
                </c:pt>
                <c:pt idx="1484">
                  <c:v>0.88</c:v>
                </c:pt>
                <c:pt idx="1485">
                  <c:v>0.68</c:v>
                </c:pt>
                <c:pt idx="1486">
                  <c:v>1</c:v>
                </c:pt>
                <c:pt idx="1487">
                  <c:v>1.2</c:v>
                </c:pt>
                <c:pt idx="1488">
                  <c:v>1.4</c:v>
                </c:pt>
                <c:pt idx="1489">
                  <c:v>1.48</c:v>
                </c:pt>
                <c:pt idx="1490">
                  <c:v>0.8</c:v>
                </c:pt>
                <c:pt idx="1491">
                  <c:v>0.92</c:v>
                </c:pt>
                <c:pt idx="1492">
                  <c:v>0.96</c:v>
                </c:pt>
                <c:pt idx="1493">
                  <c:v>1.4</c:v>
                </c:pt>
                <c:pt idx="1494">
                  <c:v>1.64</c:v>
                </c:pt>
                <c:pt idx="1495">
                  <c:v>1.4</c:v>
                </c:pt>
                <c:pt idx="1496">
                  <c:v>1.2</c:v>
                </c:pt>
                <c:pt idx="1497">
                  <c:v>1.28</c:v>
                </c:pt>
                <c:pt idx="1498">
                  <c:v>0.76</c:v>
                </c:pt>
                <c:pt idx="1499">
                  <c:v>1.24</c:v>
                </c:pt>
                <c:pt idx="1500">
                  <c:v>0.84</c:v>
                </c:pt>
                <c:pt idx="1501">
                  <c:v>1.08</c:v>
                </c:pt>
                <c:pt idx="1502">
                  <c:v>1.1599999999999999</c:v>
                </c:pt>
                <c:pt idx="1503">
                  <c:v>0.92</c:v>
                </c:pt>
                <c:pt idx="1504">
                  <c:v>1.04</c:v>
                </c:pt>
                <c:pt idx="1505">
                  <c:v>1.04</c:v>
                </c:pt>
                <c:pt idx="1506">
                  <c:v>1.24</c:v>
                </c:pt>
                <c:pt idx="1507">
                  <c:v>1.1599999999999999</c:v>
                </c:pt>
                <c:pt idx="1508">
                  <c:v>1.1200000000000001</c:v>
                </c:pt>
                <c:pt idx="1509">
                  <c:v>0.96</c:v>
                </c:pt>
                <c:pt idx="1510">
                  <c:v>1.1200000000000001</c:v>
                </c:pt>
                <c:pt idx="1511">
                  <c:v>0.96</c:v>
                </c:pt>
                <c:pt idx="1512">
                  <c:v>1.1200000000000001</c:v>
                </c:pt>
                <c:pt idx="1513">
                  <c:v>0.84</c:v>
                </c:pt>
                <c:pt idx="1514">
                  <c:v>0.72</c:v>
                </c:pt>
                <c:pt idx="1515">
                  <c:v>0.92</c:v>
                </c:pt>
                <c:pt idx="1516">
                  <c:v>0.84</c:v>
                </c:pt>
                <c:pt idx="1517">
                  <c:v>0.68</c:v>
                </c:pt>
                <c:pt idx="1518">
                  <c:v>1.04</c:v>
                </c:pt>
                <c:pt idx="1519">
                  <c:v>1.08</c:v>
                </c:pt>
                <c:pt idx="1520">
                  <c:v>0.96</c:v>
                </c:pt>
                <c:pt idx="1521">
                  <c:v>0.72</c:v>
                </c:pt>
                <c:pt idx="1522">
                  <c:v>0.64</c:v>
                </c:pt>
                <c:pt idx="1523">
                  <c:v>0.84</c:v>
                </c:pt>
                <c:pt idx="1524">
                  <c:v>1.08</c:v>
                </c:pt>
                <c:pt idx="1525">
                  <c:v>0.72</c:v>
                </c:pt>
                <c:pt idx="1526">
                  <c:v>0.88</c:v>
                </c:pt>
                <c:pt idx="1527">
                  <c:v>0.48</c:v>
                </c:pt>
                <c:pt idx="1528">
                  <c:v>0.72</c:v>
                </c:pt>
                <c:pt idx="1529">
                  <c:v>0.76</c:v>
                </c:pt>
                <c:pt idx="1530">
                  <c:v>0.8</c:v>
                </c:pt>
                <c:pt idx="1531">
                  <c:v>0.48</c:v>
                </c:pt>
                <c:pt idx="1532">
                  <c:v>0.92</c:v>
                </c:pt>
                <c:pt idx="1533">
                  <c:v>0.6</c:v>
                </c:pt>
                <c:pt idx="1534">
                  <c:v>0.64</c:v>
                </c:pt>
                <c:pt idx="1535">
                  <c:v>0.56000000000000005</c:v>
                </c:pt>
                <c:pt idx="1536">
                  <c:v>0.52</c:v>
                </c:pt>
                <c:pt idx="1537">
                  <c:v>0.84</c:v>
                </c:pt>
                <c:pt idx="1538">
                  <c:v>1.2</c:v>
                </c:pt>
                <c:pt idx="1539">
                  <c:v>0.72</c:v>
                </c:pt>
                <c:pt idx="1540">
                  <c:v>0.96</c:v>
                </c:pt>
                <c:pt idx="1541">
                  <c:v>0.52</c:v>
                </c:pt>
                <c:pt idx="1542">
                  <c:v>0.72</c:v>
                </c:pt>
                <c:pt idx="1543">
                  <c:v>0.72</c:v>
                </c:pt>
                <c:pt idx="1544">
                  <c:v>0.64</c:v>
                </c:pt>
                <c:pt idx="1545">
                  <c:v>0.68</c:v>
                </c:pt>
                <c:pt idx="1546">
                  <c:v>0.8</c:v>
                </c:pt>
                <c:pt idx="1547">
                  <c:v>0.68</c:v>
                </c:pt>
                <c:pt idx="1548">
                  <c:v>0.84</c:v>
                </c:pt>
                <c:pt idx="1549">
                  <c:v>0.64</c:v>
                </c:pt>
                <c:pt idx="1550">
                  <c:v>0.72</c:v>
                </c:pt>
                <c:pt idx="1551">
                  <c:v>0.76</c:v>
                </c:pt>
                <c:pt idx="1552">
                  <c:v>0.6</c:v>
                </c:pt>
                <c:pt idx="1553">
                  <c:v>1.1599999999999999</c:v>
                </c:pt>
                <c:pt idx="1554">
                  <c:v>0.64</c:v>
                </c:pt>
                <c:pt idx="1555">
                  <c:v>0.84</c:v>
                </c:pt>
                <c:pt idx="1556">
                  <c:v>1.08</c:v>
                </c:pt>
                <c:pt idx="1557">
                  <c:v>1.04</c:v>
                </c:pt>
                <c:pt idx="1558">
                  <c:v>1.04</c:v>
                </c:pt>
                <c:pt idx="1559">
                  <c:v>1.36</c:v>
                </c:pt>
                <c:pt idx="1560">
                  <c:v>1.24</c:v>
                </c:pt>
                <c:pt idx="1561">
                  <c:v>1.4</c:v>
                </c:pt>
                <c:pt idx="1562">
                  <c:v>1.28</c:v>
                </c:pt>
                <c:pt idx="1563">
                  <c:v>1.8</c:v>
                </c:pt>
                <c:pt idx="1564">
                  <c:v>0.8</c:v>
                </c:pt>
                <c:pt idx="1565">
                  <c:v>1.2</c:v>
                </c:pt>
                <c:pt idx="1566">
                  <c:v>1.36</c:v>
                </c:pt>
                <c:pt idx="1567">
                  <c:v>1.28</c:v>
                </c:pt>
                <c:pt idx="1568">
                  <c:v>1.76</c:v>
                </c:pt>
                <c:pt idx="1569">
                  <c:v>1.44</c:v>
                </c:pt>
                <c:pt idx="1570">
                  <c:v>1.44</c:v>
                </c:pt>
                <c:pt idx="1571">
                  <c:v>1.48</c:v>
                </c:pt>
                <c:pt idx="1572">
                  <c:v>1.56</c:v>
                </c:pt>
                <c:pt idx="1573">
                  <c:v>1.48</c:v>
                </c:pt>
                <c:pt idx="1574">
                  <c:v>1.92</c:v>
                </c:pt>
                <c:pt idx="1575">
                  <c:v>2.12</c:v>
                </c:pt>
                <c:pt idx="1576">
                  <c:v>1.8</c:v>
                </c:pt>
                <c:pt idx="1577">
                  <c:v>2.4</c:v>
                </c:pt>
                <c:pt idx="1578">
                  <c:v>1.88</c:v>
                </c:pt>
                <c:pt idx="1579">
                  <c:v>2.3199999999999998</c:v>
                </c:pt>
                <c:pt idx="1580">
                  <c:v>2.2000000000000002</c:v>
                </c:pt>
                <c:pt idx="1581">
                  <c:v>2.6</c:v>
                </c:pt>
                <c:pt idx="1582">
                  <c:v>2.2400000000000002</c:v>
                </c:pt>
                <c:pt idx="1583">
                  <c:v>2.04</c:v>
                </c:pt>
                <c:pt idx="1584">
                  <c:v>2.12</c:v>
                </c:pt>
                <c:pt idx="1585">
                  <c:v>2.48</c:v>
                </c:pt>
                <c:pt idx="1586">
                  <c:v>2.4</c:v>
                </c:pt>
                <c:pt idx="1587">
                  <c:v>2.4</c:v>
                </c:pt>
                <c:pt idx="1588">
                  <c:v>2.48</c:v>
                </c:pt>
                <c:pt idx="1589">
                  <c:v>2.72</c:v>
                </c:pt>
                <c:pt idx="1590">
                  <c:v>2.44</c:v>
                </c:pt>
                <c:pt idx="1591">
                  <c:v>2.76</c:v>
                </c:pt>
                <c:pt idx="1592">
                  <c:v>1.96</c:v>
                </c:pt>
                <c:pt idx="1593">
                  <c:v>2.36</c:v>
                </c:pt>
                <c:pt idx="1594">
                  <c:v>1.96</c:v>
                </c:pt>
                <c:pt idx="1595">
                  <c:v>2.64</c:v>
                </c:pt>
                <c:pt idx="1596">
                  <c:v>2.88</c:v>
                </c:pt>
                <c:pt idx="1597">
                  <c:v>2.72</c:v>
                </c:pt>
                <c:pt idx="1598">
                  <c:v>2.36</c:v>
                </c:pt>
                <c:pt idx="1599">
                  <c:v>2.36</c:v>
                </c:pt>
                <c:pt idx="1600">
                  <c:v>2.12</c:v>
                </c:pt>
                <c:pt idx="1601">
                  <c:v>1.96</c:v>
                </c:pt>
                <c:pt idx="1602">
                  <c:v>2</c:v>
                </c:pt>
                <c:pt idx="1603">
                  <c:v>3.2</c:v>
                </c:pt>
                <c:pt idx="1604">
                  <c:v>2.2400000000000002</c:v>
                </c:pt>
                <c:pt idx="1605">
                  <c:v>2.4</c:v>
                </c:pt>
                <c:pt idx="1606">
                  <c:v>2.48</c:v>
                </c:pt>
                <c:pt idx="1607">
                  <c:v>2.44</c:v>
                </c:pt>
                <c:pt idx="1608">
                  <c:v>2.04</c:v>
                </c:pt>
                <c:pt idx="1609">
                  <c:v>2</c:v>
                </c:pt>
                <c:pt idx="1610">
                  <c:v>2.56</c:v>
                </c:pt>
                <c:pt idx="1611">
                  <c:v>2.36</c:v>
                </c:pt>
                <c:pt idx="1612">
                  <c:v>2.12</c:v>
                </c:pt>
                <c:pt idx="1613">
                  <c:v>2.48</c:v>
                </c:pt>
                <c:pt idx="1614">
                  <c:v>1.6</c:v>
                </c:pt>
                <c:pt idx="1615">
                  <c:v>1.92</c:v>
                </c:pt>
                <c:pt idx="1616">
                  <c:v>2.08</c:v>
                </c:pt>
                <c:pt idx="1617">
                  <c:v>2.2000000000000002</c:v>
                </c:pt>
                <c:pt idx="1618">
                  <c:v>1.92</c:v>
                </c:pt>
                <c:pt idx="1619">
                  <c:v>1.84</c:v>
                </c:pt>
                <c:pt idx="1620">
                  <c:v>1.88</c:v>
                </c:pt>
                <c:pt idx="1621">
                  <c:v>2.16</c:v>
                </c:pt>
                <c:pt idx="1622">
                  <c:v>2.2400000000000002</c:v>
                </c:pt>
                <c:pt idx="1623">
                  <c:v>1.88</c:v>
                </c:pt>
                <c:pt idx="1624">
                  <c:v>2</c:v>
                </c:pt>
                <c:pt idx="1625">
                  <c:v>2.2799999999999998</c:v>
                </c:pt>
                <c:pt idx="1626">
                  <c:v>1.52</c:v>
                </c:pt>
                <c:pt idx="1627">
                  <c:v>1.56</c:v>
                </c:pt>
                <c:pt idx="1628">
                  <c:v>1.88</c:v>
                </c:pt>
                <c:pt idx="1629">
                  <c:v>1.88</c:v>
                </c:pt>
                <c:pt idx="1630">
                  <c:v>1.92</c:v>
                </c:pt>
                <c:pt idx="1631">
                  <c:v>1.64</c:v>
                </c:pt>
                <c:pt idx="1632">
                  <c:v>2.3199999999999998</c:v>
                </c:pt>
                <c:pt idx="1633">
                  <c:v>1.88</c:v>
                </c:pt>
                <c:pt idx="1634">
                  <c:v>1.8</c:v>
                </c:pt>
                <c:pt idx="1635">
                  <c:v>1.68</c:v>
                </c:pt>
                <c:pt idx="1636">
                  <c:v>2.04</c:v>
                </c:pt>
                <c:pt idx="1637">
                  <c:v>1.8</c:v>
                </c:pt>
                <c:pt idx="1638">
                  <c:v>2.3199999999999998</c:v>
                </c:pt>
                <c:pt idx="1639">
                  <c:v>2.04</c:v>
                </c:pt>
                <c:pt idx="1640">
                  <c:v>1.84</c:v>
                </c:pt>
                <c:pt idx="1641">
                  <c:v>2.12</c:v>
                </c:pt>
                <c:pt idx="1642">
                  <c:v>2.08</c:v>
                </c:pt>
                <c:pt idx="1643">
                  <c:v>2.36</c:v>
                </c:pt>
                <c:pt idx="1644">
                  <c:v>2</c:v>
                </c:pt>
                <c:pt idx="1645">
                  <c:v>2.68</c:v>
                </c:pt>
                <c:pt idx="1646">
                  <c:v>2.3199999999999998</c:v>
                </c:pt>
                <c:pt idx="1647">
                  <c:v>1.88</c:v>
                </c:pt>
                <c:pt idx="1648">
                  <c:v>2.04</c:v>
                </c:pt>
                <c:pt idx="1649">
                  <c:v>2.2400000000000002</c:v>
                </c:pt>
                <c:pt idx="1650">
                  <c:v>1.8</c:v>
                </c:pt>
                <c:pt idx="1651">
                  <c:v>2.6</c:v>
                </c:pt>
                <c:pt idx="1652">
                  <c:v>2.08</c:v>
                </c:pt>
                <c:pt idx="1653">
                  <c:v>2.52</c:v>
                </c:pt>
                <c:pt idx="1654">
                  <c:v>2.36</c:v>
                </c:pt>
                <c:pt idx="1655">
                  <c:v>2.48</c:v>
                </c:pt>
                <c:pt idx="1656">
                  <c:v>2.68</c:v>
                </c:pt>
                <c:pt idx="1657">
                  <c:v>2.64</c:v>
                </c:pt>
                <c:pt idx="1658">
                  <c:v>2.8</c:v>
                </c:pt>
                <c:pt idx="1659">
                  <c:v>2.76</c:v>
                </c:pt>
                <c:pt idx="1660">
                  <c:v>2.56</c:v>
                </c:pt>
                <c:pt idx="1661">
                  <c:v>2.2000000000000002</c:v>
                </c:pt>
                <c:pt idx="1662">
                  <c:v>2.88</c:v>
                </c:pt>
                <c:pt idx="1663">
                  <c:v>2.96</c:v>
                </c:pt>
                <c:pt idx="1664">
                  <c:v>2.56</c:v>
                </c:pt>
                <c:pt idx="1665">
                  <c:v>2.64</c:v>
                </c:pt>
                <c:pt idx="1666">
                  <c:v>2.48</c:v>
                </c:pt>
                <c:pt idx="1667">
                  <c:v>2.52</c:v>
                </c:pt>
                <c:pt idx="1668">
                  <c:v>2.88</c:v>
                </c:pt>
                <c:pt idx="1669">
                  <c:v>2</c:v>
                </c:pt>
                <c:pt idx="1670">
                  <c:v>2.48</c:v>
                </c:pt>
                <c:pt idx="1671">
                  <c:v>2.2400000000000002</c:v>
                </c:pt>
                <c:pt idx="1672">
                  <c:v>2.36</c:v>
                </c:pt>
                <c:pt idx="1673">
                  <c:v>2.04</c:v>
                </c:pt>
                <c:pt idx="1674">
                  <c:v>2.2400000000000002</c:v>
                </c:pt>
                <c:pt idx="1675">
                  <c:v>3</c:v>
                </c:pt>
                <c:pt idx="1676">
                  <c:v>2.92</c:v>
                </c:pt>
                <c:pt idx="1677">
                  <c:v>2.92</c:v>
                </c:pt>
                <c:pt idx="1678">
                  <c:v>2.72</c:v>
                </c:pt>
                <c:pt idx="1679">
                  <c:v>2.52</c:v>
                </c:pt>
                <c:pt idx="1680">
                  <c:v>3.04</c:v>
                </c:pt>
                <c:pt idx="1681">
                  <c:v>2.2799999999999998</c:v>
                </c:pt>
                <c:pt idx="1682">
                  <c:v>2.12</c:v>
                </c:pt>
                <c:pt idx="1683">
                  <c:v>1.76</c:v>
                </c:pt>
                <c:pt idx="1684">
                  <c:v>2.8</c:v>
                </c:pt>
                <c:pt idx="1685">
                  <c:v>2.64</c:v>
                </c:pt>
                <c:pt idx="1686">
                  <c:v>2.64</c:v>
                </c:pt>
                <c:pt idx="1687">
                  <c:v>2.2799999999999998</c:v>
                </c:pt>
                <c:pt idx="1688">
                  <c:v>2.16</c:v>
                </c:pt>
                <c:pt idx="1689">
                  <c:v>2.12</c:v>
                </c:pt>
                <c:pt idx="1690">
                  <c:v>1.68</c:v>
                </c:pt>
                <c:pt idx="1691">
                  <c:v>2.4</c:v>
                </c:pt>
                <c:pt idx="1692">
                  <c:v>2.2000000000000002</c:v>
                </c:pt>
                <c:pt idx="1693">
                  <c:v>2.04</c:v>
                </c:pt>
                <c:pt idx="1694">
                  <c:v>2.2799999999999998</c:v>
                </c:pt>
                <c:pt idx="1695">
                  <c:v>1.68</c:v>
                </c:pt>
                <c:pt idx="1696">
                  <c:v>2.52</c:v>
                </c:pt>
                <c:pt idx="1697">
                  <c:v>2.2000000000000002</c:v>
                </c:pt>
                <c:pt idx="1698">
                  <c:v>1.88</c:v>
                </c:pt>
                <c:pt idx="1699">
                  <c:v>2</c:v>
                </c:pt>
                <c:pt idx="1700">
                  <c:v>2.2000000000000002</c:v>
                </c:pt>
                <c:pt idx="1701">
                  <c:v>2.2400000000000002</c:v>
                </c:pt>
                <c:pt idx="1702">
                  <c:v>1.96</c:v>
                </c:pt>
                <c:pt idx="1703">
                  <c:v>1.44</c:v>
                </c:pt>
                <c:pt idx="1704">
                  <c:v>2.2799999999999998</c:v>
                </c:pt>
                <c:pt idx="1705">
                  <c:v>1.76</c:v>
                </c:pt>
                <c:pt idx="1706">
                  <c:v>2</c:v>
                </c:pt>
                <c:pt idx="1707">
                  <c:v>1.68</c:v>
                </c:pt>
                <c:pt idx="1708">
                  <c:v>1.64</c:v>
                </c:pt>
                <c:pt idx="1709">
                  <c:v>1.44</c:v>
                </c:pt>
                <c:pt idx="1710">
                  <c:v>1.96</c:v>
                </c:pt>
                <c:pt idx="1711">
                  <c:v>1.64</c:v>
                </c:pt>
                <c:pt idx="1712">
                  <c:v>1.64</c:v>
                </c:pt>
                <c:pt idx="1713">
                  <c:v>1.68</c:v>
                </c:pt>
                <c:pt idx="1714">
                  <c:v>1.88</c:v>
                </c:pt>
                <c:pt idx="1715">
                  <c:v>1.8</c:v>
                </c:pt>
                <c:pt idx="1716">
                  <c:v>1.48</c:v>
                </c:pt>
                <c:pt idx="1717">
                  <c:v>1.52</c:v>
                </c:pt>
                <c:pt idx="1718">
                  <c:v>1.68</c:v>
                </c:pt>
                <c:pt idx="1719">
                  <c:v>1.6</c:v>
                </c:pt>
                <c:pt idx="1720">
                  <c:v>1.6</c:v>
                </c:pt>
                <c:pt idx="1721">
                  <c:v>1.44</c:v>
                </c:pt>
                <c:pt idx="1722">
                  <c:v>1.4</c:v>
                </c:pt>
                <c:pt idx="1723">
                  <c:v>1.4</c:v>
                </c:pt>
                <c:pt idx="1724">
                  <c:v>0.72</c:v>
                </c:pt>
                <c:pt idx="1725">
                  <c:v>1.8</c:v>
                </c:pt>
                <c:pt idx="1726">
                  <c:v>1.32</c:v>
                </c:pt>
                <c:pt idx="1727">
                  <c:v>1.1200000000000001</c:v>
                </c:pt>
                <c:pt idx="1728">
                  <c:v>1.24</c:v>
                </c:pt>
                <c:pt idx="1729">
                  <c:v>1.1599999999999999</c:v>
                </c:pt>
                <c:pt idx="1730">
                  <c:v>1.32</c:v>
                </c:pt>
                <c:pt idx="1731">
                  <c:v>1.1200000000000001</c:v>
                </c:pt>
                <c:pt idx="1732">
                  <c:v>1.1200000000000001</c:v>
                </c:pt>
                <c:pt idx="1733">
                  <c:v>1.52</c:v>
                </c:pt>
                <c:pt idx="1734">
                  <c:v>1.2</c:v>
                </c:pt>
                <c:pt idx="1735">
                  <c:v>0.84</c:v>
                </c:pt>
                <c:pt idx="1736">
                  <c:v>0.64</c:v>
                </c:pt>
                <c:pt idx="1737">
                  <c:v>1.36</c:v>
                </c:pt>
                <c:pt idx="1738">
                  <c:v>0.68</c:v>
                </c:pt>
                <c:pt idx="1739">
                  <c:v>1.1599999999999999</c:v>
                </c:pt>
                <c:pt idx="1740">
                  <c:v>0.68</c:v>
                </c:pt>
                <c:pt idx="1741">
                  <c:v>0.84</c:v>
                </c:pt>
                <c:pt idx="1742">
                  <c:v>1</c:v>
                </c:pt>
                <c:pt idx="1743">
                  <c:v>0.96</c:v>
                </c:pt>
                <c:pt idx="1744">
                  <c:v>0.96</c:v>
                </c:pt>
                <c:pt idx="1745">
                  <c:v>0.56000000000000005</c:v>
                </c:pt>
                <c:pt idx="1746">
                  <c:v>0.28000000000000003</c:v>
                </c:pt>
                <c:pt idx="1747">
                  <c:v>0.8</c:v>
                </c:pt>
                <c:pt idx="1748">
                  <c:v>0.88</c:v>
                </c:pt>
                <c:pt idx="1749">
                  <c:v>0.44</c:v>
                </c:pt>
                <c:pt idx="1750">
                  <c:v>0.56000000000000005</c:v>
                </c:pt>
                <c:pt idx="1751">
                  <c:v>0.4</c:v>
                </c:pt>
                <c:pt idx="1752">
                  <c:v>0.64</c:v>
                </c:pt>
                <c:pt idx="1753">
                  <c:v>0.72</c:v>
                </c:pt>
                <c:pt idx="1754">
                  <c:v>0.88</c:v>
                </c:pt>
                <c:pt idx="1755">
                  <c:v>0.4</c:v>
                </c:pt>
                <c:pt idx="1756">
                  <c:v>0.64</c:v>
                </c:pt>
                <c:pt idx="1757">
                  <c:v>0.48</c:v>
                </c:pt>
                <c:pt idx="1758">
                  <c:v>0.68</c:v>
                </c:pt>
                <c:pt idx="1759">
                  <c:v>0.52</c:v>
                </c:pt>
                <c:pt idx="1760">
                  <c:v>0.56000000000000005</c:v>
                </c:pt>
                <c:pt idx="1761">
                  <c:v>0.44</c:v>
                </c:pt>
                <c:pt idx="1762">
                  <c:v>0.48</c:v>
                </c:pt>
                <c:pt idx="1763">
                  <c:v>0.28000000000000003</c:v>
                </c:pt>
                <c:pt idx="1764">
                  <c:v>0.56000000000000005</c:v>
                </c:pt>
                <c:pt idx="1765">
                  <c:v>0.48</c:v>
                </c:pt>
                <c:pt idx="1766">
                  <c:v>0.6</c:v>
                </c:pt>
                <c:pt idx="1767">
                  <c:v>0.56000000000000005</c:v>
                </c:pt>
                <c:pt idx="1768">
                  <c:v>0.48</c:v>
                </c:pt>
                <c:pt idx="1769">
                  <c:v>0.64</c:v>
                </c:pt>
                <c:pt idx="1770">
                  <c:v>0.28000000000000003</c:v>
                </c:pt>
                <c:pt idx="1771">
                  <c:v>0.4</c:v>
                </c:pt>
                <c:pt idx="1772">
                  <c:v>0.76</c:v>
                </c:pt>
                <c:pt idx="1773">
                  <c:v>0.68</c:v>
                </c:pt>
                <c:pt idx="1774">
                  <c:v>0.44</c:v>
                </c:pt>
                <c:pt idx="1775">
                  <c:v>0.56000000000000005</c:v>
                </c:pt>
                <c:pt idx="1776">
                  <c:v>0.24</c:v>
                </c:pt>
                <c:pt idx="1777">
                  <c:v>0.76</c:v>
                </c:pt>
                <c:pt idx="1778">
                  <c:v>0.2</c:v>
                </c:pt>
                <c:pt idx="1779">
                  <c:v>0.6</c:v>
                </c:pt>
                <c:pt idx="1780">
                  <c:v>0.44</c:v>
                </c:pt>
                <c:pt idx="1781">
                  <c:v>0.36</c:v>
                </c:pt>
                <c:pt idx="1782">
                  <c:v>0.08</c:v>
                </c:pt>
                <c:pt idx="1783">
                  <c:v>0.28000000000000003</c:v>
                </c:pt>
                <c:pt idx="1784">
                  <c:v>0.36</c:v>
                </c:pt>
                <c:pt idx="1785">
                  <c:v>0.4</c:v>
                </c:pt>
                <c:pt idx="1786">
                  <c:v>0.44</c:v>
                </c:pt>
                <c:pt idx="1787">
                  <c:v>0.48</c:v>
                </c:pt>
                <c:pt idx="1788">
                  <c:v>0.68</c:v>
                </c:pt>
                <c:pt idx="1789">
                  <c:v>0.16</c:v>
                </c:pt>
                <c:pt idx="1790">
                  <c:v>0.44</c:v>
                </c:pt>
                <c:pt idx="1791">
                  <c:v>0.68</c:v>
                </c:pt>
                <c:pt idx="1792">
                  <c:v>0.6</c:v>
                </c:pt>
                <c:pt idx="1793">
                  <c:v>0.52</c:v>
                </c:pt>
                <c:pt idx="1794">
                  <c:v>0.32</c:v>
                </c:pt>
                <c:pt idx="1795">
                  <c:v>0.36</c:v>
                </c:pt>
                <c:pt idx="1796">
                  <c:v>0.4</c:v>
                </c:pt>
                <c:pt idx="1797">
                  <c:v>0.2</c:v>
                </c:pt>
                <c:pt idx="1798">
                  <c:v>0.36</c:v>
                </c:pt>
                <c:pt idx="1799">
                  <c:v>0.36</c:v>
                </c:pt>
                <c:pt idx="1800">
                  <c:v>0.12</c:v>
                </c:pt>
                <c:pt idx="1801">
                  <c:v>0.16</c:v>
                </c:pt>
                <c:pt idx="1802">
                  <c:v>0.36</c:v>
                </c:pt>
                <c:pt idx="1803">
                  <c:v>0.28000000000000003</c:v>
                </c:pt>
                <c:pt idx="1804">
                  <c:v>0.32</c:v>
                </c:pt>
                <c:pt idx="1805">
                  <c:v>0.32</c:v>
                </c:pt>
                <c:pt idx="1806">
                  <c:v>0.28000000000000003</c:v>
                </c:pt>
                <c:pt idx="1807">
                  <c:v>0.48</c:v>
                </c:pt>
                <c:pt idx="1808">
                  <c:v>0.44</c:v>
                </c:pt>
                <c:pt idx="1809">
                  <c:v>0.2</c:v>
                </c:pt>
                <c:pt idx="1810">
                  <c:v>0.24</c:v>
                </c:pt>
                <c:pt idx="1811">
                  <c:v>0.12</c:v>
                </c:pt>
                <c:pt idx="1812">
                  <c:v>0.24</c:v>
                </c:pt>
                <c:pt idx="1813">
                  <c:v>0.4</c:v>
                </c:pt>
                <c:pt idx="1814">
                  <c:v>0.48</c:v>
                </c:pt>
                <c:pt idx="1815">
                  <c:v>0.24</c:v>
                </c:pt>
                <c:pt idx="1816">
                  <c:v>0.24</c:v>
                </c:pt>
                <c:pt idx="1817">
                  <c:v>0.12</c:v>
                </c:pt>
                <c:pt idx="1818">
                  <c:v>0.16</c:v>
                </c:pt>
                <c:pt idx="1819">
                  <c:v>0.36</c:v>
                </c:pt>
                <c:pt idx="1820">
                  <c:v>0.2</c:v>
                </c:pt>
                <c:pt idx="1821">
                  <c:v>0.28000000000000003</c:v>
                </c:pt>
                <c:pt idx="1822">
                  <c:v>0.2</c:v>
                </c:pt>
                <c:pt idx="1823">
                  <c:v>0.28000000000000003</c:v>
                </c:pt>
                <c:pt idx="1824">
                  <c:v>0.4</c:v>
                </c:pt>
                <c:pt idx="1825">
                  <c:v>0.44</c:v>
                </c:pt>
                <c:pt idx="1826">
                  <c:v>0.4</c:v>
                </c:pt>
                <c:pt idx="1827">
                  <c:v>0.2</c:v>
                </c:pt>
                <c:pt idx="1828">
                  <c:v>0.24</c:v>
                </c:pt>
                <c:pt idx="1829">
                  <c:v>0.44</c:v>
                </c:pt>
                <c:pt idx="1830">
                  <c:v>0.32</c:v>
                </c:pt>
                <c:pt idx="1831">
                  <c:v>0.24</c:v>
                </c:pt>
                <c:pt idx="1832">
                  <c:v>0.36</c:v>
                </c:pt>
                <c:pt idx="1833">
                  <c:v>0.28000000000000003</c:v>
                </c:pt>
                <c:pt idx="1834">
                  <c:v>0.28000000000000003</c:v>
                </c:pt>
                <c:pt idx="1835">
                  <c:v>0.52</c:v>
                </c:pt>
                <c:pt idx="1836">
                  <c:v>0.16</c:v>
                </c:pt>
                <c:pt idx="1837">
                  <c:v>0.44</c:v>
                </c:pt>
                <c:pt idx="1838">
                  <c:v>0.48</c:v>
                </c:pt>
                <c:pt idx="1839">
                  <c:v>0.36</c:v>
                </c:pt>
                <c:pt idx="1840">
                  <c:v>0.44</c:v>
                </c:pt>
                <c:pt idx="1841">
                  <c:v>0.32</c:v>
                </c:pt>
                <c:pt idx="1842">
                  <c:v>0.4</c:v>
                </c:pt>
                <c:pt idx="1843">
                  <c:v>0.32</c:v>
                </c:pt>
                <c:pt idx="1844">
                  <c:v>0.52</c:v>
                </c:pt>
                <c:pt idx="1845">
                  <c:v>0.32</c:v>
                </c:pt>
                <c:pt idx="1846">
                  <c:v>0.6</c:v>
                </c:pt>
                <c:pt idx="1847">
                  <c:v>0.24</c:v>
                </c:pt>
                <c:pt idx="1848">
                  <c:v>0.4</c:v>
                </c:pt>
                <c:pt idx="1849">
                  <c:v>0.48</c:v>
                </c:pt>
                <c:pt idx="1850">
                  <c:v>0.28000000000000003</c:v>
                </c:pt>
                <c:pt idx="1851">
                  <c:v>0.6</c:v>
                </c:pt>
                <c:pt idx="1852">
                  <c:v>0.4</c:v>
                </c:pt>
                <c:pt idx="1853">
                  <c:v>0.48</c:v>
                </c:pt>
                <c:pt idx="1854">
                  <c:v>0.32</c:v>
                </c:pt>
                <c:pt idx="1855">
                  <c:v>0.64</c:v>
                </c:pt>
                <c:pt idx="1856">
                  <c:v>0.4</c:v>
                </c:pt>
                <c:pt idx="1857">
                  <c:v>0.4</c:v>
                </c:pt>
                <c:pt idx="1858">
                  <c:v>0.6</c:v>
                </c:pt>
                <c:pt idx="1859">
                  <c:v>0.32</c:v>
                </c:pt>
                <c:pt idx="1860">
                  <c:v>0.24</c:v>
                </c:pt>
                <c:pt idx="1861">
                  <c:v>0.76</c:v>
                </c:pt>
                <c:pt idx="1862">
                  <c:v>0.68</c:v>
                </c:pt>
                <c:pt idx="1863">
                  <c:v>0.48</c:v>
                </c:pt>
                <c:pt idx="1864">
                  <c:v>0.72</c:v>
                </c:pt>
                <c:pt idx="1865">
                  <c:v>0.88</c:v>
                </c:pt>
                <c:pt idx="1866">
                  <c:v>0.76</c:v>
                </c:pt>
                <c:pt idx="1867">
                  <c:v>0.56000000000000005</c:v>
                </c:pt>
                <c:pt idx="1868">
                  <c:v>0.88</c:v>
                </c:pt>
                <c:pt idx="1869">
                  <c:v>1.36</c:v>
                </c:pt>
                <c:pt idx="1870">
                  <c:v>1</c:v>
                </c:pt>
                <c:pt idx="1871">
                  <c:v>0.68</c:v>
                </c:pt>
                <c:pt idx="1872">
                  <c:v>0.56000000000000005</c:v>
                </c:pt>
                <c:pt idx="1873">
                  <c:v>0.88</c:v>
                </c:pt>
                <c:pt idx="1874">
                  <c:v>0.72</c:v>
                </c:pt>
                <c:pt idx="1875">
                  <c:v>0.72</c:v>
                </c:pt>
                <c:pt idx="1876">
                  <c:v>1.1599999999999999</c:v>
                </c:pt>
                <c:pt idx="1877">
                  <c:v>0.52</c:v>
                </c:pt>
                <c:pt idx="1878">
                  <c:v>0.88</c:v>
                </c:pt>
                <c:pt idx="1879">
                  <c:v>1.04</c:v>
                </c:pt>
                <c:pt idx="1880">
                  <c:v>1.04</c:v>
                </c:pt>
                <c:pt idx="1881">
                  <c:v>1.1599999999999999</c:v>
                </c:pt>
                <c:pt idx="1882">
                  <c:v>1.08</c:v>
                </c:pt>
                <c:pt idx="1883">
                  <c:v>0.84</c:v>
                </c:pt>
                <c:pt idx="1884">
                  <c:v>1.48</c:v>
                </c:pt>
                <c:pt idx="1885">
                  <c:v>1.2</c:v>
                </c:pt>
                <c:pt idx="1886">
                  <c:v>1.36</c:v>
                </c:pt>
                <c:pt idx="1887">
                  <c:v>1.36</c:v>
                </c:pt>
                <c:pt idx="1888">
                  <c:v>1.28</c:v>
                </c:pt>
                <c:pt idx="1889">
                  <c:v>1</c:v>
                </c:pt>
                <c:pt idx="1890">
                  <c:v>1.44</c:v>
                </c:pt>
                <c:pt idx="1891">
                  <c:v>1.64</c:v>
                </c:pt>
                <c:pt idx="1892">
                  <c:v>1.28</c:v>
                </c:pt>
                <c:pt idx="1893">
                  <c:v>1.24</c:v>
                </c:pt>
                <c:pt idx="1894">
                  <c:v>1.4</c:v>
                </c:pt>
                <c:pt idx="1895">
                  <c:v>1.32</c:v>
                </c:pt>
                <c:pt idx="1896">
                  <c:v>1.28</c:v>
                </c:pt>
                <c:pt idx="1897">
                  <c:v>1.8</c:v>
                </c:pt>
                <c:pt idx="1898">
                  <c:v>1.72</c:v>
                </c:pt>
                <c:pt idx="1899">
                  <c:v>1.32</c:v>
                </c:pt>
                <c:pt idx="1900">
                  <c:v>1.24</c:v>
                </c:pt>
                <c:pt idx="1901">
                  <c:v>1.6</c:v>
                </c:pt>
                <c:pt idx="1902">
                  <c:v>2.16</c:v>
                </c:pt>
                <c:pt idx="1903">
                  <c:v>1.24</c:v>
                </c:pt>
                <c:pt idx="1904">
                  <c:v>1.4</c:v>
                </c:pt>
                <c:pt idx="1905">
                  <c:v>1.88</c:v>
                </c:pt>
                <c:pt idx="1906">
                  <c:v>1.76</c:v>
                </c:pt>
                <c:pt idx="1907">
                  <c:v>1.2</c:v>
                </c:pt>
                <c:pt idx="1908">
                  <c:v>1.84</c:v>
                </c:pt>
                <c:pt idx="1909">
                  <c:v>1.8</c:v>
                </c:pt>
                <c:pt idx="1910">
                  <c:v>1.72</c:v>
                </c:pt>
                <c:pt idx="1911">
                  <c:v>1.8</c:v>
                </c:pt>
                <c:pt idx="1912">
                  <c:v>1.56</c:v>
                </c:pt>
                <c:pt idx="1913">
                  <c:v>1.64</c:v>
                </c:pt>
                <c:pt idx="1914">
                  <c:v>1.92</c:v>
                </c:pt>
                <c:pt idx="1915">
                  <c:v>1.32</c:v>
                </c:pt>
                <c:pt idx="1916">
                  <c:v>1.48</c:v>
                </c:pt>
                <c:pt idx="1917">
                  <c:v>1.44</c:v>
                </c:pt>
                <c:pt idx="1918">
                  <c:v>1.68</c:v>
                </c:pt>
                <c:pt idx="1919">
                  <c:v>1.36</c:v>
                </c:pt>
                <c:pt idx="1920">
                  <c:v>1.52</c:v>
                </c:pt>
                <c:pt idx="1921">
                  <c:v>1.4</c:v>
                </c:pt>
                <c:pt idx="1922">
                  <c:v>1.6</c:v>
                </c:pt>
                <c:pt idx="1923">
                  <c:v>1.1599999999999999</c:v>
                </c:pt>
                <c:pt idx="1924">
                  <c:v>1.48</c:v>
                </c:pt>
                <c:pt idx="1925">
                  <c:v>1.64</c:v>
                </c:pt>
                <c:pt idx="1926">
                  <c:v>1.52</c:v>
                </c:pt>
                <c:pt idx="1927">
                  <c:v>1.72</c:v>
                </c:pt>
                <c:pt idx="1928">
                  <c:v>1.48</c:v>
                </c:pt>
                <c:pt idx="1929">
                  <c:v>1.44</c:v>
                </c:pt>
                <c:pt idx="1930">
                  <c:v>1.32</c:v>
                </c:pt>
                <c:pt idx="1931">
                  <c:v>2</c:v>
                </c:pt>
                <c:pt idx="1932">
                  <c:v>1.76</c:v>
                </c:pt>
                <c:pt idx="1933">
                  <c:v>1.64</c:v>
                </c:pt>
                <c:pt idx="1934">
                  <c:v>1.8</c:v>
                </c:pt>
                <c:pt idx="1935">
                  <c:v>1.32</c:v>
                </c:pt>
                <c:pt idx="1936">
                  <c:v>0.96</c:v>
                </c:pt>
                <c:pt idx="1937">
                  <c:v>1.24</c:v>
                </c:pt>
                <c:pt idx="1938">
                  <c:v>1.04</c:v>
                </c:pt>
                <c:pt idx="1939">
                  <c:v>1.2</c:v>
                </c:pt>
                <c:pt idx="1940">
                  <c:v>1.2</c:v>
                </c:pt>
                <c:pt idx="1941">
                  <c:v>0.96</c:v>
                </c:pt>
                <c:pt idx="1942">
                  <c:v>0.76</c:v>
                </c:pt>
                <c:pt idx="1943">
                  <c:v>1.28</c:v>
                </c:pt>
                <c:pt idx="1944">
                  <c:v>1.04</c:v>
                </c:pt>
                <c:pt idx="1945">
                  <c:v>1.52</c:v>
                </c:pt>
                <c:pt idx="1946">
                  <c:v>0.96</c:v>
                </c:pt>
                <c:pt idx="1947">
                  <c:v>1.08</c:v>
                </c:pt>
                <c:pt idx="1948">
                  <c:v>1.1200000000000001</c:v>
                </c:pt>
                <c:pt idx="1949">
                  <c:v>1.24</c:v>
                </c:pt>
                <c:pt idx="1950">
                  <c:v>1.2</c:v>
                </c:pt>
                <c:pt idx="1951">
                  <c:v>0.92</c:v>
                </c:pt>
                <c:pt idx="1952">
                  <c:v>0.84</c:v>
                </c:pt>
                <c:pt idx="1953">
                  <c:v>0.8</c:v>
                </c:pt>
                <c:pt idx="1954">
                  <c:v>1.32</c:v>
                </c:pt>
                <c:pt idx="1955">
                  <c:v>0.8</c:v>
                </c:pt>
                <c:pt idx="1956">
                  <c:v>0.84</c:v>
                </c:pt>
                <c:pt idx="1957">
                  <c:v>1.04</c:v>
                </c:pt>
                <c:pt idx="1958">
                  <c:v>1.08</c:v>
                </c:pt>
                <c:pt idx="1959">
                  <c:v>0.92</c:v>
                </c:pt>
                <c:pt idx="1960">
                  <c:v>0.72</c:v>
                </c:pt>
                <c:pt idx="1961">
                  <c:v>0.88</c:v>
                </c:pt>
                <c:pt idx="1962">
                  <c:v>0.76</c:v>
                </c:pt>
                <c:pt idx="1963">
                  <c:v>0.64</c:v>
                </c:pt>
                <c:pt idx="1964">
                  <c:v>0.84</c:v>
                </c:pt>
                <c:pt idx="1965">
                  <c:v>0.96</c:v>
                </c:pt>
                <c:pt idx="1966">
                  <c:v>0.88</c:v>
                </c:pt>
                <c:pt idx="1967">
                  <c:v>0.68</c:v>
                </c:pt>
                <c:pt idx="1968">
                  <c:v>1.08</c:v>
                </c:pt>
                <c:pt idx="1969">
                  <c:v>0.52</c:v>
                </c:pt>
                <c:pt idx="1970">
                  <c:v>0.88</c:v>
                </c:pt>
                <c:pt idx="1971">
                  <c:v>1.08</c:v>
                </c:pt>
                <c:pt idx="1972">
                  <c:v>0.8</c:v>
                </c:pt>
                <c:pt idx="1973">
                  <c:v>1</c:v>
                </c:pt>
                <c:pt idx="1974">
                  <c:v>0.6</c:v>
                </c:pt>
                <c:pt idx="1975">
                  <c:v>0.64</c:v>
                </c:pt>
                <c:pt idx="1976">
                  <c:v>0.84</c:v>
                </c:pt>
                <c:pt idx="1977">
                  <c:v>0.84</c:v>
                </c:pt>
                <c:pt idx="1978">
                  <c:v>0.8</c:v>
                </c:pt>
                <c:pt idx="1979">
                  <c:v>0.52</c:v>
                </c:pt>
                <c:pt idx="1980">
                  <c:v>0.96</c:v>
                </c:pt>
                <c:pt idx="1981">
                  <c:v>0.44</c:v>
                </c:pt>
                <c:pt idx="1982">
                  <c:v>0.6</c:v>
                </c:pt>
                <c:pt idx="1983">
                  <c:v>0.68</c:v>
                </c:pt>
                <c:pt idx="1984">
                  <c:v>0.84</c:v>
                </c:pt>
                <c:pt idx="1985">
                  <c:v>0.64</c:v>
                </c:pt>
                <c:pt idx="1986">
                  <c:v>0.76</c:v>
                </c:pt>
                <c:pt idx="1987">
                  <c:v>0.52</c:v>
                </c:pt>
                <c:pt idx="1988">
                  <c:v>0.68</c:v>
                </c:pt>
                <c:pt idx="1989">
                  <c:v>0.36</c:v>
                </c:pt>
                <c:pt idx="1990">
                  <c:v>0.44</c:v>
                </c:pt>
                <c:pt idx="1991">
                  <c:v>0.72</c:v>
                </c:pt>
                <c:pt idx="1992">
                  <c:v>0.6</c:v>
                </c:pt>
                <c:pt idx="1993">
                  <c:v>0.6</c:v>
                </c:pt>
                <c:pt idx="1994">
                  <c:v>0.6</c:v>
                </c:pt>
                <c:pt idx="1995">
                  <c:v>0.32</c:v>
                </c:pt>
                <c:pt idx="1996">
                  <c:v>0.48</c:v>
                </c:pt>
                <c:pt idx="1997">
                  <c:v>0.2</c:v>
                </c:pt>
                <c:pt idx="1998">
                  <c:v>0.48</c:v>
                </c:pt>
                <c:pt idx="1999">
                  <c:v>0.48</c:v>
                </c:pt>
                <c:pt idx="2000">
                  <c:v>0.48</c:v>
                </c:pt>
                <c:pt idx="2001">
                  <c:v>0.32</c:v>
                </c:pt>
                <c:pt idx="2002">
                  <c:v>0.28000000000000003</c:v>
                </c:pt>
                <c:pt idx="2003">
                  <c:v>0.16</c:v>
                </c:pt>
                <c:pt idx="2004">
                  <c:v>0.4</c:v>
                </c:pt>
                <c:pt idx="2005">
                  <c:v>0.48</c:v>
                </c:pt>
                <c:pt idx="2006">
                  <c:v>0.24</c:v>
                </c:pt>
                <c:pt idx="2007">
                  <c:v>0.36</c:v>
                </c:pt>
                <c:pt idx="2008">
                  <c:v>0.56000000000000005</c:v>
                </c:pt>
                <c:pt idx="2009">
                  <c:v>0.24</c:v>
                </c:pt>
                <c:pt idx="2010">
                  <c:v>0.36</c:v>
                </c:pt>
                <c:pt idx="2011">
                  <c:v>0.4</c:v>
                </c:pt>
                <c:pt idx="2012">
                  <c:v>0.4</c:v>
                </c:pt>
                <c:pt idx="2013">
                  <c:v>0.32</c:v>
                </c:pt>
                <c:pt idx="2014">
                  <c:v>0.28000000000000003</c:v>
                </c:pt>
                <c:pt idx="2015">
                  <c:v>0.2</c:v>
                </c:pt>
                <c:pt idx="2016">
                  <c:v>0.16</c:v>
                </c:pt>
                <c:pt idx="2017">
                  <c:v>0.48</c:v>
                </c:pt>
                <c:pt idx="2018">
                  <c:v>0.2</c:v>
                </c:pt>
                <c:pt idx="2019">
                  <c:v>0.2</c:v>
                </c:pt>
                <c:pt idx="2020">
                  <c:v>0.32</c:v>
                </c:pt>
                <c:pt idx="2021">
                  <c:v>0.32</c:v>
                </c:pt>
                <c:pt idx="2022">
                  <c:v>0.52</c:v>
                </c:pt>
                <c:pt idx="2023">
                  <c:v>0.44</c:v>
                </c:pt>
                <c:pt idx="2024">
                  <c:v>0.2</c:v>
                </c:pt>
                <c:pt idx="2025">
                  <c:v>0.16</c:v>
                </c:pt>
                <c:pt idx="2026">
                  <c:v>0.24</c:v>
                </c:pt>
                <c:pt idx="2027">
                  <c:v>0.44</c:v>
                </c:pt>
                <c:pt idx="2028">
                  <c:v>0.36</c:v>
                </c:pt>
                <c:pt idx="2029">
                  <c:v>0.28000000000000003</c:v>
                </c:pt>
                <c:pt idx="2030">
                  <c:v>0.24</c:v>
                </c:pt>
                <c:pt idx="2031">
                  <c:v>0.64</c:v>
                </c:pt>
                <c:pt idx="2032">
                  <c:v>0.2</c:v>
                </c:pt>
                <c:pt idx="2033">
                  <c:v>0.6</c:v>
                </c:pt>
                <c:pt idx="2034">
                  <c:v>0.28000000000000003</c:v>
                </c:pt>
                <c:pt idx="2035">
                  <c:v>0.32</c:v>
                </c:pt>
                <c:pt idx="2036">
                  <c:v>0.24</c:v>
                </c:pt>
                <c:pt idx="2037">
                  <c:v>0.36</c:v>
                </c:pt>
                <c:pt idx="2038">
                  <c:v>0.48</c:v>
                </c:pt>
                <c:pt idx="2039">
                  <c:v>0.36</c:v>
                </c:pt>
                <c:pt idx="2040">
                  <c:v>0.36</c:v>
                </c:pt>
                <c:pt idx="2041">
                  <c:v>0.36</c:v>
                </c:pt>
                <c:pt idx="2042">
                  <c:v>0.44</c:v>
                </c:pt>
                <c:pt idx="2043">
                  <c:v>0.28000000000000003</c:v>
                </c:pt>
                <c:pt idx="2044">
                  <c:v>0.4</c:v>
                </c:pt>
                <c:pt idx="2045">
                  <c:v>0.32</c:v>
                </c:pt>
                <c:pt idx="2046">
                  <c:v>0.4</c:v>
                </c:pt>
                <c:pt idx="2047">
                  <c:v>0.28000000000000003</c:v>
                </c:pt>
                <c:pt idx="2048">
                  <c:v>0.4</c:v>
                </c:pt>
                <c:pt idx="2049">
                  <c:v>0.24</c:v>
                </c:pt>
                <c:pt idx="2050">
                  <c:v>0.24</c:v>
                </c:pt>
                <c:pt idx="2051">
                  <c:v>0.24</c:v>
                </c:pt>
                <c:pt idx="2052">
                  <c:v>0.28000000000000003</c:v>
                </c:pt>
                <c:pt idx="2053">
                  <c:v>0.28000000000000003</c:v>
                </c:pt>
                <c:pt idx="2054">
                  <c:v>0.32</c:v>
                </c:pt>
                <c:pt idx="2055">
                  <c:v>0.24</c:v>
                </c:pt>
                <c:pt idx="2056">
                  <c:v>0.28000000000000003</c:v>
                </c:pt>
                <c:pt idx="2057">
                  <c:v>0.16</c:v>
                </c:pt>
                <c:pt idx="2058">
                  <c:v>0.32</c:v>
                </c:pt>
                <c:pt idx="2059">
                  <c:v>0.4</c:v>
                </c:pt>
                <c:pt idx="2060">
                  <c:v>0.28000000000000003</c:v>
                </c:pt>
                <c:pt idx="2061">
                  <c:v>0.24</c:v>
                </c:pt>
                <c:pt idx="2062">
                  <c:v>0.2</c:v>
                </c:pt>
                <c:pt idx="2063">
                  <c:v>0.16</c:v>
                </c:pt>
                <c:pt idx="2064">
                  <c:v>0.28000000000000003</c:v>
                </c:pt>
                <c:pt idx="2065">
                  <c:v>0.44</c:v>
                </c:pt>
                <c:pt idx="2066">
                  <c:v>0.36</c:v>
                </c:pt>
                <c:pt idx="2067">
                  <c:v>0.16</c:v>
                </c:pt>
                <c:pt idx="2068">
                  <c:v>0.28000000000000003</c:v>
                </c:pt>
                <c:pt idx="2069">
                  <c:v>0.32</c:v>
                </c:pt>
                <c:pt idx="2070">
                  <c:v>0.4</c:v>
                </c:pt>
                <c:pt idx="2071">
                  <c:v>0.28000000000000003</c:v>
                </c:pt>
                <c:pt idx="2072">
                  <c:v>0.28000000000000003</c:v>
                </c:pt>
                <c:pt idx="2073">
                  <c:v>0.32</c:v>
                </c:pt>
                <c:pt idx="2074">
                  <c:v>0.24</c:v>
                </c:pt>
                <c:pt idx="2075">
                  <c:v>0.24</c:v>
                </c:pt>
                <c:pt idx="2076">
                  <c:v>0.24</c:v>
                </c:pt>
                <c:pt idx="2077">
                  <c:v>0.2</c:v>
                </c:pt>
                <c:pt idx="2078">
                  <c:v>0.32</c:v>
                </c:pt>
                <c:pt idx="2079">
                  <c:v>0.32</c:v>
                </c:pt>
                <c:pt idx="2080">
                  <c:v>0.12</c:v>
                </c:pt>
                <c:pt idx="2081">
                  <c:v>0.12</c:v>
                </c:pt>
                <c:pt idx="2082">
                  <c:v>0.28000000000000003</c:v>
                </c:pt>
                <c:pt idx="2083">
                  <c:v>0.24</c:v>
                </c:pt>
                <c:pt idx="2084">
                  <c:v>0.48</c:v>
                </c:pt>
                <c:pt idx="2085">
                  <c:v>0.28000000000000003</c:v>
                </c:pt>
                <c:pt idx="2086">
                  <c:v>0.32</c:v>
                </c:pt>
                <c:pt idx="2087">
                  <c:v>0.28000000000000003</c:v>
                </c:pt>
                <c:pt idx="2088">
                  <c:v>0.4</c:v>
                </c:pt>
                <c:pt idx="2089">
                  <c:v>0.28000000000000003</c:v>
                </c:pt>
                <c:pt idx="2090">
                  <c:v>0.08</c:v>
                </c:pt>
                <c:pt idx="2091">
                  <c:v>0.2</c:v>
                </c:pt>
                <c:pt idx="2092">
                  <c:v>0.24</c:v>
                </c:pt>
                <c:pt idx="2093">
                  <c:v>0.12</c:v>
                </c:pt>
                <c:pt idx="2094">
                  <c:v>0.2</c:v>
                </c:pt>
                <c:pt idx="2095">
                  <c:v>0.28000000000000003</c:v>
                </c:pt>
                <c:pt idx="2096">
                  <c:v>0.44</c:v>
                </c:pt>
                <c:pt idx="2097">
                  <c:v>0.16</c:v>
                </c:pt>
                <c:pt idx="2098">
                  <c:v>0.48</c:v>
                </c:pt>
                <c:pt idx="2099">
                  <c:v>0.28000000000000003</c:v>
                </c:pt>
                <c:pt idx="2100">
                  <c:v>0.24</c:v>
                </c:pt>
                <c:pt idx="2101">
                  <c:v>0.36</c:v>
                </c:pt>
                <c:pt idx="2102">
                  <c:v>0.4</c:v>
                </c:pt>
                <c:pt idx="2103">
                  <c:v>0.12</c:v>
                </c:pt>
                <c:pt idx="2104">
                  <c:v>0.24</c:v>
                </c:pt>
                <c:pt idx="2105">
                  <c:v>0.24</c:v>
                </c:pt>
                <c:pt idx="2106">
                  <c:v>0.24</c:v>
                </c:pt>
                <c:pt idx="2107">
                  <c:v>0.24</c:v>
                </c:pt>
                <c:pt idx="2108">
                  <c:v>0.36</c:v>
                </c:pt>
                <c:pt idx="2109">
                  <c:v>0.56000000000000005</c:v>
                </c:pt>
                <c:pt idx="2110">
                  <c:v>0.24</c:v>
                </c:pt>
                <c:pt idx="2111">
                  <c:v>0.36</c:v>
                </c:pt>
                <c:pt idx="2112">
                  <c:v>0.2</c:v>
                </c:pt>
                <c:pt idx="2113">
                  <c:v>0.16</c:v>
                </c:pt>
                <c:pt idx="2114">
                  <c:v>0.32</c:v>
                </c:pt>
                <c:pt idx="2115">
                  <c:v>0.36</c:v>
                </c:pt>
                <c:pt idx="2116">
                  <c:v>0.32</c:v>
                </c:pt>
                <c:pt idx="2117">
                  <c:v>0.4</c:v>
                </c:pt>
                <c:pt idx="2118">
                  <c:v>0.2</c:v>
                </c:pt>
                <c:pt idx="2119">
                  <c:v>0.56000000000000005</c:v>
                </c:pt>
                <c:pt idx="2120">
                  <c:v>0.44</c:v>
                </c:pt>
                <c:pt idx="2121">
                  <c:v>0.12</c:v>
                </c:pt>
                <c:pt idx="2122">
                  <c:v>0.28000000000000003</c:v>
                </c:pt>
                <c:pt idx="2123">
                  <c:v>0.24</c:v>
                </c:pt>
                <c:pt idx="2124">
                  <c:v>0.16</c:v>
                </c:pt>
                <c:pt idx="2125">
                  <c:v>0.32</c:v>
                </c:pt>
                <c:pt idx="2126">
                  <c:v>0.52</c:v>
                </c:pt>
                <c:pt idx="2127">
                  <c:v>0.24</c:v>
                </c:pt>
                <c:pt idx="2128">
                  <c:v>0.16</c:v>
                </c:pt>
                <c:pt idx="2129">
                  <c:v>0.28000000000000003</c:v>
                </c:pt>
                <c:pt idx="2130">
                  <c:v>0.4</c:v>
                </c:pt>
                <c:pt idx="2131">
                  <c:v>0.2</c:v>
                </c:pt>
                <c:pt idx="2132">
                  <c:v>0.32</c:v>
                </c:pt>
                <c:pt idx="2133">
                  <c:v>0.4</c:v>
                </c:pt>
                <c:pt idx="2134">
                  <c:v>0.24</c:v>
                </c:pt>
                <c:pt idx="2135">
                  <c:v>0.48</c:v>
                </c:pt>
                <c:pt idx="2136">
                  <c:v>0.24</c:v>
                </c:pt>
                <c:pt idx="2137">
                  <c:v>0.32</c:v>
                </c:pt>
                <c:pt idx="2138">
                  <c:v>0.68</c:v>
                </c:pt>
                <c:pt idx="2139">
                  <c:v>0.16</c:v>
                </c:pt>
                <c:pt idx="2140">
                  <c:v>0.28000000000000003</c:v>
                </c:pt>
                <c:pt idx="2141">
                  <c:v>0.16</c:v>
                </c:pt>
                <c:pt idx="2142">
                  <c:v>0.24</c:v>
                </c:pt>
                <c:pt idx="2143">
                  <c:v>0.2</c:v>
                </c:pt>
                <c:pt idx="2144">
                  <c:v>0.36</c:v>
                </c:pt>
                <c:pt idx="2145">
                  <c:v>0.28000000000000003</c:v>
                </c:pt>
                <c:pt idx="2146">
                  <c:v>0.24</c:v>
                </c:pt>
                <c:pt idx="2147">
                  <c:v>0.4</c:v>
                </c:pt>
                <c:pt idx="2148">
                  <c:v>0.28000000000000003</c:v>
                </c:pt>
                <c:pt idx="2149">
                  <c:v>0.44</c:v>
                </c:pt>
                <c:pt idx="2150">
                  <c:v>0.28000000000000003</c:v>
                </c:pt>
                <c:pt idx="2151">
                  <c:v>0.36</c:v>
                </c:pt>
                <c:pt idx="2152">
                  <c:v>0.28000000000000003</c:v>
                </c:pt>
                <c:pt idx="2153">
                  <c:v>0.44</c:v>
                </c:pt>
                <c:pt idx="2154">
                  <c:v>0.44</c:v>
                </c:pt>
                <c:pt idx="2155">
                  <c:v>0.32</c:v>
                </c:pt>
                <c:pt idx="2156">
                  <c:v>0.28000000000000003</c:v>
                </c:pt>
                <c:pt idx="2157">
                  <c:v>0.2</c:v>
                </c:pt>
                <c:pt idx="2158">
                  <c:v>0.32</c:v>
                </c:pt>
                <c:pt idx="2159">
                  <c:v>0.2</c:v>
                </c:pt>
                <c:pt idx="2160">
                  <c:v>0.08</c:v>
                </c:pt>
                <c:pt idx="2161">
                  <c:v>0.24</c:v>
                </c:pt>
                <c:pt idx="2162">
                  <c:v>0.44</c:v>
                </c:pt>
                <c:pt idx="2163">
                  <c:v>0.64</c:v>
                </c:pt>
                <c:pt idx="2164">
                  <c:v>0.48</c:v>
                </c:pt>
                <c:pt idx="2165">
                  <c:v>0.32</c:v>
                </c:pt>
                <c:pt idx="2166">
                  <c:v>0.2</c:v>
                </c:pt>
                <c:pt idx="2167">
                  <c:v>0.32</c:v>
                </c:pt>
                <c:pt idx="2168">
                  <c:v>0.36</c:v>
                </c:pt>
                <c:pt idx="2169">
                  <c:v>0.2</c:v>
                </c:pt>
                <c:pt idx="2170">
                  <c:v>0.28000000000000003</c:v>
                </c:pt>
                <c:pt idx="2171">
                  <c:v>0.2</c:v>
                </c:pt>
                <c:pt idx="2172">
                  <c:v>0.44</c:v>
                </c:pt>
                <c:pt idx="2173">
                  <c:v>0.36</c:v>
                </c:pt>
                <c:pt idx="2174">
                  <c:v>0.4</c:v>
                </c:pt>
                <c:pt idx="2175">
                  <c:v>0.2</c:v>
                </c:pt>
                <c:pt idx="2176">
                  <c:v>0.28000000000000003</c:v>
                </c:pt>
                <c:pt idx="2177">
                  <c:v>0.36</c:v>
                </c:pt>
                <c:pt idx="2178">
                  <c:v>0.56000000000000005</c:v>
                </c:pt>
                <c:pt idx="2179">
                  <c:v>0.6</c:v>
                </c:pt>
                <c:pt idx="2180">
                  <c:v>0.28000000000000003</c:v>
                </c:pt>
                <c:pt idx="2181">
                  <c:v>0.44</c:v>
                </c:pt>
                <c:pt idx="2182">
                  <c:v>0.24</c:v>
                </c:pt>
                <c:pt idx="2183">
                  <c:v>0.28000000000000003</c:v>
                </c:pt>
                <c:pt idx="2184">
                  <c:v>0.48</c:v>
                </c:pt>
                <c:pt idx="2185">
                  <c:v>0.2</c:v>
                </c:pt>
                <c:pt idx="2186">
                  <c:v>0.48</c:v>
                </c:pt>
                <c:pt idx="2187">
                  <c:v>0.44</c:v>
                </c:pt>
                <c:pt idx="2188">
                  <c:v>0.52</c:v>
                </c:pt>
                <c:pt idx="2189">
                  <c:v>0.44</c:v>
                </c:pt>
                <c:pt idx="2190">
                  <c:v>0.28000000000000003</c:v>
                </c:pt>
                <c:pt idx="2191">
                  <c:v>0.24</c:v>
                </c:pt>
                <c:pt idx="2192">
                  <c:v>0.2</c:v>
                </c:pt>
                <c:pt idx="2193">
                  <c:v>0.48</c:v>
                </c:pt>
                <c:pt idx="2194">
                  <c:v>0.32</c:v>
                </c:pt>
                <c:pt idx="2195">
                  <c:v>0.52</c:v>
                </c:pt>
                <c:pt idx="2196">
                  <c:v>0.4</c:v>
                </c:pt>
                <c:pt idx="2197">
                  <c:v>0.24</c:v>
                </c:pt>
                <c:pt idx="2198">
                  <c:v>0.28000000000000003</c:v>
                </c:pt>
                <c:pt idx="2199">
                  <c:v>0.2</c:v>
                </c:pt>
                <c:pt idx="2200">
                  <c:v>0.36</c:v>
                </c:pt>
                <c:pt idx="2201">
                  <c:v>0.2</c:v>
                </c:pt>
                <c:pt idx="2202">
                  <c:v>0.16</c:v>
                </c:pt>
                <c:pt idx="2203">
                  <c:v>0.32</c:v>
                </c:pt>
                <c:pt idx="2204">
                  <c:v>0.24</c:v>
                </c:pt>
                <c:pt idx="2205">
                  <c:v>0.28000000000000003</c:v>
                </c:pt>
                <c:pt idx="2206">
                  <c:v>0.48</c:v>
                </c:pt>
                <c:pt idx="2207">
                  <c:v>0.76</c:v>
                </c:pt>
                <c:pt idx="2208">
                  <c:v>0.4</c:v>
                </c:pt>
                <c:pt idx="2209">
                  <c:v>0.2</c:v>
                </c:pt>
                <c:pt idx="2210">
                  <c:v>0.32</c:v>
                </c:pt>
                <c:pt idx="2211">
                  <c:v>0.6</c:v>
                </c:pt>
                <c:pt idx="2212">
                  <c:v>0.44</c:v>
                </c:pt>
                <c:pt idx="2213">
                  <c:v>0.6</c:v>
                </c:pt>
                <c:pt idx="2214">
                  <c:v>0.52</c:v>
                </c:pt>
                <c:pt idx="2215">
                  <c:v>0.48</c:v>
                </c:pt>
                <c:pt idx="2216">
                  <c:v>0.48</c:v>
                </c:pt>
                <c:pt idx="2217">
                  <c:v>0.36</c:v>
                </c:pt>
                <c:pt idx="2218">
                  <c:v>0.32</c:v>
                </c:pt>
                <c:pt idx="2219">
                  <c:v>0.48</c:v>
                </c:pt>
                <c:pt idx="2220">
                  <c:v>0.44</c:v>
                </c:pt>
                <c:pt idx="2221">
                  <c:v>0.44</c:v>
                </c:pt>
                <c:pt idx="2222">
                  <c:v>0.32</c:v>
                </c:pt>
                <c:pt idx="2223">
                  <c:v>0.4</c:v>
                </c:pt>
                <c:pt idx="2224">
                  <c:v>0.16</c:v>
                </c:pt>
                <c:pt idx="2225">
                  <c:v>0.32</c:v>
                </c:pt>
                <c:pt idx="2226">
                  <c:v>0.6</c:v>
                </c:pt>
                <c:pt idx="2227">
                  <c:v>0.28000000000000003</c:v>
                </c:pt>
                <c:pt idx="2228">
                  <c:v>0.48</c:v>
                </c:pt>
                <c:pt idx="2229">
                  <c:v>0.64</c:v>
                </c:pt>
                <c:pt idx="2230">
                  <c:v>0.28000000000000003</c:v>
                </c:pt>
                <c:pt idx="2231">
                  <c:v>0.4</c:v>
                </c:pt>
                <c:pt idx="2232">
                  <c:v>0.56000000000000005</c:v>
                </c:pt>
                <c:pt idx="2233">
                  <c:v>0.32</c:v>
                </c:pt>
                <c:pt idx="2234">
                  <c:v>0.4</c:v>
                </c:pt>
                <c:pt idx="2235">
                  <c:v>0.4</c:v>
                </c:pt>
                <c:pt idx="2236">
                  <c:v>0.28000000000000003</c:v>
                </c:pt>
                <c:pt idx="2237">
                  <c:v>0.36</c:v>
                </c:pt>
                <c:pt idx="2238">
                  <c:v>0.2</c:v>
                </c:pt>
                <c:pt idx="2239">
                  <c:v>0.64</c:v>
                </c:pt>
                <c:pt idx="2240">
                  <c:v>0.44</c:v>
                </c:pt>
                <c:pt idx="2241">
                  <c:v>0.28000000000000003</c:v>
                </c:pt>
                <c:pt idx="2242">
                  <c:v>0.44</c:v>
                </c:pt>
                <c:pt idx="2243">
                  <c:v>0.48</c:v>
                </c:pt>
                <c:pt idx="2244">
                  <c:v>0.56000000000000005</c:v>
                </c:pt>
                <c:pt idx="2245">
                  <c:v>0.24</c:v>
                </c:pt>
                <c:pt idx="2246">
                  <c:v>0.48</c:v>
                </c:pt>
                <c:pt idx="2247">
                  <c:v>0.48</c:v>
                </c:pt>
                <c:pt idx="2248">
                  <c:v>0.44</c:v>
                </c:pt>
                <c:pt idx="2249">
                  <c:v>0.32</c:v>
                </c:pt>
                <c:pt idx="2250">
                  <c:v>0.4</c:v>
                </c:pt>
                <c:pt idx="2251">
                  <c:v>0.24</c:v>
                </c:pt>
                <c:pt idx="2252">
                  <c:v>0.24</c:v>
                </c:pt>
                <c:pt idx="2253">
                  <c:v>0.52</c:v>
                </c:pt>
                <c:pt idx="2254">
                  <c:v>0.4</c:v>
                </c:pt>
                <c:pt idx="2255">
                  <c:v>0.48</c:v>
                </c:pt>
                <c:pt idx="2256">
                  <c:v>0.44</c:v>
                </c:pt>
                <c:pt idx="2257">
                  <c:v>0.48</c:v>
                </c:pt>
                <c:pt idx="2258">
                  <c:v>0.32</c:v>
                </c:pt>
                <c:pt idx="2259">
                  <c:v>0.52</c:v>
                </c:pt>
                <c:pt idx="2260">
                  <c:v>0.32</c:v>
                </c:pt>
                <c:pt idx="2261">
                  <c:v>0.56000000000000005</c:v>
                </c:pt>
                <c:pt idx="2262">
                  <c:v>0.24</c:v>
                </c:pt>
                <c:pt idx="2263">
                  <c:v>0.48</c:v>
                </c:pt>
                <c:pt idx="2264">
                  <c:v>0.56000000000000005</c:v>
                </c:pt>
                <c:pt idx="2265">
                  <c:v>0.28000000000000003</c:v>
                </c:pt>
                <c:pt idx="2266">
                  <c:v>0.32</c:v>
                </c:pt>
                <c:pt idx="2267">
                  <c:v>0.56000000000000005</c:v>
                </c:pt>
                <c:pt idx="2268">
                  <c:v>0.56000000000000005</c:v>
                </c:pt>
                <c:pt idx="2269">
                  <c:v>0.32</c:v>
                </c:pt>
                <c:pt idx="2270">
                  <c:v>0.36</c:v>
                </c:pt>
                <c:pt idx="2271">
                  <c:v>0.6</c:v>
                </c:pt>
                <c:pt idx="2272">
                  <c:v>0.32</c:v>
                </c:pt>
                <c:pt idx="2273">
                  <c:v>0.56000000000000005</c:v>
                </c:pt>
                <c:pt idx="2274">
                  <c:v>0.44</c:v>
                </c:pt>
                <c:pt idx="2275">
                  <c:v>0.56000000000000005</c:v>
                </c:pt>
                <c:pt idx="2276">
                  <c:v>0.44</c:v>
                </c:pt>
                <c:pt idx="2277">
                  <c:v>0.36</c:v>
                </c:pt>
                <c:pt idx="2278">
                  <c:v>0.44</c:v>
                </c:pt>
                <c:pt idx="2279">
                  <c:v>0.2</c:v>
                </c:pt>
                <c:pt idx="2280">
                  <c:v>0.4</c:v>
                </c:pt>
                <c:pt idx="2281">
                  <c:v>0.44</c:v>
                </c:pt>
                <c:pt idx="2282">
                  <c:v>0.48</c:v>
                </c:pt>
                <c:pt idx="2283">
                  <c:v>0.6</c:v>
                </c:pt>
                <c:pt idx="2284">
                  <c:v>0.6</c:v>
                </c:pt>
                <c:pt idx="2285">
                  <c:v>0.28000000000000003</c:v>
                </c:pt>
                <c:pt idx="2286">
                  <c:v>0.2</c:v>
                </c:pt>
                <c:pt idx="2287">
                  <c:v>0.24</c:v>
                </c:pt>
                <c:pt idx="2288">
                  <c:v>0.64</c:v>
                </c:pt>
                <c:pt idx="2289">
                  <c:v>0.36</c:v>
                </c:pt>
                <c:pt idx="2290">
                  <c:v>0.4</c:v>
                </c:pt>
                <c:pt idx="2291">
                  <c:v>0.84</c:v>
                </c:pt>
                <c:pt idx="2292">
                  <c:v>0.48</c:v>
                </c:pt>
                <c:pt idx="2293">
                  <c:v>0.48</c:v>
                </c:pt>
                <c:pt idx="2294">
                  <c:v>0.24</c:v>
                </c:pt>
                <c:pt idx="2295">
                  <c:v>0.2</c:v>
                </c:pt>
                <c:pt idx="2296">
                  <c:v>0.32</c:v>
                </c:pt>
                <c:pt idx="2297">
                  <c:v>0.56000000000000005</c:v>
                </c:pt>
                <c:pt idx="2298">
                  <c:v>0.32</c:v>
                </c:pt>
                <c:pt idx="2299">
                  <c:v>0.64</c:v>
                </c:pt>
                <c:pt idx="2300">
                  <c:v>0.64</c:v>
                </c:pt>
                <c:pt idx="2301">
                  <c:v>0.56000000000000005</c:v>
                </c:pt>
                <c:pt idx="2302">
                  <c:v>0.28000000000000003</c:v>
                </c:pt>
                <c:pt idx="2303">
                  <c:v>0.52</c:v>
                </c:pt>
                <c:pt idx="2304">
                  <c:v>0.36</c:v>
                </c:pt>
                <c:pt idx="2305">
                  <c:v>0.24</c:v>
                </c:pt>
                <c:pt idx="2306">
                  <c:v>0.48</c:v>
                </c:pt>
                <c:pt idx="2307">
                  <c:v>0.36</c:v>
                </c:pt>
                <c:pt idx="2308">
                  <c:v>0.56000000000000005</c:v>
                </c:pt>
                <c:pt idx="2309">
                  <c:v>0.36</c:v>
                </c:pt>
                <c:pt idx="2310">
                  <c:v>0.36</c:v>
                </c:pt>
                <c:pt idx="2311">
                  <c:v>0.32</c:v>
                </c:pt>
                <c:pt idx="2312">
                  <c:v>0.32</c:v>
                </c:pt>
                <c:pt idx="2313">
                  <c:v>0.48</c:v>
                </c:pt>
                <c:pt idx="2314">
                  <c:v>0.24</c:v>
                </c:pt>
                <c:pt idx="2315">
                  <c:v>0.36</c:v>
                </c:pt>
                <c:pt idx="2316">
                  <c:v>0.48</c:v>
                </c:pt>
                <c:pt idx="2317">
                  <c:v>0.52</c:v>
                </c:pt>
                <c:pt idx="2318">
                  <c:v>0.48</c:v>
                </c:pt>
                <c:pt idx="2319">
                  <c:v>0.4</c:v>
                </c:pt>
                <c:pt idx="2320">
                  <c:v>0.56000000000000005</c:v>
                </c:pt>
                <c:pt idx="2321">
                  <c:v>0.4</c:v>
                </c:pt>
                <c:pt idx="2322">
                  <c:v>0.36</c:v>
                </c:pt>
                <c:pt idx="2323">
                  <c:v>0.36</c:v>
                </c:pt>
                <c:pt idx="2324">
                  <c:v>0.44</c:v>
                </c:pt>
                <c:pt idx="2325">
                  <c:v>0.36</c:v>
                </c:pt>
                <c:pt idx="2326">
                  <c:v>0.36</c:v>
                </c:pt>
                <c:pt idx="2327">
                  <c:v>0.36</c:v>
                </c:pt>
                <c:pt idx="2328">
                  <c:v>0.28000000000000003</c:v>
                </c:pt>
                <c:pt idx="2329">
                  <c:v>0.56000000000000005</c:v>
                </c:pt>
                <c:pt idx="2330">
                  <c:v>0.44</c:v>
                </c:pt>
                <c:pt idx="2331">
                  <c:v>0.08</c:v>
                </c:pt>
                <c:pt idx="2332">
                  <c:v>0.32</c:v>
                </c:pt>
                <c:pt idx="2333">
                  <c:v>0.24</c:v>
                </c:pt>
                <c:pt idx="2334">
                  <c:v>0.44</c:v>
                </c:pt>
                <c:pt idx="2335">
                  <c:v>0.48</c:v>
                </c:pt>
                <c:pt idx="2336">
                  <c:v>0.52</c:v>
                </c:pt>
                <c:pt idx="2337">
                  <c:v>0.36</c:v>
                </c:pt>
                <c:pt idx="2338">
                  <c:v>0.36</c:v>
                </c:pt>
                <c:pt idx="2339">
                  <c:v>0.28000000000000003</c:v>
                </c:pt>
                <c:pt idx="2340">
                  <c:v>0.32</c:v>
                </c:pt>
                <c:pt idx="2341">
                  <c:v>0.48</c:v>
                </c:pt>
                <c:pt idx="2342">
                  <c:v>0.48</c:v>
                </c:pt>
                <c:pt idx="2343">
                  <c:v>0.4</c:v>
                </c:pt>
                <c:pt idx="2344">
                  <c:v>0.44</c:v>
                </c:pt>
                <c:pt idx="2345">
                  <c:v>0.24</c:v>
                </c:pt>
                <c:pt idx="2346">
                  <c:v>0.4</c:v>
                </c:pt>
                <c:pt idx="2347">
                  <c:v>0.4</c:v>
                </c:pt>
                <c:pt idx="2348">
                  <c:v>0.68</c:v>
                </c:pt>
                <c:pt idx="2349">
                  <c:v>0.44</c:v>
                </c:pt>
                <c:pt idx="2350">
                  <c:v>0.32</c:v>
                </c:pt>
                <c:pt idx="2351">
                  <c:v>0.16</c:v>
                </c:pt>
                <c:pt idx="2352">
                  <c:v>0.52</c:v>
                </c:pt>
                <c:pt idx="2353">
                  <c:v>0.32</c:v>
                </c:pt>
                <c:pt idx="2354">
                  <c:v>0.4</c:v>
                </c:pt>
                <c:pt idx="2355">
                  <c:v>0.52</c:v>
                </c:pt>
                <c:pt idx="2356">
                  <c:v>0.24</c:v>
                </c:pt>
                <c:pt idx="2357">
                  <c:v>0.4</c:v>
                </c:pt>
                <c:pt idx="2358">
                  <c:v>0.32</c:v>
                </c:pt>
                <c:pt idx="2359">
                  <c:v>0.32</c:v>
                </c:pt>
                <c:pt idx="2360">
                  <c:v>0.32</c:v>
                </c:pt>
                <c:pt idx="2361">
                  <c:v>0.44</c:v>
                </c:pt>
                <c:pt idx="2362">
                  <c:v>0.28000000000000003</c:v>
                </c:pt>
                <c:pt idx="2363">
                  <c:v>0.4</c:v>
                </c:pt>
                <c:pt idx="2364">
                  <c:v>0.4</c:v>
                </c:pt>
                <c:pt idx="2365">
                  <c:v>0.64</c:v>
                </c:pt>
                <c:pt idx="2366">
                  <c:v>0.4</c:v>
                </c:pt>
                <c:pt idx="2367">
                  <c:v>0.16</c:v>
                </c:pt>
                <c:pt idx="2368">
                  <c:v>0.28000000000000003</c:v>
                </c:pt>
                <c:pt idx="2369">
                  <c:v>0.36</c:v>
                </c:pt>
                <c:pt idx="2370">
                  <c:v>0.44</c:v>
                </c:pt>
                <c:pt idx="2371">
                  <c:v>0.68</c:v>
                </c:pt>
                <c:pt idx="2372">
                  <c:v>0.4</c:v>
                </c:pt>
                <c:pt idx="2373">
                  <c:v>0.4</c:v>
                </c:pt>
                <c:pt idx="2374">
                  <c:v>0.44</c:v>
                </c:pt>
                <c:pt idx="2375">
                  <c:v>0.28000000000000003</c:v>
                </c:pt>
                <c:pt idx="2376">
                  <c:v>0.48</c:v>
                </c:pt>
                <c:pt idx="2377">
                  <c:v>0.24</c:v>
                </c:pt>
                <c:pt idx="2378">
                  <c:v>0.36</c:v>
                </c:pt>
                <c:pt idx="2379">
                  <c:v>0.48</c:v>
                </c:pt>
                <c:pt idx="2380">
                  <c:v>0.24</c:v>
                </c:pt>
                <c:pt idx="2381">
                  <c:v>0.64</c:v>
                </c:pt>
                <c:pt idx="2382">
                  <c:v>0.4</c:v>
                </c:pt>
                <c:pt idx="2383">
                  <c:v>0.24</c:v>
                </c:pt>
                <c:pt idx="2384">
                  <c:v>0.68</c:v>
                </c:pt>
                <c:pt idx="2385">
                  <c:v>0.36</c:v>
                </c:pt>
                <c:pt idx="2386">
                  <c:v>0.4</c:v>
                </c:pt>
                <c:pt idx="2387">
                  <c:v>0.4</c:v>
                </c:pt>
                <c:pt idx="2388">
                  <c:v>0.44</c:v>
                </c:pt>
                <c:pt idx="2389">
                  <c:v>0.52</c:v>
                </c:pt>
                <c:pt idx="2390">
                  <c:v>0.4</c:v>
                </c:pt>
                <c:pt idx="2391">
                  <c:v>0.52</c:v>
                </c:pt>
                <c:pt idx="2392">
                  <c:v>0.6</c:v>
                </c:pt>
                <c:pt idx="2393">
                  <c:v>0.12</c:v>
                </c:pt>
                <c:pt idx="2394">
                  <c:v>0.48</c:v>
                </c:pt>
                <c:pt idx="2395">
                  <c:v>0.28000000000000003</c:v>
                </c:pt>
                <c:pt idx="2396">
                  <c:v>0.32</c:v>
                </c:pt>
                <c:pt idx="2397">
                  <c:v>0.2</c:v>
                </c:pt>
                <c:pt idx="2398">
                  <c:v>0.4</c:v>
                </c:pt>
                <c:pt idx="2399">
                  <c:v>0.2</c:v>
                </c:pt>
                <c:pt idx="2400">
                  <c:v>0.24</c:v>
                </c:pt>
                <c:pt idx="2401">
                  <c:v>0.36</c:v>
                </c:pt>
                <c:pt idx="2402">
                  <c:v>0.48</c:v>
                </c:pt>
                <c:pt idx="2403">
                  <c:v>0.32</c:v>
                </c:pt>
                <c:pt idx="2404">
                  <c:v>0.44</c:v>
                </c:pt>
                <c:pt idx="2405">
                  <c:v>0.48</c:v>
                </c:pt>
                <c:pt idx="2406">
                  <c:v>0.28000000000000003</c:v>
                </c:pt>
                <c:pt idx="2407">
                  <c:v>0.4</c:v>
                </c:pt>
                <c:pt idx="2408">
                  <c:v>0.4</c:v>
                </c:pt>
                <c:pt idx="2409">
                  <c:v>0.28000000000000003</c:v>
                </c:pt>
                <c:pt idx="2410">
                  <c:v>0.28000000000000003</c:v>
                </c:pt>
                <c:pt idx="2411">
                  <c:v>0.32</c:v>
                </c:pt>
                <c:pt idx="2412">
                  <c:v>0.2</c:v>
                </c:pt>
                <c:pt idx="2413">
                  <c:v>0.32</c:v>
                </c:pt>
                <c:pt idx="2414">
                  <c:v>0.32</c:v>
                </c:pt>
                <c:pt idx="2415">
                  <c:v>0.36</c:v>
                </c:pt>
                <c:pt idx="2416">
                  <c:v>0.4</c:v>
                </c:pt>
                <c:pt idx="2417">
                  <c:v>0.64</c:v>
                </c:pt>
                <c:pt idx="2418">
                  <c:v>0.24</c:v>
                </c:pt>
                <c:pt idx="2419">
                  <c:v>0.16</c:v>
                </c:pt>
                <c:pt idx="2420">
                  <c:v>0.2</c:v>
                </c:pt>
                <c:pt idx="2421">
                  <c:v>0.36</c:v>
                </c:pt>
                <c:pt idx="2422">
                  <c:v>0.36</c:v>
                </c:pt>
                <c:pt idx="2423">
                  <c:v>0.4</c:v>
                </c:pt>
                <c:pt idx="2424">
                  <c:v>0.2</c:v>
                </c:pt>
                <c:pt idx="2425">
                  <c:v>0.2</c:v>
                </c:pt>
                <c:pt idx="2426">
                  <c:v>0.64</c:v>
                </c:pt>
                <c:pt idx="2427">
                  <c:v>0.4</c:v>
                </c:pt>
                <c:pt idx="2428">
                  <c:v>0.24</c:v>
                </c:pt>
                <c:pt idx="2429">
                  <c:v>0.4</c:v>
                </c:pt>
                <c:pt idx="2430">
                  <c:v>0.48</c:v>
                </c:pt>
                <c:pt idx="2431">
                  <c:v>0.48</c:v>
                </c:pt>
                <c:pt idx="2432">
                  <c:v>0.4</c:v>
                </c:pt>
                <c:pt idx="2433">
                  <c:v>0.4</c:v>
                </c:pt>
                <c:pt idx="2434">
                  <c:v>0.28000000000000003</c:v>
                </c:pt>
                <c:pt idx="2435">
                  <c:v>0.36</c:v>
                </c:pt>
                <c:pt idx="2436">
                  <c:v>0.36</c:v>
                </c:pt>
                <c:pt idx="2437">
                  <c:v>0.24</c:v>
                </c:pt>
                <c:pt idx="2438">
                  <c:v>0.28000000000000003</c:v>
                </c:pt>
                <c:pt idx="2439">
                  <c:v>0.4</c:v>
                </c:pt>
                <c:pt idx="2440">
                  <c:v>0.56000000000000005</c:v>
                </c:pt>
                <c:pt idx="2441">
                  <c:v>0.32</c:v>
                </c:pt>
                <c:pt idx="2442">
                  <c:v>0.36</c:v>
                </c:pt>
                <c:pt idx="2443">
                  <c:v>0.44</c:v>
                </c:pt>
                <c:pt idx="2444">
                  <c:v>0.28000000000000003</c:v>
                </c:pt>
                <c:pt idx="2445">
                  <c:v>0.4</c:v>
                </c:pt>
                <c:pt idx="2446">
                  <c:v>0.28000000000000003</c:v>
                </c:pt>
                <c:pt idx="2447">
                  <c:v>0.32</c:v>
                </c:pt>
                <c:pt idx="2448">
                  <c:v>0.44</c:v>
                </c:pt>
                <c:pt idx="2449">
                  <c:v>0.32</c:v>
                </c:pt>
                <c:pt idx="2450">
                  <c:v>0.28000000000000003</c:v>
                </c:pt>
                <c:pt idx="2451">
                  <c:v>0.36</c:v>
                </c:pt>
                <c:pt idx="2452">
                  <c:v>0.24</c:v>
                </c:pt>
                <c:pt idx="2453">
                  <c:v>0.28000000000000003</c:v>
                </c:pt>
                <c:pt idx="2454">
                  <c:v>0.44</c:v>
                </c:pt>
                <c:pt idx="2455">
                  <c:v>0.16</c:v>
                </c:pt>
                <c:pt idx="2456">
                  <c:v>0.28000000000000003</c:v>
                </c:pt>
                <c:pt idx="2457">
                  <c:v>0.36</c:v>
                </c:pt>
                <c:pt idx="2458">
                  <c:v>0.48</c:v>
                </c:pt>
                <c:pt idx="2459">
                  <c:v>0.36</c:v>
                </c:pt>
                <c:pt idx="2460">
                  <c:v>0.2</c:v>
                </c:pt>
                <c:pt idx="2461">
                  <c:v>0.28000000000000003</c:v>
                </c:pt>
                <c:pt idx="2462">
                  <c:v>0.28000000000000003</c:v>
                </c:pt>
                <c:pt idx="2463">
                  <c:v>0.4</c:v>
                </c:pt>
                <c:pt idx="2464">
                  <c:v>0.4</c:v>
                </c:pt>
                <c:pt idx="2465">
                  <c:v>0.4</c:v>
                </c:pt>
                <c:pt idx="2466">
                  <c:v>0.44</c:v>
                </c:pt>
                <c:pt idx="2467">
                  <c:v>0.24</c:v>
                </c:pt>
                <c:pt idx="2468">
                  <c:v>0.28000000000000003</c:v>
                </c:pt>
                <c:pt idx="2469">
                  <c:v>0.28000000000000003</c:v>
                </c:pt>
                <c:pt idx="2470">
                  <c:v>0.36</c:v>
                </c:pt>
                <c:pt idx="2471">
                  <c:v>0.32</c:v>
                </c:pt>
                <c:pt idx="2472">
                  <c:v>0.44</c:v>
                </c:pt>
                <c:pt idx="2473">
                  <c:v>0.28000000000000003</c:v>
                </c:pt>
                <c:pt idx="2474">
                  <c:v>0.48</c:v>
                </c:pt>
                <c:pt idx="2475">
                  <c:v>0.36</c:v>
                </c:pt>
                <c:pt idx="2476">
                  <c:v>0.12</c:v>
                </c:pt>
                <c:pt idx="2477">
                  <c:v>0.32</c:v>
                </c:pt>
                <c:pt idx="2478">
                  <c:v>0.6</c:v>
                </c:pt>
                <c:pt idx="2479">
                  <c:v>0.32</c:v>
                </c:pt>
                <c:pt idx="2480">
                  <c:v>0.36</c:v>
                </c:pt>
                <c:pt idx="2481">
                  <c:v>0.4</c:v>
                </c:pt>
                <c:pt idx="2482">
                  <c:v>0.36</c:v>
                </c:pt>
                <c:pt idx="2483">
                  <c:v>0.2</c:v>
                </c:pt>
                <c:pt idx="2484">
                  <c:v>0.32</c:v>
                </c:pt>
                <c:pt idx="2485">
                  <c:v>0.4</c:v>
                </c:pt>
                <c:pt idx="2486">
                  <c:v>0.28000000000000003</c:v>
                </c:pt>
                <c:pt idx="2487">
                  <c:v>0.36</c:v>
                </c:pt>
                <c:pt idx="2488">
                  <c:v>0.28000000000000003</c:v>
                </c:pt>
                <c:pt idx="2489">
                  <c:v>0.32</c:v>
                </c:pt>
                <c:pt idx="2490">
                  <c:v>0.16</c:v>
                </c:pt>
                <c:pt idx="2491">
                  <c:v>0.36</c:v>
                </c:pt>
                <c:pt idx="2492">
                  <c:v>0.52</c:v>
                </c:pt>
                <c:pt idx="2493">
                  <c:v>0.28000000000000003</c:v>
                </c:pt>
                <c:pt idx="2494">
                  <c:v>0.24</c:v>
                </c:pt>
                <c:pt idx="2495">
                  <c:v>0.24</c:v>
                </c:pt>
                <c:pt idx="2496">
                  <c:v>0.44</c:v>
                </c:pt>
                <c:pt idx="2497">
                  <c:v>0.16</c:v>
                </c:pt>
                <c:pt idx="2498">
                  <c:v>0.36</c:v>
                </c:pt>
                <c:pt idx="2499">
                  <c:v>0.48</c:v>
                </c:pt>
                <c:pt idx="2500">
                  <c:v>0.28000000000000003</c:v>
                </c:pt>
                <c:pt idx="2501">
                  <c:v>0.36</c:v>
                </c:pt>
                <c:pt idx="2502">
                  <c:v>0.28000000000000003</c:v>
                </c:pt>
                <c:pt idx="2503">
                  <c:v>0.32</c:v>
                </c:pt>
                <c:pt idx="2504">
                  <c:v>0.36</c:v>
                </c:pt>
                <c:pt idx="2505">
                  <c:v>0.28000000000000003</c:v>
                </c:pt>
                <c:pt idx="2506">
                  <c:v>0.32</c:v>
                </c:pt>
                <c:pt idx="2507">
                  <c:v>0.44</c:v>
                </c:pt>
                <c:pt idx="2508">
                  <c:v>0.36</c:v>
                </c:pt>
                <c:pt idx="2509">
                  <c:v>0.36</c:v>
                </c:pt>
                <c:pt idx="2510">
                  <c:v>0.56000000000000005</c:v>
                </c:pt>
                <c:pt idx="2511">
                  <c:v>0.32</c:v>
                </c:pt>
                <c:pt idx="2512">
                  <c:v>0.44</c:v>
                </c:pt>
                <c:pt idx="2513">
                  <c:v>0.28000000000000003</c:v>
                </c:pt>
                <c:pt idx="2514">
                  <c:v>0.28000000000000003</c:v>
                </c:pt>
                <c:pt idx="2515">
                  <c:v>0.68</c:v>
                </c:pt>
                <c:pt idx="2516">
                  <c:v>0.2</c:v>
                </c:pt>
                <c:pt idx="2517">
                  <c:v>0.36</c:v>
                </c:pt>
                <c:pt idx="2518">
                  <c:v>0.32</c:v>
                </c:pt>
                <c:pt idx="2519">
                  <c:v>0.36</c:v>
                </c:pt>
                <c:pt idx="2520">
                  <c:v>0.44</c:v>
                </c:pt>
                <c:pt idx="2521">
                  <c:v>0.48</c:v>
                </c:pt>
                <c:pt idx="2522">
                  <c:v>0.28000000000000003</c:v>
                </c:pt>
                <c:pt idx="2523">
                  <c:v>0.6</c:v>
                </c:pt>
                <c:pt idx="2524">
                  <c:v>0.32</c:v>
                </c:pt>
                <c:pt idx="2525">
                  <c:v>0.36</c:v>
                </c:pt>
                <c:pt idx="2526">
                  <c:v>0.32</c:v>
                </c:pt>
                <c:pt idx="2527">
                  <c:v>0.36</c:v>
                </c:pt>
                <c:pt idx="2528">
                  <c:v>0.28000000000000003</c:v>
                </c:pt>
                <c:pt idx="2529">
                  <c:v>0.4</c:v>
                </c:pt>
                <c:pt idx="2530">
                  <c:v>0.16</c:v>
                </c:pt>
                <c:pt idx="2531">
                  <c:v>0.28000000000000003</c:v>
                </c:pt>
                <c:pt idx="2532">
                  <c:v>0.28000000000000003</c:v>
                </c:pt>
                <c:pt idx="2533">
                  <c:v>0.48</c:v>
                </c:pt>
                <c:pt idx="2534">
                  <c:v>0.32</c:v>
                </c:pt>
                <c:pt idx="2535">
                  <c:v>0.32</c:v>
                </c:pt>
                <c:pt idx="2536">
                  <c:v>0.4</c:v>
                </c:pt>
                <c:pt idx="2537">
                  <c:v>0.2</c:v>
                </c:pt>
                <c:pt idx="2538">
                  <c:v>0.32</c:v>
                </c:pt>
                <c:pt idx="2539">
                  <c:v>0.4</c:v>
                </c:pt>
                <c:pt idx="2540">
                  <c:v>0.52</c:v>
                </c:pt>
                <c:pt idx="2541">
                  <c:v>0.28000000000000003</c:v>
                </c:pt>
                <c:pt idx="2542">
                  <c:v>0.4</c:v>
                </c:pt>
                <c:pt idx="2543">
                  <c:v>0.12</c:v>
                </c:pt>
                <c:pt idx="2544">
                  <c:v>0.32</c:v>
                </c:pt>
                <c:pt idx="2545">
                  <c:v>0.32</c:v>
                </c:pt>
                <c:pt idx="2546">
                  <c:v>0.2</c:v>
                </c:pt>
                <c:pt idx="2547">
                  <c:v>0.6</c:v>
                </c:pt>
                <c:pt idx="2548">
                  <c:v>0.24</c:v>
                </c:pt>
                <c:pt idx="2549">
                  <c:v>0.56000000000000005</c:v>
                </c:pt>
                <c:pt idx="2550">
                  <c:v>0.2</c:v>
                </c:pt>
                <c:pt idx="2551">
                  <c:v>0.32</c:v>
                </c:pt>
                <c:pt idx="2552">
                  <c:v>0.2</c:v>
                </c:pt>
                <c:pt idx="2553">
                  <c:v>0.4</c:v>
                </c:pt>
                <c:pt idx="2554">
                  <c:v>0.24</c:v>
                </c:pt>
                <c:pt idx="2555">
                  <c:v>0.24</c:v>
                </c:pt>
                <c:pt idx="2556">
                  <c:v>0.24</c:v>
                </c:pt>
                <c:pt idx="2557">
                  <c:v>0.32</c:v>
                </c:pt>
                <c:pt idx="2558">
                  <c:v>0.44</c:v>
                </c:pt>
                <c:pt idx="2559">
                  <c:v>0.2</c:v>
                </c:pt>
                <c:pt idx="2560">
                  <c:v>0.44</c:v>
                </c:pt>
                <c:pt idx="2561">
                  <c:v>0.36</c:v>
                </c:pt>
                <c:pt idx="2562">
                  <c:v>0.44</c:v>
                </c:pt>
                <c:pt idx="2563">
                  <c:v>0.32</c:v>
                </c:pt>
                <c:pt idx="2564">
                  <c:v>0.44</c:v>
                </c:pt>
                <c:pt idx="2565">
                  <c:v>0.32</c:v>
                </c:pt>
                <c:pt idx="2566">
                  <c:v>0.44</c:v>
                </c:pt>
                <c:pt idx="2567">
                  <c:v>0.16</c:v>
                </c:pt>
                <c:pt idx="2568">
                  <c:v>0.36</c:v>
                </c:pt>
                <c:pt idx="2569">
                  <c:v>0.28000000000000003</c:v>
                </c:pt>
                <c:pt idx="2570">
                  <c:v>0.24</c:v>
                </c:pt>
                <c:pt idx="2571">
                  <c:v>0.24</c:v>
                </c:pt>
                <c:pt idx="2572">
                  <c:v>0.44</c:v>
                </c:pt>
                <c:pt idx="2573">
                  <c:v>0.24</c:v>
                </c:pt>
                <c:pt idx="2574">
                  <c:v>0.36</c:v>
                </c:pt>
                <c:pt idx="2575">
                  <c:v>0.16</c:v>
                </c:pt>
                <c:pt idx="2576">
                  <c:v>0.4</c:v>
                </c:pt>
                <c:pt idx="2577">
                  <c:v>0.28000000000000003</c:v>
                </c:pt>
                <c:pt idx="2578">
                  <c:v>0.44</c:v>
                </c:pt>
                <c:pt idx="2579">
                  <c:v>0.24</c:v>
                </c:pt>
                <c:pt idx="2580">
                  <c:v>0.28000000000000003</c:v>
                </c:pt>
                <c:pt idx="2581">
                  <c:v>0.52</c:v>
                </c:pt>
                <c:pt idx="2582">
                  <c:v>0.52</c:v>
                </c:pt>
                <c:pt idx="2583">
                  <c:v>0.2</c:v>
                </c:pt>
                <c:pt idx="2584">
                  <c:v>0.48</c:v>
                </c:pt>
                <c:pt idx="2585">
                  <c:v>0.32</c:v>
                </c:pt>
                <c:pt idx="2586">
                  <c:v>0.28000000000000003</c:v>
                </c:pt>
                <c:pt idx="2587">
                  <c:v>0.2</c:v>
                </c:pt>
                <c:pt idx="2588">
                  <c:v>0.24</c:v>
                </c:pt>
                <c:pt idx="2589">
                  <c:v>0.48</c:v>
                </c:pt>
                <c:pt idx="2590">
                  <c:v>0.68</c:v>
                </c:pt>
                <c:pt idx="2591">
                  <c:v>0.48</c:v>
                </c:pt>
                <c:pt idx="2592">
                  <c:v>0.04</c:v>
                </c:pt>
                <c:pt idx="2593">
                  <c:v>0.36</c:v>
                </c:pt>
                <c:pt idx="2594">
                  <c:v>0.48</c:v>
                </c:pt>
                <c:pt idx="2595">
                  <c:v>0.2</c:v>
                </c:pt>
                <c:pt idx="2596">
                  <c:v>0.36</c:v>
                </c:pt>
                <c:pt idx="2597">
                  <c:v>0.44</c:v>
                </c:pt>
                <c:pt idx="2598">
                  <c:v>0.36</c:v>
                </c:pt>
                <c:pt idx="2599">
                  <c:v>0.2</c:v>
                </c:pt>
                <c:pt idx="2600">
                  <c:v>0.4</c:v>
                </c:pt>
                <c:pt idx="2601">
                  <c:v>0.32</c:v>
                </c:pt>
                <c:pt idx="2602">
                  <c:v>0.24</c:v>
                </c:pt>
                <c:pt idx="2603">
                  <c:v>0.2</c:v>
                </c:pt>
                <c:pt idx="2604">
                  <c:v>0.44</c:v>
                </c:pt>
                <c:pt idx="2605">
                  <c:v>0.4</c:v>
                </c:pt>
                <c:pt idx="2606">
                  <c:v>0.28000000000000003</c:v>
                </c:pt>
                <c:pt idx="2607">
                  <c:v>0.36</c:v>
                </c:pt>
                <c:pt idx="2608">
                  <c:v>0.4</c:v>
                </c:pt>
                <c:pt idx="2609">
                  <c:v>0.16</c:v>
                </c:pt>
                <c:pt idx="2610">
                  <c:v>0.2</c:v>
                </c:pt>
                <c:pt idx="2611">
                  <c:v>0.52</c:v>
                </c:pt>
                <c:pt idx="2612">
                  <c:v>0.36</c:v>
                </c:pt>
                <c:pt idx="2613">
                  <c:v>0.44</c:v>
                </c:pt>
                <c:pt idx="2614">
                  <c:v>0.52</c:v>
                </c:pt>
                <c:pt idx="2615">
                  <c:v>0.44</c:v>
                </c:pt>
                <c:pt idx="2616">
                  <c:v>0.48</c:v>
                </c:pt>
                <c:pt idx="2617">
                  <c:v>0.48</c:v>
                </c:pt>
                <c:pt idx="2618">
                  <c:v>0.36</c:v>
                </c:pt>
                <c:pt idx="2619">
                  <c:v>0.56000000000000005</c:v>
                </c:pt>
                <c:pt idx="2620">
                  <c:v>0.44</c:v>
                </c:pt>
                <c:pt idx="2621">
                  <c:v>0.44</c:v>
                </c:pt>
                <c:pt idx="2622">
                  <c:v>0.4</c:v>
                </c:pt>
                <c:pt idx="2623">
                  <c:v>0.32</c:v>
                </c:pt>
                <c:pt idx="2624">
                  <c:v>0.48</c:v>
                </c:pt>
                <c:pt idx="2625">
                  <c:v>0.68</c:v>
                </c:pt>
                <c:pt idx="2626">
                  <c:v>0.32</c:v>
                </c:pt>
                <c:pt idx="2627">
                  <c:v>0.52</c:v>
                </c:pt>
                <c:pt idx="2628">
                  <c:v>0.44</c:v>
                </c:pt>
                <c:pt idx="2629">
                  <c:v>0.32</c:v>
                </c:pt>
                <c:pt idx="2630">
                  <c:v>0.28000000000000003</c:v>
                </c:pt>
                <c:pt idx="2631">
                  <c:v>0.4</c:v>
                </c:pt>
                <c:pt idx="2632">
                  <c:v>0.28000000000000003</c:v>
                </c:pt>
                <c:pt idx="2633">
                  <c:v>0.32</c:v>
                </c:pt>
                <c:pt idx="2634">
                  <c:v>0.4</c:v>
                </c:pt>
                <c:pt idx="2635">
                  <c:v>0.52</c:v>
                </c:pt>
                <c:pt idx="2636">
                  <c:v>0.92</c:v>
                </c:pt>
                <c:pt idx="2637">
                  <c:v>0.52</c:v>
                </c:pt>
                <c:pt idx="2638">
                  <c:v>0.56000000000000005</c:v>
                </c:pt>
                <c:pt idx="2639">
                  <c:v>0.48</c:v>
                </c:pt>
                <c:pt idx="2640">
                  <c:v>0.2</c:v>
                </c:pt>
                <c:pt idx="2641">
                  <c:v>0.2</c:v>
                </c:pt>
                <c:pt idx="2642">
                  <c:v>0.48</c:v>
                </c:pt>
                <c:pt idx="2643">
                  <c:v>0.8</c:v>
                </c:pt>
                <c:pt idx="2644">
                  <c:v>0.64</c:v>
                </c:pt>
                <c:pt idx="2645">
                  <c:v>0.48</c:v>
                </c:pt>
                <c:pt idx="2646">
                  <c:v>0.32</c:v>
                </c:pt>
                <c:pt idx="2647">
                  <c:v>0.28000000000000003</c:v>
                </c:pt>
                <c:pt idx="2648">
                  <c:v>0.2</c:v>
                </c:pt>
                <c:pt idx="2649">
                  <c:v>0.64</c:v>
                </c:pt>
                <c:pt idx="2650">
                  <c:v>0.36</c:v>
                </c:pt>
                <c:pt idx="2651">
                  <c:v>0.28000000000000003</c:v>
                </c:pt>
                <c:pt idx="2652">
                  <c:v>0.36</c:v>
                </c:pt>
                <c:pt idx="2653">
                  <c:v>0.4</c:v>
                </c:pt>
                <c:pt idx="2654">
                  <c:v>0.4</c:v>
                </c:pt>
                <c:pt idx="2655">
                  <c:v>0.32</c:v>
                </c:pt>
                <c:pt idx="2656">
                  <c:v>0.44</c:v>
                </c:pt>
                <c:pt idx="2657">
                  <c:v>0.44</c:v>
                </c:pt>
                <c:pt idx="2658">
                  <c:v>0.52</c:v>
                </c:pt>
                <c:pt idx="2659">
                  <c:v>0.36</c:v>
                </c:pt>
                <c:pt idx="2660">
                  <c:v>0.4</c:v>
                </c:pt>
                <c:pt idx="2661">
                  <c:v>0.32</c:v>
                </c:pt>
                <c:pt idx="2662">
                  <c:v>0.36</c:v>
                </c:pt>
                <c:pt idx="2663">
                  <c:v>0.4</c:v>
                </c:pt>
                <c:pt idx="2664">
                  <c:v>0.44</c:v>
                </c:pt>
                <c:pt idx="2665">
                  <c:v>0.2</c:v>
                </c:pt>
                <c:pt idx="2666">
                  <c:v>0.56000000000000005</c:v>
                </c:pt>
                <c:pt idx="2667">
                  <c:v>0.4</c:v>
                </c:pt>
                <c:pt idx="2668">
                  <c:v>0.32</c:v>
                </c:pt>
                <c:pt idx="2669">
                  <c:v>0.44</c:v>
                </c:pt>
                <c:pt idx="2670">
                  <c:v>0.6</c:v>
                </c:pt>
                <c:pt idx="2671">
                  <c:v>0.64</c:v>
                </c:pt>
                <c:pt idx="2672">
                  <c:v>0.64</c:v>
                </c:pt>
                <c:pt idx="2673">
                  <c:v>0.6</c:v>
                </c:pt>
                <c:pt idx="2674">
                  <c:v>0.52</c:v>
                </c:pt>
                <c:pt idx="2675">
                  <c:v>0.4</c:v>
                </c:pt>
                <c:pt idx="2676">
                  <c:v>0.68</c:v>
                </c:pt>
                <c:pt idx="2677">
                  <c:v>0.56000000000000005</c:v>
                </c:pt>
                <c:pt idx="2678">
                  <c:v>0.72</c:v>
                </c:pt>
                <c:pt idx="2679">
                  <c:v>0.44</c:v>
                </c:pt>
                <c:pt idx="2680">
                  <c:v>0.52</c:v>
                </c:pt>
                <c:pt idx="2681">
                  <c:v>0.24</c:v>
                </c:pt>
                <c:pt idx="2682">
                  <c:v>0.28000000000000003</c:v>
                </c:pt>
                <c:pt idx="2683">
                  <c:v>0.32</c:v>
                </c:pt>
                <c:pt idx="2684">
                  <c:v>0.56000000000000005</c:v>
                </c:pt>
                <c:pt idx="2685">
                  <c:v>0.36</c:v>
                </c:pt>
                <c:pt idx="2686">
                  <c:v>0.4</c:v>
                </c:pt>
                <c:pt idx="2687">
                  <c:v>0.56000000000000005</c:v>
                </c:pt>
                <c:pt idx="2688">
                  <c:v>0.36</c:v>
                </c:pt>
                <c:pt idx="2689">
                  <c:v>0.6</c:v>
                </c:pt>
                <c:pt idx="2690">
                  <c:v>0.52</c:v>
                </c:pt>
                <c:pt idx="2691">
                  <c:v>0.52</c:v>
                </c:pt>
                <c:pt idx="2692">
                  <c:v>0.6</c:v>
                </c:pt>
                <c:pt idx="2693">
                  <c:v>0.48</c:v>
                </c:pt>
                <c:pt idx="2694">
                  <c:v>0.44</c:v>
                </c:pt>
                <c:pt idx="2695">
                  <c:v>0.64</c:v>
                </c:pt>
                <c:pt idx="2696">
                  <c:v>0.48</c:v>
                </c:pt>
                <c:pt idx="2697">
                  <c:v>0.96</c:v>
                </c:pt>
                <c:pt idx="2698">
                  <c:v>0.8</c:v>
                </c:pt>
                <c:pt idx="2699">
                  <c:v>0.48</c:v>
                </c:pt>
                <c:pt idx="2700">
                  <c:v>0.48</c:v>
                </c:pt>
                <c:pt idx="2701">
                  <c:v>0.84</c:v>
                </c:pt>
                <c:pt idx="2702">
                  <c:v>0.72</c:v>
                </c:pt>
                <c:pt idx="2703">
                  <c:v>0.6</c:v>
                </c:pt>
                <c:pt idx="2704">
                  <c:v>0.56000000000000005</c:v>
                </c:pt>
                <c:pt idx="2705">
                  <c:v>0.68</c:v>
                </c:pt>
                <c:pt idx="2706">
                  <c:v>0.68</c:v>
                </c:pt>
                <c:pt idx="2707">
                  <c:v>1.04</c:v>
                </c:pt>
                <c:pt idx="2708">
                  <c:v>1.1599999999999999</c:v>
                </c:pt>
                <c:pt idx="2709">
                  <c:v>0.72</c:v>
                </c:pt>
                <c:pt idx="2710">
                  <c:v>1</c:v>
                </c:pt>
                <c:pt idx="2711">
                  <c:v>0.64</c:v>
                </c:pt>
                <c:pt idx="2712">
                  <c:v>0.84</c:v>
                </c:pt>
                <c:pt idx="2713">
                  <c:v>0.72</c:v>
                </c:pt>
                <c:pt idx="2714">
                  <c:v>0.96</c:v>
                </c:pt>
                <c:pt idx="2715">
                  <c:v>1.1200000000000001</c:v>
                </c:pt>
                <c:pt idx="2716">
                  <c:v>0.76</c:v>
                </c:pt>
                <c:pt idx="2717">
                  <c:v>0.96</c:v>
                </c:pt>
                <c:pt idx="2718">
                  <c:v>1</c:v>
                </c:pt>
                <c:pt idx="2719">
                  <c:v>0.72</c:v>
                </c:pt>
                <c:pt idx="2720">
                  <c:v>0.72</c:v>
                </c:pt>
                <c:pt idx="2721">
                  <c:v>0.96</c:v>
                </c:pt>
                <c:pt idx="2722">
                  <c:v>0.92</c:v>
                </c:pt>
                <c:pt idx="2723">
                  <c:v>0.6</c:v>
                </c:pt>
                <c:pt idx="2724">
                  <c:v>0.76</c:v>
                </c:pt>
                <c:pt idx="2725">
                  <c:v>1.04</c:v>
                </c:pt>
                <c:pt idx="2726">
                  <c:v>0.68</c:v>
                </c:pt>
                <c:pt idx="2727">
                  <c:v>0.72</c:v>
                </c:pt>
                <c:pt idx="2728">
                  <c:v>0.96</c:v>
                </c:pt>
                <c:pt idx="2729">
                  <c:v>0.96</c:v>
                </c:pt>
                <c:pt idx="2730">
                  <c:v>1.08</c:v>
                </c:pt>
                <c:pt idx="2731">
                  <c:v>0.96</c:v>
                </c:pt>
                <c:pt idx="2732">
                  <c:v>0.76</c:v>
                </c:pt>
                <c:pt idx="2733">
                  <c:v>0.68</c:v>
                </c:pt>
                <c:pt idx="2734">
                  <c:v>1.1200000000000001</c:v>
                </c:pt>
                <c:pt idx="2735">
                  <c:v>1.24</c:v>
                </c:pt>
                <c:pt idx="2736">
                  <c:v>1.08</c:v>
                </c:pt>
                <c:pt idx="2737">
                  <c:v>0.92</c:v>
                </c:pt>
                <c:pt idx="2738">
                  <c:v>0.8</c:v>
                </c:pt>
                <c:pt idx="2739">
                  <c:v>0.76</c:v>
                </c:pt>
                <c:pt idx="2740">
                  <c:v>0.84</c:v>
                </c:pt>
                <c:pt idx="2741">
                  <c:v>0.96</c:v>
                </c:pt>
                <c:pt idx="2742">
                  <c:v>0.76</c:v>
                </c:pt>
                <c:pt idx="2743">
                  <c:v>1</c:v>
                </c:pt>
                <c:pt idx="2744">
                  <c:v>0.96</c:v>
                </c:pt>
                <c:pt idx="2745">
                  <c:v>0.72</c:v>
                </c:pt>
                <c:pt idx="2746">
                  <c:v>0.52</c:v>
                </c:pt>
                <c:pt idx="2747">
                  <c:v>1.1200000000000001</c:v>
                </c:pt>
                <c:pt idx="2748">
                  <c:v>0.64</c:v>
                </c:pt>
                <c:pt idx="2749">
                  <c:v>0.6</c:v>
                </c:pt>
                <c:pt idx="2750">
                  <c:v>0.52</c:v>
                </c:pt>
                <c:pt idx="2751">
                  <c:v>0.72</c:v>
                </c:pt>
                <c:pt idx="2752">
                  <c:v>0.92</c:v>
                </c:pt>
                <c:pt idx="2753">
                  <c:v>0.72</c:v>
                </c:pt>
                <c:pt idx="2754">
                  <c:v>0.68</c:v>
                </c:pt>
                <c:pt idx="2755">
                  <c:v>0.44</c:v>
                </c:pt>
                <c:pt idx="2756">
                  <c:v>0.52</c:v>
                </c:pt>
                <c:pt idx="2757">
                  <c:v>0.68</c:v>
                </c:pt>
                <c:pt idx="2758">
                  <c:v>0.56000000000000005</c:v>
                </c:pt>
                <c:pt idx="2759">
                  <c:v>0.68</c:v>
                </c:pt>
                <c:pt idx="2760">
                  <c:v>0.56000000000000005</c:v>
                </c:pt>
                <c:pt idx="2761">
                  <c:v>0.64</c:v>
                </c:pt>
                <c:pt idx="2762">
                  <c:v>0.52</c:v>
                </c:pt>
                <c:pt idx="2763">
                  <c:v>0.88</c:v>
                </c:pt>
                <c:pt idx="2764">
                  <c:v>0.24</c:v>
                </c:pt>
                <c:pt idx="2765">
                  <c:v>0.6</c:v>
                </c:pt>
                <c:pt idx="2766">
                  <c:v>0.48</c:v>
                </c:pt>
                <c:pt idx="2767">
                  <c:v>0.36</c:v>
                </c:pt>
                <c:pt idx="2768">
                  <c:v>0.72</c:v>
                </c:pt>
                <c:pt idx="2769">
                  <c:v>0.6</c:v>
                </c:pt>
                <c:pt idx="2770">
                  <c:v>0.44</c:v>
                </c:pt>
                <c:pt idx="2771">
                  <c:v>0.24</c:v>
                </c:pt>
                <c:pt idx="2772">
                  <c:v>0.4</c:v>
                </c:pt>
                <c:pt idx="2773">
                  <c:v>0.36</c:v>
                </c:pt>
                <c:pt idx="2774">
                  <c:v>0.24</c:v>
                </c:pt>
                <c:pt idx="2775">
                  <c:v>0.24</c:v>
                </c:pt>
                <c:pt idx="2776">
                  <c:v>0.4</c:v>
                </c:pt>
                <c:pt idx="2777">
                  <c:v>0.36</c:v>
                </c:pt>
                <c:pt idx="2778">
                  <c:v>0.2</c:v>
                </c:pt>
                <c:pt idx="2779">
                  <c:v>0.28000000000000003</c:v>
                </c:pt>
                <c:pt idx="2780">
                  <c:v>0.16</c:v>
                </c:pt>
                <c:pt idx="2781">
                  <c:v>0.32</c:v>
                </c:pt>
                <c:pt idx="2782">
                  <c:v>0.36</c:v>
                </c:pt>
                <c:pt idx="2783">
                  <c:v>0.32</c:v>
                </c:pt>
                <c:pt idx="2784">
                  <c:v>0.44</c:v>
                </c:pt>
                <c:pt idx="2785">
                  <c:v>0.6</c:v>
                </c:pt>
                <c:pt idx="2786">
                  <c:v>0.16</c:v>
                </c:pt>
                <c:pt idx="2787">
                  <c:v>0.28000000000000003</c:v>
                </c:pt>
                <c:pt idx="2788">
                  <c:v>0.28000000000000003</c:v>
                </c:pt>
                <c:pt idx="2789">
                  <c:v>0.28000000000000003</c:v>
                </c:pt>
                <c:pt idx="2790">
                  <c:v>0.32</c:v>
                </c:pt>
                <c:pt idx="2791">
                  <c:v>0.36</c:v>
                </c:pt>
                <c:pt idx="2792">
                  <c:v>0.28000000000000003</c:v>
                </c:pt>
                <c:pt idx="2793">
                  <c:v>0.48</c:v>
                </c:pt>
                <c:pt idx="2794">
                  <c:v>0.24</c:v>
                </c:pt>
                <c:pt idx="2795">
                  <c:v>0.48</c:v>
                </c:pt>
                <c:pt idx="2796">
                  <c:v>0.16</c:v>
                </c:pt>
                <c:pt idx="2797">
                  <c:v>0.32</c:v>
                </c:pt>
                <c:pt idx="2798">
                  <c:v>0.48</c:v>
                </c:pt>
                <c:pt idx="2799">
                  <c:v>0.32</c:v>
                </c:pt>
                <c:pt idx="2800">
                  <c:v>0.32</c:v>
                </c:pt>
                <c:pt idx="2801">
                  <c:v>0.36</c:v>
                </c:pt>
                <c:pt idx="2802">
                  <c:v>0.2</c:v>
                </c:pt>
                <c:pt idx="2803">
                  <c:v>0.52</c:v>
                </c:pt>
                <c:pt idx="2804">
                  <c:v>0.28000000000000003</c:v>
                </c:pt>
                <c:pt idx="2805">
                  <c:v>0.16</c:v>
                </c:pt>
                <c:pt idx="2806">
                  <c:v>0.4</c:v>
                </c:pt>
                <c:pt idx="2807">
                  <c:v>0.16</c:v>
                </c:pt>
                <c:pt idx="2808">
                  <c:v>0.2</c:v>
                </c:pt>
                <c:pt idx="2809">
                  <c:v>0.24</c:v>
                </c:pt>
                <c:pt idx="2810">
                  <c:v>0.32</c:v>
                </c:pt>
                <c:pt idx="2811">
                  <c:v>0.16</c:v>
                </c:pt>
                <c:pt idx="2812">
                  <c:v>0.2</c:v>
                </c:pt>
                <c:pt idx="2813">
                  <c:v>0.28000000000000003</c:v>
                </c:pt>
                <c:pt idx="2814">
                  <c:v>0.16</c:v>
                </c:pt>
                <c:pt idx="2815">
                  <c:v>0.32</c:v>
                </c:pt>
                <c:pt idx="2816">
                  <c:v>0.24</c:v>
                </c:pt>
                <c:pt idx="2817">
                  <c:v>0.28000000000000003</c:v>
                </c:pt>
                <c:pt idx="2818">
                  <c:v>0.48</c:v>
                </c:pt>
                <c:pt idx="2819">
                  <c:v>0.4</c:v>
                </c:pt>
                <c:pt idx="2820">
                  <c:v>0.4</c:v>
                </c:pt>
                <c:pt idx="2821">
                  <c:v>0.24</c:v>
                </c:pt>
                <c:pt idx="2822">
                  <c:v>0.16</c:v>
                </c:pt>
                <c:pt idx="2823">
                  <c:v>0.28000000000000003</c:v>
                </c:pt>
                <c:pt idx="2824">
                  <c:v>0.04</c:v>
                </c:pt>
                <c:pt idx="2825">
                  <c:v>0.32</c:v>
                </c:pt>
                <c:pt idx="2826">
                  <c:v>0.4</c:v>
                </c:pt>
                <c:pt idx="2827">
                  <c:v>0.28000000000000003</c:v>
                </c:pt>
                <c:pt idx="2828">
                  <c:v>0.24</c:v>
                </c:pt>
                <c:pt idx="2829">
                  <c:v>0.32</c:v>
                </c:pt>
                <c:pt idx="2830">
                  <c:v>0.56000000000000005</c:v>
                </c:pt>
                <c:pt idx="2831">
                  <c:v>0.48</c:v>
                </c:pt>
                <c:pt idx="2832">
                  <c:v>0.44</c:v>
                </c:pt>
                <c:pt idx="2833">
                  <c:v>0.24</c:v>
                </c:pt>
                <c:pt idx="2834">
                  <c:v>0.28000000000000003</c:v>
                </c:pt>
                <c:pt idx="2835">
                  <c:v>0.4</c:v>
                </c:pt>
                <c:pt idx="2836">
                  <c:v>0.16</c:v>
                </c:pt>
                <c:pt idx="2837">
                  <c:v>0.28000000000000003</c:v>
                </c:pt>
                <c:pt idx="2838">
                  <c:v>0.28000000000000003</c:v>
                </c:pt>
                <c:pt idx="2839">
                  <c:v>0.32</c:v>
                </c:pt>
                <c:pt idx="2840">
                  <c:v>0.2</c:v>
                </c:pt>
                <c:pt idx="2841">
                  <c:v>0.2</c:v>
                </c:pt>
                <c:pt idx="2842">
                  <c:v>0.2</c:v>
                </c:pt>
                <c:pt idx="2843">
                  <c:v>0.48</c:v>
                </c:pt>
                <c:pt idx="2844">
                  <c:v>0.12</c:v>
                </c:pt>
                <c:pt idx="2845">
                  <c:v>0.12</c:v>
                </c:pt>
                <c:pt idx="2846">
                  <c:v>0.28000000000000003</c:v>
                </c:pt>
                <c:pt idx="2847">
                  <c:v>0.44</c:v>
                </c:pt>
                <c:pt idx="2848">
                  <c:v>0.16</c:v>
                </c:pt>
                <c:pt idx="2849">
                  <c:v>0.36</c:v>
                </c:pt>
                <c:pt idx="2850">
                  <c:v>0.24</c:v>
                </c:pt>
                <c:pt idx="2851">
                  <c:v>0.2</c:v>
                </c:pt>
                <c:pt idx="2852">
                  <c:v>0.28000000000000003</c:v>
                </c:pt>
                <c:pt idx="2853">
                  <c:v>0.32</c:v>
                </c:pt>
                <c:pt idx="2854">
                  <c:v>0.16</c:v>
                </c:pt>
                <c:pt idx="2855">
                  <c:v>0.16</c:v>
                </c:pt>
                <c:pt idx="2856">
                  <c:v>0.24</c:v>
                </c:pt>
                <c:pt idx="2857">
                  <c:v>0.28000000000000003</c:v>
                </c:pt>
                <c:pt idx="2858">
                  <c:v>0.24</c:v>
                </c:pt>
                <c:pt idx="2859">
                  <c:v>0.16</c:v>
                </c:pt>
                <c:pt idx="2860">
                  <c:v>0.16</c:v>
                </c:pt>
                <c:pt idx="2861">
                  <c:v>0.28000000000000003</c:v>
                </c:pt>
                <c:pt idx="2862">
                  <c:v>0.2</c:v>
                </c:pt>
                <c:pt idx="2863">
                  <c:v>0.08</c:v>
                </c:pt>
                <c:pt idx="2864">
                  <c:v>0.24</c:v>
                </c:pt>
                <c:pt idx="2865">
                  <c:v>0.2</c:v>
                </c:pt>
                <c:pt idx="2866">
                  <c:v>0.2</c:v>
                </c:pt>
                <c:pt idx="2867">
                  <c:v>0.24</c:v>
                </c:pt>
                <c:pt idx="2868">
                  <c:v>0.28000000000000003</c:v>
                </c:pt>
                <c:pt idx="2869">
                  <c:v>0.2</c:v>
                </c:pt>
                <c:pt idx="2870">
                  <c:v>0.36</c:v>
                </c:pt>
                <c:pt idx="2871">
                  <c:v>0.32</c:v>
                </c:pt>
                <c:pt idx="2872">
                  <c:v>0.16</c:v>
                </c:pt>
                <c:pt idx="2873">
                  <c:v>0.32</c:v>
                </c:pt>
                <c:pt idx="2874">
                  <c:v>0.36</c:v>
                </c:pt>
                <c:pt idx="2875">
                  <c:v>0.28000000000000003</c:v>
                </c:pt>
                <c:pt idx="2876">
                  <c:v>0.08</c:v>
                </c:pt>
                <c:pt idx="2877">
                  <c:v>0.04</c:v>
                </c:pt>
                <c:pt idx="2878">
                  <c:v>0.28000000000000003</c:v>
                </c:pt>
                <c:pt idx="2879">
                  <c:v>0.16</c:v>
                </c:pt>
                <c:pt idx="2880">
                  <c:v>0.12</c:v>
                </c:pt>
                <c:pt idx="2881">
                  <c:v>0.12</c:v>
                </c:pt>
                <c:pt idx="2882">
                  <c:v>0.2</c:v>
                </c:pt>
                <c:pt idx="2883">
                  <c:v>0.24</c:v>
                </c:pt>
                <c:pt idx="2884">
                  <c:v>0.12</c:v>
                </c:pt>
                <c:pt idx="2885">
                  <c:v>0.28000000000000003</c:v>
                </c:pt>
                <c:pt idx="2886">
                  <c:v>0.52</c:v>
                </c:pt>
                <c:pt idx="2887">
                  <c:v>0.12</c:v>
                </c:pt>
                <c:pt idx="2888">
                  <c:v>0.4</c:v>
                </c:pt>
                <c:pt idx="2889">
                  <c:v>0.32</c:v>
                </c:pt>
                <c:pt idx="2890">
                  <c:v>0.32</c:v>
                </c:pt>
                <c:pt idx="2891">
                  <c:v>0.24</c:v>
                </c:pt>
                <c:pt idx="2892">
                  <c:v>0.2</c:v>
                </c:pt>
                <c:pt idx="2893">
                  <c:v>0.16</c:v>
                </c:pt>
                <c:pt idx="2894">
                  <c:v>0.24</c:v>
                </c:pt>
                <c:pt idx="2895">
                  <c:v>0.4</c:v>
                </c:pt>
                <c:pt idx="2896">
                  <c:v>0.16</c:v>
                </c:pt>
                <c:pt idx="2897">
                  <c:v>0.16</c:v>
                </c:pt>
                <c:pt idx="2898">
                  <c:v>0.28000000000000003</c:v>
                </c:pt>
                <c:pt idx="2899">
                  <c:v>0.16</c:v>
                </c:pt>
                <c:pt idx="2900">
                  <c:v>0.2</c:v>
                </c:pt>
                <c:pt idx="2901">
                  <c:v>0.12</c:v>
                </c:pt>
                <c:pt idx="2902">
                  <c:v>0.24</c:v>
                </c:pt>
                <c:pt idx="2903">
                  <c:v>0.12</c:v>
                </c:pt>
                <c:pt idx="2904">
                  <c:v>0.08</c:v>
                </c:pt>
                <c:pt idx="2905">
                  <c:v>0.24</c:v>
                </c:pt>
                <c:pt idx="2906">
                  <c:v>0.56000000000000005</c:v>
                </c:pt>
                <c:pt idx="2907">
                  <c:v>0.24</c:v>
                </c:pt>
                <c:pt idx="2908">
                  <c:v>0.44</c:v>
                </c:pt>
                <c:pt idx="2909">
                  <c:v>0.16</c:v>
                </c:pt>
                <c:pt idx="2910">
                  <c:v>0.16</c:v>
                </c:pt>
                <c:pt idx="2911">
                  <c:v>0.28000000000000003</c:v>
                </c:pt>
                <c:pt idx="2912">
                  <c:v>0.2</c:v>
                </c:pt>
                <c:pt idx="2913">
                  <c:v>0.24</c:v>
                </c:pt>
                <c:pt idx="2914">
                  <c:v>0.32</c:v>
                </c:pt>
                <c:pt idx="2915">
                  <c:v>0.16</c:v>
                </c:pt>
                <c:pt idx="2916">
                  <c:v>0.12</c:v>
                </c:pt>
                <c:pt idx="2917">
                  <c:v>0.08</c:v>
                </c:pt>
                <c:pt idx="2918">
                  <c:v>0.4</c:v>
                </c:pt>
                <c:pt idx="2919">
                  <c:v>0.24</c:v>
                </c:pt>
                <c:pt idx="2920">
                  <c:v>0.2</c:v>
                </c:pt>
                <c:pt idx="2921">
                  <c:v>0.24</c:v>
                </c:pt>
                <c:pt idx="2922">
                  <c:v>0.16</c:v>
                </c:pt>
                <c:pt idx="2923">
                  <c:v>0.16</c:v>
                </c:pt>
                <c:pt idx="2924">
                  <c:v>0.12</c:v>
                </c:pt>
                <c:pt idx="2925">
                  <c:v>0.28000000000000003</c:v>
                </c:pt>
                <c:pt idx="2926">
                  <c:v>0.32</c:v>
                </c:pt>
                <c:pt idx="2927">
                  <c:v>0.16</c:v>
                </c:pt>
                <c:pt idx="2928">
                  <c:v>0.16</c:v>
                </c:pt>
                <c:pt idx="2929">
                  <c:v>0.44</c:v>
                </c:pt>
                <c:pt idx="2930">
                  <c:v>0.16</c:v>
                </c:pt>
                <c:pt idx="2931">
                  <c:v>0.28000000000000003</c:v>
                </c:pt>
                <c:pt idx="2932">
                  <c:v>0.08</c:v>
                </c:pt>
                <c:pt idx="2933">
                  <c:v>0.24</c:v>
                </c:pt>
                <c:pt idx="2934">
                  <c:v>0.12</c:v>
                </c:pt>
                <c:pt idx="2935">
                  <c:v>0.24</c:v>
                </c:pt>
                <c:pt idx="2936">
                  <c:v>0.16</c:v>
                </c:pt>
                <c:pt idx="2937">
                  <c:v>0.12</c:v>
                </c:pt>
                <c:pt idx="2938">
                  <c:v>0.16</c:v>
                </c:pt>
                <c:pt idx="2939">
                  <c:v>0.28000000000000003</c:v>
                </c:pt>
                <c:pt idx="2940">
                  <c:v>0.16</c:v>
                </c:pt>
                <c:pt idx="2941">
                  <c:v>0.32</c:v>
                </c:pt>
                <c:pt idx="2942">
                  <c:v>0.2</c:v>
                </c:pt>
                <c:pt idx="2943">
                  <c:v>0.16</c:v>
                </c:pt>
                <c:pt idx="2944">
                  <c:v>0.16</c:v>
                </c:pt>
                <c:pt idx="2945">
                  <c:v>0.16</c:v>
                </c:pt>
                <c:pt idx="2946">
                  <c:v>0.24</c:v>
                </c:pt>
                <c:pt idx="2947">
                  <c:v>0.24</c:v>
                </c:pt>
                <c:pt idx="2948">
                  <c:v>0.08</c:v>
                </c:pt>
                <c:pt idx="2949">
                  <c:v>0.08</c:v>
                </c:pt>
                <c:pt idx="2950">
                  <c:v>0.08</c:v>
                </c:pt>
                <c:pt idx="2951">
                  <c:v>0.24</c:v>
                </c:pt>
                <c:pt idx="2952">
                  <c:v>0.36</c:v>
                </c:pt>
                <c:pt idx="2953">
                  <c:v>0.32</c:v>
                </c:pt>
                <c:pt idx="2954">
                  <c:v>0.24</c:v>
                </c:pt>
                <c:pt idx="2955">
                  <c:v>0.4</c:v>
                </c:pt>
                <c:pt idx="2956">
                  <c:v>0.28000000000000003</c:v>
                </c:pt>
                <c:pt idx="2957">
                  <c:v>0.36</c:v>
                </c:pt>
                <c:pt idx="2958">
                  <c:v>0.16</c:v>
                </c:pt>
                <c:pt idx="2959">
                  <c:v>0.16</c:v>
                </c:pt>
                <c:pt idx="2960">
                  <c:v>0.16</c:v>
                </c:pt>
                <c:pt idx="2961">
                  <c:v>0.24</c:v>
                </c:pt>
                <c:pt idx="2962">
                  <c:v>0.08</c:v>
                </c:pt>
                <c:pt idx="2963">
                  <c:v>0.04</c:v>
                </c:pt>
                <c:pt idx="2964">
                  <c:v>0.08</c:v>
                </c:pt>
                <c:pt idx="2965">
                  <c:v>0.24</c:v>
                </c:pt>
                <c:pt idx="2966">
                  <c:v>0.16</c:v>
                </c:pt>
                <c:pt idx="2967">
                  <c:v>0.2</c:v>
                </c:pt>
                <c:pt idx="2968">
                  <c:v>0.28000000000000003</c:v>
                </c:pt>
                <c:pt idx="2969">
                  <c:v>0.36</c:v>
                </c:pt>
                <c:pt idx="2970">
                  <c:v>0.44</c:v>
                </c:pt>
                <c:pt idx="2971">
                  <c:v>0.36</c:v>
                </c:pt>
                <c:pt idx="2972">
                  <c:v>0.36</c:v>
                </c:pt>
                <c:pt idx="2973">
                  <c:v>0.32</c:v>
                </c:pt>
                <c:pt idx="2974">
                  <c:v>0.28000000000000003</c:v>
                </c:pt>
                <c:pt idx="2975">
                  <c:v>0.16</c:v>
                </c:pt>
                <c:pt idx="2976">
                  <c:v>0.2</c:v>
                </c:pt>
                <c:pt idx="2977">
                  <c:v>0.28000000000000003</c:v>
                </c:pt>
                <c:pt idx="2978">
                  <c:v>0.36</c:v>
                </c:pt>
                <c:pt idx="2979">
                  <c:v>0.32</c:v>
                </c:pt>
                <c:pt idx="2980">
                  <c:v>0.24</c:v>
                </c:pt>
                <c:pt idx="2981">
                  <c:v>0.08</c:v>
                </c:pt>
                <c:pt idx="2982">
                  <c:v>0.36</c:v>
                </c:pt>
                <c:pt idx="2983">
                  <c:v>0.12</c:v>
                </c:pt>
                <c:pt idx="2984">
                  <c:v>0.28000000000000003</c:v>
                </c:pt>
                <c:pt idx="2985">
                  <c:v>0.08</c:v>
                </c:pt>
                <c:pt idx="2986">
                  <c:v>0.28000000000000003</c:v>
                </c:pt>
                <c:pt idx="2987">
                  <c:v>0.2</c:v>
                </c:pt>
                <c:pt idx="2988">
                  <c:v>0.24</c:v>
                </c:pt>
                <c:pt idx="2989">
                  <c:v>0.2</c:v>
                </c:pt>
                <c:pt idx="2990">
                  <c:v>0.2</c:v>
                </c:pt>
                <c:pt idx="2991">
                  <c:v>0.2</c:v>
                </c:pt>
                <c:pt idx="2992">
                  <c:v>0.16</c:v>
                </c:pt>
                <c:pt idx="2993">
                  <c:v>0.28000000000000003</c:v>
                </c:pt>
                <c:pt idx="2994">
                  <c:v>0.28000000000000003</c:v>
                </c:pt>
                <c:pt idx="2995">
                  <c:v>0.24</c:v>
                </c:pt>
                <c:pt idx="2996">
                  <c:v>0.2</c:v>
                </c:pt>
                <c:pt idx="2997">
                  <c:v>0.24</c:v>
                </c:pt>
                <c:pt idx="2998">
                  <c:v>0.2</c:v>
                </c:pt>
                <c:pt idx="2999">
                  <c:v>0.08</c:v>
                </c:pt>
                <c:pt idx="3000">
                  <c:v>0.2</c:v>
                </c:pt>
                <c:pt idx="3001">
                  <c:v>0.2</c:v>
                </c:pt>
                <c:pt idx="3002">
                  <c:v>0.12</c:v>
                </c:pt>
                <c:pt idx="3003">
                  <c:v>0.2</c:v>
                </c:pt>
                <c:pt idx="3004">
                  <c:v>0.32</c:v>
                </c:pt>
                <c:pt idx="3005">
                  <c:v>0.16</c:v>
                </c:pt>
                <c:pt idx="3006">
                  <c:v>0.24</c:v>
                </c:pt>
                <c:pt idx="3007">
                  <c:v>0.16</c:v>
                </c:pt>
                <c:pt idx="3008">
                  <c:v>0.08</c:v>
                </c:pt>
                <c:pt idx="3009">
                  <c:v>0.12</c:v>
                </c:pt>
                <c:pt idx="3010">
                  <c:v>0.24</c:v>
                </c:pt>
                <c:pt idx="3011">
                  <c:v>0.28000000000000003</c:v>
                </c:pt>
                <c:pt idx="3012">
                  <c:v>0.12</c:v>
                </c:pt>
                <c:pt idx="3013">
                  <c:v>0.28000000000000003</c:v>
                </c:pt>
                <c:pt idx="3014">
                  <c:v>0.2</c:v>
                </c:pt>
                <c:pt idx="3015">
                  <c:v>0.36</c:v>
                </c:pt>
                <c:pt idx="3016">
                  <c:v>0.08</c:v>
                </c:pt>
                <c:pt idx="3017">
                  <c:v>0.16</c:v>
                </c:pt>
                <c:pt idx="3018">
                  <c:v>0.24</c:v>
                </c:pt>
                <c:pt idx="3019">
                  <c:v>0.24</c:v>
                </c:pt>
                <c:pt idx="3020">
                  <c:v>0.24</c:v>
                </c:pt>
                <c:pt idx="3021">
                  <c:v>0.32</c:v>
                </c:pt>
                <c:pt idx="3022">
                  <c:v>0.16</c:v>
                </c:pt>
                <c:pt idx="3023">
                  <c:v>0.24</c:v>
                </c:pt>
                <c:pt idx="3024">
                  <c:v>0.16</c:v>
                </c:pt>
                <c:pt idx="3025">
                  <c:v>0.12</c:v>
                </c:pt>
                <c:pt idx="3026">
                  <c:v>0.24</c:v>
                </c:pt>
                <c:pt idx="3027">
                  <c:v>0.28000000000000003</c:v>
                </c:pt>
                <c:pt idx="3028">
                  <c:v>0.12</c:v>
                </c:pt>
                <c:pt idx="3029">
                  <c:v>0.16</c:v>
                </c:pt>
                <c:pt idx="3030">
                  <c:v>0.2</c:v>
                </c:pt>
                <c:pt idx="3031">
                  <c:v>0.16</c:v>
                </c:pt>
                <c:pt idx="3032">
                  <c:v>0.16</c:v>
                </c:pt>
                <c:pt idx="3033">
                  <c:v>0.08</c:v>
                </c:pt>
                <c:pt idx="3034">
                  <c:v>0.08</c:v>
                </c:pt>
                <c:pt idx="3035">
                  <c:v>0.32</c:v>
                </c:pt>
                <c:pt idx="3036">
                  <c:v>0.2</c:v>
                </c:pt>
                <c:pt idx="3037">
                  <c:v>0.24</c:v>
                </c:pt>
                <c:pt idx="3038">
                  <c:v>0.32</c:v>
                </c:pt>
                <c:pt idx="3039">
                  <c:v>0.24</c:v>
                </c:pt>
                <c:pt idx="3040">
                  <c:v>0.52</c:v>
                </c:pt>
                <c:pt idx="3041">
                  <c:v>0.16</c:v>
                </c:pt>
                <c:pt idx="3042">
                  <c:v>0.24</c:v>
                </c:pt>
                <c:pt idx="3043">
                  <c:v>0.12</c:v>
                </c:pt>
                <c:pt idx="3044">
                  <c:v>0.36</c:v>
                </c:pt>
                <c:pt idx="3045">
                  <c:v>0.32</c:v>
                </c:pt>
                <c:pt idx="3046">
                  <c:v>0.32</c:v>
                </c:pt>
                <c:pt idx="3047">
                  <c:v>0.28000000000000003</c:v>
                </c:pt>
                <c:pt idx="3048">
                  <c:v>0.28000000000000003</c:v>
                </c:pt>
                <c:pt idx="3049">
                  <c:v>0.16</c:v>
                </c:pt>
                <c:pt idx="3050">
                  <c:v>0.08</c:v>
                </c:pt>
                <c:pt idx="3051">
                  <c:v>0.36</c:v>
                </c:pt>
                <c:pt idx="3052">
                  <c:v>0.2</c:v>
                </c:pt>
                <c:pt idx="3053">
                  <c:v>0.2</c:v>
                </c:pt>
                <c:pt idx="3054">
                  <c:v>0.2</c:v>
                </c:pt>
                <c:pt idx="3055">
                  <c:v>0.16</c:v>
                </c:pt>
                <c:pt idx="3056">
                  <c:v>0.16</c:v>
                </c:pt>
                <c:pt idx="3057">
                  <c:v>0.16</c:v>
                </c:pt>
                <c:pt idx="3058">
                  <c:v>0.16</c:v>
                </c:pt>
                <c:pt idx="3059">
                  <c:v>0.2</c:v>
                </c:pt>
                <c:pt idx="3060">
                  <c:v>0.28000000000000003</c:v>
                </c:pt>
                <c:pt idx="3061">
                  <c:v>0.36</c:v>
                </c:pt>
                <c:pt idx="3062">
                  <c:v>0.16</c:v>
                </c:pt>
                <c:pt idx="3063">
                  <c:v>0.2</c:v>
                </c:pt>
                <c:pt idx="3064">
                  <c:v>0.24</c:v>
                </c:pt>
                <c:pt idx="3065">
                  <c:v>0.16</c:v>
                </c:pt>
                <c:pt idx="3066">
                  <c:v>0.12</c:v>
                </c:pt>
                <c:pt idx="3067">
                  <c:v>0.32</c:v>
                </c:pt>
                <c:pt idx="3068">
                  <c:v>0.2</c:v>
                </c:pt>
                <c:pt idx="3069">
                  <c:v>0.12</c:v>
                </c:pt>
                <c:pt idx="3070">
                  <c:v>0.16</c:v>
                </c:pt>
                <c:pt idx="3071">
                  <c:v>0.16</c:v>
                </c:pt>
                <c:pt idx="3072">
                  <c:v>0.24</c:v>
                </c:pt>
                <c:pt idx="3073">
                  <c:v>0.12</c:v>
                </c:pt>
                <c:pt idx="3074">
                  <c:v>0.2</c:v>
                </c:pt>
                <c:pt idx="3075">
                  <c:v>0.2</c:v>
                </c:pt>
                <c:pt idx="3076">
                  <c:v>0.04</c:v>
                </c:pt>
                <c:pt idx="3077">
                  <c:v>0.28000000000000003</c:v>
                </c:pt>
                <c:pt idx="3078">
                  <c:v>0.24</c:v>
                </c:pt>
                <c:pt idx="3079">
                  <c:v>0.28000000000000003</c:v>
                </c:pt>
                <c:pt idx="3080">
                  <c:v>0.16</c:v>
                </c:pt>
                <c:pt idx="3081">
                  <c:v>0.12</c:v>
                </c:pt>
                <c:pt idx="3082">
                  <c:v>0.48</c:v>
                </c:pt>
                <c:pt idx="3083">
                  <c:v>0.16</c:v>
                </c:pt>
                <c:pt idx="3084">
                  <c:v>0.08</c:v>
                </c:pt>
                <c:pt idx="3085">
                  <c:v>0.2</c:v>
                </c:pt>
                <c:pt idx="3086">
                  <c:v>0.24</c:v>
                </c:pt>
                <c:pt idx="3087">
                  <c:v>0.44</c:v>
                </c:pt>
                <c:pt idx="3088">
                  <c:v>0.32</c:v>
                </c:pt>
                <c:pt idx="3089">
                  <c:v>0.24</c:v>
                </c:pt>
                <c:pt idx="3090">
                  <c:v>0.08</c:v>
                </c:pt>
                <c:pt idx="3091">
                  <c:v>0.16</c:v>
                </c:pt>
                <c:pt idx="3092">
                  <c:v>0.12</c:v>
                </c:pt>
                <c:pt idx="3093">
                  <c:v>0.2</c:v>
                </c:pt>
                <c:pt idx="3094">
                  <c:v>0.12</c:v>
                </c:pt>
                <c:pt idx="3095">
                  <c:v>0.4</c:v>
                </c:pt>
                <c:pt idx="3096">
                  <c:v>0.16</c:v>
                </c:pt>
                <c:pt idx="3097">
                  <c:v>0.16</c:v>
                </c:pt>
                <c:pt idx="3098">
                  <c:v>0.12</c:v>
                </c:pt>
                <c:pt idx="3099">
                  <c:v>0.32</c:v>
                </c:pt>
                <c:pt idx="3100">
                  <c:v>0.2</c:v>
                </c:pt>
                <c:pt idx="3101">
                  <c:v>0.16</c:v>
                </c:pt>
                <c:pt idx="3102">
                  <c:v>0.2</c:v>
                </c:pt>
                <c:pt idx="3103">
                  <c:v>0.32</c:v>
                </c:pt>
                <c:pt idx="3104">
                  <c:v>0.08</c:v>
                </c:pt>
                <c:pt idx="3105">
                  <c:v>0.04</c:v>
                </c:pt>
                <c:pt idx="3106">
                  <c:v>0.08</c:v>
                </c:pt>
                <c:pt idx="3107">
                  <c:v>0.28000000000000003</c:v>
                </c:pt>
                <c:pt idx="3108">
                  <c:v>0.12</c:v>
                </c:pt>
                <c:pt idx="3109">
                  <c:v>0.16</c:v>
                </c:pt>
                <c:pt idx="3110">
                  <c:v>0.28000000000000003</c:v>
                </c:pt>
                <c:pt idx="3111">
                  <c:v>0.08</c:v>
                </c:pt>
                <c:pt idx="3112">
                  <c:v>0.2</c:v>
                </c:pt>
                <c:pt idx="3113">
                  <c:v>0.2</c:v>
                </c:pt>
                <c:pt idx="3114">
                  <c:v>0.32</c:v>
                </c:pt>
                <c:pt idx="3115">
                  <c:v>0.24</c:v>
                </c:pt>
                <c:pt idx="3116">
                  <c:v>0.28000000000000003</c:v>
                </c:pt>
                <c:pt idx="3117">
                  <c:v>0.12</c:v>
                </c:pt>
                <c:pt idx="3118">
                  <c:v>0.32</c:v>
                </c:pt>
                <c:pt idx="3119">
                  <c:v>0.24</c:v>
                </c:pt>
                <c:pt idx="3120">
                  <c:v>0.2</c:v>
                </c:pt>
                <c:pt idx="3121">
                  <c:v>0.12</c:v>
                </c:pt>
                <c:pt idx="3122">
                  <c:v>0.12</c:v>
                </c:pt>
                <c:pt idx="3123">
                  <c:v>0.2</c:v>
                </c:pt>
                <c:pt idx="3124">
                  <c:v>0.08</c:v>
                </c:pt>
                <c:pt idx="3125">
                  <c:v>0.2</c:v>
                </c:pt>
                <c:pt idx="3126">
                  <c:v>0.32</c:v>
                </c:pt>
                <c:pt idx="3127">
                  <c:v>0.08</c:v>
                </c:pt>
                <c:pt idx="3128">
                  <c:v>0.16</c:v>
                </c:pt>
                <c:pt idx="3129">
                  <c:v>0.16</c:v>
                </c:pt>
                <c:pt idx="3130">
                  <c:v>0.2</c:v>
                </c:pt>
                <c:pt idx="3131">
                  <c:v>0.28000000000000003</c:v>
                </c:pt>
                <c:pt idx="3132">
                  <c:v>0.12</c:v>
                </c:pt>
                <c:pt idx="3133">
                  <c:v>0.2</c:v>
                </c:pt>
                <c:pt idx="3134">
                  <c:v>0.2</c:v>
                </c:pt>
                <c:pt idx="3135">
                  <c:v>0.32</c:v>
                </c:pt>
                <c:pt idx="3136">
                  <c:v>0.2</c:v>
                </c:pt>
                <c:pt idx="3137">
                  <c:v>0.16</c:v>
                </c:pt>
                <c:pt idx="3138">
                  <c:v>0.28000000000000003</c:v>
                </c:pt>
                <c:pt idx="3139">
                  <c:v>0.12</c:v>
                </c:pt>
                <c:pt idx="3140">
                  <c:v>0.12</c:v>
                </c:pt>
                <c:pt idx="3141">
                  <c:v>0.2</c:v>
                </c:pt>
                <c:pt idx="3142">
                  <c:v>0.12</c:v>
                </c:pt>
                <c:pt idx="3143">
                  <c:v>0.2</c:v>
                </c:pt>
                <c:pt idx="3144">
                  <c:v>0.12</c:v>
                </c:pt>
                <c:pt idx="3145">
                  <c:v>0.24</c:v>
                </c:pt>
                <c:pt idx="3146">
                  <c:v>0.24</c:v>
                </c:pt>
                <c:pt idx="3147">
                  <c:v>0.08</c:v>
                </c:pt>
                <c:pt idx="3148">
                  <c:v>0.24</c:v>
                </c:pt>
                <c:pt idx="3149">
                  <c:v>0.08</c:v>
                </c:pt>
                <c:pt idx="3150">
                  <c:v>0.16</c:v>
                </c:pt>
                <c:pt idx="3151">
                  <c:v>0.12</c:v>
                </c:pt>
                <c:pt idx="3152">
                  <c:v>0.24</c:v>
                </c:pt>
                <c:pt idx="3153">
                  <c:v>0.28000000000000003</c:v>
                </c:pt>
                <c:pt idx="3154">
                  <c:v>0.28000000000000003</c:v>
                </c:pt>
                <c:pt idx="3155">
                  <c:v>0.2</c:v>
                </c:pt>
                <c:pt idx="3156">
                  <c:v>0.28000000000000003</c:v>
                </c:pt>
                <c:pt idx="3157">
                  <c:v>0.24</c:v>
                </c:pt>
                <c:pt idx="3158">
                  <c:v>0.36</c:v>
                </c:pt>
                <c:pt idx="3159">
                  <c:v>0.16</c:v>
                </c:pt>
                <c:pt idx="3160">
                  <c:v>0.2</c:v>
                </c:pt>
                <c:pt idx="3161">
                  <c:v>0.2</c:v>
                </c:pt>
                <c:pt idx="3162">
                  <c:v>0.2</c:v>
                </c:pt>
                <c:pt idx="3163">
                  <c:v>0.24</c:v>
                </c:pt>
                <c:pt idx="3164">
                  <c:v>0.12</c:v>
                </c:pt>
                <c:pt idx="3165">
                  <c:v>0.2</c:v>
                </c:pt>
                <c:pt idx="3166">
                  <c:v>0.12</c:v>
                </c:pt>
                <c:pt idx="3167">
                  <c:v>0.28000000000000003</c:v>
                </c:pt>
                <c:pt idx="3168">
                  <c:v>0.24</c:v>
                </c:pt>
                <c:pt idx="3169">
                  <c:v>0.12</c:v>
                </c:pt>
                <c:pt idx="3170">
                  <c:v>0.08</c:v>
                </c:pt>
                <c:pt idx="3171">
                  <c:v>0.2</c:v>
                </c:pt>
                <c:pt idx="3172">
                  <c:v>0.08</c:v>
                </c:pt>
                <c:pt idx="3173">
                  <c:v>0.28000000000000003</c:v>
                </c:pt>
                <c:pt idx="3174">
                  <c:v>0.2</c:v>
                </c:pt>
                <c:pt idx="3175">
                  <c:v>0.16</c:v>
                </c:pt>
                <c:pt idx="3176">
                  <c:v>0.04</c:v>
                </c:pt>
                <c:pt idx="3177">
                  <c:v>0.24</c:v>
                </c:pt>
                <c:pt idx="3178">
                  <c:v>0.44</c:v>
                </c:pt>
                <c:pt idx="3179">
                  <c:v>0.16</c:v>
                </c:pt>
                <c:pt idx="3180">
                  <c:v>0.16</c:v>
                </c:pt>
                <c:pt idx="3181">
                  <c:v>0.28000000000000003</c:v>
                </c:pt>
                <c:pt idx="3182">
                  <c:v>0.2</c:v>
                </c:pt>
                <c:pt idx="3183">
                  <c:v>0.04</c:v>
                </c:pt>
                <c:pt idx="3184">
                  <c:v>0.28000000000000003</c:v>
                </c:pt>
                <c:pt idx="3185">
                  <c:v>0.16</c:v>
                </c:pt>
                <c:pt idx="3186">
                  <c:v>0.28000000000000003</c:v>
                </c:pt>
                <c:pt idx="3187">
                  <c:v>0.16</c:v>
                </c:pt>
                <c:pt idx="3188">
                  <c:v>0.16</c:v>
                </c:pt>
                <c:pt idx="3189">
                  <c:v>0.32</c:v>
                </c:pt>
                <c:pt idx="3190">
                  <c:v>0.2</c:v>
                </c:pt>
                <c:pt idx="3191">
                  <c:v>0.24</c:v>
                </c:pt>
                <c:pt idx="3192">
                  <c:v>0.24</c:v>
                </c:pt>
                <c:pt idx="3193">
                  <c:v>0.2</c:v>
                </c:pt>
                <c:pt idx="3194">
                  <c:v>0.16</c:v>
                </c:pt>
                <c:pt idx="3195">
                  <c:v>0.16</c:v>
                </c:pt>
                <c:pt idx="3196">
                  <c:v>0.24</c:v>
                </c:pt>
                <c:pt idx="3197">
                  <c:v>0.36</c:v>
                </c:pt>
                <c:pt idx="3198">
                  <c:v>0.08</c:v>
                </c:pt>
                <c:pt idx="3199">
                  <c:v>0.12</c:v>
                </c:pt>
                <c:pt idx="3200">
                  <c:v>0.08</c:v>
                </c:pt>
                <c:pt idx="3201">
                  <c:v>0.12</c:v>
                </c:pt>
                <c:pt idx="3202">
                  <c:v>0.12</c:v>
                </c:pt>
                <c:pt idx="3203">
                  <c:v>0.08</c:v>
                </c:pt>
                <c:pt idx="3204">
                  <c:v>0.24</c:v>
                </c:pt>
                <c:pt idx="3205">
                  <c:v>0.16</c:v>
                </c:pt>
                <c:pt idx="3206">
                  <c:v>0.2</c:v>
                </c:pt>
                <c:pt idx="3207">
                  <c:v>0.08</c:v>
                </c:pt>
                <c:pt idx="3208">
                  <c:v>0.4</c:v>
                </c:pt>
                <c:pt idx="3209">
                  <c:v>0.24</c:v>
                </c:pt>
                <c:pt idx="3210">
                  <c:v>0.16</c:v>
                </c:pt>
                <c:pt idx="3211">
                  <c:v>0.16</c:v>
                </c:pt>
                <c:pt idx="3212">
                  <c:v>0.2</c:v>
                </c:pt>
                <c:pt idx="3213">
                  <c:v>0.08</c:v>
                </c:pt>
                <c:pt idx="3214">
                  <c:v>0.16</c:v>
                </c:pt>
                <c:pt idx="3215">
                  <c:v>0.28000000000000003</c:v>
                </c:pt>
                <c:pt idx="3216">
                  <c:v>0.08</c:v>
                </c:pt>
                <c:pt idx="3217">
                  <c:v>0.44</c:v>
                </c:pt>
                <c:pt idx="3218">
                  <c:v>0.32</c:v>
                </c:pt>
                <c:pt idx="3219">
                  <c:v>0.28000000000000003</c:v>
                </c:pt>
                <c:pt idx="3220">
                  <c:v>0.28000000000000003</c:v>
                </c:pt>
                <c:pt idx="3221">
                  <c:v>0.24</c:v>
                </c:pt>
                <c:pt idx="3222">
                  <c:v>0.16</c:v>
                </c:pt>
                <c:pt idx="3223">
                  <c:v>0.28000000000000003</c:v>
                </c:pt>
                <c:pt idx="3224">
                  <c:v>0.16</c:v>
                </c:pt>
                <c:pt idx="3225">
                  <c:v>0.16</c:v>
                </c:pt>
                <c:pt idx="3226">
                  <c:v>0.12</c:v>
                </c:pt>
                <c:pt idx="3227">
                  <c:v>0.24</c:v>
                </c:pt>
                <c:pt idx="3228">
                  <c:v>0.2</c:v>
                </c:pt>
                <c:pt idx="3229">
                  <c:v>0.12</c:v>
                </c:pt>
                <c:pt idx="3230">
                  <c:v>0.4</c:v>
                </c:pt>
                <c:pt idx="3231">
                  <c:v>0.2</c:v>
                </c:pt>
                <c:pt idx="3232">
                  <c:v>0.04</c:v>
                </c:pt>
                <c:pt idx="3233">
                  <c:v>0.12</c:v>
                </c:pt>
                <c:pt idx="3234">
                  <c:v>0.2</c:v>
                </c:pt>
                <c:pt idx="3235">
                  <c:v>0.16</c:v>
                </c:pt>
                <c:pt idx="3236">
                  <c:v>0.28000000000000003</c:v>
                </c:pt>
                <c:pt idx="3237">
                  <c:v>0.2</c:v>
                </c:pt>
                <c:pt idx="3238">
                  <c:v>0.2</c:v>
                </c:pt>
                <c:pt idx="3239">
                  <c:v>0.28000000000000003</c:v>
                </c:pt>
                <c:pt idx="3240">
                  <c:v>0.36</c:v>
                </c:pt>
                <c:pt idx="3241">
                  <c:v>0.16</c:v>
                </c:pt>
                <c:pt idx="3242">
                  <c:v>0.2</c:v>
                </c:pt>
                <c:pt idx="3243">
                  <c:v>0.12</c:v>
                </c:pt>
                <c:pt idx="3244">
                  <c:v>0.36</c:v>
                </c:pt>
                <c:pt idx="3245">
                  <c:v>0.12</c:v>
                </c:pt>
                <c:pt idx="3246">
                  <c:v>0.12</c:v>
                </c:pt>
                <c:pt idx="3247">
                  <c:v>0.16</c:v>
                </c:pt>
                <c:pt idx="3248">
                  <c:v>0.08</c:v>
                </c:pt>
                <c:pt idx="3249">
                  <c:v>0.36</c:v>
                </c:pt>
                <c:pt idx="3250">
                  <c:v>0.24</c:v>
                </c:pt>
                <c:pt idx="3251">
                  <c:v>0.12</c:v>
                </c:pt>
                <c:pt idx="3252">
                  <c:v>0.16</c:v>
                </c:pt>
                <c:pt idx="3253">
                  <c:v>0.08</c:v>
                </c:pt>
                <c:pt idx="3254">
                  <c:v>0.08</c:v>
                </c:pt>
                <c:pt idx="3255">
                  <c:v>0.16</c:v>
                </c:pt>
                <c:pt idx="3256">
                  <c:v>0.08</c:v>
                </c:pt>
                <c:pt idx="3257">
                  <c:v>0.2</c:v>
                </c:pt>
                <c:pt idx="3258">
                  <c:v>0.08</c:v>
                </c:pt>
                <c:pt idx="3259">
                  <c:v>0.04</c:v>
                </c:pt>
                <c:pt idx="3260">
                  <c:v>0</c:v>
                </c:pt>
                <c:pt idx="3261">
                  <c:v>0.24</c:v>
                </c:pt>
                <c:pt idx="3262">
                  <c:v>0.08</c:v>
                </c:pt>
                <c:pt idx="3263">
                  <c:v>0.24</c:v>
                </c:pt>
                <c:pt idx="3264">
                  <c:v>0.2</c:v>
                </c:pt>
                <c:pt idx="3265">
                  <c:v>0.24</c:v>
                </c:pt>
                <c:pt idx="3266">
                  <c:v>0.2</c:v>
                </c:pt>
                <c:pt idx="3267">
                  <c:v>0.2</c:v>
                </c:pt>
                <c:pt idx="3268">
                  <c:v>0.2</c:v>
                </c:pt>
                <c:pt idx="3269">
                  <c:v>0.28000000000000003</c:v>
                </c:pt>
                <c:pt idx="3270">
                  <c:v>0.16</c:v>
                </c:pt>
                <c:pt idx="3271">
                  <c:v>0.12</c:v>
                </c:pt>
                <c:pt idx="3272">
                  <c:v>0.32</c:v>
                </c:pt>
                <c:pt idx="3273">
                  <c:v>0.04</c:v>
                </c:pt>
                <c:pt idx="3274">
                  <c:v>0.2</c:v>
                </c:pt>
                <c:pt idx="3275">
                  <c:v>0.32</c:v>
                </c:pt>
                <c:pt idx="3276">
                  <c:v>0.12</c:v>
                </c:pt>
                <c:pt idx="3277">
                  <c:v>0.08</c:v>
                </c:pt>
                <c:pt idx="3278">
                  <c:v>0.24</c:v>
                </c:pt>
                <c:pt idx="3279">
                  <c:v>0.28000000000000003</c:v>
                </c:pt>
                <c:pt idx="3280">
                  <c:v>0.08</c:v>
                </c:pt>
                <c:pt idx="3281">
                  <c:v>0.24</c:v>
                </c:pt>
                <c:pt idx="3282">
                  <c:v>0.16</c:v>
                </c:pt>
                <c:pt idx="3283">
                  <c:v>0.12</c:v>
                </c:pt>
                <c:pt idx="3284">
                  <c:v>0.12</c:v>
                </c:pt>
                <c:pt idx="3285">
                  <c:v>0.2</c:v>
                </c:pt>
                <c:pt idx="3286">
                  <c:v>0.12</c:v>
                </c:pt>
                <c:pt idx="3287">
                  <c:v>0.16</c:v>
                </c:pt>
                <c:pt idx="3288">
                  <c:v>0.4</c:v>
                </c:pt>
                <c:pt idx="3289">
                  <c:v>0.12</c:v>
                </c:pt>
                <c:pt idx="3290">
                  <c:v>0.16</c:v>
                </c:pt>
                <c:pt idx="3291">
                  <c:v>0.36</c:v>
                </c:pt>
                <c:pt idx="3292">
                  <c:v>0.16</c:v>
                </c:pt>
                <c:pt idx="3293">
                  <c:v>0.08</c:v>
                </c:pt>
                <c:pt idx="3294">
                  <c:v>0.16</c:v>
                </c:pt>
                <c:pt idx="3295">
                  <c:v>0.24</c:v>
                </c:pt>
                <c:pt idx="3296">
                  <c:v>0.16</c:v>
                </c:pt>
                <c:pt idx="3297">
                  <c:v>0.24</c:v>
                </c:pt>
                <c:pt idx="3298">
                  <c:v>0.16</c:v>
                </c:pt>
                <c:pt idx="3299">
                  <c:v>0.2</c:v>
                </c:pt>
                <c:pt idx="3300">
                  <c:v>0.12</c:v>
                </c:pt>
                <c:pt idx="3301">
                  <c:v>0.12</c:v>
                </c:pt>
                <c:pt idx="3302">
                  <c:v>0.12</c:v>
                </c:pt>
                <c:pt idx="3303">
                  <c:v>0.12</c:v>
                </c:pt>
                <c:pt idx="3304">
                  <c:v>0.32</c:v>
                </c:pt>
                <c:pt idx="3305">
                  <c:v>0.04</c:v>
                </c:pt>
                <c:pt idx="3306">
                  <c:v>0.2</c:v>
                </c:pt>
                <c:pt idx="3307">
                  <c:v>0.12</c:v>
                </c:pt>
                <c:pt idx="3308">
                  <c:v>0.12</c:v>
                </c:pt>
                <c:pt idx="3309">
                  <c:v>0.24</c:v>
                </c:pt>
                <c:pt idx="3310">
                  <c:v>0.16</c:v>
                </c:pt>
                <c:pt idx="3311">
                  <c:v>0.16</c:v>
                </c:pt>
                <c:pt idx="3312">
                  <c:v>0.16</c:v>
                </c:pt>
                <c:pt idx="3313">
                  <c:v>0.08</c:v>
                </c:pt>
                <c:pt idx="3314">
                  <c:v>0.24</c:v>
                </c:pt>
                <c:pt idx="3315">
                  <c:v>0.24</c:v>
                </c:pt>
                <c:pt idx="3316">
                  <c:v>0.12</c:v>
                </c:pt>
                <c:pt idx="3317">
                  <c:v>0.12</c:v>
                </c:pt>
                <c:pt idx="3318">
                  <c:v>0.2</c:v>
                </c:pt>
                <c:pt idx="3319">
                  <c:v>0.16</c:v>
                </c:pt>
                <c:pt idx="3320">
                  <c:v>0.08</c:v>
                </c:pt>
                <c:pt idx="3321">
                  <c:v>0.12</c:v>
                </c:pt>
                <c:pt idx="3322">
                  <c:v>0.16</c:v>
                </c:pt>
                <c:pt idx="3323">
                  <c:v>0.2</c:v>
                </c:pt>
                <c:pt idx="3324">
                  <c:v>0.12</c:v>
                </c:pt>
                <c:pt idx="3325">
                  <c:v>0.16</c:v>
                </c:pt>
                <c:pt idx="3326">
                  <c:v>0.12</c:v>
                </c:pt>
                <c:pt idx="3327">
                  <c:v>0.16</c:v>
                </c:pt>
                <c:pt idx="3328">
                  <c:v>0.2</c:v>
                </c:pt>
                <c:pt idx="3329">
                  <c:v>0.16</c:v>
                </c:pt>
                <c:pt idx="3330">
                  <c:v>0.08</c:v>
                </c:pt>
                <c:pt idx="3331">
                  <c:v>0.16</c:v>
                </c:pt>
                <c:pt idx="3332">
                  <c:v>0.24</c:v>
                </c:pt>
                <c:pt idx="3333">
                  <c:v>0.28000000000000003</c:v>
                </c:pt>
                <c:pt idx="3334">
                  <c:v>0.08</c:v>
                </c:pt>
                <c:pt idx="3335">
                  <c:v>0.2</c:v>
                </c:pt>
                <c:pt idx="3336">
                  <c:v>0.16</c:v>
                </c:pt>
                <c:pt idx="3337">
                  <c:v>0.28000000000000003</c:v>
                </c:pt>
                <c:pt idx="3338">
                  <c:v>0.16</c:v>
                </c:pt>
                <c:pt idx="3339">
                  <c:v>0.28000000000000003</c:v>
                </c:pt>
                <c:pt idx="3340">
                  <c:v>0.12</c:v>
                </c:pt>
                <c:pt idx="3341">
                  <c:v>0.16</c:v>
                </c:pt>
                <c:pt idx="3342">
                  <c:v>0.16</c:v>
                </c:pt>
                <c:pt idx="3343">
                  <c:v>0.08</c:v>
                </c:pt>
                <c:pt idx="3344">
                  <c:v>0.36</c:v>
                </c:pt>
                <c:pt idx="3345">
                  <c:v>0.36</c:v>
                </c:pt>
                <c:pt idx="3346">
                  <c:v>0.12</c:v>
                </c:pt>
                <c:pt idx="3347">
                  <c:v>0.2</c:v>
                </c:pt>
                <c:pt idx="3348">
                  <c:v>0.16</c:v>
                </c:pt>
                <c:pt idx="3349">
                  <c:v>0.12</c:v>
                </c:pt>
                <c:pt idx="3350">
                  <c:v>0.12</c:v>
                </c:pt>
                <c:pt idx="3351">
                  <c:v>0.12</c:v>
                </c:pt>
                <c:pt idx="3352">
                  <c:v>0.16</c:v>
                </c:pt>
                <c:pt idx="3353">
                  <c:v>0.04</c:v>
                </c:pt>
                <c:pt idx="3354">
                  <c:v>0.2</c:v>
                </c:pt>
                <c:pt idx="3355">
                  <c:v>0.08</c:v>
                </c:pt>
                <c:pt idx="3356">
                  <c:v>0.24</c:v>
                </c:pt>
                <c:pt idx="3357">
                  <c:v>0.12</c:v>
                </c:pt>
                <c:pt idx="3358">
                  <c:v>0.24</c:v>
                </c:pt>
                <c:pt idx="3359">
                  <c:v>0.12</c:v>
                </c:pt>
                <c:pt idx="3360">
                  <c:v>0.16</c:v>
                </c:pt>
                <c:pt idx="3361">
                  <c:v>0</c:v>
                </c:pt>
                <c:pt idx="3362">
                  <c:v>0.04</c:v>
                </c:pt>
                <c:pt idx="3363">
                  <c:v>0.08</c:v>
                </c:pt>
                <c:pt idx="3364">
                  <c:v>0.12</c:v>
                </c:pt>
                <c:pt idx="3365">
                  <c:v>0</c:v>
                </c:pt>
                <c:pt idx="3366">
                  <c:v>0.16</c:v>
                </c:pt>
                <c:pt idx="3367">
                  <c:v>0.12</c:v>
                </c:pt>
                <c:pt idx="3368">
                  <c:v>0.2</c:v>
                </c:pt>
                <c:pt idx="3369">
                  <c:v>0.08</c:v>
                </c:pt>
                <c:pt idx="3370">
                  <c:v>0.48</c:v>
                </c:pt>
                <c:pt idx="3371">
                  <c:v>0.16</c:v>
                </c:pt>
                <c:pt idx="3372">
                  <c:v>0.12</c:v>
                </c:pt>
                <c:pt idx="3373">
                  <c:v>0.2</c:v>
                </c:pt>
                <c:pt idx="3374">
                  <c:v>0.24</c:v>
                </c:pt>
                <c:pt idx="3375">
                  <c:v>0.2</c:v>
                </c:pt>
                <c:pt idx="3376">
                  <c:v>0.16</c:v>
                </c:pt>
                <c:pt idx="3377">
                  <c:v>0.12</c:v>
                </c:pt>
                <c:pt idx="3378">
                  <c:v>0.08</c:v>
                </c:pt>
                <c:pt idx="3379">
                  <c:v>0.08</c:v>
                </c:pt>
                <c:pt idx="3380">
                  <c:v>0.2</c:v>
                </c:pt>
                <c:pt idx="3381">
                  <c:v>0.16</c:v>
                </c:pt>
                <c:pt idx="3382">
                  <c:v>0.12</c:v>
                </c:pt>
                <c:pt idx="3383">
                  <c:v>0.2</c:v>
                </c:pt>
                <c:pt idx="3384">
                  <c:v>0.12</c:v>
                </c:pt>
                <c:pt idx="3385">
                  <c:v>0.16</c:v>
                </c:pt>
                <c:pt idx="3386">
                  <c:v>0.04</c:v>
                </c:pt>
                <c:pt idx="3387">
                  <c:v>0.04</c:v>
                </c:pt>
                <c:pt idx="3388">
                  <c:v>0.2</c:v>
                </c:pt>
                <c:pt idx="3389">
                  <c:v>0.24</c:v>
                </c:pt>
                <c:pt idx="3390">
                  <c:v>0.16</c:v>
                </c:pt>
                <c:pt idx="3391">
                  <c:v>0.12</c:v>
                </c:pt>
                <c:pt idx="3392">
                  <c:v>0.08</c:v>
                </c:pt>
                <c:pt idx="3393">
                  <c:v>0.16</c:v>
                </c:pt>
                <c:pt idx="3394">
                  <c:v>0.12</c:v>
                </c:pt>
                <c:pt idx="3395">
                  <c:v>0.28000000000000003</c:v>
                </c:pt>
                <c:pt idx="3396">
                  <c:v>0.2</c:v>
                </c:pt>
                <c:pt idx="3397">
                  <c:v>0.08</c:v>
                </c:pt>
                <c:pt idx="3398">
                  <c:v>0.2</c:v>
                </c:pt>
                <c:pt idx="3399">
                  <c:v>0.2</c:v>
                </c:pt>
                <c:pt idx="3400">
                  <c:v>0.12</c:v>
                </c:pt>
                <c:pt idx="3401">
                  <c:v>0.24</c:v>
                </c:pt>
                <c:pt idx="3402">
                  <c:v>0.2</c:v>
                </c:pt>
                <c:pt idx="3403">
                  <c:v>0.12</c:v>
                </c:pt>
                <c:pt idx="3404">
                  <c:v>0.12</c:v>
                </c:pt>
                <c:pt idx="3405">
                  <c:v>0.16</c:v>
                </c:pt>
                <c:pt idx="3406">
                  <c:v>0.2</c:v>
                </c:pt>
                <c:pt idx="3407">
                  <c:v>0.28000000000000003</c:v>
                </c:pt>
                <c:pt idx="3408">
                  <c:v>0.08</c:v>
                </c:pt>
                <c:pt idx="3409">
                  <c:v>0.24</c:v>
                </c:pt>
                <c:pt idx="3410">
                  <c:v>0.12</c:v>
                </c:pt>
                <c:pt idx="3411">
                  <c:v>0.08</c:v>
                </c:pt>
                <c:pt idx="3412">
                  <c:v>0.04</c:v>
                </c:pt>
                <c:pt idx="3413">
                  <c:v>0.28000000000000003</c:v>
                </c:pt>
                <c:pt idx="3414">
                  <c:v>0.24</c:v>
                </c:pt>
                <c:pt idx="3415">
                  <c:v>0.12</c:v>
                </c:pt>
                <c:pt idx="3416">
                  <c:v>0.08</c:v>
                </c:pt>
                <c:pt idx="3417">
                  <c:v>0.2</c:v>
                </c:pt>
                <c:pt idx="3418">
                  <c:v>0.12</c:v>
                </c:pt>
                <c:pt idx="3419">
                  <c:v>0.28000000000000003</c:v>
                </c:pt>
                <c:pt idx="3420">
                  <c:v>0.04</c:v>
                </c:pt>
                <c:pt idx="3421">
                  <c:v>0.2</c:v>
                </c:pt>
                <c:pt idx="3422">
                  <c:v>0.12</c:v>
                </c:pt>
                <c:pt idx="3423">
                  <c:v>0.2</c:v>
                </c:pt>
                <c:pt idx="3424">
                  <c:v>0.36</c:v>
                </c:pt>
                <c:pt idx="3425">
                  <c:v>0.2</c:v>
                </c:pt>
                <c:pt idx="3426">
                  <c:v>0.12</c:v>
                </c:pt>
                <c:pt idx="3427">
                  <c:v>0.08</c:v>
                </c:pt>
                <c:pt idx="3428">
                  <c:v>0.04</c:v>
                </c:pt>
                <c:pt idx="3429">
                  <c:v>0.16</c:v>
                </c:pt>
                <c:pt idx="3430">
                  <c:v>0.04</c:v>
                </c:pt>
                <c:pt idx="3431">
                  <c:v>0.12</c:v>
                </c:pt>
                <c:pt idx="3432">
                  <c:v>0.16</c:v>
                </c:pt>
                <c:pt idx="3433">
                  <c:v>0.08</c:v>
                </c:pt>
                <c:pt idx="3434">
                  <c:v>0.28000000000000003</c:v>
                </c:pt>
                <c:pt idx="3435">
                  <c:v>0.12</c:v>
                </c:pt>
                <c:pt idx="3436">
                  <c:v>0.12</c:v>
                </c:pt>
                <c:pt idx="3437">
                  <c:v>0.08</c:v>
                </c:pt>
                <c:pt idx="3438">
                  <c:v>0.24</c:v>
                </c:pt>
                <c:pt idx="3439">
                  <c:v>0.04</c:v>
                </c:pt>
                <c:pt idx="3440">
                  <c:v>0.24</c:v>
                </c:pt>
                <c:pt idx="3441">
                  <c:v>0.16</c:v>
                </c:pt>
                <c:pt idx="3442">
                  <c:v>0.08</c:v>
                </c:pt>
                <c:pt idx="3443">
                  <c:v>0.16</c:v>
                </c:pt>
                <c:pt idx="3444">
                  <c:v>0.04</c:v>
                </c:pt>
                <c:pt idx="3445">
                  <c:v>0.12</c:v>
                </c:pt>
                <c:pt idx="3446">
                  <c:v>0</c:v>
                </c:pt>
                <c:pt idx="3447">
                  <c:v>0.16</c:v>
                </c:pt>
                <c:pt idx="3448">
                  <c:v>0.2</c:v>
                </c:pt>
                <c:pt idx="3449">
                  <c:v>0.16</c:v>
                </c:pt>
                <c:pt idx="3450">
                  <c:v>0.24</c:v>
                </c:pt>
                <c:pt idx="3451">
                  <c:v>0.08</c:v>
                </c:pt>
                <c:pt idx="3452">
                  <c:v>0</c:v>
                </c:pt>
                <c:pt idx="3453">
                  <c:v>0.24</c:v>
                </c:pt>
                <c:pt idx="3454">
                  <c:v>0.12</c:v>
                </c:pt>
                <c:pt idx="3455">
                  <c:v>0.04</c:v>
                </c:pt>
                <c:pt idx="3456">
                  <c:v>0.32</c:v>
                </c:pt>
                <c:pt idx="3457">
                  <c:v>0.08</c:v>
                </c:pt>
                <c:pt idx="3458">
                  <c:v>0</c:v>
                </c:pt>
                <c:pt idx="3459">
                  <c:v>0.12</c:v>
                </c:pt>
                <c:pt idx="3460">
                  <c:v>0.08</c:v>
                </c:pt>
                <c:pt idx="3461">
                  <c:v>0.04</c:v>
                </c:pt>
                <c:pt idx="3462">
                  <c:v>0</c:v>
                </c:pt>
                <c:pt idx="3463">
                  <c:v>0.16</c:v>
                </c:pt>
                <c:pt idx="3464">
                  <c:v>0.04</c:v>
                </c:pt>
                <c:pt idx="3465">
                  <c:v>0.24</c:v>
                </c:pt>
                <c:pt idx="3466">
                  <c:v>0.16</c:v>
                </c:pt>
                <c:pt idx="3467">
                  <c:v>0.2</c:v>
                </c:pt>
                <c:pt idx="3468">
                  <c:v>0.16</c:v>
                </c:pt>
                <c:pt idx="3469">
                  <c:v>0.2</c:v>
                </c:pt>
                <c:pt idx="3470">
                  <c:v>0.08</c:v>
                </c:pt>
                <c:pt idx="3471">
                  <c:v>0.08</c:v>
                </c:pt>
                <c:pt idx="3472">
                  <c:v>0.16</c:v>
                </c:pt>
                <c:pt idx="3473">
                  <c:v>0.2</c:v>
                </c:pt>
                <c:pt idx="3474">
                  <c:v>0.16</c:v>
                </c:pt>
                <c:pt idx="3475">
                  <c:v>0.16</c:v>
                </c:pt>
                <c:pt idx="3476">
                  <c:v>0.2</c:v>
                </c:pt>
                <c:pt idx="3477">
                  <c:v>0.16</c:v>
                </c:pt>
                <c:pt idx="3478">
                  <c:v>0.08</c:v>
                </c:pt>
                <c:pt idx="3479">
                  <c:v>0.16</c:v>
                </c:pt>
                <c:pt idx="3480">
                  <c:v>0.12</c:v>
                </c:pt>
                <c:pt idx="3481">
                  <c:v>0.16</c:v>
                </c:pt>
                <c:pt idx="3482">
                  <c:v>0.12</c:v>
                </c:pt>
                <c:pt idx="3483">
                  <c:v>0.24</c:v>
                </c:pt>
                <c:pt idx="3484">
                  <c:v>0.28000000000000003</c:v>
                </c:pt>
                <c:pt idx="3485">
                  <c:v>0.12</c:v>
                </c:pt>
                <c:pt idx="3486">
                  <c:v>0.16</c:v>
                </c:pt>
                <c:pt idx="3487">
                  <c:v>0.16</c:v>
                </c:pt>
                <c:pt idx="3488">
                  <c:v>0.12</c:v>
                </c:pt>
                <c:pt idx="3489">
                  <c:v>0.28000000000000003</c:v>
                </c:pt>
                <c:pt idx="3490">
                  <c:v>0.16</c:v>
                </c:pt>
                <c:pt idx="3491">
                  <c:v>0.24</c:v>
                </c:pt>
                <c:pt idx="3492">
                  <c:v>0.04</c:v>
                </c:pt>
                <c:pt idx="3493">
                  <c:v>0.2</c:v>
                </c:pt>
                <c:pt idx="3494">
                  <c:v>0.08</c:v>
                </c:pt>
                <c:pt idx="3495">
                  <c:v>0.36</c:v>
                </c:pt>
                <c:pt idx="3496">
                  <c:v>0.16</c:v>
                </c:pt>
                <c:pt idx="3497">
                  <c:v>0.12</c:v>
                </c:pt>
                <c:pt idx="3498">
                  <c:v>0.2</c:v>
                </c:pt>
                <c:pt idx="3499">
                  <c:v>0.12</c:v>
                </c:pt>
                <c:pt idx="3500">
                  <c:v>0.2</c:v>
                </c:pt>
                <c:pt idx="3501">
                  <c:v>0.12</c:v>
                </c:pt>
                <c:pt idx="3502">
                  <c:v>0.12</c:v>
                </c:pt>
                <c:pt idx="3503">
                  <c:v>0.32</c:v>
                </c:pt>
                <c:pt idx="3504">
                  <c:v>0.24</c:v>
                </c:pt>
                <c:pt idx="3505">
                  <c:v>0.08</c:v>
                </c:pt>
                <c:pt idx="3506">
                  <c:v>0.12</c:v>
                </c:pt>
                <c:pt idx="3507">
                  <c:v>0.12</c:v>
                </c:pt>
                <c:pt idx="3508">
                  <c:v>0.2</c:v>
                </c:pt>
                <c:pt idx="3509">
                  <c:v>0.12</c:v>
                </c:pt>
                <c:pt idx="3510">
                  <c:v>0.04</c:v>
                </c:pt>
                <c:pt idx="3511">
                  <c:v>0.08</c:v>
                </c:pt>
                <c:pt idx="3512">
                  <c:v>0.2</c:v>
                </c:pt>
                <c:pt idx="3513">
                  <c:v>0.08</c:v>
                </c:pt>
                <c:pt idx="3514">
                  <c:v>0.08</c:v>
                </c:pt>
                <c:pt idx="3515">
                  <c:v>0.16</c:v>
                </c:pt>
                <c:pt idx="3516">
                  <c:v>0.2</c:v>
                </c:pt>
                <c:pt idx="3517">
                  <c:v>0</c:v>
                </c:pt>
                <c:pt idx="3518">
                  <c:v>0.12</c:v>
                </c:pt>
                <c:pt idx="3519">
                  <c:v>0.08</c:v>
                </c:pt>
                <c:pt idx="3520">
                  <c:v>0.2</c:v>
                </c:pt>
                <c:pt idx="3521">
                  <c:v>0.12</c:v>
                </c:pt>
                <c:pt idx="3522">
                  <c:v>0.2</c:v>
                </c:pt>
                <c:pt idx="3523">
                  <c:v>0.12</c:v>
                </c:pt>
                <c:pt idx="3524">
                  <c:v>0.04</c:v>
                </c:pt>
                <c:pt idx="3525">
                  <c:v>0.12</c:v>
                </c:pt>
                <c:pt idx="3526">
                  <c:v>0.04</c:v>
                </c:pt>
                <c:pt idx="3527">
                  <c:v>0</c:v>
                </c:pt>
                <c:pt idx="3528">
                  <c:v>0</c:v>
                </c:pt>
                <c:pt idx="3529">
                  <c:v>0.16</c:v>
                </c:pt>
                <c:pt idx="3530">
                  <c:v>0.16</c:v>
                </c:pt>
                <c:pt idx="3531">
                  <c:v>0.16</c:v>
                </c:pt>
                <c:pt idx="3532">
                  <c:v>0.12</c:v>
                </c:pt>
                <c:pt idx="3533">
                  <c:v>0.04</c:v>
                </c:pt>
                <c:pt idx="3534">
                  <c:v>0.12</c:v>
                </c:pt>
                <c:pt idx="3535">
                  <c:v>0.08</c:v>
                </c:pt>
                <c:pt idx="3536">
                  <c:v>0</c:v>
                </c:pt>
                <c:pt idx="3537">
                  <c:v>0</c:v>
                </c:pt>
                <c:pt idx="3538">
                  <c:v>0.2</c:v>
                </c:pt>
                <c:pt idx="3539">
                  <c:v>0.08</c:v>
                </c:pt>
                <c:pt idx="3540">
                  <c:v>0.04</c:v>
                </c:pt>
                <c:pt idx="3541">
                  <c:v>0.08</c:v>
                </c:pt>
                <c:pt idx="3542">
                  <c:v>0.28000000000000003</c:v>
                </c:pt>
                <c:pt idx="3543">
                  <c:v>0.12</c:v>
                </c:pt>
                <c:pt idx="3544">
                  <c:v>0.12</c:v>
                </c:pt>
                <c:pt idx="3545">
                  <c:v>0.36</c:v>
                </c:pt>
                <c:pt idx="3546">
                  <c:v>0.24</c:v>
                </c:pt>
                <c:pt idx="3547">
                  <c:v>0.12</c:v>
                </c:pt>
                <c:pt idx="3548">
                  <c:v>0.16</c:v>
                </c:pt>
                <c:pt idx="3549">
                  <c:v>0.08</c:v>
                </c:pt>
                <c:pt idx="3550">
                  <c:v>0.12</c:v>
                </c:pt>
                <c:pt idx="3551">
                  <c:v>0.08</c:v>
                </c:pt>
                <c:pt idx="3552">
                  <c:v>0.12</c:v>
                </c:pt>
                <c:pt idx="3553">
                  <c:v>0.08</c:v>
                </c:pt>
                <c:pt idx="3554">
                  <c:v>0.12</c:v>
                </c:pt>
                <c:pt idx="3555">
                  <c:v>0.04</c:v>
                </c:pt>
                <c:pt idx="3556">
                  <c:v>0.16</c:v>
                </c:pt>
                <c:pt idx="3557">
                  <c:v>0.12</c:v>
                </c:pt>
                <c:pt idx="3558">
                  <c:v>0.2</c:v>
                </c:pt>
                <c:pt idx="3559">
                  <c:v>0.04</c:v>
                </c:pt>
                <c:pt idx="3560">
                  <c:v>0.04</c:v>
                </c:pt>
                <c:pt idx="3561">
                  <c:v>0.16</c:v>
                </c:pt>
                <c:pt idx="3562">
                  <c:v>0.12</c:v>
                </c:pt>
                <c:pt idx="3563">
                  <c:v>0.2</c:v>
                </c:pt>
                <c:pt idx="3564">
                  <c:v>0.08</c:v>
                </c:pt>
                <c:pt idx="3565">
                  <c:v>0.08</c:v>
                </c:pt>
                <c:pt idx="3566">
                  <c:v>0.16</c:v>
                </c:pt>
                <c:pt idx="3567">
                  <c:v>0.24</c:v>
                </c:pt>
                <c:pt idx="3568">
                  <c:v>0.08</c:v>
                </c:pt>
                <c:pt idx="3569">
                  <c:v>0.2</c:v>
                </c:pt>
                <c:pt idx="3570">
                  <c:v>0.08</c:v>
                </c:pt>
                <c:pt idx="3571">
                  <c:v>0.28000000000000003</c:v>
                </c:pt>
                <c:pt idx="3572">
                  <c:v>0.16</c:v>
                </c:pt>
                <c:pt idx="3573">
                  <c:v>0.08</c:v>
                </c:pt>
                <c:pt idx="3574">
                  <c:v>0.12</c:v>
                </c:pt>
                <c:pt idx="3575">
                  <c:v>0.12</c:v>
                </c:pt>
                <c:pt idx="3576">
                  <c:v>0</c:v>
                </c:pt>
                <c:pt idx="3577">
                  <c:v>0.04</c:v>
                </c:pt>
                <c:pt idx="3578">
                  <c:v>0.16</c:v>
                </c:pt>
                <c:pt idx="3579">
                  <c:v>0.08</c:v>
                </c:pt>
                <c:pt idx="3580">
                  <c:v>0.04</c:v>
                </c:pt>
                <c:pt idx="3581">
                  <c:v>0.2</c:v>
                </c:pt>
                <c:pt idx="3582">
                  <c:v>0.16</c:v>
                </c:pt>
                <c:pt idx="3583">
                  <c:v>0</c:v>
                </c:pt>
                <c:pt idx="3584">
                  <c:v>0.24</c:v>
                </c:pt>
                <c:pt idx="3585">
                  <c:v>0.36</c:v>
                </c:pt>
                <c:pt idx="3586">
                  <c:v>0.2</c:v>
                </c:pt>
                <c:pt idx="3587">
                  <c:v>0.2</c:v>
                </c:pt>
                <c:pt idx="3588">
                  <c:v>0.24</c:v>
                </c:pt>
                <c:pt idx="3589">
                  <c:v>0.04</c:v>
                </c:pt>
                <c:pt idx="3590">
                  <c:v>0.12</c:v>
                </c:pt>
                <c:pt idx="3591">
                  <c:v>0.04</c:v>
                </c:pt>
                <c:pt idx="3592">
                  <c:v>0.04</c:v>
                </c:pt>
                <c:pt idx="3593">
                  <c:v>0.16</c:v>
                </c:pt>
                <c:pt idx="3594">
                  <c:v>0.16</c:v>
                </c:pt>
                <c:pt idx="3595">
                  <c:v>0.04</c:v>
                </c:pt>
                <c:pt idx="3596">
                  <c:v>0.08</c:v>
                </c:pt>
                <c:pt idx="3597">
                  <c:v>0.08</c:v>
                </c:pt>
                <c:pt idx="3598">
                  <c:v>0.04</c:v>
                </c:pt>
                <c:pt idx="3599">
                  <c:v>0.12</c:v>
                </c:pt>
                <c:pt idx="3600">
                  <c:v>0.2</c:v>
                </c:pt>
                <c:pt idx="3601">
                  <c:v>0.16</c:v>
                </c:pt>
                <c:pt idx="3602">
                  <c:v>0.12</c:v>
                </c:pt>
                <c:pt idx="3603">
                  <c:v>0.16</c:v>
                </c:pt>
                <c:pt idx="3604">
                  <c:v>0.08</c:v>
                </c:pt>
                <c:pt idx="3605">
                  <c:v>0.12</c:v>
                </c:pt>
                <c:pt idx="3606">
                  <c:v>0.08</c:v>
                </c:pt>
                <c:pt idx="3607">
                  <c:v>0.16</c:v>
                </c:pt>
                <c:pt idx="3608">
                  <c:v>0.08</c:v>
                </c:pt>
                <c:pt idx="3609">
                  <c:v>0.08</c:v>
                </c:pt>
                <c:pt idx="3610">
                  <c:v>0</c:v>
                </c:pt>
                <c:pt idx="3611">
                  <c:v>0.04</c:v>
                </c:pt>
                <c:pt idx="3612">
                  <c:v>0.08</c:v>
                </c:pt>
                <c:pt idx="3613">
                  <c:v>0.04</c:v>
                </c:pt>
                <c:pt idx="3614">
                  <c:v>0.08</c:v>
                </c:pt>
                <c:pt idx="3615">
                  <c:v>0.16</c:v>
                </c:pt>
                <c:pt idx="3616">
                  <c:v>0.16</c:v>
                </c:pt>
                <c:pt idx="3617">
                  <c:v>0.08</c:v>
                </c:pt>
                <c:pt idx="3618">
                  <c:v>0.04</c:v>
                </c:pt>
                <c:pt idx="3619">
                  <c:v>0.12</c:v>
                </c:pt>
                <c:pt idx="3620">
                  <c:v>0.08</c:v>
                </c:pt>
                <c:pt idx="3621">
                  <c:v>0.12</c:v>
                </c:pt>
                <c:pt idx="3622">
                  <c:v>0.04</c:v>
                </c:pt>
                <c:pt idx="3623">
                  <c:v>0.12</c:v>
                </c:pt>
                <c:pt idx="3624">
                  <c:v>0.12</c:v>
                </c:pt>
                <c:pt idx="3625">
                  <c:v>0.04</c:v>
                </c:pt>
                <c:pt idx="3626">
                  <c:v>0.16</c:v>
                </c:pt>
                <c:pt idx="3627">
                  <c:v>0</c:v>
                </c:pt>
                <c:pt idx="3628">
                  <c:v>0.12</c:v>
                </c:pt>
                <c:pt idx="3629">
                  <c:v>0</c:v>
                </c:pt>
                <c:pt idx="3630">
                  <c:v>0.08</c:v>
                </c:pt>
                <c:pt idx="3631">
                  <c:v>0.04</c:v>
                </c:pt>
                <c:pt idx="3632">
                  <c:v>0.16</c:v>
                </c:pt>
                <c:pt idx="3633">
                  <c:v>0.04</c:v>
                </c:pt>
                <c:pt idx="3634">
                  <c:v>0.04</c:v>
                </c:pt>
                <c:pt idx="3635">
                  <c:v>0.08</c:v>
                </c:pt>
                <c:pt idx="3636">
                  <c:v>0.04</c:v>
                </c:pt>
                <c:pt idx="3637">
                  <c:v>0.08</c:v>
                </c:pt>
                <c:pt idx="3638">
                  <c:v>0.12</c:v>
                </c:pt>
                <c:pt idx="3639">
                  <c:v>0.08</c:v>
                </c:pt>
                <c:pt idx="3640">
                  <c:v>0.16</c:v>
                </c:pt>
                <c:pt idx="3641">
                  <c:v>0.08</c:v>
                </c:pt>
                <c:pt idx="3642">
                  <c:v>0.12</c:v>
                </c:pt>
                <c:pt idx="3643">
                  <c:v>0.04</c:v>
                </c:pt>
                <c:pt idx="3644">
                  <c:v>0.2</c:v>
                </c:pt>
                <c:pt idx="3645">
                  <c:v>0.12</c:v>
                </c:pt>
                <c:pt idx="3646">
                  <c:v>0.24</c:v>
                </c:pt>
                <c:pt idx="3647">
                  <c:v>0.16</c:v>
                </c:pt>
                <c:pt idx="3648">
                  <c:v>0.04</c:v>
                </c:pt>
                <c:pt idx="3649">
                  <c:v>0</c:v>
                </c:pt>
                <c:pt idx="3650">
                  <c:v>0.08</c:v>
                </c:pt>
                <c:pt idx="3651">
                  <c:v>0.08</c:v>
                </c:pt>
                <c:pt idx="3652">
                  <c:v>0.08</c:v>
                </c:pt>
                <c:pt idx="3653">
                  <c:v>0.12</c:v>
                </c:pt>
                <c:pt idx="3654">
                  <c:v>0.16</c:v>
                </c:pt>
                <c:pt idx="3655">
                  <c:v>0.08</c:v>
                </c:pt>
                <c:pt idx="3656">
                  <c:v>0.08</c:v>
                </c:pt>
                <c:pt idx="3657">
                  <c:v>0.16</c:v>
                </c:pt>
                <c:pt idx="3658">
                  <c:v>0.12</c:v>
                </c:pt>
                <c:pt idx="3659">
                  <c:v>0.12</c:v>
                </c:pt>
                <c:pt idx="3660">
                  <c:v>0.04</c:v>
                </c:pt>
                <c:pt idx="3661">
                  <c:v>0.12</c:v>
                </c:pt>
                <c:pt idx="3662">
                  <c:v>0.12</c:v>
                </c:pt>
                <c:pt idx="3663">
                  <c:v>0.08</c:v>
                </c:pt>
                <c:pt idx="3664">
                  <c:v>0.08</c:v>
                </c:pt>
                <c:pt idx="3665">
                  <c:v>0.16</c:v>
                </c:pt>
                <c:pt idx="3666">
                  <c:v>0.12</c:v>
                </c:pt>
                <c:pt idx="3667">
                  <c:v>0.04</c:v>
                </c:pt>
                <c:pt idx="3668">
                  <c:v>0.08</c:v>
                </c:pt>
                <c:pt idx="3669">
                  <c:v>0.04</c:v>
                </c:pt>
                <c:pt idx="3670">
                  <c:v>0.08</c:v>
                </c:pt>
                <c:pt idx="3671">
                  <c:v>0.08</c:v>
                </c:pt>
                <c:pt idx="3672">
                  <c:v>0.16</c:v>
                </c:pt>
                <c:pt idx="3673">
                  <c:v>0.12</c:v>
                </c:pt>
                <c:pt idx="3674">
                  <c:v>0.12</c:v>
                </c:pt>
                <c:pt idx="3675">
                  <c:v>0.12</c:v>
                </c:pt>
                <c:pt idx="3676">
                  <c:v>0.2</c:v>
                </c:pt>
                <c:pt idx="3677">
                  <c:v>0.2</c:v>
                </c:pt>
                <c:pt idx="3678">
                  <c:v>0.16</c:v>
                </c:pt>
                <c:pt idx="3679">
                  <c:v>0.04</c:v>
                </c:pt>
                <c:pt idx="3680">
                  <c:v>0</c:v>
                </c:pt>
                <c:pt idx="3681">
                  <c:v>0.12</c:v>
                </c:pt>
                <c:pt idx="3682">
                  <c:v>0.04</c:v>
                </c:pt>
                <c:pt idx="3683">
                  <c:v>0.04</c:v>
                </c:pt>
                <c:pt idx="3684">
                  <c:v>0.24</c:v>
                </c:pt>
                <c:pt idx="3685">
                  <c:v>0.08</c:v>
                </c:pt>
                <c:pt idx="3686">
                  <c:v>0.08</c:v>
                </c:pt>
                <c:pt idx="3687">
                  <c:v>0.08</c:v>
                </c:pt>
                <c:pt idx="3688">
                  <c:v>0.04</c:v>
                </c:pt>
                <c:pt idx="3689">
                  <c:v>0.08</c:v>
                </c:pt>
                <c:pt idx="3690">
                  <c:v>0.32</c:v>
                </c:pt>
                <c:pt idx="3691">
                  <c:v>0.08</c:v>
                </c:pt>
                <c:pt idx="3692">
                  <c:v>0.2</c:v>
                </c:pt>
                <c:pt idx="3693">
                  <c:v>0.2</c:v>
                </c:pt>
                <c:pt idx="3694">
                  <c:v>0.2</c:v>
                </c:pt>
                <c:pt idx="3695">
                  <c:v>0.24</c:v>
                </c:pt>
                <c:pt idx="3696">
                  <c:v>0.12</c:v>
                </c:pt>
                <c:pt idx="3697">
                  <c:v>0.12</c:v>
                </c:pt>
                <c:pt idx="3698">
                  <c:v>0.12</c:v>
                </c:pt>
                <c:pt idx="3699">
                  <c:v>0.16</c:v>
                </c:pt>
                <c:pt idx="3700">
                  <c:v>0.12</c:v>
                </c:pt>
                <c:pt idx="3701">
                  <c:v>0.24</c:v>
                </c:pt>
                <c:pt idx="3702">
                  <c:v>0.12</c:v>
                </c:pt>
                <c:pt idx="3703">
                  <c:v>0.08</c:v>
                </c:pt>
                <c:pt idx="3704">
                  <c:v>0</c:v>
                </c:pt>
                <c:pt idx="3705">
                  <c:v>0.04</c:v>
                </c:pt>
                <c:pt idx="3706">
                  <c:v>0.12</c:v>
                </c:pt>
                <c:pt idx="3707">
                  <c:v>0</c:v>
                </c:pt>
                <c:pt idx="3708">
                  <c:v>0.12</c:v>
                </c:pt>
                <c:pt idx="3709">
                  <c:v>0.2</c:v>
                </c:pt>
                <c:pt idx="3710">
                  <c:v>0.04</c:v>
                </c:pt>
                <c:pt idx="3711">
                  <c:v>0.04</c:v>
                </c:pt>
                <c:pt idx="3712">
                  <c:v>0.12</c:v>
                </c:pt>
                <c:pt idx="3713">
                  <c:v>0.12</c:v>
                </c:pt>
                <c:pt idx="3714">
                  <c:v>0.04</c:v>
                </c:pt>
                <c:pt idx="3715">
                  <c:v>0.04</c:v>
                </c:pt>
                <c:pt idx="3716">
                  <c:v>0.08</c:v>
                </c:pt>
                <c:pt idx="3717">
                  <c:v>0.2</c:v>
                </c:pt>
                <c:pt idx="3718">
                  <c:v>0.12</c:v>
                </c:pt>
                <c:pt idx="3719">
                  <c:v>0.2</c:v>
                </c:pt>
                <c:pt idx="3720">
                  <c:v>0.12</c:v>
                </c:pt>
                <c:pt idx="3721">
                  <c:v>0</c:v>
                </c:pt>
                <c:pt idx="3722">
                  <c:v>0.16</c:v>
                </c:pt>
                <c:pt idx="3723">
                  <c:v>0.08</c:v>
                </c:pt>
                <c:pt idx="3724">
                  <c:v>0.04</c:v>
                </c:pt>
                <c:pt idx="3725">
                  <c:v>0.2</c:v>
                </c:pt>
                <c:pt idx="3726">
                  <c:v>0.08</c:v>
                </c:pt>
                <c:pt idx="3727">
                  <c:v>0.24</c:v>
                </c:pt>
                <c:pt idx="3728">
                  <c:v>0.16</c:v>
                </c:pt>
                <c:pt idx="3729">
                  <c:v>0.16</c:v>
                </c:pt>
                <c:pt idx="3730">
                  <c:v>0.08</c:v>
                </c:pt>
                <c:pt idx="3731">
                  <c:v>0.08</c:v>
                </c:pt>
                <c:pt idx="3732">
                  <c:v>0.08</c:v>
                </c:pt>
                <c:pt idx="3733">
                  <c:v>0.08</c:v>
                </c:pt>
                <c:pt idx="3734">
                  <c:v>0.08</c:v>
                </c:pt>
                <c:pt idx="3735">
                  <c:v>0.08</c:v>
                </c:pt>
                <c:pt idx="3736">
                  <c:v>0.04</c:v>
                </c:pt>
                <c:pt idx="3737">
                  <c:v>0.04</c:v>
                </c:pt>
                <c:pt idx="3738">
                  <c:v>0.12</c:v>
                </c:pt>
                <c:pt idx="3739">
                  <c:v>0.08</c:v>
                </c:pt>
                <c:pt idx="3740">
                  <c:v>0.12</c:v>
                </c:pt>
                <c:pt idx="3741">
                  <c:v>0.16</c:v>
                </c:pt>
                <c:pt idx="3742">
                  <c:v>0.08</c:v>
                </c:pt>
                <c:pt idx="3743">
                  <c:v>0.16</c:v>
                </c:pt>
                <c:pt idx="3744">
                  <c:v>0.24</c:v>
                </c:pt>
                <c:pt idx="3745">
                  <c:v>0.12</c:v>
                </c:pt>
                <c:pt idx="3746">
                  <c:v>0.08</c:v>
                </c:pt>
                <c:pt idx="3747">
                  <c:v>0.2</c:v>
                </c:pt>
                <c:pt idx="3748">
                  <c:v>0.08</c:v>
                </c:pt>
                <c:pt idx="3749">
                  <c:v>0.12</c:v>
                </c:pt>
                <c:pt idx="3750">
                  <c:v>0.08</c:v>
                </c:pt>
                <c:pt idx="3751">
                  <c:v>0.04</c:v>
                </c:pt>
                <c:pt idx="3752">
                  <c:v>0.08</c:v>
                </c:pt>
                <c:pt idx="3753">
                  <c:v>0.24</c:v>
                </c:pt>
                <c:pt idx="3754">
                  <c:v>0.12</c:v>
                </c:pt>
                <c:pt idx="3755">
                  <c:v>0.12</c:v>
                </c:pt>
                <c:pt idx="3756">
                  <c:v>0.16</c:v>
                </c:pt>
                <c:pt idx="3757">
                  <c:v>0.2</c:v>
                </c:pt>
                <c:pt idx="3758">
                  <c:v>0.12</c:v>
                </c:pt>
                <c:pt idx="3759">
                  <c:v>0.12</c:v>
                </c:pt>
                <c:pt idx="3760">
                  <c:v>0.08</c:v>
                </c:pt>
                <c:pt idx="3761">
                  <c:v>0.24</c:v>
                </c:pt>
                <c:pt idx="3762">
                  <c:v>0.12</c:v>
                </c:pt>
                <c:pt idx="3763">
                  <c:v>0.04</c:v>
                </c:pt>
                <c:pt idx="3764">
                  <c:v>0.08</c:v>
                </c:pt>
                <c:pt idx="3765">
                  <c:v>0.24</c:v>
                </c:pt>
                <c:pt idx="3766">
                  <c:v>0.08</c:v>
                </c:pt>
                <c:pt idx="3767">
                  <c:v>0.08</c:v>
                </c:pt>
                <c:pt idx="3768">
                  <c:v>0.08</c:v>
                </c:pt>
                <c:pt idx="3769">
                  <c:v>0.08</c:v>
                </c:pt>
                <c:pt idx="3770">
                  <c:v>0.08</c:v>
                </c:pt>
                <c:pt idx="3771">
                  <c:v>0.12</c:v>
                </c:pt>
                <c:pt idx="3772">
                  <c:v>0.08</c:v>
                </c:pt>
                <c:pt idx="3773">
                  <c:v>0</c:v>
                </c:pt>
                <c:pt idx="3774">
                  <c:v>0.04</c:v>
                </c:pt>
                <c:pt idx="3775">
                  <c:v>0.08</c:v>
                </c:pt>
                <c:pt idx="3776">
                  <c:v>0.04</c:v>
                </c:pt>
                <c:pt idx="3777">
                  <c:v>0.16</c:v>
                </c:pt>
                <c:pt idx="3778">
                  <c:v>0.16</c:v>
                </c:pt>
                <c:pt idx="3779">
                  <c:v>0.08</c:v>
                </c:pt>
                <c:pt idx="3780">
                  <c:v>0.2</c:v>
                </c:pt>
                <c:pt idx="3781">
                  <c:v>0.04</c:v>
                </c:pt>
                <c:pt idx="3782">
                  <c:v>0.08</c:v>
                </c:pt>
                <c:pt idx="3783">
                  <c:v>0.04</c:v>
                </c:pt>
                <c:pt idx="3784">
                  <c:v>0.12</c:v>
                </c:pt>
                <c:pt idx="3785">
                  <c:v>0.12</c:v>
                </c:pt>
                <c:pt idx="3786">
                  <c:v>0.08</c:v>
                </c:pt>
                <c:pt idx="3787">
                  <c:v>0.08</c:v>
                </c:pt>
                <c:pt idx="3788">
                  <c:v>0.08</c:v>
                </c:pt>
                <c:pt idx="3789">
                  <c:v>0.2</c:v>
                </c:pt>
                <c:pt idx="3790">
                  <c:v>0.08</c:v>
                </c:pt>
                <c:pt idx="3791">
                  <c:v>0.04</c:v>
                </c:pt>
                <c:pt idx="3792">
                  <c:v>0.2</c:v>
                </c:pt>
                <c:pt idx="3793">
                  <c:v>0.16</c:v>
                </c:pt>
                <c:pt idx="3794">
                  <c:v>0.08</c:v>
                </c:pt>
                <c:pt idx="3795">
                  <c:v>0</c:v>
                </c:pt>
                <c:pt idx="3796">
                  <c:v>0.16</c:v>
                </c:pt>
                <c:pt idx="3797">
                  <c:v>0</c:v>
                </c:pt>
                <c:pt idx="3798">
                  <c:v>0.12</c:v>
                </c:pt>
                <c:pt idx="3799">
                  <c:v>0.04</c:v>
                </c:pt>
                <c:pt idx="3800">
                  <c:v>0.12</c:v>
                </c:pt>
                <c:pt idx="3801">
                  <c:v>0.2</c:v>
                </c:pt>
                <c:pt idx="3802">
                  <c:v>0.08</c:v>
                </c:pt>
                <c:pt idx="3803">
                  <c:v>0.08</c:v>
                </c:pt>
                <c:pt idx="3804">
                  <c:v>0.04</c:v>
                </c:pt>
                <c:pt idx="3805">
                  <c:v>0.04</c:v>
                </c:pt>
                <c:pt idx="3806">
                  <c:v>0.04</c:v>
                </c:pt>
                <c:pt idx="3807">
                  <c:v>0.08</c:v>
                </c:pt>
                <c:pt idx="3808">
                  <c:v>0.12</c:v>
                </c:pt>
                <c:pt idx="3809">
                  <c:v>0.08</c:v>
                </c:pt>
                <c:pt idx="3810">
                  <c:v>0.16</c:v>
                </c:pt>
                <c:pt idx="3811">
                  <c:v>0.08</c:v>
                </c:pt>
                <c:pt idx="3812">
                  <c:v>0.04</c:v>
                </c:pt>
                <c:pt idx="3813">
                  <c:v>0.08</c:v>
                </c:pt>
                <c:pt idx="3814">
                  <c:v>0.12</c:v>
                </c:pt>
                <c:pt idx="3815">
                  <c:v>0</c:v>
                </c:pt>
                <c:pt idx="3816">
                  <c:v>0.08</c:v>
                </c:pt>
                <c:pt idx="3817">
                  <c:v>0.08</c:v>
                </c:pt>
                <c:pt idx="3818">
                  <c:v>0.08</c:v>
                </c:pt>
                <c:pt idx="3819">
                  <c:v>0.12</c:v>
                </c:pt>
                <c:pt idx="3820">
                  <c:v>0.32</c:v>
                </c:pt>
                <c:pt idx="3821">
                  <c:v>0.08</c:v>
                </c:pt>
                <c:pt idx="3822">
                  <c:v>0.04</c:v>
                </c:pt>
                <c:pt idx="3823">
                  <c:v>0.08</c:v>
                </c:pt>
                <c:pt idx="3824">
                  <c:v>0.04</c:v>
                </c:pt>
                <c:pt idx="3825">
                  <c:v>0.16</c:v>
                </c:pt>
                <c:pt idx="3826">
                  <c:v>0.08</c:v>
                </c:pt>
                <c:pt idx="3827">
                  <c:v>0.04</c:v>
                </c:pt>
                <c:pt idx="3828">
                  <c:v>0</c:v>
                </c:pt>
                <c:pt idx="3829">
                  <c:v>0.08</c:v>
                </c:pt>
                <c:pt idx="3830">
                  <c:v>0.08</c:v>
                </c:pt>
                <c:pt idx="3831">
                  <c:v>0.08</c:v>
                </c:pt>
                <c:pt idx="3832">
                  <c:v>0.12</c:v>
                </c:pt>
                <c:pt idx="3833">
                  <c:v>0.08</c:v>
                </c:pt>
                <c:pt idx="3834">
                  <c:v>0.08</c:v>
                </c:pt>
                <c:pt idx="3835">
                  <c:v>0.12</c:v>
                </c:pt>
                <c:pt idx="3836">
                  <c:v>0.08</c:v>
                </c:pt>
                <c:pt idx="3837">
                  <c:v>0</c:v>
                </c:pt>
                <c:pt idx="3838">
                  <c:v>0.04</c:v>
                </c:pt>
                <c:pt idx="3839">
                  <c:v>0</c:v>
                </c:pt>
                <c:pt idx="3840">
                  <c:v>0</c:v>
                </c:pt>
                <c:pt idx="3841">
                  <c:v>0.08</c:v>
                </c:pt>
                <c:pt idx="3842">
                  <c:v>0.04</c:v>
                </c:pt>
                <c:pt idx="3843">
                  <c:v>0.2</c:v>
                </c:pt>
                <c:pt idx="3844">
                  <c:v>0.04</c:v>
                </c:pt>
                <c:pt idx="3845">
                  <c:v>0.08</c:v>
                </c:pt>
                <c:pt idx="3846">
                  <c:v>0.04</c:v>
                </c:pt>
                <c:pt idx="3847">
                  <c:v>0.16</c:v>
                </c:pt>
                <c:pt idx="3848">
                  <c:v>0</c:v>
                </c:pt>
                <c:pt idx="3849">
                  <c:v>0.08</c:v>
                </c:pt>
                <c:pt idx="3850">
                  <c:v>0.16</c:v>
                </c:pt>
                <c:pt idx="3851">
                  <c:v>0.08</c:v>
                </c:pt>
                <c:pt idx="3852">
                  <c:v>0.08</c:v>
                </c:pt>
                <c:pt idx="3853">
                  <c:v>0.08</c:v>
                </c:pt>
                <c:pt idx="3854">
                  <c:v>0.08</c:v>
                </c:pt>
                <c:pt idx="3855">
                  <c:v>0.24</c:v>
                </c:pt>
                <c:pt idx="3856">
                  <c:v>0.04</c:v>
                </c:pt>
                <c:pt idx="3857">
                  <c:v>0.12</c:v>
                </c:pt>
                <c:pt idx="3858">
                  <c:v>0.12</c:v>
                </c:pt>
                <c:pt idx="3859">
                  <c:v>0.08</c:v>
                </c:pt>
                <c:pt idx="3860">
                  <c:v>0.12</c:v>
                </c:pt>
                <c:pt idx="3861">
                  <c:v>0</c:v>
                </c:pt>
                <c:pt idx="3862">
                  <c:v>0.12</c:v>
                </c:pt>
                <c:pt idx="3863">
                  <c:v>0.04</c:v>
                </c:pt>
                <c:pt idx="3864">
                  <c:v>0.08</c:v>
                </c:pt>
                <c:pt idx="3865">
                  <c:v>0.2</c:v>
                </c:pt>
                <c:pt idx="3866">
                  <c:v>0.08</c:v>
                </c:pt>
                <c:pt idx="3867">
                  <c:v>0.12</c:v>
                </c:pt>
                <c:pt idx="3868">
                  <c:v>0.12</c:v>
                </c:pt>
                <c:pt idx="3869">
                  <c:v>0.2</c:v>
                </c:pt>
                <c:pt idx="3870">
                  <c:v>0.08</c:v>
                </c:pt>
                <c:pt idx="3871">
                  <c:v>0.12</c:v>
                </c:pt>
                <c:pt idx="3872">
                  <c:v>0.12</c:v>
                </c:pt>
                <c:pt idx="3873">
                  <c:v>0.08</c:v>
                </c:pt>
                <c:pt idx="3874">
                  <c:v>0</c:v>
                </c:pt>
                <c:pt idx="3875">
                  <c:v>0.16</c:v>
                </c:pt>
                <c:pt idx="3876">
                  <c:v>0.08</c:v>
                </c:pt>
                <c:pt idx="3877">
                  <c:v>0</c:v>
                </c:pt>
                <c:pt idx="3878">
                  <c:v>0.04</c:v>
                </c:pt>
                <c:pt idx="3879">
                  <c:v>0.08</c:v>
                </c:pt>
                <c:pt idx="3880">
                  <c:v>0</c:v>
                </c:pt>
                <c:pt idx="3881">
                  <c:v>0.04</c:v>
                </c:pt>
                <c:pt idx="3882">
                  <c:v>0.2</c:v>
                </c:pt>
                <c:pt idx="3883">
                  <c:v>0.08</c:v>
                </c:pt>
                <c:pt idx="3884">
                  <c:v>0.04</c:v>
                </c:pt>
                <c:pt idx="3885">
                  <c:v>0.04</c:v>
                </c:pt>
                <c:pt idx="3886">
                  <c:v>0.04</c:v>
                </c:pt>
                <c:pt idx="3887">
                  <c:v>0.12</c:v>
                </c:pt>
                <c:pt idx="3888">
                  <c:v>0.16</c:v>
                </c:pt>
                <c:pt idx="3889">
                  <c:v>0.12</c:v>
                </c:pt>
                <c:pt idx="3890">
                  <c:v>0.04</c:v>
                </c:pt>
                <c:pt idx="3891">
                  <c:v>0.08</c:v>
                </c:pt>
                <c:pt idx="3892">
                  <c:v>0.12</c:v>
                </c:pt>
                <c:pt idx="3893">
                  <c:v>0.16</c:v>
                </c:pt>
                <c:pt idx="3894">
                  <c:v>0.04</c:v>
                </c:pt>
                <c:pt idx="3895">
                  <c:v>0.12</c:v>
                </c:pt>
                <c:pt idx="3896">
                  <c:v>0.08</c:v>
                </c:pt>
                <c:pt idx="3897">
                  <c:v>0.12</c:v>
                </c:pt>
                <c:pt idx="3898">
                  <c:v>0</c:v>
                </c:pt>
                <c:pt idx="3899">
                  <c:v>0.04</c:v>
                </c:pt>
                <c:pt idx="3900">
                  <c:v>0.04</c:v>
                </c:pt>
                <c:pt idx="3901">
                  <c:v>0.08</c:v>
                </c:pt>
                <c:pt idx="3902">
                  <c:v>0.08</c:v>
                </c:pt>
                <c:pt idx="3903">
                  <c:v>0.08</c:v>
                </c:pt>
                <c:pt idx="3904">
                  <c:v>0.12</c:v>
                </c:pt>
                <c:pt idx="3905">
                  <c:v>0.04</c:v>
                </c:pt>
                <c:pt idx="3906">
                  <c:v>0.08</c:v>
                </c:pt>
                <c:pt idx="3907">
                  <c:v>0.04</c:v>
                </c:pt>
                <c:pt idx="3908">
                  <c:v>0.04</c:v>
                </c:pt>
                <c:pt idx="3909">
                  <c:v>0.04</c:v>
                </c:pt>
                <c:pt idx="3910">
                  <c:v>0.16</c:v>
                </c:pt>
                <c:pt idx="3911">
                  <c:v>0</c:v>
                </c:pt>
                <c:pt idx="3912">
                  <c:v>0.16</c:v>
                </c:pt>
                <c:pt idx="3913">
                  <c:v>0.12</c:v>
                </c:pt>
                <c:pt idx="3914">
                  <c:v>0.08</c:v>
                </c:pt>
                <c:pt idx="3915">
                  <c:v>0</c:v>
                </c:pt>
                <c:pt idx="3916">
                  <c:v>0.04</c:v>
                </c:pt>
                <c:pt idx="3917">
                  <c:v>0.08</c:v>
                </c:pt>
                <c:pt idx="3918">
                  <c:v>0.08</c:v>
                </c:pt>
                <c:pt idx="3919">
                  <c:v>0</c:v>
                </c:pt>
                <c:pt idx="3920">
                  <c:v>0.04</c:v>
                </c:pt>
                <c:pt idx="3921">
                  <c:v>0.08</c:v>
                </c:pt>
                <c:pt idx="3922">
                  <c:v>0.04</c:v>
                </c:pt>
                <c:pt idx="3923">
                  <c:v>0.08</c:v>
                </c:pt>
                <c:pt idx="3924">
                  <c:v>0.16</c:v>
                </c:pt>
                <c:pt idx="3925">
                  <c:v>0.04</c:v>
                </c:pt>
                <c:pt idx="3926">
                  <c:v>0.12</c:v>
                </c:pt>
                <c:pt idx="3927">
                  <c:v>0.04</c:v>
                </c:pt>
                <c:pt idx="3928">
                  <c:v>0.08</c:v>
                </c:pt>
                <c:pt idx="3929">
                  <c:v>0.08</c:v>
                </c:pt>
                <c:pt idx="3930">
                  <c:v>0.08</c:v>
                </c:pt>
                <c:pt idx="3931">
                  <c:v>0.08</c:v>
                </c:pt>
                <c:pt idx="3932">
                  <c:v>0.12</c:v>
                </c:pt>
                <c:pt idx="3933">
                  <c:v>0</c:v>
                </c:pt>
                <c:pt idx="3934">
                  <c:v>0.08</c:v>
                </c:pt>
                <c:pt idx="3935">
                  <c:v>0.04</c:v>
                </c:pt>
                <c:pt idx="3936">
                  <c:v>0.12</c:v>
                </c:pt>
                <c:pt idx="3937">
                  <c:v>0.12</c:v>
                </c:pt>
                <c:pt idx="3938">
                  <c:v>0</c:v>
                </c:pt>
                <c:pt idx="3939">
                  <c:v>0.12</c:v>
                </c:pt>
                <c:pt idx="3940">
                  <c:v>0.08</c:v>
                </c:pt>
                <c:pt idx="3941">
                  <c:v>0.08</c:v>
                </c:pt>
                <c:pt idx="3942">
                  <c:v>0.04</c:v>
                </c:pt>
                <c:pt idx="3943">
                  <c:v>0.16</c:v>
                </c:pt>
                <c:pt idx="3944">
                  <c:v>0.16</c:v>
                </c:pt>
                <c:pt idx="3945">
                  <c:v>0</c:v>
                </c:pt>
                <c:pt idx="3946">
                  <c:v>0.04</c:v>
                </c:pt>
                <c:pt idx="3947">
                  <c:v>0.12</c:v>
                </c:pt>
                <c:pt idx="3948">
                  <c:v>0</c:v>
                </c:pt>
                <c:pt idx="3949">
                  <c:v>0.04</c:v>
                </c:pt>
                <c:pt idx="3950">
                  <c:v>0.04</c:v>
                </c:pt>
                <c:pt idx="3951">
                  <c:v>0.08</c:v>
                </c:pt>
                <c:pt idx="3952">
                  <c:v>0.04</c:v>
                </c:pt>
                <c:pt idx="3953">
                  <c:v>0.08</c:v>
                </c:pt>
                <c:pt idx="3954">
                  <c:v>0.12</c:v>
                </c:pt>
                <c:pt idx="3955">
                  <c:v>0.04</c:v>
                </c:pt>
                <c:pt idx="3956">
                  <c:v>0.04</c:v>
                </c:pt>
                <c:pt idx="3957">
                  <c:v>0</c:v>
                </c:pt>
                <c:pt idx="3958">
                  <c:v>0.04</c:v>
                </c:pt>
                <c:pt idx="3959">
                  <c:v>0</c:v>
                </c:pt>
                <c:pt idx="3960">
                  <c:v>0.08</c:v>
                </c:pt>
                <c:pt idx="3961">
                  <c:v>0.04</c:v>
                </c:pt>
                <c:pt idx="3962">
                  <c:v>0.04</c:v>
                </c:pt>
                <c:pt idx="3963">
                  <c:v>0.12</c:v>
                </c:pt>
                <c:pt idx="3964">
                  <c:v>0.04</c:v>
                </c:pt>
                <c:pt idx="3965">
                  <c:v>0.04</c:v>
                </c:pt>
                <c:pt idx="3966">
                  <c:v>0</c:v>
                </c:pt>
                <c:pt idx="3967">
                  <c:v>0</c:v>
                </c:pt>
                <c:pt idx="3968">
                  <c:v>0.12</c:v>
                </c:pt>
                <c:pt idx="3969">
                  <c:v>0.12</c:v>
                </c:pt>
                <c:pt idx="3970">
                  <c:v>0</c:v>
                </c:pt>
                <c:pt idx="3971">
                  <c:v>0.08</c:v>
                </c:pt>
                <c:pt idx="3972">
                  <c:v>0.04</c:v>
                </c:pt>
                <c:pt idx="3973">
                  <c:v>0.04</c:v>
                </c:pt>
                <c:pt idx="3974">
                  <c:v>0.04</c:v>
                </c:pt>
                <c:pt idx="3975">
                  <c:v>0.12</c:v>
                </c:pt>
                <c:pt idx="3976">
                  <c:v>0</c:v>
                </c:pt>
                <c:pt idx="3977">
                  <c:v>0.04</c:v>
                </c:pt>
                <c:pt idx="3978">
                  <c:v>0.08</c:v>
                </c:pt>
                <c:pt idx="3979">
                  <c:v>0</c:v>
                </c:pt>
                <c:pt idx="3980">
                  <c:v>0</c:v>
                </c:pt>
                <c:pt idx="3981">
                  <c:v>0.2</c:v>
                </c:pt>
                <c:pt idx="3982">
                  <c:v>0.04</c:v>
                </c:pt>
                <c:pt idx="3983">
                  <c:v>0.24</c:v>
                </c:pt>
                <c:pt idx="3984">
                  <c:v>0.12</c:v>
                </c:pt>
                <c:pt idx="3985">
                  <c:v>0.04</c:v>
                </c:pt>
                <c:pt idx="3986">
                  <c:v>0.04</c:v>
                </c:pt>
                <c:pt idx="3987">
                  <c:v>0.08</c:v>
                </c:pt>
                <c:pt idx="3988">
                  <c:v>0</c:v>
                </c:pt>
                <c:pt idx="3989">
                  <c:v>0</c:v>
                </c:pt>
                <c:pt idx="3990">
                  <c:v>0.04</c:v>
                </c:pt>
                <c:pt idx="3991">
                  <c:v>0.08</c:v>
                </c:pt>
                <c:pt idx="3992">
                  <c:v>0.08</c:v>
                </c:pt>
                <c:pt idx="3993">
                  <c:v>0.04</c:v>
                </c:pt>
                <c:pt idx="3994">
                  <c:v>0.12</c:v>
                </c:pt>
                <c:pt idx="3995">
                  <c:v>0.2</c:v>
                </c:pt>
                <c:pt idx="3996">
                  <c:v>0.04</c:v>
                </c:pt>
                <c:pt idx="3997">
                  <c:v>0.12</c:v>
                </c:pt>
                <c:pt idx="3998">
                  <c:v>0.04</c:v>
                </c:pt>
                <c:pt idx="3999">
                  <c:v>0.04</c:v>
                </c:pt>
                <c:pt idx="4000">
                  <c:v>0.04</c:v>
                </c:pt>
                <c:pt idx="4001">
                  <c:v>0.2</c:v>
                </c:pt>
                <c:pt idx="4002">
                  <c:v>0.08</c:v>
                </c:pt>
                <c:pt idx="4003">
                  <c:v>0.04</c:v>
                </c:pt>
                <c:pt idx="4004">
                  <c:v>0.12</c:v>
                </c:pt>
                <c:pt idx="4005">
                  <c:v>0.08</c:v>
                </c:pt>
                <c:pt idx="4006">
                  <c:v>0.08</c:v>
                </c:pt>
                <c:pt idx="4007">
                  <c:v>0.08</c:v>
                </c:pt>
                <c:pt idx="4008">
                  <c:v>0.08</c:v>
                </c:pt>
                <c:pt idx="4009">
                  <c:v>0.04</c:v>
                </c:pt>
                <c:pt idx="4010">
                  <c:v>0.12</c:v>
                </c:pt>
                <c:pt idx="4011">
                  <c:v>0.04</c:v>
                </c:pt>
                <c:pt idx="4012">
                  <c:v>0.2</c:v>
                </c:pt>
                <c:pt idx="4013">
                  <c:v>0.08</c:v>
                </c:pt>
                <c:pt idx="4014">
                  <c:v>0.04</c:v>
                </c:pt>
                <c:pt idx="4015">
                  <c:v>0</c:v>
                </c:pt>
                <c:pt idx="4016">
                  <c:v>0.08</c:v>
                </c:pt>
                <c:pt idx="4017">
                  <c:v>0.12</c:v>
                </c:pt>
                <c:pt idx="4018">
                  <c:v>0.08</c:v>
                </c:pt>
                <c:pt idx="4019">
                  <c:v>0.04</c:v>
                </c:pt>
                <c:pt idx="4020">
                  <c:v>0.16</c:v>
                </c:pt>
                <c:pt idx="4021">
                  <c:v>0.04</c:v>
                </c:pt>
                <c:pt idx="4022">
                  <c:v>0.08</c:v>
                </c:pt>
                <c:pt idx="4023">
                  <c:v>0.12</c:v>
                </c:pt>
                <c:pt idx="4024">
                  <c:v>0.08</c:v>
                </c:pt>
                <c:pt idx="4025">
                  <c:v>0.12</c:v>
                </c:pt>
                <c:pt idx="4026">
                  <c:v>0.2</c:v>
                </c:pt>
                <c:pt idx="4027">
                  <c:v>0</c:v>
                </c:pt>
                <c:pt idx="4028">
                  <c:v>0.12</c:v>
                </c:pt>
                <c:pt idx="4029">
                  <c:v>0.04</c:v>
                </c:pt>
                <c:pt idx="4030">
                  <c:v>0.16</c:v>
                </c:pt>
                <c:pt idx="4031">
                  <c:v>0.12</c:v>
                </c:pt>
                <c:pt idx="4032">
                  <c:v>0.16</c:v>
                </c:pt>
                <c:pt idx="4033">
                  <c:v>0.12</c:v>
                </c:pt>
                <c:pt idx="4034">
                  <c:v>0.08</c:v>
                </c:pt>
                <c:pt idx="4035">
                  <c:v>0.08</c:v>
                </c:pt>
                <c:pt idx="4036">
                  <c:v>0.08</c:v>
                </c:pt>
                <c:pt idx="4037">
                  <c:v>0</c:v>
                </c:pt>
                <c:pt idx="4038">
                  <c:v>0.12</c:v>
                </c:pt>
                <c:pt idx="4039">
                  <c:v>0.04</c:v>
                </c:pt>
                <c:pt idx="4040">
                  <c:v>0.12</c:v>
                </c:pt>
                <c:pt idx="4041">
                  <c:v>0.08</c:v>
                </c:pt>
                <c:pt idx="4042">
                  <c:v>0.08</c:v>
                </c:pt>
                <c:pt idx="4043">
                  <c:v>0.12</c:v>
                </c:pt>
                <c:pt idx="4044">
                  <c:v>0.04</c:v>
                </c:pt>
                <c:pt idx="4045">
                  <c:v>0.16</c:v>
                </c:pt>
                <c:pt idx="4046">
                  <c:v>0.08</c:v>
                </c:pt>
                <c:pt idx="4047">
                  <c:v>0.12</c:v>
                </c:pt>
                <c:pt idx="4048">
                  <c:v>0.04</c:v>
                </c:pt>
                <c:pt idx="4049">
                  <c:v>0.12</c:v>
                </c:pt>
                <c:pt idx="4050">
                  <c:v>0.08</c:v>
                </c:pt>
                <c:pt idx="4051">
                  <c:v>0.08</c:v>
                </c:pt>
                <c:pt idx="4052">
                  <c:v>0.12</c:v>
                </c:pt>
                <c:pt idx="4053">
                  <c:v>0.12</c:v>
                </c:pt>
                <c:pt idx="4054">
                  <c:v>0.08</c:v>
                </c:pt>
                <c:pt idx="4055">
                  <c:v>0.12</c:v>
                </c:pt>
                <c:pt idx="4056">
                  <c:v>0.08</c:v>
                </c:pt>
                <c:pt idx="4057">
                  <c:v>0.2</c:v>
                </c:pt>
                <c:pt idx="4058">
                  <c:v>0.12</c:v>
                </c:pt>
                <c:pt idx="4059">
                  <c:v>0.04</c:v>
                </c:pt>
                <c:pt idx="4060">
                  <c:v>0</c:v>
                </c:pt>
                <c:pt idx="4061">
                  <c:v>0.12</c:v>
                </c:pt>
                <c:pt idx="4062">
                  <c:v>0.12</c:v>
                </c:pt>
                <c:pt idx="4063">
                  <c:v>0</c:v>
                </c:pt>
                <c:pt idx="4064">
                  <c:v>0</c:v>
                </c:pt>
                <c:pt idx="4065">
                  <c:v>0.04</c:v>
                </c:pt>
                <c:pt idx="4066">
                  <c:v>0.12</c:v>
                </c:pt>
                <c:pt idx="4067">
                  <c:v>0.04</c:v>
                </c:pt>
                <c:pt idx="4068">
                  <c:v>0.04</c:v>
                </c:pt>
                <c:pt idx="4069">
                  <c:v>0.08</c:v>
                </c:pt>
                <c:pt idx="4070">
                  <c:v>0.08</c:v>
                </c:pt>
                <c:pt idx="4071">
                  <c:v>0.12</c:v>
                </c:pt>
                <c:pt idx="4072">
                  <c:v>0.04</c:v>
                </c:pt>
                <c:pt idx="4073">
                  <c:v>0.08</c:v>
                </c:pt>
                <c:pt idx="4074">
                  <c:v>0.12</c:v>
                </c:pt>
                <c:pt idx="4075">
                  <c:v>0.08</c:v>
                </c:pt>
                <c:pt idx="4076">
                  <c:v>0.12</c:v>
                </c:pt>
                <c:pt idx="4077">
                  <c:v>0.08</c:v>
                </c:pt>
                <c:pt idx="4078">
                  <c:v>0.08</c:v>
                </c:pt>
                <c:pt idx="4079">
                  <c:v>0.04</c:v>
                </c:pt>
                <c:pt idx="4080">
                  <c:v>0.04</c:v>
                </c:pt>
                <c:pt idx="4081">
                  <c:v>0.08</c:v>
                </c:pt>
                <c:pt idx="4082">
                  <c:v>0</c:v>
                </c:pt>
                <c:pt idx="4083">
                  <c:v>0.04</c:v>
                </c:pt>
                <c:pt idx="4084">
                  <c:v>0</c:v>
                </c:pt>
                <c:pt idx="4085">
                  <c:v>0.08</c:v>
                </c:pt>
                <c:pt idx="4086">
                  <c:v>0.08</c:v>
                </c:pt>
                <c:pt idx="4087">
                  <c:v>0.04</c:v>
                </c:pt>
                <c:pt idx="4088">
                  <c:v>0.08</c:v>
                </c:pt>
                <c:pt idx="4089">
                  <c:v>0.2</c:v>
                </c:pt>
                <c:pt idx="4090">
                  <c:v>0.04</c:v>
                </c:pt>
                <c:pt idx="4091">
                  <c:v>0.04</c:v>
                </c:pt>
                <c:pt idx="4092">
                  <c:v>0.12</c:v>
                </c:pt>
                <c:pt idx="4093">
                  <c:v>0.08</c:v>
                </c:pt>
                <c:pt idx="4094">
                  <c:v>0.04</c:v>
                </c:pt>
                <c:pt idx="4095">
                  <c:v>0</c:v>
                </c:pt>
                <c:pt idx="4096">
                  <c:v>0.24</c:v>
                </c:pt>
                <c:pt idx="4097">
                  <c:v>0.08</c:v>
                </c:pt>
                <c:pt idx="4098">
                  <c:v>0.08</c:v>
                </c:pt>
                <c:pt idx="4099">
                  <c:v>0.2</c:v>
                </c:pt>
                <c:pt idx="4100">
                  <c:v>0</c:v>
                </c:pt>
                <c:pt idx="4101">
                  <c:v>0.04</c:v>
                </c:pt>
                <c:pt idx="4102">
                  <c:v>0.08</c:v>
                </c:pt>
                <c:pt idx="4103">
                  <c:v>0.12</c:v>
                </c:pt>
                <c:pt idx="4104">
                  <c:v>0.16</c:v>
                </c:pt>
                <c:pt idx="4105">
                  <c:v>0.04</c:v>
                </c:pt>
                <c:pt idx="4106">
                  <c:v>0.16</c:v>
                </c:pt>
                <c:pt idx="4107">
                  <c:v>0.08</c:v>
                </c:pt>
                <c:pt idx="4108">
                  <c:v>0.04</c:v>
                </c:pt>
                <c:pt idx="4109">
                  <c:v>0.08</c:v>
                </c:pt>
                <c:pt idx="4110">
                  <c:v>0.16</c:v>
                </c:pt>
                <c:pt idx="4111">
                  <c:v>0</c:v>
                </c:pt>
                <c:pt idx="4112">
                  <c:v>0.12</c:v>
                </c:pt>
                <c:pt idx="4113">
                  <c:v>0.08</c:v>
                </c:pt>
                <c:pt idx="4114">
                  <c:v>0</c:v>
                </c:pt>
                <c:pt idx="4115">
                  <c:v>0</c:v>
                </c:pt>
                <c:pt idx="4116">
                  <c:v>0.12</c:v>
                </c:pt>
                <c:pt idx="4117">
                  <c:v>0.04</c:v>
                </c:pt>
                <c:pt idx="4118">
                  <c:v>0.08</c:v>
                </c:pt>
                <c:pt idx="4119">
                  <c:v>0</c:v>
                </c:pt>
                <c:pt idx="4120">
                  <c:v>0.04</c:v>
                </c:pt>
                <c:pt idx="4121">
                  <c:v>0.04</c:v>
                </c:pt>
                <c:pt idx="4122">
                  <c:v>0.04</c:v>
                </c:pt>
                <c:pt idx="4123">
                  <c:v>0.08</c:v>
                </c:pt>
                <c:pt idx="4124">
                  <c:v>0</c:v>
                </c:pt>
                <c:pt idx="4125">
                  <c:v>0.12</c:v>
                </c:pt>
                <c:pt idx="4126">
                  <c:v>0.08</c:v>
                </c:pt>
                <c:pt idx="4127">
                  <c:v>0.08</c:v>
                </c:pt>
                <c:pt idx="4128">
                  <c:v>0.04</c:v>
                </c:pt>
                <c:pt idx="4129">
                  <c:v>0.12</c:v>
                </c:pt>
                <c:pt idx="4130">
                  <c:v>0</c:v>
                </c:pt>
                <c:pt idx="4131">
                  <c:v>0.08</c:v>
                </c:pt>
                <c:pt idx="4132">
                  <c:v>0.08</c:v>
                </c:pt>
                <c:pt idx="4133">
                  <c:v>0</c:v>
                </c:pt>
                <c:pt idx="4134">
                  <c:v>0</c:v>
                </c:pt>
                <c:pt idx="4135">
                  <c:v>0.04</c:v>
                </c:pt>
                <c:pt idx="4136">
                  <c:v>0.2</c:v>
                </c:pt>
                <c:pt idx="4137">
                  <c:v>0.12</c:v>
                </c:pt>
                <c:pt idx="4138">
                  <c:v>0.04</c:v>
                </c:pt>
                <c:pt idx="4139">
                  <c:v>0.08</c:v>
                </c:pt>
                <c:pt idx="4140">
                  <c:v>0.04</c:v>
                </c:pt>
                <c:pt idx="4141">
                  <c:v>0</c:v>
                </c:pt>
                <c:pt idx="4142">
                  <c:v>0.04</c:v>
                </c:pt>
                <c:pt idx="4143">
                  <c:v>0.04</c:v>
                </c:pt>
                <c:pt idx="4144">
                  <c:v>0.04</c:v>
                </c:pt>
                <c:pt idx="4145">
                  <c:v>0</c:v>
                </c:pt>
                <c:pt idx="4146">
                  <c:v>0</c:v>
                </c:pt>
                <c:pt idx="4147">
                  <c:v>0.16</c:v>
                </c:pt>
                <c:pt idx="4148">
                  <c:v>0</c:v>
                </c:pt>
                <c:pt idx="4149">
                  <c:v>0.04</c:v>
                </c:pt>
                <c:pt idx="4150">
                  <c:v>0</c:v>
                </c:pt>
                <c:pt idx="4151">
                  <c:v>0</c:v>
                </c:pt>
                <c:pt idx="4152">
                  <c:v>0.08</c:v>
                </c:pt>
                <c:pt idx="4153">
                  <c:v>0.08</c:v>
                </c:pt>
                <c:pt idx="4154">
                  <c:v>0.04</c:v>
                </c:pt>
                <c:pt idx="4155">
                  <c:v>0.12</c:v>
                </c:pt>
                <c:pt idx="4156">
                  <c:v>0</c:v>
                </c:pt>
                <c:pt idx="4157">
                  <c:v>0.04</c:v>
                </c:pt>
                <c:pt idx="4158">
                  <c:v>0.16</c:v>
                </c:pt>
                <c:pt idx="4159">
                  <c:v>0.04</c:v>
                </c:pt>
                <c:pt idx="4160">
                  <c:v>0.08</c:v>
                </c:pt>
                <c:pt idx="4161">
                  <c:v>0.12</c:v>
                </c:pt>
                <c:pt idx="4162">
                  <c:v>0.08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0.04</c:v>
                </c:pt>
                <c:pt idx="4167">
                  <c:v>0.08</c:v>
                </c:pt>
                <c:pt idx="4168">
                  <c:v>0.12</c:v>
                </c:pt>
                <c:pt idx="4169">
                  <c:v>0</c:v>
                </c:pt>
                <c:pt idx="4170">
                  <c:v>0.04</c:v>
                </c:pt>
                <c:pt idx="4171">
                  <c:v>0</c:v>
                </c:pt>
                <c:pt idx="4172">
                  <c:v>0</c:v>
                </c:pt>
                <c:pt idx="4173">
                  <c:v>0.04</c:v>
                </c:pt>
                <c:pt idx="4174">
                  <c:v>0.08</c:v>
                </c:pt>
                <c:pt idx="4175">
                  <c:v>0.04</c:v>
                </c:pt>
                <c:pt idx="4176">
                  <c:v>0.12</c:v>
                </c:pt>
                <c:pt idx="4177">
                  <c:v>0.04</c:v>
                </c:pt>
                <c:pt idx="4178">
                  <c:v>0.04</c:v>
                </c:pt>
                <c:pt idx="4179">
                  <c:v>0.04</c:v>
                </c:pt>
                <c:pt idx="4180">
                  <c:v>0</c:v>
                </c:pt>
                <c:pt idx="4181">
                  <c:v>0.04</c:v>
                </c:pt>
                <c:pt idx="4182">
                  <c:v>0.12</c:v>
                </c:pt>
                <c:pt idx="4183">
                  <c:v>0.12</c:v>
                </c:pt>
                <c:pt idx="4184">
                  <c:v>0.04</c:v>
                </c:pt>
                <c:pt idx="4185">
                  <c:v>0</c:v>
                </c:pt>
                <c:pt idx="4186">
                  <c:v>0.04</c:v>
                </c:pt>
                <c:pt idx="4187">
                  <c:v>0</c:v>
                </c:pt>
                <c:pt idx="4188">
                  <c:v>0</c:v>
                </c:pt>
                <c:pt idx="4189">
                  <c:v>0</c:v>
                </c:pt>
                <c:pt idx="4190">
                  <c:v>0.12</c:v>
                </c:pt>
                <c:pt idx="4191">
                  <c:v>0.04</c:v>
                </c:pt>
                <c:pt idx="4192">
                  <c:v>0.08</c:v>
                </c:pt>
                <c:pt idx="4193">
                  <c:v>0.08</c:v>
                </c:pt>
                <c:pt idx="4194">
                  <c:v>0</c:v>
                </c:pt>
                <c:pt idx="4195">
                  <c:v>0</c:v>
                </c:pt>
                <c:pt idx="4196">
                  <c:v>0.04</c:v>
                </c:pt>
                <c:pt idx="4197">
                  <c:v>0.04</c:v>
                </c:pt>
                <c:pt idx="4198">
                  <c:v>0</c:v>
                </c:pt>
                <c:pt idx="4199">
                  <c:v>0.08</c:v>
                </c:pt>
                <c:pt idx="4200">
                  <c:v>0.08</c:v>
                </c:pt>
                <c:pt idx="4201">
                  <c:v>0.08</c:v>
                </c:pt>
                <c:pt idx="4202">
                  <c:v>0.04</c:v>
                </c:pt>
                <c:pt idx="4203">
                  <c:v>0.16</c:v>
                </c:pt>
                <c:pt idx="4204">
                  <c:v>0.08</c:v>
                </c:pt>
                <c:pt idx="4205">
                  <c:v>0</c:v>
                </c:pt>
                <c:pt idx="4206">
                  <c:v>0.16</c:v>
                </c:pt>
                <c:pt idx="4207">
                  <c:v>0.04</c:v>
                </c:pt>
                <c:pt idx="4208">
                  <c:v>0</c:v>
                </c:pt>
                <c:pt idx="4209">
                  <c:v>0.04</c:v>
                </c:pt>
                <c:pt idx="4210">
                  <c:v>0.08</c:v>
                </c:pt>
                <c:pt idx="4211">
                  <c:v>0.08</c:v>
                </c:pt>
                <c:pt idx="4212">
                  <c:v>0.12</c:v>
                </c:pt>
                <c:pt idx="4213">
                  <c:v>0.04</c:v>
                </c:pt>
                <c:pt idx="4214">
                  <c:v>0.04</c:v>
                </c:pt>
                <c:pt idx="4215">
                  <c:v>0.04</c:v>
                </c:pt>
                <c:pt idx="4216">
                  <c:v>0.04</c:v>
                </c:pt>
                <c:pt idx="4217">
                  <c:v>0.08</c:v>
                </c:pt>
                <c:pt idx="4218">
                  <c:v>0.04</c:v>
                </c:pt>
                <c:pt idx="4219">
                  <c:v>0</c:v>
                </c:pt>
                <c:pt idx="4220">
                  <c:v>0</c:v>
                </c:pt>
                <c:pt idx="4221">
                  <c:v>0.04</c:v>
                </c:pt>
                <c:pt idx="4222">
                  <c:v>0.16</c:v>
                </c:pt>
                <c:pt idx="4223">
                  <c:v>0</c:v>
                </c:pt>
                <c:pt idx="4224">
                  <c:v>0</c:v>
                </c:pt>
                <c:pt idx="4225">
                  <c:v>0</c:v>
                </c:pt>
                <c:pt idx="4226">
                  <c:v>0.04</c:v>
                </c:pt>
                <c:pt idx="4227">
                  <c:v>0.04</c:v>
                </c:pt>
                <c:pt idx="4228">
                  <c:v>0.04</c:v>
                </c:pt>
                <c:pt idx="4229">
                  <c:v>0</c:v>
                </c:pt>
                <c:pt idx="4230">
                  <c:v>0.08</c:v>
                </c:pt>
                <c:pt idx="4231">
                  <c:v>0.04</c:v>
                </c:pt>
                <c:pt idx="4232">
                  <c:v>0.04</c:v>
                </c:pt>
                <c:pt idx="4233">
                  <c:v>0</c:v>
                </c:pt>
                <c:pt idx="4234">
                  <c:v>0</c:v>
                </c:pt>
                <c:pt idx="4235">
                  <c:v>0.08</c:v>
                </c:pt>
                <c:pt idx="4236">
                  <c:v>0.04</c:v>
                </c:pt>
                <c:pt idx="4237">
                  <c:v>0.04</c:v>
                </c:pt>
                <c:pt idx="4238">
                  <c:v>0</c:v>
                </c:pt>
                <c:pt idx="4239">
                  <c:v>0.16</c:v>
                </c:pt>
                <c:pt idx="4240">
                  <c:v>0.12</c:v>
                </c:pt>
                <c:pt idx="4241">
                  <c:v>0.04</c:v>
                </c:pt>
                <c:pt idx="4242">
                  <c:v>0.04</c:v>
                </c:pt>
                <c:pt idx="4243">
                  <c:v>0.04</c:v>
                </c:pt>
                <c:pt idx="4244">
                  <c:v>0.04</c:v>
                </c:pt>
                <c:pt idx="4245">
                  <c:v>0.04</c:v>
                </c:pt>
                <c:pt idx="4246">
                  <c:v>0.08</c:v>
                </c:pt>
                <c:pt idx="4247">
                  <c:v>0.04</c:v>
                </c:pt>
                <c:pt idx="4248">
                  <c:v>0.08</c:v>
                </c:pt>
                <c:pt idx="4249">
                  <c:v>0.04</c:v>
                </c:pt>
                <c:pt idx="4250">
                  <c:v>0</c:v>
                </c:pt>
                <c:pt idx="4251">
                  <c:v>0</c:v>
                </c:pt>
                <c:pt idx="4252">
                  <c:v>0.04</c:v>
                </c:pt>
                <c:pt idx="4253">
                  <c:v>0.04</c:v>
                </c:pt>
                <c:pt idx="4254">
                  <c:v>0.04</c:v>
                </c:pt>
                <c:pt idx="4255">
                  <c:v>0.04</c:v>
                </c:pt>
                <c:pt idx="4256">
                  <c:v>0.12</c:v>
                </c:pt>
                <c:pt idx="4257">
                  <c:v>0.08</c:v>
                </c:pt>
                <c:pt idx="4258">
                  <c:v>0.08</c:v>
                </c:pt>
                <c:pt idx="4259">
                  <c:v>0.08</c:v>
                </c:pt>
                <c:pt idx="4260">
                  <c:v>0</c:v>
                </c:pt>
                <c:pt idx="4261">
                  <c:v>0</c:v>
                </c:pt>
                <c:pt idx="4262">
                  <c:v>0</c:v>
                </c:pt>
                <c:pt idx="4263">
                  <c:v>0</c:v>
                </c:pt>
                <c:pt idx="4264">
                  <c:v>0</c:v>
                </c:pt>
                <c:pt idx="4265">
                  <c:v>0.04</c:v>
                </c:pt>
                <c:pt idx="4266">
                  <c:v>0</c:v>
                </c:pt>
                <c:pt idx="4267">
                  <c:v>0</c:v>
                </c:pt>
                <c:pt idx="4268">
                  <c:v>0</c:v>
                </c:pt>
                <c:pt idx="4269">
                  <c:v>0.12</c:v>
                </c:pt>
                <c:pt idx="4270">
                  <c:v>0.04</c:v>
                </c:pt>
                <c:pt idx="4271">
                  <c:v>0.12</c:v>
                </c:pt>
                <c:pt idx="4272">
                  <c:v>0</c:v>
                </c:pt>
                <c:pt idx="4273">
                  <c:v>0</c:v>
                </c:pt>
                <c:pt idx="4274">
                  <c:v>0.08</c:v>
                </c:pt>
                <c:pt idx="4275">
                  <c:v>0.08</c:v>
                </c:pt>
                <c:pt idx="4276">
                  <c:v>0</c:v>
                </c:pt>
                <c:pt idx="4277">
                  <c:v>0.12</c:v>
                </c:pt>
                <c:pt idx="4278">
                  <c:v>0</c:v>
                </c:pt>
                <c:pt idx="4279">
                  <c:v>0.12</c:v>
                </c:pt>
                <c:pt idx="4280">
                  <c:v>0</c:v>
                </c:pt>
                <c:pt idx="4281">
                  <c:v>0.08</c:v>
                </c:pt>
                <c:pt idx="4282">
                  <c:v>0</c:v>
                </c:pt>
                <c:pt idx="4283">
                  <c:v>0</c:v>
                </c:pt>
                <c:pt idx="4284">
                  <c:v>0</c:v>
                </c:pt>
                <c:pt idx="4285">
                  <c:v>0.04</c:v>
                </c:pt>
                <c:pt idx="4286">
                  <c:v>0.04</c:v>
                </c:pt>
                <c:pt idx="4287">
                  <c:v>0.12</c:v>
                </c:pt>
                <c:pt idx="4288">
                  <c:v>0.04</c:v>
                </c:pt>
                <c:pt idx="4289">
                  <c:v>0.12</c:v>
                </c:pt>
                <c:pt idx="4290">
                  <c:v>0.04</c:v>
                </c:pt>
                <c:pt idx="4291">
                  <c:v>0.04</c:v>
                </c:pt>
                <c:pt idx="4292">
                  <c:v>0.16</c:v>
                </c:pt>
                <c:pt idx="4293">
                  <c:v>0.08</c:v>
                </c:pt>
                <c:pt idx="4294">
                  <c:v>0.12</c:v>
                </c:pt>
                <c:pt idx="4295">
                  <c:v>0.04</c:v>
                </c:pt>
                <c:pt idx="4296">
                  <c:v>0.08</c:v>
                </c:pt>
                <c:pt idx="4297">
                  <c:v>0.2</c:v>
                </c:pt>
                <c:pt idx="4298">
                  <c:v>0.08</c:v>
                </c:pt>
                <c:pt idx="4299">
                  <c:v>0.08</c:v>
                </c:pt>
                <c:pt idx="4300">
                  <c:v>0.04</c:v>
                </c:pt>
                <c:pt idx="4301">
                  <c:v>0.08</c:v>
                </c:pt>
                <c:pt idx="4302">
                  <c:v>0.04</c:v>
                </c:pt>
                <c:pt idx="4303">
                  <c:v>0.12</c:v>
                </c:pt>
                <c:pt idx="4304">
                  <c:v>0.04</c:v>
                </c:pt>
                <c:pt idx="4305">
                  <c:v>0.16</c:v>
                </c:pt>
                <c:pt idx="4306">
                  <c:v>0.04</c:v>
                </c:pt>
                <c:pt idx="4307">
                  <c:v>0.12</c:v>
                </c:pt>
                <c:pt idx="4308">
                  <c:v>0</c:v>
                </c:pt>
                <c:pt idx="4309">
                  <c:v>0.16</c:v>
                </c:pt>
                <c:pt idx="4310">
                  <c:v>0.04</c:v>
                </c:pt>
                <c:pt idx="4311">
                  <c:v>0.08</c:v>
                </c:pt>
                <c:pt idx="4312">
                  <c:v>0.04</c:v>
                </c:pt>
                <c:pt idx="4313">
                  <c:v>0.04</c:v>
                </c:pt>
                <c:pt idx="4314">
                  <c:v>0.12</c:v>
                </c:pt>
                <c:pt idx="4315">
                  <c:v>0.08</c:v>
                </c:pt>
                <c:pt idx="4316">
                  <c:v>0</c:v>
                </c:pt>
                <c:pt idx="4317">
                  <c:v>0.08</c:v>
                </c:pt>
                <c:pt idx="4318">
                  <c:v>0.04</c:v>
                </c:pt>
                <c:pt idx="4319">
                  <c:v>0.04</c:v>
                </c:pt>
                <c:pt idx="4320">
                  <c:v>0.04</c:v>
                </c:pt>
                <c:pt idx="4321">
                  <c:v>0</c:v>
                </c:pt>
                <c:pt idx="4322">
                  <c:v>0.12</c:v>
                </c:pt>
                <c:pt idx="4323">
                  <c:v>0.08</c:v>
                </c:pt>
                <c:pt idx="4324">
                  <c:v>0.12</c:v>
                </c:pt>
                <c:pt idx="4325">
                  <c:v>0.04</c:v>
                </c:pt>
                <c:pt idx="4326">
                  <c:v>0</c:v>
                </c:pt>
                <c:pt idx="4327">
                  <c:v>0</c:v>
                </c:pt>
                <c:pt idx="4328">
                  <c:v>0.08</c:v>
                </c:pt>
                <c:pt idx="4329">
                  <c:v>0.04</c:v>
                </c:pt>
                <c:pt idx="4330">
                  <c:v>0.08</c:v>
                </c:pt>
                <c:pt idx="4331">
                  <c:v>0.08</c:v>
                </c:pt>
                <c:pt idx="4332">
                  <c:v>0.08</c:v>
                </c:pt>
                <c:pt idx="4333">
                  <c:v>0.04</c:v>
                </c:pt>
                <c:pt idx="4334">
                  <c:v>0.16</c:v>
                </c:pt>
                <c:pt idx="4335">
                  <c:v>0.04</c:v>
                </c:pt>
                <c:pt idx="4336">
                  <c:v>0</c:v>
                </c:pt>
                <c:pt idx="4337">
                  <c:v>0.08</c:v>
                </c:pt>
                <c:pt idx="4338">
                  <c:v>0.12</c:v>
                </c:pt>
                <c:pt idx="4339">
                  <c:v>0.08</c:v>
                </c:pt>
                <c:pt idx="4340">
                  <c:v>0.08</c:v>
                </c:pt>
                <c:pt idx="4341">
                  <c:v>0.04</c:v>
                </c:pt>
                <c:pt idx="4342">
                  <c:v>0</c:v>
                </c:pt>
                <c:pt idx="4343">
                  <c:v>0.04</c:v>
                </c:pt>
                <c:pt idx="4344">
                  <c:v>0.08</c:v>
                </c:pt>
                <c:pt idx="4345">
                  <c:v>0.12</c:v>
                </c:pt>
                <c:pt idx="4346">
                  <c:v>0.04</c:v>
                </c:pt>
                <c:pt idx="4347">
                  <c:v>0.04</c:v>
                </c:pt>
                <c:pt idx="4348">
                  <c:v>0.04</c:v>
                </c:pt>
                <c:pt idx="4349">
                  <c:v>0</c:v>
                </c:pt>
                <c:pt idx="4350">
                  <c:v>0</c:v>
                </c:pt>
                <c:pt idx="4351">
                  <c:v>0</c:v>
                </c:pt>
                <c:pt idx="4352">
                  <c:v>0</c:v>
                </c:pt>
                <c:pt idx="4353">
                  <c:v>0.04</c:v>
                </c:pt>
                <c:pt idx="4354">
                  <c:v>0.04</c:v>
                </c:pt>
                <c:pt idx="4355">
                  <c:v>0.08</c:v>
                </c:pt>
                <c:pt idx="4356">
                  <c:v>0.08</c:v>
                </c:pt>
                <c:pt idx="4357">
                  <c:v>0.12</c:v>
                </c:pt>
                <c:pt idx="4358">
                  <c:v>0.04</c:v>
                </c:pt>
                <c:pt idx="4359">
                  <c:v>0.04</c:v>
                </c:pt>
                <c:pt idx="4360">
                  <c:v>0.12</c:v>
                </c:pt>
                <c:pt idx="4361">
                  <c:v>0</c:v>
                </c:pt>
                <c:pt idx="4362">
                  <c:v>0.08</c:v>
                </c:pt>
                <c:pt idx="4363">
                  <c:v>0.16</c:v>
                </c:pt>
                <c:pt idx="4364">
                  <c:v>0</c:v>
                </c:pt>
                <c:pt idx="4365">
                  <c:v>0.04</c:v>
                </c:pt>
                <c:pt idx="4366">
                  <c:v>0.04</c:v>
                </c:pt>
                <c:pt idx="4367">
                  <c:v>0.04</c:v>
                </c:pt>
                <c:pt idx="4368">
                  <c:v>0.04</c:v>
                </c:pt>
                <c:pt idx="4369">
                  <c:v>0.04</c:v>
                </c:pt>
                <c:pt idx="4370">
                  <c:v>0.04</c:v>
                </c:pt>
                <c:pt idx="4371">
                  <c:v>0.12</c:v>
                </c:pt>
                <c:pt idx="4372">
                  <c:v>0.04</c:v>
                </c:pt>
                <c:pt idx="4373">
                  <c:v>0</c:v>
                </c:pt>
                <c:pt idx="4374">
                  <c:v>0.04</c:v>
                </c:pt>
                <c:pt idx="4375">
                  <c:v>0.16</c:v>
                </c:pt>
                <c:pt idx="4376">
                  <c:v>0.04</c:v>
                </c:pt>
                <c:pt idx="4377">
                  <c:v>0.08</c:v>
                </c:pt>
                <c:pt idx="4378">
                  <c:v>0.04</c:v>
                </c:pt>
                <c:pt idx="4379">
                  <c:v>0.04</c:v>
                </c:pt>
                <c:pt idx="4380">
                  <c:v>0.04</c:v>
                </c:pt>
                <c:pt idx="4381">
                  <c:v>0.24</c:v>
                </c:pt>
                <c:pt idx="4382">
                  <c:v>0</c:v>
                </c:pt>
                <c:pt idx="4383">
                  <c:v>0.12</c:v>
                </c:pt>
                <c:pt idx="4384">
                  <c:v>0.08</c:v>
                </c:pt>
                <c:pt idx="4385">
                  <c:v>0.08</c:v>
                </c:pt>
                <c:pt idx="4386">
                  <c:v>0.04</c:v>
                </c:pt>
                <c:pt idx="4387">
                  <c:v>0.16</c:v>
                </c:pt>
                <c:pt idx="4388">
                  <c:v>0</c:v>
                </c:pt>
                <c:pt idx="4389">
                  <c:v>0.04</c:v>
                </c:pt>
                <c:pt idx="4390">
                  <c:v>0</c:v>
                </c:pt>
                <c:pt idx="4391">
                  <c:v>0</c:v>
                </c:pt>
                <c:pt idx="4392">
                  <c:v>0.04</c:v>
                </c:pt>
                <c:pt idx="4393">
                  <c:v>0</c:v>
                </c:pt>
                <c:pt idx="4394">
                  <c:v>0.04</c:v>
                </c:pt>
                <c:pt idx="4395">
                  <c:v>0.04</c:v>
                </c:pt>
                <c:pt idx="4396">
                  <c:v>0</c:v>
                </c:pt>
                <c:pt idx="4397">
                  <c:v>0</c:v>
                </c:pt>
                <c:pt idx="4398">
                  <c:v>0</c:v>
                </c:pt>
                <c:pt idx="4399">
                  <c:v>0.04</c:v>
                </c:pt>
                <c:pt idx="4400">
                  <c:v>0</c:v>
                </c:pt>
                <c:pt idx="4401">
                  <c:v>0.04</c:v>
                </c:pt>
                <c:pt idx="4402">
                  <c:v>0.04</c:v>
                </c:pt>
                <c:pt idx="4403">
                  <c:v>0.12</c:v>
                </c:pt>
                <c:pt idx="4404">
                  <c:v>0.04</c:v>
                </c:pt>
                <c:pt idx="4405">
                  <c:v>0.08</c:v>
                </c:pt>
                <c:pt idx="4406">
                  <c:v>0.04</c:v>
                </c:pt>
                <c:pt idx="4407">
                  <c:v>0.04</c:v>
                </c:pt>
                <c:pt idx="4408">
                  <c:v>0.04</c:v>
                </c:pt>
                <c:pt idx="4409">
                  <c:v>0.08</c:v>
                </c:pt>
                <c:pt idx="4410">
                  <c:v>0</c:v>
                </c:pt>
                <c:pt idx="4411">
                  <c:v>0.08</c:v>
                </c:pt>
                <c:pt idx="4412">
                  <c:v>0</c:v>
                </c:pt>
                <c:pt idx="4413">
                  <c:v>0.12</c:v>
                </c:pt>
                <c:pt idx="4414">
                  <c:v>0.04</c:v>
                </c:pt>
                <c:pt idx="4415">
                  <c:v>0.12</c:v>
                </c:pt>
                <c:pt idx="4416">
                  <c:v>0.08</c:v>
                </c:pt>
                <c:pt idx="4417">
                  <c:v>0.04</c:v>
                </c:pt>
                <c:pt idx="4418">
                  <c:v>0.04</c:v>
                </c:pt>
                <c:pt idx="4419">
                  <c:v>0.04</c:v>
                </c:pt>
                <c:pt idx="4420">
                  <c:v>0.04</c:v>
                </c:pt>
                <c:pt idx="4421">
                  <c:v>0</c:v>
                </c:pt>
                <c:pt idx="4422">
                  <c:v>0</c:v>
                </c:pt>
                <c:pt idx="4423">
                  <c:v>0.04</c:v>
                </c:pt>
                <c:pt idx="4424">
                  <c:v>0.04</c:v>
                </c:pt>
                <c:pt idx="4425">
                  <c:v>0.12</c:v>
                </c:pt>
                <c:pt idx="4426">
                  <c:v>0.08</c:v>
                </c:pt>
                <c:pt idx="4427">
                  <c:v>0.08</c:v>
                </c:pt>
                <c:pt idx="4428">
                  <c:v>0.04</c:v>
                </c:pt>
                <c:pt idx="4429">
                  <c:v>0</c:v>
                </c:pt>
                <c:pt idx="4430">
                  <c:v>0.08</c:v>
                </c:pt>
                <c:pt idx="4431">
                  <c:v>0.04</c:v>
                </c:pt>
                <c:pt idx="4432">
                  <c:v>0</c:v>
                </c:pt>
                <c:pt idx="4433">
                  <c:v>0.08</c:v>
                </c:pt>
                <c:pt idx="4434">
                  <c:v>0</c:v>
                </c:pt>
                <c:pt idx="4435">
                  <c:v>0.04</c:v>
                </c:pt>
                <c:pt idx="4436">
                  <c:v>0.04</c:v>
                </c:pt>
                <c:pt idx="4437">
                  <c:v>0.08</c:v>
                </c:pt>
                <c:pt idx="4438">
                  <c:v>0.04</c:v>
                </c:pt>
                <c:pt idx="4439">
                  <c:v>0.08</c:v>
                </c:pt>
                <c:pt idx="4440">
                  <c:v>0</c:v>
                </c:pt>
                <c:pt idx="4441">
                  <c:v>0.08</c:v>
                </c:pt>
                <c:pt idx="4442">
                  <c:v>0.04</c:v>
                </c:pt>
                <c:pt idx="4443">
                  <c:v>0</c:v>
                </c:pt>
                <c:pt idx="4444">
                  <c:v>0</c:v>
                </c:pt>
                <c:pt idx="4445">
                  <c:v>0.04</c:v>
                </c:pt>
                <c:pt idx="4446">
                  <c:v>0</c:v>
                </c:pt>
                <c:pt idx="4447">
                  <c:v>0</c:v>
                </c:pt>
                <c:pt idx="4448">
                  <c:v>0.12</c:v>
                </c:pt>
                <c:pt idx="4449">
                  <c:v>0</c:v>
                </c:pt>
                <c:pt idx="4450">
                  <c:v>0.08</c:v>
                </c:pt>
                <c:pt idx="4451">
                  <c:v>0.08</c:v>
                </c:pt>
                <c:pt idx="4452">
                  <c:v>0</c:v>
                </c:pt>
                <c:pt idx="4453">
                  <c:v>0.08</c:v>
                </c:pt>
                <c:pt idx="4454">
                  <c:v>0.04</c:v>
                </c:pt>
                <c:pt idx="4455">
                  <c:v>0.04</c:v>
                </c:pt>
                <c:pt idx="4456">
                  <c:v>0.16</c:v>
                </c:pt>
                <c:pt idx="4457">
                  <c:v>0.04</c:v>
                </c:pt>
                <c:pt idx="4458">
                  <c:v>0</c:v>
                </c:pt>
                <c:pt idx="4459">
                  <c:v>0.08</c:v>
                </c:pt>
                <c:pt idx="4460">
                  <c:v>0.04</c:v>
                </c:pt>
                <c:pt idx="4461">
                  <c:v>0.04</c:v>
                </c:pt>
                <c:pt idx="4462">
                  <c:v>0.04</c:v>
                </c:pt>
                <c:pt idx="4463">
                  <c:v>0.04</c:v>
                </c:pt>
                <c:pt idx="4464">
                  <c:v>0</c:v>
                </c:pt>
                <c:pt idx="4465">
                  <c:v>0.04</c:v>
                </c:pt>
                <c:pt idx="4466">
                  <c:v>0.04</c:v>
                </c:pt>
                <c:pt idx="4467">
                  <c:v>0.04</c:v>
                </c:pt>
                <c:pt idx="4468">
                  <c:v>0.04</c:v>
                </c:pt>
                <c:pt idx="4469">
                  <c:v>0</c:v>
                </c:pt>
                <c:pt idx="4470">
                  <c:v>0.04</c:v>
                </c:pt>
                <c:pt idx="4471">
                  <c:v>0.04</c:v>
                </c:pt>
                <c:pt idx="4472">
                  <c:v>0.08</c:v>
                </c:pt>
                <c:pt idx="4473">
                  <c:v>0</c:v>
                </c:pt>
                <c:pt idx="4474">
                  <c:v>0.08</c:v>
                </c:pt>
                <c:pt idx="4475">
                  <c:v>0.08</c:v>
                </c:pt>
                <c:pt idx="4476">
                  <c:v>0</c:v>
                </c:pt>
                <c:pt idx="4477">
                  <c:v>0.08</c:v>
                </c:pt>
                <c:pt idx="4478">
                  <c:v>0.08</c:v>
                </c:pt>
                <c:pt idx="4479">
                  <c:v>0.04</c:v>
                </c:pt>
                <c:pt idx="4480">
                  <c:v>0</c:v>
                </c:pt>
                <c:pt idx="4481">
                  <c:v>0</c:v>
                </c:pt>
                <c:pt idx="4482">
                  <c:v>0.04</c:v>
                </c:pt>
                <c:pt idx="4483">
                  <c:v>0.04</c:v>
                </c:pt>
                <c:pt idx="4484">
                  <c:v>0</c:v>
                </c:pt>
                <c:pt idx="4485">
                  <c:v>0</c:v>
                </c:pt>
                <c:pt idx="4486">
                  <c:v>0.08</c:v>
                </c:pt>
                <c:pt idx="4487">
                  <c:v>0</c:v>
                </c:pt>
                <c:pt idx="4488">
                  <c:v>0.04</c:v>
                </c:pt>
                <c:pt idx="4489">
                  <c:v>0.08</c:v>
                </c:pt>
                <c:pt idx="4490">
                  <c:v>0</c:v>
                </c:pt>
                <c:pt idx="4491">
                  <c:v>0.04</c:v>
                </c:pt>
                <c:pt idx="4492">
                  <c:v>0.04</c:v>
                </c:pt>
                <c:pt idx="4493">
                  <c:v>0.04</c:v>
                </c:pt>
                <c:pt idx="4494">
                  <c:v>0</c:v>
                </c:pt>
                <c:pt idx="4495">
                  <c:v>0</c:v>
                </c:pt>
                <c:pt idx="4496">
                  <c:v>0.08</c:v>
                </c:pt>
                <c:pt idx="4497">
                  <c:v>0.16</c:v>
                </c:pt>
                <c:pt idx="4498">
                  <c:v>0</c:v>
                </c:pt>
                <c:pt idx="4499">
                  <c:v>0.16</c:v>
                </c:pt>
                <c:pt idx="4500">
                  <c:v>0.04</c:v>
                </c:pt>
                <c:pt idx="4501">
                  <c:v>0</c:v>
                </c:pt>
                <c:pt idx="4502">
                  <c:v>0.04</c:v>
                </c:pt>
                <c:pt idx="4503">
                  <c:v>0.04</c:v>
                </c:pt>
                <c:pt idx="4504">
                  <c:v>0.04</c:v>
                </c:pt>
                <c:pt idx="4505">
                  <c:v>0.04</c:v>
                </c:pt>
                <c:pt idx="4506">
                  <c:v>0.04</c:v>
                </c:pt>
                <c:pt idx="4507">
                  <c:v>0.04</c:v>
                </c:pt>
                <c:pt idx="4508">
                  <c:v>0</c:v>
                </c:pt>
                <c:pt idx="4509">
                  <c:v>0.04</c:v>
                </c:pt>
                <c:pt idx="4510">
                  <c:v>0.12</c:v>
                </c:pt>
                <c:pt idx="4511">
                  <c:v>0.12</c:v>
                </c:pt>
                <c:pt idx="4512">
                  <c:v>0.12</c:v>
                </c:pt>
                <c:pt idx="4513">
                  <c:v>0</c:v>
                </c:pt>
                <c:pt idx="4514">
                  <c:v>0.04</c:v>
                </c:pt>
                <c:pt idx="4515">
                  <c:v>0.04</c:v>
                </c:pt>
                <c:pt idx="4516">
                  <c:v>0</c:v>
                </c:pt>
                <c:pt idx="4517">
                  <c:v>0</c:v>
                </c:pt>
                <c:pt idx="4518">
                  <c:v>0.04</c:v>
                </c:pt>
                <c:pt idx="4519">
                  <c:v>0</c:v>
                </c:pt>
                <c:pt idx="4520">
                  <c:v>0</c:v>
                </c:pt>
                <c:pt idx="4521">
                  <c:v>0.12</c:v>
                </c:pt>
                <c:pt idx="4522">
                  <c:v>0.04</c:v>
                </c:pt>
                <c:pt idx="4523">
                  <c:v>0</c:v>
                </c:pt>
                <c:pt idx="4524">
                  <c:v>0.04</c:v>
                </c:pt>
                <c:pt idx="4525">
                  <c:v>0.12</c:v>
                </c:pt>
                <c:pt idx="4526">
                  <c:v>0</c:v>
                </c:pt>
                <c:pt idx="4527">
                  <c:v>0.04</c:v>
                </c:pt>
                <c:pt idx="4528">
                  <c:v>0.04</c:v>
                </c:pt>
                <c:pt idx="4529">
                  <c:v>0.04</c:v>
                </c:pt>
                <c:pt idx="4530">
                  <c:v>0</c:v>
                </c:pt>
                <c:pt idx="4531">
                  <c:v>0</c:v>
                </c:pt>
                <c:pt idx="4532">
                  <c:v>0.04</c:v>
                </c:pt>
                <c:pt idx="4533">
                  <c:v>0.04</c:v>
                </c:pt>
                <c:pt idx="4534">
                  <c:v>0.08</c:v>
                </c:pt>
                <c:pt idx="4535">
                  <c:v>0.04</c:v>
                </c:pt>
                <c:pt idx="4536">
                  <c:v>0.04</c:v>
                </c:pt>
                <c:pt idx="4537">
                  <c:v>0</c:v>
                </c:pt>
                <c:pt idx="4538">
                  <c:v>0</c:v>
                </c:pt>
                <c:pt idx="4539">
                  <c:v>0</c:v>
                </c:pt>
                <c:pt idx="4540">
                  <c:v>0</c:v>
                </c:pt>
                <c:pt idx="4541">
                  <c:v>0</c:v>
                </c:pt>
                <c:pt idx="4542">
                  <c:v>0.04</c:v>
                </c:pt>
                <c:pt idx="4543">
                  <c:v>0.04</c:v>
                </c:pt>
                <c:pt idx="4544">
                  <c:v>0.08</c:v>
                </c:pt>
                <c:pt idx="4545">
                  <c:v>0</c:v>
                </c:pt>
                <c:pt idx="4546">
                  <c:v>0.04</c:v>
                </c:pt>
                <c:pt idx="4547">
                  <c:v>0</c:v>
                </c:pt>
                <c:pt idx="4548">
                  <c:v>0</c:v>
                </c:pt>
                <c:pt idx="4549">
                  <c:v>0.04</c:v>
                </c:pt>
                <c:pt idx="4550">
                  <c:v>0</c:v>
                </c:pt>
                <c:pt idx="4551">
                  <c:v>0.04</c:v>
                </c:pt>
                <c:pt idx="4552">
                  <c:v>0</c:v>
                </c:pt>
                <c:pt idx="4553">
                  <c:v>0.28000000000000003</c:v>
                </c:pt>
                <c:pt idx="4554">
                  <c:v>0.08</c:v>
                </c:pt>
                <c:pt idx="4555">
                  <c:v>0.04</c:v>
                </c:pt>
                <c:pt idx="4556">
                  <c:v>0</c:v>
                </c:pt>
                <c:pt idx="4557">
                  <c:v>0</c:v>
                </c:pt>
                <c:pt idx="4558">
                  <c:v>0.08</c:v>
                </c:pt>
                <c:pt idx="4559">
                  <c:v>0.08</c:v>
                </c:pt>
                <c:pt idx="4560">
                  <c:v>0.04</c:v>
                </c:pt>
                <c:pt idx="4561">
                  <c:v>0.08</c:v>
                </c:pt>
                <c:pt idx="4562">
                  <c:v>0</c:v>
                </c:pt>
                <c:pt idx="4563">
                  <c:v>0</c:v>
                </c:pt>
                <c:pt idx="4564">
                  <c:v>0.04</c:v>
                </c:pt>
                <c:pt idx="4565">
                  <c:v>0.08</c:v>
                </c:pt>
                <c:pt idx="4566">
                  <c:v>0</c:v>
                </c:pt>
                <c:pt idx="4567">
                  <c:v>0</c:v>
                </c:pt>
                <c:pt idx="4568">
                  <c:v>0.04</c:v>
                </c:pt>
                <c:pt idx="4569">
                  <c:v>0</c:v>
                </c:pt>
                <c:pt idx="4570">
                  <c:v>0</c:v>
                </c:pt>
                <c:pt idx="4571">
                  <c:v>0.04</c:v>
                </c:pt>
                <c:pt idx="4572">
                  <c:v>0.04</c:v>
                </c:pt>
                <c:pt idx="4573">
                  <c:v>0.04</c:v>
                </c:pt>
                <c:pt idx="4574">
                  <c:v>0</c:v>
                </c:pt>
                <c:pt idx="4575">
                  <c:v>0</c:v>
                </c:pt>
                <c:pt idx="4576">
                  <c:v>0.04</c:v>
                </c:pt>
                <c:pt idx="4577">
                  <c:v>0</c:v>
                </c:pt>
                <c:pt idx="4578">
                  <c:v>0.12</c:v>
                </c:pt>
                <c:pt idx="4579">
                  <c:v>0</c:v>
                </c:pt>
                <c:pt idx="4580">
                  <c:v>0.08</c:v>
                </c:pt>
                <c:pt idx="4581">
                  <c:v>0</c:v>
                </c:pt>
                <c:pt idx="4582">
                  <c:v>0.04</c:v>
                </c:pt>
                <c:pt idx="4583">
                  <c:v>0.12</c:v>
                </c:pt>
                <c:pt idx="4584">
                  <c:v>0.04</c:v>
                </c:pt>
                <c:pt idx="4585">
                  <c:v>0.04</c:v>
                </c:pt>
                <c:pt idx="4586">
                  <c:v>0</c:v>
                </c:pt>
                <c:pt idx="4587">
                  <c:v>0.04</c:v>
                </c:pt>
                <c:pt idx="4588">
                  <c:v>0</c:v>
                </c:pt>
                <c:pt idx="4589">
                  <c:v>0.04</c:v>
                </c:pt>
                <c:pt idx="4590">
                  <c:v>0.04</c:v>
                </c:pt>
                <c:pt idx="4591">
                  <c:v>0</c:v>
                </c:pt>
                <c:pt idx="4592">
                  <c:v>0</c:v>
                </c:pt>
                <c:pt idx="4593">
                  <c:v>0</c:v>
                </c:pt>
                <c:pt idx="4594">
                  <c:v>0.08</c:v>
                </c:pt>
                <c:pt idx="4595">
                  <c:v>0</c:v>
                </c:pt>
                <c:pt idx="4596">
                  <c:v>0.04</c:v>
                </c:pt>
                <c:pt idx="4597">
                  <c:v>0.08</c:v>
                </c:pt>
                <c:pt idx="4598">
                  <c:v>0.04</c:v>
                </c:pt>
                <c:pt idx="4599">
                  <c:v>0.04</c:v>
                </c:pt>
                <c:pt idx="4600">
                  <c:v>0</c:v>
                </c:pt>
                <c:pt idx="4601">
                  <c:v>0</c:v>
                </c:pt>
                <c:pt idx="4602">
                  <c:v>0</c:v>
                </c:pt>
                <c:pt idx="4603">
                  <c:v>0.04</c:v>
                </c:pt>
                <c:pt idx="4604">
                  <c:v>0</c:v>
                </c:pt>
                <c:pt idx="4605">
                  <c:v>0</c:v>
                </c:pt>
                <c:pt idx="4606">
                  <c:v>0.2</c:v>
                </c:pt>
                <c:pt idx="4607">
                  <c:v>0</c:v>
                </c:pt>
                <c:pt idx="4608">
                  <c:v>0.04</c:v>
                </c:pt>
                <c:pt idx="4609">
                  <c:v>0</c:v>
                </c:pt>
                <c:pt idx="4610">
                  <c:v>0</c:v>
                </c:pt>
                <c:pt idx="4611">
                  <c:v>0.08</c:v>
                </c:pt>
                <c:pt idx="4612">
                  <c:v>0</c:v>
                </c:pt>
                <c:pt idx="4613">
                  <c:v>0.08</c:v>
                </c:pt>
                <c:pt idx="4614">
                  <c:v>0</c:v>
                </c:pt>
                <c:pt idx="4615">
                  <c:v>0.12</c:v>
                </c:pt>
                <c:pt idx="4616">
                  <c:v>0</c:v>
                </c:pt>
                <c:pt idx="4617">
                  <c:v>0</c:v>
                </c:pt>
                <c:pt idx="4618">
                  <c:v>0.08</c:v>
                </c:pt>
                <c:pt idx="4619">
                  <c:v>0</c:v>
                </c:pt>
                <c:pt idx="4620">
                  <c:v>0</c:v>
                </c:pt>
                <c:pt idx="4621">
                  <c:v>0</c:v>
                </c:pt>
                <c:pt idx="4622">
                  <c:v>0</c:v>
                </c:pt>
                <c:pt idx="4623">
                  <c:v>0</c:v>
                </c:pt>
                <c:pt idx="4624">
                  <c:v>0</c:v>
                </c:pt>
                <c:pt idx="4625">
                  <c:v>0.08</c:v>
                </c:pt>
                <c:pt idx="4626">
                  <c:v>0.04</c:v>
                </c:pt>
                <c:pt idx="4627">
                  <c:v>0</c:v>
                </c:pt>
                <c:pt idx="4628">
                  <c:v>0</c:v>
                </c:pt>
                <c:pt idx="4629">
                  <c:v>0</c:v>
                </c:pt>
                <c:pt idx="4630">
                  <c:v>0.08</c:v>
                </c:pt>
                <c:pt idx="4631">
                  <c:v>0.08</c:v>
                </c:pt>
                <c:pt idx="4632">
                  <c:v>0</c:v>
                </c:pt>
                <c:pt idx="4633">
                  <c:v>0</c:v>
                </c:pt>
                <c:pt idx="4634">
                  <c:v>0</c:v>
                </c:pt>
                <c:pt idx="4635">
                  <c:v>0</c:v>
                </c:pt>
                <c:pt idx="4636">
                  <c:v>0</c:v>
                </c:pt>
                <c:pt idx="4637">
                  <c:v>0</c:v>
                </c:pt>
                <c:pt idx="4638">
                  <c:v>0.04</c:v>
                </c:pt>
                <c:pt idx="4639">
                  <c:v>0.08</c:v>
                </c:pt>
                <c:pt idx="4640">
                  <c:v>0.04</c:v>
                </c:pt>
                <c:pt idx="4641">
                  <c:v>0</c:v>
                </c:pt>
                <c:pt idx="4642">
                  <c:v>0.04</c:v>
                </c:pt>
                <c:pt idx="4643">
                  <c:v>0.08</c:v>
                </c:pt>
                <c:pt idx="4644">
                  <c:v>0</c:v>
                </c:pt>
                <c:pt idx="4645">
                  <c:v>0.04</c:v>
                </c:pt>
                <c:pt idx="4646">
                  <c:v>0</c:v>
                </c:pt>
                <c:pt idx="4647">
                  <c:v>0.04</c:v>
                </c:pt>
                <c:pt idx="4648">
                  <c:v>0</c:v>
                </c:pt>
                <c:pt idx="4649">
                  <c:v>0</c:v>
                </c:pt>
                <c:pt idx="4650">
                  <c:v>0</c:v>
                </c:pt>
                <c:pt idx="4651">
                  <c:v>0</c:v>
                </c:pt>
                <c:pt idx="4652">
                  <c:v>0.04</c:v>
                </c:pt>
                <c:pt idx="4653">
                  <c:v>0.04</c:v>
                </c:pt>
                <c:pt idx="4654">
                  <c:v>0.08</c:v>
                </c:pt>
                <c:pt idx="4655">
                  <c:v>0</c:v>
                </c:pt>
                <c:pt idx="4656">
                  <c:v>0.12</c:v>
                </c:pt>
                <c:pt idx="4657">
                  <c:v>0</c:v>
                </c:pt>
                <c:pt idx="4658">
                  <c:v>0.04</c:v>
                </c:pt>
                <c:pt idx="4659">
                  <c:v>0.04</c:v>
                </c:pt>
                <c:pt idx="4660">
                  <c:v>0</c:v>
                </c:pt>
                <c:pt idx="4661">
                  <c:v>0</c:v>
                </c:pt>
                <c:pt idx="4662">
                  <c:v>0.08</c:v>
                </c:pt>
                <c:pt idx="4663">
                  <c:v>0</c:v>
                </c:pt>
                <c:pt idx="4664">
                  <c:v>0</c:v>
                </c:pt>
                <c:pt idx="4665">
                  <c:v>0</c:v>
                </c:pt>
                <c:pt idx="4666">
                  <c:v>0.04</c:v>
                </c:pt>
                <c:pt idx="4667">
                  <c:v>0</c:v>
                </c:pt>
                <c:pt idx="4668">
                  <c:v>0.08</c:v>
                </c:pt>
                <c:pt idx="4669">
                  <c:v>0</c:v>
                </c:pt>
                <c:pt idx="4670">
                  <c:v>0</c:v>
                </c:pt>
                <c:pt idx="4671">
                  <c:v>0.04</c:v>
                </c:pt>
                <c:pt idx="4672">
                  <c:v>0</c:v>
                </c:pt>
                <c:pt idx="4673">
                  <c:v>0.04</c:v>
                </c:pt>
                <c:pt idx="4674">
                  <c:v>0.04</c:v>
                </c:pt>
                <c:pt idx="4675">
                  <c:v>0</c:v>
                </c:pt>
                <c:pt idx="4676">
                  <c:v>0</c:v>
                </c:pt>
                <c:pt idx="4677">
                  <c:v>0.08</c:v>
                </c:pt>
                <c:pt idx="4678">
                  <c:v>0</c:v>
                </c:pt>
                <c:pt idx="4679">
                  <c:v>0.04</c:v>
                </c:pt>
                <c:pt idx="4680">
                  <c:v>0</c:v>
                </c:pt>
                <c:pt idx="4681">
                  <c:v>0.04</c:v>
                </c:pt>
                <c:pt idx="4682">
                  <c:v>0.04</c:v>
                </c:pt>
                <c:pt idx="4683">
                  <c:v>0.04</c:v>
                </c:pt>
                <c:pt idx="4684">
                  <c:v>0</c:v>
                </c:pt>
                <c:pt idx="4685">
                  <c:v>0</c:v>
                </c:pt>
                <c:pt idx="4686">
                  <c:v>0</c:v>
                </c:pt>
                <c:pt idx="4687">
                  <c:v>0</c:v>
                </c:pt>
                <c:pt idx="4688">
                  <c:v>0</c:v>
                </c:pt>
                <c:pt idx="4689">
                  <c:v>0</c:v>
                </c:pt>
                <c:pt idx="4690">
                  <c:v>0</c:v>
                </c:pt>
                <c:pt idx="4691">
                  <c:v>0</c:v>
                </c:pt>
                <c:pt idx="4692">
                  <c:v>0</c:v>
                </c:pt>
                <c:pt idx="4693">
                  <c:v>0</c:v>
                </c:pt>
                <c:pt idx="4694">
                  <c:v>0.04</c:v>
                </c:pt>
                <c:pt idx="4695">
                  <c:v>0</c:v>
                </c:pt>
                <c:pt idx="4696">
                  <c:v>0.08</c:v>
                </c:pt>
                <c:pt idx="4697">
                  <c:v>0</c:v>
                </c:pt>
                <c:pt idx="4698">
                  <c:v>0</c:v>
                </c:pt>
                <c:pt idx="4699">
                  <c:v>0.04</c:v>
                </c:pt>
                <c:pt idx="4700">
                  <c:v>0</c:v>
                </c:pt>
                <c:pt idx="4701">
                  <c:v>0.12</c:v>
                </c:pt>
                <c:pt idx="4702">
                  <c:v>0.08</c:v>
                </c:pt>
                <c:pt idx="4703">
                  <c:v>0</c:v>
                </c:pt>
                <c:pt idx="4704">
                  <c:v>0</c:v>
                </c:pt>
                <c:pt idx="4705">
                  <c:v>0</c:v>
                </c:pt>
                <c:pt idx="4706">
                  <c:v>0</c:v>
                </c:pt>
                <c:pt idx="4707">
                  <c:v>0.04</c:v>
                </c:pt>
                <c:pt idx="4708">
                  <c:v>0</c:v>
                </c:pt>
                <c:pt idx="4709">
                  <c:v>0</c:v>
                </c:pt>
                <c:pt idx="4710">
                  <c:v>0.04</c:v>
                </c:pt>
                <c:pt idx="4711">
                  <c:v>0</c:v>
                </c:pt>
                <c:pt idx="4712">
                  <c:v>0</c:v>
                </c:pt>
                <c:pt idx="4713">
                  <c:v>0</c:v>
                </c:pt>
                <c:pt idx="4714">
                  <c:v>0</c:v>
                </c:pt>
                <c:pt idx="4715">
                  <c:v>0</c:v>
                </c:pt>
                <c:pt idx="4716">
                  <c:v>0</c:v>
                </c:pt>
                <c:pt idx="4717">
                  <c:v>0.08</c:v>
                </c:pt>
                <c:pt idx="4718">
                  <c:v>0</c:v>
                </c:pt>
                <c:pt idx="4719">
                  <c:v>0</c:v>
                </c:pt>
                <c:pt idx="4720">
                  <c:v>0.12</c:v>
                </c:pt>
                <c:pt idx="4721">
                  <c:v>0.04</c:v>
                </c:pt>
                <c:pt idx="4722">
                  <c:v>0</c:v>
                </c:pt>
                <c:pt idx="4723">
                  <c:v>0.08</c:v>
                </c:pt>
                <c:pt idx="4724">
                  <c:v>0.08</c:v>
                </c:pt>
                <c:pt idx="4725">
                  <c:v>0.12</c:v>
                </c:pt>
                <c:pt idx="4726">
                  <c:v>0.08</c:v>
                </c:pt>
                <c:pt idx="4727">
                  <c:v>0.04</c:v>
                </c:pt>
                <c:pt idx="4728">
                  <c:v>0.04</c:v>
                </c:pt>
                <c:pt idx="4729">
                  <c:v>0</c:v>
                </c:pt>
                <c:pt idx="4730">
                  <c:v>0.08</c:v>
                </c:pt>
                <c:pt idx="4731">
                  <c:v>0.04</c:v>
                </c:pt>
                <c:pt idx="4732">
                  <c:v>0</c:v>
                </c:pt>
                <c:pt idx="4733">
                  <c:v>0</c:v>
                </c:pt>
                <c:pt idx="4734">
                  <c:v>0.04</c:v>
                </c:pt>
                <c:pt idx="4735">
                  <c:v>0.04</c:v>
                </c:pt>
                <c:pt idx="4736">
                  <c:v>0.04</c:v>
                </c:pt>
                <c:pt idx="4737">
                  <c:v>0</c:v>
                </c:pt>
                <c:pt idx="4738">
                  <c:v>0.08</c:v>
                </c:pt>
                <c:pt idx="4739">
                  <c:v>0.04</c:v>
                </c:pt>
                <c:pt idx="4740">
                  <c:v>0.08</c:v>
                </c:pt>
                <c:pt idx="4741">
                  <c:v>0.08</c:v>
                </c:pt>
                <c:pt idx="4742">
                  <c:v>0</c:v>
                </c:pt>
                <c:pt idx="4743">
                  <c:v>0</c:v>
                </c:pt>
                <c:pt idx="4744">
                  <c:v>0.08</c:v>
                </c:pt>
                <c:pt idx="4745">
                  <c:v>0</c:v>
                </c:pt>
                <c:pt idx="4746">
                  <c:v>0.12</c:v>
                </c:pt>
                <c:pt idx="4747">
                  <c:v>0.12</c:v>
                </c:pt>
                <c:pt idx="4748">
                  <c:v>0.08</c:v>
                </c:pt>
                <c:pt idx="4749">
                  <c:v>0</c:v>
                </c:pt>
                <c:pt idx="4750">
                  <c:v>0</c:v>
                </c:pt>
                <c:pt idx="4751">
                  <c:v>0</c:v>
                </c:pt>
                <c:pt idx="4752">
                  <c:v>0.04</c:v>
                </c:pt>
                <c:pt idx="4753">
                  <c:v>0.04</c:v>
                </c:pt>
                <c:pt idx="4754">
                  <c:v>0.08</c:v>
                </c:pt>
                <c:pt idx="4755">
                  <c:v>0.04</c:v>
                </c:pt>
                <c:pt idx="4756">
                  <c:v>0.08</c:v>
                </c:pt>
                <c:pt idx="4757">
                  <c:v>0</c:v>
                </c:pt>
                <c:pt idx="4758">
                  <c:v>0</c:v>
                </c:pt>
                <c:pt idx="4759">
                  <c:v>0.08</c:v>
                </c:pt>
                <c:pt idx="4760">
                  <c:v>0.08</c:v>
                </c:pt>
                <c:pt idx="4761">
                  <c:v>0</c:v>
                </c:pt>
                <c:pt idx="4762">
                  <c:v>0.08</c:v>
                </c:pt>
                <c:pt idx="4763">
                  <c:v>0.04</c:v>
                </c:pt>
                <c:pt idx="4764">
                  <c:v>0.04</c:v>
                </c:pt>
                <c:pt idx="4765">
                  <c:v>0</c:v>
                </c:pt>
                <c:pt idx="4766">
                  <c:v>0</c:v>
                </c:pt>
                <c:pt idx="4767">
                  <c:v>0</c:v>
                </c:pt>
                <c:pt idx="4768">
                  <c:v>0</c:v>
                </c:pt>
                <c:pt idx="4769">
                  <c:v>0.04</c:v>
                </c:pt>
                <c:pt idx="4770">
                  <c:v>0</c:v>
                </c:pt>
                <c:pt idx="4771">
                  <c:v>0.08</c:v>
                </c:pt>
                <c:pt idx="4772">
                  <c:v>0.04</c:v>
                </c:pt>
                <c:pt idx="4773">
                  <c:v>0.04</c:v>
                </c:pt>
                <c:pt idx="4774">
                  <c:v>0</c:v>
                </c:pt>
                <c:pt idx="4775">
                  <c:v>0</c:v>
                </c:pt>
                <c:pt idx="4776">
                  <c:v>0</c:v>
                </c:pt>
                <c:pt idx="4777">
                  <c:v>0</c:v>
                </c:pt>
                <c:pt idx="4778">
                  <c:v>0</c:v>
                </c:pt>
                <c:pt idx="4779">
                  <c:v>0</c:v>
                </c:pt>
                <c:pt idx="4780">
                  <c:v>0.04</c:v>
                </c:pt>
                <c:pt idx="4781">
                  <c:v>0</c:v>
                </c:pt>
                <c:pt idx="4782">
                  <c:v>0.04</c:v>
                </c:pt>
                <c:pt idx="4783">
                  <c:v>0</c:v>
                </c:pt>
                <c:pt idx="4784">
                  <c:v>0</c:v>
                </c:pt>
                <c:pt idx="4785">
                  <c:v>0.08</c:v>
                </c:pt>
                <c:pt idx="4786">
                  <c:v>0.04</c:v>
                </c:pt>
                <c:pt idx="4787">
                  <c:v>0</c:v>
                </c:pt>
                <c:pt idx="4788">
                  <c:v>0.04</c:v>
                </c:pt>
                <c:pt idx="4789">
                  <c:v>0</c:v>
                </c:pt>
                <c:pt idx="4790">
                  <c:v>0.08</c:v>
                </c:pt>
                <c:pt idx="4791">
                  <c:v>0</c:v>
                </c:pt>
                <c:pt idx="4792">
                  <c:v>0</c:v>
                </c:pt>
                <c:pt idx="4793">
                  <c:v>0</c:v>
                </c:pt>
                <c:pt idx="4794">
                  <c:v>0</c:v>
                </c:pt>
                <c:pt idx="4795">
                  <c:v>0.04</c:v>
                </c:pt>
                <c:pt idx="4796">
                  <c:v>0</c:v>
                </c:pt>
                <c:pt idx="4797">
                  <c:v>0</c:v>
                </c:pt>
                <c:pt idx="4798">
                  <c:v>0</c:v>
                </c:pt>
                <c:pt idx="4799">
                  <c:v>0</c:v>
                </c:pt>
                <c:pt idx="4800">
                  <c:v>0</c:v>
                </c:pt>
                <c:pt idx="4801">
                  <c:v>0.04</c:v>
                </c:pt>
                <c:pt idx="4802">
                  <c:v>0.08</c:v>
                </c:pt>
                <c:pt idx="4803">
                  <c:v>0.08</c:v>
                </c:pt>
                <c:pt idx="4804">
                  <c:v>0</c:v>
                </c:pt>
                <c:pt idx="4805">
                  <c:v>0.04</c:v>
                </c:pt>
                <c:pt idx="4806">
                  <c:v>0.08</c:v>
                </c:pt>
                <c:pt idx="4807">
                  <c:v>0</c:v>
                </c:pt>
                <c:pt idx="4808">
                  <c:v>0.04</c:v>
                </c:pt>
                <c:pt idx="4809">
                  <c:v>0.04</c:v>
                </c:pt>
                <c:pt idx="4810">
                  <c:v>0</c:v>
                </c:pt>
                <c:pt idx="4811">
                  <c:v>0</c:v>
                </c:pt>
                <c:pt idx="4812">
                  <c:v>0.04</c:v>
                </c:pt>
                <c:pt idx="4813">
                  <c:v>0</c:v>
                </c:pt>
                <c:pt idx="4814">
                  <c:v>0</c:v>
                </c:pt>
                <c:pt idx="4815">
                  <c:v>0.04</c:v>
                </c:pt>
                <c:pt idx="4816">
                  <c:v>0.08</c:v>
                </c:pt>
                <c:pt idx="4817">
                  <c:v>0.04</c:v>
                </c:pt>
                <c:pt idx="4818">
                  <c:v>0</c:v>
                </c:pt>
                <c:pt idx="4819">
                  <c:v>0</c:v>
                </c:pt>
                <c:pt idx="4820">
                  <c:v>0</c:v>
                </c:pt>
                <c:pt idx="4821">
                  <c:v>0.04</c:v>
                </c:pt>
                <c:pt idx="4822">
                  <c:v>0.04</c:v>
                </c:pt>
                <c:pt idx="4823">
                  <c:v>0.04</c:v>
                </c:pt>
                <c:pt idx="4824">
                  <c:v>0</c:v>
                </c:pt>
                <c:pt idx="4825">
                  <c:v>0</c:v>
                </c:pt>
                <c:pt idx="4826">
                  <c:v>0.04</c:v>
                </c:pt>
                <c:pt idx="4827">
                  <c:v>0</c:v>
                </c:pt>
                <c:pt idx="4828">
                  <c:v>0</c:v>
                </c:pt>
                <c:pt idx="4829">
                  <c:v>0</c:v>
                </c:pt>
                <c:pt idx="4830">
                  <c:v>0</c:v>
                </c:pt>
                <c:pt idx="4831">
                  <c:v>0</c:v>
                </c:pt>
                <c:pt idx="4832">
                  <c:v>0.08</c:v>
                </c:pt>
                <c:pt idx="4833">
                  <c:v>0</c:v>
                </c:pt>
                <c:pt idx="4834">
                  <c:v>0</c:v>
                </c:pt>
                <c:pt idx="4835">
                  <c:v>0.04</c:v>
                </c:pt>
                <c:pt idx="4836">
                  <c:v>0</c:v>
                </c:pt>
                <c:pt idx="4837">
                  <c:v>0.08</c:v>
                </c:pt>
                <c:pt idx="4838">
                  <c:v>0.04</c:v>
                </c:pt>
                <c:pt idx="4839">
                  <c:v>0</c:v>
                </c:pt>
                <c:pt idx="4840">
                  <c:v>0.04</c:v>
                </c:pt>
                <c:pt idx="4841">
                  <c:v>0</c:v>
                </c:pt>
                <c:pt idx="4842">
                  <c:v>0</c:v>
                </c:pt>
                <c:pt idx="4843">
                  <c:v>0.04</c:v>
                </c:pt>
                <c:pt idx="4844">
                  <c:v>0</c:v>
                </c:pt>
                <c:pt idx="4845">
                  <c:v>0.04</c:v>
                </c:pt>
                <c:pt idx="4846">
                  <c:v>0</c:v>
                </c:pt>
                <c:pt idx="4847">
                  <c:v>0.08</c:v>
                </c:pt>
                <c:pt idx="4848">
                  <c:v>0</c:v>
                </c:pt>
                <c:pt idx="4849">
                  <c:v>0.04</c:v>
                </c:pt>
                <c:pt idx="4850">
                  <c:v>0</c:v>
                </c:pt>
                <c:pt idx="4851">
                  <c:v>0.08</c:v>
                </c:pt>
                <c:pt idx="4852">
                  <c:v>0.12</c:v>
                </c:pt>
                <c:pt idx="4853">
                  <c:v>0</c:v>
                </c:pt>
                <c:pt idx="4854">
                  <c:v>0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0.04</c:v>
                </c:pt>
                <c:pt idx="4859">
                  <c:v>0.04</c:v>
                </c:pt>
                <c:pt idx="4860">
                  <c:v>0.04</c:v>
                </c:pt>
                <c:pt idx="4861">
                  <c:v>0.04</c:v>
                </c:pt>
                <c:pt idx="4862">
                  <c:v>0.04</c:v>
                </c:pt>
                <c:pt idx="4863">
                  <c:v>0.04</c:v>
                </c:pt>
                <c:pt idx="4864">
                  <c:v>0.04</c:v>
                </c:pt>
                <c:pt idx="4865">
                  <c:v>0</c:v>
                </c:pt>
                <c:pt idx="4866">
                  <c:v>0</c:v>
                </c:pt>
                <c:pt idx="4867">
                  <c:v>0.04</c:v>
                </c:pt>
                <c:pt idx="4868">
                  <c:v>0.08</c:v>
                </c:pt>
                <c:pt idx="4869">
                  <c:v>0.04</c:v>
                </c:pt>
                <c:pt idx="4870">
                  <c:v>0</c:v>
                </c:pt>
                <c:pt idx="4871">
                  <c:v>0</c:v>
                </c:pt>
                <c:pt idx="4872">
                  <c:v>0.04</c:v>
                </c:pt>
                <c:pt idx="4873">
                  <c:v>0.08</c:v>
                </c:pt>
                <c:pt idx="4874">
                  <c:v>0.08</c:v>
                </c:pt>
                <c:pt idx="4875">
                  <c:v>0</c:v>
                </c:pt>
                <c:pt idx="4876">
                  <c:v>0</c:v>
                </c:pt>
                <c:pt idx="4877">
                  <c:v>0.04</c:v>
                </c:pt>
                <c:pt idx="4878">
                  <c:v>0</c:v>
                </c:pt>
                <c:pt idx="4879">
                  <c:v>0.04</c:v>
                </c:pt>
                <c:pt idx="4880">
                  <c:v>0</c:v>
                </c:pt>
                <c:pt idx="4881">
                  <c:v>0</c:v>
                </c:pt>
                <c:pt idx="4882">
                  <c:v>0.08</c:v>
                </c:pt>
                <c:pt idx="4883">
                  <c:v>0.04</c:v>
                </c:pt>
                <c:pt idx="4884">
                  <c:v>0.04</c:v>
                </c:pt>
                <c:pt idx="4885">
                  <c:v>0.04</c:v>
                </c:pt>
                <c:pt idx="4886">
                  <c:v>0.08</c:v>
                </c:pt>
                <c:pt idx="4887">
                  <c:v>0.08</c:v>
                </c:pt>
                <c:pt idx="4888">
                  <c:v>0</c:v>
                </c:pt>
                <c:pt idx="4889">
                  <c:v>0</c:v>
                </c:pt>
                <c:pt idx="4890">
                  <c:v>0</c:v>
                </c:pt>
                <c:pt idx="4891">
                  <c:v>0.04</c:v>
                </c:pt>
                <c:pt idx="4892">
                  <c:v>0</c:v>
                </c:pt>
                <c:pt idx="4893">
                  <c:v>0.08</c:v>
                </c:pt>
                <c:pt idx="4894">
                  <c:v>0</c:v>
                </c:pt>
                <c:pt idx="4895">
                  <c:v>0.04</c:v>
                </c:pt>
                <c:pt idx="4896">
                  <c:v>0.04</c:v>
                </c:pt>
                <c:pt idx="4897">
                  <c:v>0</c:v>
                </c:pt>
                <c:pt idx="4898">
                  <c:v>0.04</c:v>
                </c:pt>
                <c:pt idx="4899">
                  <c:v>0</c:v>
                </c:pt>
                <c:pt idx="4900">
                  <c:v>0</c:v>
                </c:pt>
                <c:pt idx="4901">
                  <c:v>0.08</c:v>
                </c:pt>
                <c:pt idx="4902">
                  <c:v>0</c:v>
                </c:pt>
                <c:pt idx="4903">
                  <c:v>0.04</c:v>
                </c:pt>
                <c:pt idx="4904">
                  <c:v>0.04</c:v>
                </c:pt>
                <c:pt idx="4905">
                  <c:v>0</c:v>
                </c:pt>
                <c:pt idx="4906">
                  <c:v>0</c:v>
                </c:pt>
                <c:pt idx="4907">
                  <c:v>0</c:v>
                </c:pt>
                <c:pt idx="4908">
                  <c:v>0</c:v>
                </c:pt>
                <c:pt idx="4909">
                  <c:v>0.04</c:v>
                </c:pt>
                <c:pt idx="4910">
                  <c:v>0.04</c:v>
                </c:pt>
                <c:pt idx="4911">
                  <c:v>0.04</c:v>
                </c:pt>
                <c:pt idx="4912">
                  <c:v>0.04</c:v>
                </c:pt>
                <c:pt idx="4913">
                  <c:v>0.08</c:v>
                </c:pt>
                <c:pt idx="4914">
                  <c:v>0</c:v>
                </c:pt>
                <c:pt idx="4915">
                  <c:v>0.08</c:v>
                </c:pt>
                <c:pt idx="4916">
                  <c:v>0</c:v>
                </c:pt>
                <c:pt idx="4917">
                  <c:v>0</c:v>
                </c:pt>
                <c:pt idx="4918">
                  <c:v>0.04</c:v>
                </c:pt>
                <c:pt idx="4919">
                  <c:v>0</c:v>
                </c:pt>
                <c:pt idx="4920">
                  <c:v>0</c:v>
                </c:pt>
                <c:pt idx="4921">
                  <c:v>0.04</c:v>
                </c:pt>
                <c:pt idx="4922">
                  <c:v>0</c:v>
                </c:pt>
                <c:pt idx="4923">
                  <c:v>0</c:v>
                </c:pt>
                <c:pt idx="4924">
                  <c:v>0</c:v>
                </c:pt>
                <c:pt idx="4925">
                  <c:v>0</c:v>
                </c:pt>
                <c:pt idx="4926">
                  <c:v>0.08</c:v>
                </c:pt>
                <c:pt idx="4927">
                  <c:v>0.04</c:v>
                </c:pt>
                <c:pt idx="4928">
                  <c:v>0.04</c:v>
                </c:pt>
                <c:pt idx="4929">
                  <c:v>0.04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0.04</c:v>
                </c:pt>
                <c:pt idx="4934">
                  <c:v>0</c:v>
                </c:pt>
                <c:pt idx="4935">
                  <c:v>0</c:v>
                </c:pt>
                <c:pt idx="4936">
                  <c:v>0.04</c:v>
                </c:pt>
                <c:pt idx="4937">
                  <c:v>0.04</c:v>
                </c:pt>
                <c:pt idx="4938">
                  <c:v>0</c:v>
                </c:pt>
                <c:pt idx="4939">
                  <c:v>0</c:v>
                </c:pt>
                <c:pt idx="4940">
                  <c:v>0</c:v>
                </c:pt>
                <c:pt idx="4941">
                  <c:v>0</c:v>
                </c:pt>
                <c:pt idx="4942">
                  <c:v>0</c:v>
                </c:pt>
                <c:pt idx="4943">
                  <c:v>0</c:v>
                </c:pt>
                <c:pt idx="4944">
                  <c:v>0.04</c:v>
                </c:pt>
                <c:pt idx="4945">
                  <c:v>0</c:v>
                </c:pt>
                <c:pt idx="4946">
                  <c:v>0.04</c:v>
                </c:pt>
                <c:pt idx="4947">
                  <c:v>0.04</c:v>
                </c:pt>
                <c:pt idx="4948">
                  <c:v>0.04</c:v>
                </c:pt>
                <c:pt idx="4949">
                  <c:v>0</c:v>
                </c:pt>
                <c:pt idx="4950">
                  <c:v>0.08</c:v>
                </c:pt>
                <c:pt idx="4951">
                  <c:v>0.04</c:v>
                </c:pt>
                <c:pt idx="4952">
                  <c:v>0</c:v>
                </c:pt>
                <c:pt idx="4953">
                  <c:v>0.08</c:v>
                </c:pt>
                <c:pt idx="4954">
                  <c:v>0.04</c:v>
                </c:pt>
                <c:pt idx="4955">
                  <c:v>0.04</c:v>
                </c:pt>
                <c:pt idx="4956">
                  <c:v>0.08</c:v>
                </c:pt>
                <c:pt idx="4957">
                  <c:v>0</c:v>
                </c:pt>
                <c:pt idx="4958">
                  <c:v>0.04</c:v>
                </c:pt>
                <c:pt idx="4959">
                  <c:v>0.04</c:v>
                </c:pt>
                <c:pt idx="4960">
                  <c:v>0.04</c:v>
                </c:pt>
                <c:pt idx="4961">
                  <c:v>0.04</c:v>
                </c:pt>
                <c:pt idx="4962">
                  <c:v>0</c:v>
                </c:pt>
                <c:pt idx="4963">
                  <c:v>0</c:v>
                </c:pt>
                <c:pt idx="4964">
                  <c:v>0.04</c:v>
                </c:pt>
                <c:pt idx="4965">
                  <c:v>0</c:v>
                </c:pt>
                <c:pt idx="4966">
                  <c:v>0.04</c:v>
                </c:pt>
                <c:pt idx="4967">
                  <c:v>0.04</c:v>
                </c:pt>
                <c:pt idx="4968">
                  <c:v>0</c:v>
                </c:pt>
                <c:pt idx="4969">
                  <c:v>0</c:v>
                </c:pt>
                <c:pt idx="4970">
                  <c:v>0</c:v>
                </c:pt>
                <c:pt idx="4971">
                  <c:v>0</c:v>
                </c:pt>
                <c:pt idx="4972">
                  <c:v>0</c:v>
                </c:pt>
                <c:pt idx="4973">
                  <c:v>0</c:v>
                </c:pt>
                <c:pt idx="4974">
                  <c:v>0.04</c:v>
                </c:pt>
                <c:pt idx="4975">
                  <c:v>0.04</c:v>
                </c:pt>
                <c:pt idx="4976">
                  <c:v>0.08</c:v>
                </c:pt>
                <c:pt idx="4977">
                  <c:v>0</c:v>
                </c:pt>
                <c:pt idx="4978">
                  <c:v>0</c:v>
                </c:pt>
                <c:pt idx="4979">
                  <c:v>0</c:v>
                </c:pt>
                <c:pt idx="4980">
                  <c:v>0</c:v>
                </c:pt>
                <c:pt idx="4981">
                  <c:v>0</c:v>
                </c:pt>
                <c:pt idx="4982">
                  <c:v>0</c:v>
                </c:pt>
                <c:pt idx="4983">
                  <c:v>0</c:v>
                </c:pt>
                <c:pt idx="4984">
                  <c:v>0.08</c:v>
                </c:pt>
                <c:pt idx="4985">
                  <c:v>0</c:v>
                </c:pt>
                <c:pt idx="4986">
                  <c:v>0.04</c:v>
                </c:pt>
                <c:pt idx="4987">
                  <c:v>0</c:v>
                </c:pt>
                <c:pt idx="4988">
                  <c:v>0.04</c:v>
                </c:pt>
                <c:pt idx="4989">
                  <c:v>0.08</c:v>
                </c:pt>
                <c:pt idx="4990">
                  <c:v>0</c:v>
                </c:pt>
                <c:pt idx="4991">
                  <c:v>0.04</c:v>
                </c:pt>
                <c:pt idx="4992">
                  <c:v>0</c:v>
                </c:pt>
                <c:pt idx="4993">
                  <c:v>0</c:v>
                </c:pt>
                <c:pt idx="4994">
                  <c:v>0</c:v>
                </c:pt>
                <c:pt idx="4995">
                  <c:v>0</c:v>
                </c:pt>
                <c:pt idx="4996">
                  <c:v>0</c:v>
                </c:pt>
                <c:pt idx="4997">
                  <c:v>0</c:v>
                </c:pt>
                <c:pt idx="4998">
                  <c:v>0</c:v>
                </c:pt>
                <c:pt idx="499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7689024"/>
        <c:axId val="107689600"/>
      </c:scatterChart>
      <c:valAx>
        <c:axId val="107689024"/>
        <c:scaling>
          <c:orientation val="minMax"/>
          <c:max val="12"/>
          <c:min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Energy (keV)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7689600"/>
        <c:crosses val="autoZero"/>
        <c:crossBetween val="midCat"/>
      </c:valAx>
      <c:valAx>
        <c:axId val="107689600"/>
        <c:scaling>
          <c:orientation val="minMax"/>
          <c:max val="8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Intensity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07689024"/>
        <c:crosses val="autoZero"/>
        <c:crossBetween val="midCat"/>
      </c:valAx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en-US" sz="1200" dirty="0"/>
              <a:t>X-Ray</a:t>
            </a:r>
            <a:r>
              <a:rPr lang="en-US" sz="1200" baseline="0" dirty="0"/>
              <a:t> Fluorescence Spectrum for </a:t>
            </a:r>
            <a:r>
              <a:rPr lang="en-US" sz="1200" baseline="0" dirty="0" smtClean="0"/>
              <a:t>RD22-17</a:t>
            </a:r>
            <a:endParaRPr lang="en-US" sz="12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7176520550638842E-2"/>
          <c:y val="0.15225889202276141"/>
          <c:w val="0.85763223234107133"/>
          <c:h val="0.67608209832777377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chemeClr val="accent1">
                  <a:lumMod val="50000"/>
                </a:schemeClr>
              </a:solidFill>
            </a:ln>
          </c:spPr>
          <c:marker>
            <c:symbol val="none"/>
          </c:marker>
          <c:xVal>
            <c:numRef>
              <c:f>'489-xrf'!$B$8:$B$5007</c:f>
              <c:numCache>
                <c:formatCode>General</c:formatCode>
                <c:ptCount val="5000"/>
                <c:pt idx="11">
                  <c:v>0</c:v>
                </c:pt>
                <c:pt idx="12">
                  <c:v>5.1680199999999997E-3</c:v>
                </c:pt>
                <c:pt idx="13">
                  <c:v>1.0336E-2</c:v>
                </c:pt>
                <c:pt idx="14">
                  <c:v>1.55041E-2</c:v>
                </c:pt>
                <c:pt idx="15">
                  <c:v>2.0672099999999999E-2</c:v>
                </c:pt>
                <c:pt idx="16">
                  <c:v>2.5840100000000001E-2</c:v>
                </c:pt>
                <c:pt idx="17">
                  <c:v>3.10081E-2</c:v>
                </c:pt>
                <c:pt idx="18">
                  <c:v>3.6176199999999999E-2</c:v>
                </c:pt>
                <c:pt idx="19">
                  <c:v>4.1344199999999998E-2</c:v>
                </c:pt>
                <c:pt idx="20">
                  <c:v>4.6512199999999997E-2</c:v>
                </c:pt>
                <c:pt idx="21">
                  <c:v>5.1680200000000003E-2</c:v>
                </c:pt>
                <c:pt idx="22">
                  <c:v>5.6848299999999997E-2</c:v>
                </c:pt>
                <c:pt idx="23">
                  <c:v>6.2016300000000003E-2</c:v>
                </c:pt>
                <c:pt idx="24">
                  <c:v>6.7184300000000002E-2</c:v>
                </c:pt>
                <c:pt idx="25">
                  <c:v>7.2352299999999994E-2</c:v>
                </c:pt>
                <c:pt idx="26">
                  <c:v>7.7520400000000003E-2</c:v>
                </c:pt>
                <c:pt idx="27">
                  <c:v>8.2688399999999995E-2</c:v>
                </c:pt>
                <c:pt idx="28">
                  <c:v>8.7856400000000001E-2</c:v>
                </c:pt>
                <c:pt idx="29">
                  <c:v>9.3024399999999993E-2</c:v>
                </c:pt>
                <c:pt idx="30">
                  <c:v>9.8192500000000002E-2</c:v>
                </c:pt>
                <c:pt idx="31">
                  <c:v>0.10335999999999999</c:v>
                </c:pt>
                <c:pt idx="32">
                  <c:v>0.108529</c:v>
                </c:pt>
                <c:pt idx="33">
                  <c:v>0.11369700000000001</c:v>
                </c:pt>
                <c:pt idx="34">
                  <c:v>0.118865</c:v>
                </c:pt>
                <c:pt idx="35">
                  <c:v>0.124033</c:v>
                </c:pt>
                <c:pt idx="36">
                  <c:v>0.12920100000000001</c:v>
                </c:pt>
                <c:pt idx="37">
                  <c:v>0.13436899999999999</c:v>
                </c:pt>
                <c:pt idx="38">
                  <c:v>0.13953699999999999</c:v>
                </c:pt>
                <c:pt idx="39">
                  <c:v>0.144705</c:v>
                </c:pt>
                <c:pt idx="40">
                  <c:v>0.14987300000000001</c:v>
                </c:pt>
                <c:pt idx="41">
                  <c:v>0.15504100000000001</c:v>
                </c:pt>
                <c:pt idx="42">
                  <c:v>0.16020899999999999</c:v>
                </c:pt>
                <c:pt idx="43">
                  <c:v>0.165377</c:v>
                </c:pt>
                <c:pt idx="44">
                  <c:v>0.170545</c:v>
                </c:pt>
                <c:pt idx="45">
                  <c:v>0.17571300000000001</c:v>
                </c:pt>
                <c:pt idx="46">
                  <c:v>0.18088099999999999</c:v>
                </c:pt>
                <c:pt idx="47">
                  <c:v>0.18604899999999999</c:v>
                </c:pt>
                <c:pt idx="48">
                  <c:v>0.191217</c:v>
                </c:pt>
                <c:pt idx="49">
                  <c:v>0.196385</c:v>
                </c:pt>
                <c:pt idx="50">
                  <c:v>0.20155300000000001</c:v>
                </c:pt>
                <c:pt idx="51">
                  <c:v>0.20672099999999999</c:v>
                </c:pt>
                <c:pt idx="52">
                  <c:v>0.21188899999999999</c:v>
                </c:pt>
                <c:pt idx="53">
                  <c:v>0.217057</c:v>
                </c:pt>
                <c:pt idx="54">
                  <c:v>0.22222500000000001</c:v>
                </c:pt>
                <c:pt idx="55">
                  <c:v>0.22739300000000001</c:v>
                </c:pt>
                <c:pt idx="56">
                  <c:v>0.23256099999999999</c:v>
                </c:pt>
                <c:pt idx="57">
                  <c:v>0.237729</c:v>
                </c:pt>
                <c:pt idx="58">
                  <c:v>0.242897</c:v>
                </c:pt>
                <c:pt idx="59">
                  <c:v>0.24806500000000001</c:v>
                </c:pt>
                <c:pt idx="60">
                  <c:v>0.25323299999999999</c:v>
                </c:pt>
                <c:pt idx="61">
                  <c:v>0.25840099999999999</c:v>
                </c:pt>
                <c:pt idx="62">
                  <c:v>0.263569</c:v>
                </c:pt>
                <c:pt idx="63">
                  <c:v>0.268737</c:v>
                </c:pt>
                <c:pt idx="64">
                  <c:v>0.27390500000000001</c:v>
                </c:pt>
                <c:pt idx="65">
                  <c:v>0.27907300000000002</c:v>
                </c:pt>
                <c:pt idx="66">
                  <c:v>0.28424100000000002</c:v>
                </c:pt>
                <c:pt idx="67">
                  <c:v>0.28940900000000003</c:v>
                </c:pt>
                <c:pt idx="68">
                  <c:v>0.29457699999999998</c:v>
                </c:pt>
                <c:pt idx="69">
                  <c:v>0.29974499999999998</c:v>
                </c:pt>
                <c:pt idx="70">
                  <c:v>0.30491299999999999</c:v>
                </c:pt>
                <c:pt idx="71">
                  <c:v>0.310081</c:v>
                </c:pt>
                <c:pt idx="72">
                  <c:v>0.315249</c:v>
                </c:pt>
                <c:pt idx="73">
                  <c:v>0.32041700000000001</c:v>
                </c:pt>
                <c:pt idx="74">
                  <c:v>0.32558599999999999</c:v>
                </c:pt>
                <c:pt idx="75">
                  <c:v>0.33075399999999999</c:v>
                </c:pt>
                <c:pt idx="76">
                  <c:v>0.335922</c:v>
                </c:pt>
                <c:pt idx="77">
                  <c:v>0.34109</c:v>
                </c:pt>
                <c:pt idx="78">
                  <c:v>0.34625800000000001</c:v>
                </c:pt>
                <c:pt idx="79">
                  <c:v>0.35142600000000002</c:v>
                </c:pt>
                <c:pt idx="80">
                  <c:v>0.35659400000000002</c:v>
                </c:pt>
                <c:pt idx="81">
                  <c:v>0.36176199999999997</c:v>
                </c:pt>
                <c:pt idx="82">
                  <c:v>0.36692999999999998</c:v>
                </c:pt>
                <c:pt idx="83">
                  <c:v>0.37209799999999998</c:v>
                </c:pt>
                <c:pt idx="84">
                  <c:v>0.37726599999999999</c:v>
                </c:pt>
                <c:pt idx="85">
                  <c:v>0.382434</c:v>
                </c:pt>
                <c:pt idx="86">
                  <c:v>0.387602</c:v>
                </c:pt>
                <c:pt idx="87">
                  <c:v>0.39277000000000001</c:v>
                </c:pt>
                <c:pt idx="88">
                  <c:v>0.39793800000000001</c:v>
                </c:pt>
                <c:pt idx="89">
                  <c:v>0.40310600000000002</c:v>
                </c:pt>
                <c:pt idx="90">
                  <c:v>0.40827400000000003</c:v>
                </c:pt>
                <c:pt idx="91">
                  <c:v>0.41344199999999998</c:v>
                </c:pt>
                <c:pt idx="92">
                  <c:v>0.41860999999999998</c:v>
                </c:pt>
                <c:pt idx="93">
                  <c:v>0.42377799999999999</c:v>
                </c:pt>
                <c:pt idx="94">
                  <c:v>0.42894599999999999</c:v>
                </c:pt>
                <c:pt idx="95">
                  <c:v>0.434114</c:v>
                </c:pt>
                <c:pt idx="96">
                  <c:v>0.43928200000000001</c:v>
                </c:pt>
                <c:pt idx="97">
                  <c:v>0.44445000000000001</c:v>
                </c:pt>
                <c:pt idx="98">
                  <c:v>0.44961800000000002</c:v>
                </c:pt>
                <c:pt idx="99">
                  <c:v>0.45478600000000002</c:v>
                </c:pt>
                <c:pt idx="100">
                  <c:v>0.45995399999999997</c:v>
                </c:pt>
                <c:pt idx="101">
                  <c:v>0.46512199999999998</c:v>
                </c:pt>
                <c:pt idx="102">
                  <c:v>0.47028999999999999</c:v>
                </c:pt>
                <c:pt idx="103">
                  <c:v>0.47545799999999999</c:v>
                </c:pt>
                <c:pt idx="104">
                  <c:v>0.480626</c:v>
                </c:pt>
                <c:pt idx="105">
                  <c:v>0.485794</c:v>
                </c:pt>
                <c:pt idx="106">
                  <c:v>0.49096200000000001</c:v>
                </c:pt>
                <c:pt idx="107">
                  <c:v>0.49613000000000002</c:v>
                </c:pt>
                <c:pt idx="108">
                  <c:v>0.50129800000000002</c:v>
                </c:pt>
                <c:pt idx="109">
                  <c:v>0.50646599999999997</c:v>
                </c:pt>
                <c:pt idx="110">
                  <c:v>0.51163400000000003</c:v>
                </c:pt>
                <c:pt idx="111">
                  <c:v>0.51680199999999998</c:v>
                </c:pt>
                <c:pt idx="112">
                  <c:v>0.52197000000000005</c:v>
                </c:pt>
                <c:pt idx="113">
                  <c:v>0.527138</c:v>
                </c:pt>
                <c:pt idx="114">
                  <c:v>0.53230599999999995</c:v>
                </c:pt>
                <c:pt idx="115">
                  <c:v>0.53747400000000001</c:v>
                </c:pt>
                <c:pt idx="116">
                  <c:v>0.54264299999999999</c:v>
                </c:pt>
                <c:pt idx="117">
                  <c:v>0.54781100000000005</c:v>
                </c:pt>
                <c:pt idx="118">
                  <c:v>0.552979</c:v>
                </c:pt>
                <c:pt idx="119">
                  <c:v>0.55814699999999995</c:v>
                </c:pt>
                <c:pt idx="120">
                  <c:v>0.56331500000000001</c:v>
                </c:pt>
                <c:pt idx="121">
                  <c:v>0.56848299999999996</c:v>
                </c:pt>
                <c:pt idx="122">
                  <c:v>0.57365100000000002</c:v>
                </c:pt>
                <c:pt idx="123">
                  <c:v>0.57881899999999997</c:v>
                </c:pt>
                <c:pt idx="124">
                  <c:v>0.58398700000000003</c:v>
                </c:pt>
                <c:pt idx="125">
                  <c:v>0.58915499999999998</c:v>
                </c:pt>
                <c:pt idx="126">
                  <c:v>0.59432300000000005</c:v>
                </c:pt>
                <c:pt idx="127">
                  <c:v>0.599491</c:v>
                </c:pt>
                <c:pt idx="128">
                  <c:v>0.60465899999999995</c:v>
                </c:pt>
                <c:pt idx="129">
                  <c:v>0.60982700000000001</c:v>
                </c:pt>
                <c:pt idx="130">
                  <c:v>0.61499499999999996</c:v>
                </c:pt>
                <c:pt idx="131">
                  <c:v>0.62016300000000002</c:v>
                </c:pt>
                <c:pt idx="132">
                  <c:v>0.62533099999999997</c:v>
                </c:pt>
                <c:pt idx="133">
                  <c:v>0.63049900000000003</c:v>
                </c:pt>
                <c:pt idx="134">
                  <c:v>0.63566699999999998</c:v>
                </c:pt>
                <c:pt idx="135">
                  <c:v>0.64083500000000004</c:v>
                </c:pt>
                <c:pt idx="136">
                  <c:v>0.64600299999999999</c:v>
                </c:pt>
                <c:pt idx="137">
                  <c:v>0.65117100000000006</c:v>
                </c:pt>
                <c:pt idx="138">
                  <c:v>0.65633900000000001</c:v>
                </c:pt>
                <c:pt idx="139">
                  <c:v>0.66150699999999996</c:v>
                </c:pt>
                <c:pt idx="140">
                  <c:v>0.66667500000000002</c:v>
                </c:pt>
                <c:pt idx="141">
                  <c:v>0.67184299999999997</c:v>
                </c:pt>
                <c:pt idx="142">
                  <c:v>0.67701100000000003</c:v>
                </c:pt>
                <c:pt idx="143">
                  <c:v>0.68217899999999998</c:v>
                </c:pt>
                <c:pt idx="144">
                  <c:v>0.68734700000000004</c:v>
                </c:pt>
                <c:pt idx="145">
                  <c:v>0.69251499999999999</c:v>
                </c:pt>
                <c:pt idx="146">
                  <c:v>0.69768300000000005</c:v>
                </c:pt>
                <c:pt idx="147">
                  <c:v>0.702851</c:v>
                </c:pt>
                <c:pt idx="148">
                  <c:v>0.70801899999999995</c:v>
                </c:pt>
                <c:pt idx="149">
                  <c:v>0.71318700000000002</c:v>
                </c:pt>
                <c:pt idx="150">
                  <c:v>0.71835499999999997</c:v>
                </c:pt>
                <c:pt idx="151">
                  <c:v>0.72352300000000003</c:v>
                </c:pt>
                <c:pt idx="152">
                  <c:v>0.72869099999999998</c:v>
                </c:pt>
                <c:pt idx="153">
                  <c:v>0.73385900000000004</c:v>
                </c:pt>
                <c:pt idx="154">
                  <c:v>0.73902699999999999</c:v>
                </c:pt>
                <c:pt idx="155">
                  <c:v>0.74419500000000005</c:v>
                </c:pt>
                <c:pt idx="156">
                  <c:v>0.749363</c:v>
                </c:pt>
                <c:pt idx="157">
                  <c:v>0.75453199999999998</c:v>
                </c:pt>
                <c:pt idx="158">
                  <c:v>0.75970000000000004</c:v>
                </c:pt>
                <c:pt idx="159">
                  <c:v>0.76486799999999999</c:v>
                </c:pt>
                <c:pt idx="160">
                  <c:v>0.77003600000000005</c:v>
                </c:pt>
                <c:pt idx="161">
                  <c:v>0.775204</c:v>
                </c:pt>
                <c:pt idx="162">
                  <c:v>0.78037199999999995</c:v>
                </c:pt>
                <c:pt idx="163">
                  <c:v>0.78554000000000002</c:v>
                </c:pt>
                <c:pt idx="164">
                  <c:v>0.79070799999999997</c:v>
                </c:pt>
                <c:pt idx="165">
                  <c:v>0.79587600000000003</c:v>
                </c:pt>
                <c:pt idx="166">
                  <c:v>0.80104399999999998</c:v>
                </c:pt>
                <c:pt idx="167">
                  <c:v>0.80621200000000004</c:v>
                </c:pt>
                <c:pt idx="168">
                  <c:v>0.81137999999999999</c:v>
                </c:pt>
                <c:pt idx="169">
                  <c:v>0.81654800000000005</c:v>
                </c:pt>
                <c:pt idx="170">
                  <c:v>0.821716</c:v>
                </c:pt>
                <c:pt idx="171">
                  <c:v>0.82688399999999995</c:v>
                </c:pt>
                <c:pt idx="172">
                  <c:v>0.83205200000000001</c:v>
                </c:pt>
                <c:pt idx="173">
                  <c:v>0.83721999999999996</c:v>
                </c:pt>
                <c:pt idx="174">
                  <c:v>0.84238800000000003</c:v>
                </c:pt>
                <c:pt idx="175">
                  <c:v>0.84755599999999998</c:v>
                </c:pt>
                <c:pt idx="176">
                  <c:v>0.85272400000000004</c:v>
                </c:pt>
                <c:pt idx="177">
                  <c:v>0.85789199999999999</c:v>
                </c:pt>
                <c:pt idx="178">
                  <c:v>0.86306000000000005</c:v>
                </c:pt>
                <c:pt idx="179">
                  <c:v>0.868228</c:v>
                </c:pt>
                <c:pt idx="180">
                  <c:v>0.87339599999999995</c:v>
                </c:pt>
                <c:pt idx="181">
                  <c:v>0.87856400000000001</c:v>
                </c:pt>
                <c:pt idx="182">
                  <c:v>0.88373199999999996</c:v>
                </c:pt>
                <c:pt idx="183">
                  <c:v>0.88890000000000002</c:v>
                </c:pt>
                <c:pt idx="184">
                  <c:v>0.89406799999999997</c:v>
                </c:pt>
                <c:pt idx="185">
                  <c:v>0.89923600000000004</c:v>
                </c:pt>
                <c:pt idx="186">
                  <c:v>0.90440399999999999</c:v>
                </c:pt>
                <c:pt idx="187">
                  <c:v>0.90957200000000005</c:v>
                </c:pt>
                <c:pt idx="188">
                  <c:v>0.91474</c:v>
                </c:pt>
                <c:pt idx="189">
                  <c:v>0.91990799999999995</c:v>
                </c:pt>
                <c:pt idx="190">
                  <c:v>0.92507600000000001</c:v>
                </c:pt>
                <c:pt idx="191">
                  <c:v>0.93024399999999996</c:v>
                </c:pt>
                <c:pt idx="192">
                  <c:v>0.93541200000000002</c:v>
                </c:pt>
                <c:pt idx="193">
                  <c:v>0.94057999999999997</c:v>
                </c:pt>
                <c:pt idx="194">
                  <c:v>0.94574800000000003</c:v>
                </c:pt>
                <c:pt idx="195">
                  <c:v>0.95091599999999998</c:v>
                </c:pt>
                <c:pt idx="196">
                  <c:v>0.95608400000000004</c:v>
                </c:pt>
                <c:pt idx="197">
                  <c:v>0.961252</c:v>
                </c:pt>
                <c:pt idx="198">
                  <c:v>0.96641999999999995</c:v>
                </c:pt>
                <c:pt idx="199">
                  <c:v>0.97158800000000001</c:v>
                </c:pt>
                <c:pt idx="200">
                  <c:v>0.97675699999999999</c:v>
                </c:pt>
                <c:pt idx="201">
                  <c:v>0.98192500000000005</c:v>
                </c:pt>
                <c:pt idx="202">
                  <c:v>0.987093</c:v>
                </c:pt>
                <c:pt idx="203">
                  <c:v>0.99226099999999995</c:v>
                </c:pt>
                <c:pt idx="204">
                  <c:v>0.99742900000000001</c:v>
                </c:pt>
                <c:pt idx="205">
                  <c:v>1.0025999999999999</c:v>
                </c:pt>
                <c:pt idx="206">
                  <c:v>1.00776</c:v>
                </c:pt>
                <c:pt idx="207">
                  <c:v>1.0129300000000001</c:v>
                </c:pt>
                <c:pt idx="208">
                  <c:v>1.0181</c:v>
                </c:pt>
                <c:pt idx="209">
                  <c:v>1.0232699999999999</c:v>
                </c:pt>
                <c:pt idx="210">
                  <c:v>1.02844</c:v>
                </c:pt>
                <c:pt idx="211">
                  <c:v>1.0336000000000001</c:v>
                </c:pt>
                <c:pt idx="212">
                  <c:v>1.03877</c:v>
                </c:pt>
                <c:pt idx="213">
                  <c:v>1.0439400000000001</c:v>
                </c:pt>
                <c:pt idx="214">
                  <c:v>1.04911</c:v>
                </c:pt>
                <c:pt idx="215">
                  <c:v>1.0542800000000001</c:v>
                </c:pt>
                <c:pt idx="216">
                  <c:v>1.0594399999999999</c:v>
                </c:pt>
                <c:pt idx="217">
                  <c:v>1.0646100000000001</c:v>
                </c:pt>
                <c:pt idx="218">
                  <c:v>1.06978</c:v>
                </c:pt>
                <c:pt idx="219">
                  <c:v>1.0749500000000001</c:v>
                </c:pt>
                <c:pt idx="220">
                  <c:v>1.08012</c:v>
                </c:pt>
                <c:pt idx="221">
                  <c:v>1.0852900000000001</c:v>
                </c:pt>
                <c:pt idx="222">
                  <c:v>1.0904499999999999</c:v>
                </c:pt>
                <c:pt idx="223">
                  <c:v>1.09562</c:v>
                </c:pt>
                <c:pt idx="224">
                  <c:v>1.1007899999999999</c:v>
                </c:pt>
                <c:pt idx="225">
                  <c:v>1.1059600000000001</c:v>
                </c:pt>
                <c:pt idx="226">
                  <c:v>1.11113</c:v>
                </c:pt>
                <c:pt idx="227">
                  <c:v>1.11629</c:v>
                </c:pt>
                <c:pt idx="228">
                  <c:v>1.1214599999999999</c:v>
                </c:pt>
                <c:pt idx="229">
                  <c:v>1.12663</c:v>
                </c:pt>
                <c:pt idx="230">
                  <c:v>1.1317999999999999</c:v>
                </c:pt>
                <c:pt idx="231">
                  <c:v>1.13697</c:v>
                </c:pt>
                <c:pt idx="232">
                  <c:v>1.1421300000000001</c:v>
                </c:pt>
                <c:pt idx="233">
                  <c:v>1.1473</c:v>
                </c:pt>
                <c:pt idx="234">
                  <c:v>1.1524700000000001</c:v>
                </c:pt>
                <c:pt idx="235">
                  <c:v>1.15764</c:v>
                </c:pt>
                <c:pt idx="236">
                  <c:v>1.1628099999999999</c:v>
                </c:pt>
                <c:pt idx="237">
                  <c:v>1.16797</c:v>
                </c:pt>
                <c:pt idx="238">
                  <c:v>1.1731400000000001</c:v>
                </c:pt>
                <c:pt idx="239">
                  <c:v>1.17831</c:v>
                </c:pt>
                <c:pt idx="240">
                  <c:v>1.1834800000000001</c:v>
                </c:pt>
                <c:pt idx="241">
                  <c:v>1.18865</c:v>
                </c:pt>
                <c:pt idx="242">
                  <c:v>1.19381</c:v>
                </c:pt>
                <c:pt idx="243">
                  <c:v>1.1989799999999999</c:v>
                </c:pt>
                <c:pt idx="244">
                  <c:v>1.2041500000000001</c:v>
                </c:pt>
                <c:pt idx="245">
                  <c:v>1.20932</c:v>
                </c:pt>
                <c:pt idx="246">
                  <c:v>1.2144900000000001</c:v>
                </c:pt>
                <c:pt idx="247">
                  <c:v>1.2196499999999999</c:v>
                </c:pt>
                <c:pt idx="248">
                  <c:v>1.22482</c:v>
                </c:pt>
                <c:pt idx="249">
                  <c:v>1.2299899999999999</c:v>
                </c:pt>
                <c:pt idx="250">
                  <c:v>1.23516</c:v>
                </c:pt>
                <c:pt idx="251">
                  <c:v>1.2403299999999999</c:v>
                </c:pt>
                <c:pt idx="252">
                  <c:v>1.24549</c:v>
                </c:pt>
                <c:pt idx="253">
                  <c:v>1.2506600000000001</c:v>
                </c:pt>
                <c:pt idx="254">
                  <c:v>1.25583</c:v>
                </c:pt>
                <c:pt idx="255">
                  <c:v>1.2609999999999999</c:v>
                </c:pt>
                <c:pt idx="256">
                  <c:v>1.26617</c:v>
                </c:pt>
                <c:pt idx="257">
                  <c:v>1.2713300000000001</c:v>
                </c:pt>
                <c:pt idx="258">
                  <c:v>1.2765</c:v>
                </c:pt>
                <c:pt idx="259">
                  <c:v>1.2816700000000001</c:v>
                </c:pt>
                <c:pt idx="260">
                  <c:v>1.28684</c:v>
                </c:pt>
                <c:pt idx="261">
                  <c:v>1.2920100000000001</c:v>
                </c:pt>
                <c:pt idx="262">
                  <c:v>1.2971699999999999</c:v>
                </c:pt>
                <c:pt idx="263">
                  <c:v>1.3023400000000001</c:v>
                </c:pt>
                <c:pt idx="264">
                  <c:v>1.30751</c:v>
                </c:pt>
                <c:pt idx="265">
                  <c:v>1.3126800000000001</c:v>
                </c:pt>
                <c:pt idx="266">
                  <c:v>1.31785</c:v>
                </c:pt>
                <c:pt idx="267">
                  <c:v>1.32301</c:v>
                </c:pt>
                <c:pt idx="268">
                  <c:v>1.3281799999999999</c:v>
                </c:pt>
                <c:pt idx="269">
                  <c:v>1.33335</c:v>
                </c:pt>
                <c:pt idx="270">
                  <c:v>1.3385199999999999</c:v>
                </c:pt>
                <c:pt idx="271">
                  <c:v>1.3436900000000001</c:v>
                </c:pt>
                <c:pt idx="272">
                  <c:v>1.3488500000000001</c:v>
                </c:pt>
                <c:pt idx="273">
                  <c:v>1.35402</c:v>
                </c:pt>
                <c:pt idx="274">
                  <c:v>1.3591899999999999</c:v>
                </c:pt>
                <c:pt idx="275">
                  <c:v>1.36436</c:v>
                </c:pt>
                <c:pt idx="276">
                  <c:v>1.3695299999999999</c:v>
                </c:pt>
                <c:pt idx="277">
                  <c:v>1.37469</c:v>
                </c:pt>
                <c:pt idx="278">
                  <c:v>1.3798600000000001</c:v>
                </c:pt>
                <c:pt idx="279">
                  <c:v>1.38503</c:v>
                </c:pt>
                <c:pt idx="280">
                  <c:v>1.3902000000000001</c:v>
                </c:pt>
                <c:pt idx="281">
                  <c:v>1.39537</c:v>
                </c:pt>
                <c:pt idx="282">
                  <c:v>1.4005300000000001</c:v>
                </c:pt>
                <c:pt idx="283">
                  <c:v>1.4056999999999999</c:v>
                </c:pt>
                <c:pt idx="284">
                  <c:v>1.4108700000000001</c:v>
                </c:pt>
                <c:pt idx="285">
                  <c:v>1.41604</c:v>
                </c:pt>
                <c:pt idx="286">
                  <c:v>1.4212100000000001</c:v>
                </c:pt>
                <c:pt idx="287">
                  <c:v>1.4263699999999999</c:v>
                </c:pt>
                <c:pt idx="288">
                  <c:v>1.43154</c:v>
                </c:pt>
                <c:pt idx="289">
                  <c:v>1.4367099999999999</c:v>
                </c:pt>
                <c:pt idx="290">
                  <c:v>1.4418800000000001</c:v>
                </c:pt>
                <c:pt idx="291">
                  <c:v>1.4470499999999999</c:v>
                </c:pt>
                <c:pt idx="292">
                  <c:v>1.45221</c:v>
                </c:pt>
                <c:pt idx="293">
                  <c:v>1.4573799999999999</c:v>
                </c:pt>
                <c:pt idx="294">
                  <c:v>1.46255</c:v>
                </c:pt>
                <c:pt idx="295">
                  <c:v>1.4677199999999999</c:v>
                </c:pt>
                <c:pt idx="296">
                  <c:v>1.47289</c:v>
                </c:pt>
                <c:pt idx="297">
                  <c:v>1.4780500000000001</c:v>
                </c:pt>
                <c:pt idx="298">
                  <c:v>1.48322</c:v>
                </c:pt>
                <c:pt idx="299">
                  <c:v>1.4883900000000001</c:v>
                </c:pt>
                <c:pt idx="300">
                  <c:v>1.49356</c:v>
                </c:pt>
                <c:pt idx="301">
                  <c:v>1.4987299999999999</c:v>
                </c:pt>
                <c:pt idx="302">
                  <c:v>1.5038899999999999</c:v>
                </c:pt>
                <c:pt idx="303">
                  <c:v>1.5090600000000001</c:v>
                </c:pt>
                <c:pt idx="304">
                  <c:v>1.51423</c:v>
                </c:pt>
                <c:pt idx="305">
                  <c:v>1.5194000000000001</c:v>
                </c:pt>
                <c:pt idx="306">
                  <c:v>1.52457</c:v>
                </c:pt>
                <c:pt idx="307">
                  <c:v>1.5297400000000001</c:v>
                </c:pt>
                <c:pt idx="308">
                  <c:v>1.5348999999999999</c:v>
                </c:pt>
                <c:pt idx="309">
                  <c:v>1.5400700000000001</c:v>
                </c:pt>
                <c:pt idx="310">
                  <c:v>1.5452399999999999</c:v>
                </c:pt>
                <c:pt idx="311">
                  <c:v>1.5504100000000001</c:v>
                </c:pt>
                <c:pt idx="312">
                  <c:v>1.55558</c:v>
                </c:pt>
                <c:pt idx="313">
                  <c:v>1.56074</c:v>
                </c:pt>
                <c:pt idx="314">
                  <c:v>1.5659099999999999</c:v>
                </c:pt>
                <c:pt idx="315">
                  <c:v>1.57108</c:v>
                </c:pt>
                <c:pt idx="316">
                  <c:v>1.5762499999999999</c:v>
                </c:pt>
                <c:pt idx="317">
                  <c:v>1.58142</c:v>
                </c:pt>
                <c:pt idx="318">
                  <c:v>1.5865800000000001</c:v>
                </c:pt>
                <c:pt idx="319">
                  <c:v>1.59175</c:v>
                </c:pt>
                <c:pt idx="320">
                  <c:v>1.5969199999999999</c:v>
                </c:pt>
                <c:pt idx="321">
                  <c:v>1.60209</c:v>
                </c:pt>
                <c:pt idx="322">
                  <c:v>1.6072599999999999</c:v>
                </c:pt>
                <c:pt idx="323">
                  <c:v>1.61242</c:v>
                </c:pt>
                <c:pt idx="324">
                  <c:v>1.6175900000000001</c:v>
                </c:pt>
                <c:pt idx="325">
                  <c:v>1.62276</c:v>
                </c:pt>
                <c:pt idx="326">
                  <c:v>1.6279300000000001</c:v>
                </c:pt>
                <c:pt idx="327">
                  <c:v>1.6331</c:v>
                </c:pt>
                <c:pt idx="328">
                  <c:v>1.63826</c:v>
                </c:pt>
                <c:pt idx="329">
                  <c:v>1.6434299999999999</c:v>
                </c:pt>
                <c:pt idx="330">
                  <c:v>1.6486000000000001</c:v>
                </c:pt>
                <c:pt idx="331">
                  <c:v>1.65377</c:v>
                </c:pt>
                <c:pt idx="332">
                  <c:v>1.6589400000000001</c:v>
                </c:pt>
                <c:pt idx="333">
                  <c:v>1.6640999999999999</c:v>
                </c:pt>
                <c:pt idx="334">
                  <c:v>1.66927</c:v>
                </c:pt>
                <c:pt idx="335">
                  <c:v>1.6744399999999999</c:v>
                </c:pt>
                <c:pt idx="336">
                  <c:v>1.67961</c:v>
                </c:pt>
                <c:pt idx="337">
                  <c:v>1.6847799999999999</c:v>
                </c:pt>
                <c:pt idx="338">
                  <c:v>1.68994</c:v>
                </c:pt>
                <c:pt idx="339">
                  <c:v>1.6951099999999999</c:v>
                </c:pt>
                <c:pt idx="340">
                  <c:v>1.70028</c:v>
                </c:pt>
                <c:pt idx="341">
                  <c:v>1.7054499999999999</c:v>
                </c:pt>
                <c:pt idx="342">
                  <c:v>1.71062</c:v>
                </c:pt>
                <c:pt idx="343">
                  <c:v>1.7157800000000001</c:v>
                </c:pt>
                <c:pt idx="344">
                  <c:v>1.72095</c:v>
                </c:pt>
                <c:pt idx="345">
                  <c:v>1.7261200000000001</c:v>
                </c:pt>
                <c:pt idx="346">
                  <c:v>1.73129</c:v>
                </c:pt>
                <c:pt idx="347">
                  <c:v>1.7364599999999999</c:v>
                </c:pt>
                <c:pt idx="348">
                  <c:v>1.7416199999999999</c:v>
                </c:pt>
                <c:pt idx="349">
                  <c:v>1.7467900000000001</c:v>
                </c:pt>
                <c:pt idx="350">
                  <c:v>1.75196</c:v>
                </c:pt>
                <c:pt idx="351">
                  <c:v>1.7571300000000001</c:v>
                </c:pt>
                <c:pt idx="352">
                  <c:v>1.7623</c:v>
                </c:pt>
                <c:pt idx="353">
                  <c:v>1.76746</c:v>
                </c:pt>
                <c:pt idx="354">
                  <c:v>1.7726299999999999</c:v>
                </c:pt>
                <c:pt idx="355">
                  <c:v>1.7778</c:v>
                </c:pt>
                <c:pt idx="356">
                  <c:v>1.7829699999999999</c:v>
                </c:pt>
                <c:pt idx="357">
                  <c:v>1.7881400000000001</c:v>
                </c:pt>
                <c:pt idx="358">
                  <c:v>1.7932999999999999</c:v>
                </c:pt>
                <c:pt idx="359">
                  <c:v>1.79847</c:v>
                </c:pt>
                <c:pt idx="360">
                  <c:v>1.8036399999999999</c:v>
                </c:pt>
                <c:pt idx="361">
                  <c:v>1.80881</c:v>
                </c:pt>
                <c:pt idx="362">
                  <c:v>1.8139799999999999</c:v>
                </c:pt>
                <c:pt idx="363">
                  <c:v>1.81914</c:v>
                </c:pt>
                <c:pt idx="364">
                  <c:v>1.8243100000000001</c:v>
                </c:pt>
                <c:pt idx="365">
                  <c:v>1.82948</c:v>
                </c:pt>
                <c:pt idx="366">
                  <c:v>1.8346499999999999</c:v>
                </c:pt>
                <c:pt idx="367">
                  <c:v>1.83982</c:v>
                </c:pt>
                <c:pt idx="368">
                  <c:v>1.8449800000000001</c:v>
                </c:pt>
                <c:pt idx="369">
                  <c:v>1.85015</c:v>
                </c:pt>
                <c:pt idx="370">
                  <c:v>1.8553200000000001</c:v>
                </c:pt>
                <c:pt idx="371">
                  <c:v>1.86049</c:v>
                </c:pt>
                <c:pt idx="372">
                  <c:v>1.8656600000000001</c:v>
                </c:pt>
                <c:pt idx="373">
                  <c:v>1.8708199999999999</c:v>
                </c:pt>
                <c:pt idx="374">
                  <c:v>1.87599</c:v>
                </c:pt>
                <c:pt idx="375">
                  <c:v>1.8811599999999999</c:v>
                </c:pt>
                <c:pt idx="376">
                  <c:v>1.8863300000000001</c:v>
                </c:pt>
                <c:pt idx="377">
                  <c:v>1.8915</c:v>
                </c:pt>
                <c:pt idx="378">
                  <c:v>1.89666</c:v>
                </c:pt>
                <c:pt idx="379">
                  <c:v>1.9018299999999999</c:v>
                </c:pt>
                <c:pt idx="380">
                  <c:v>1.907</c:v>
                </c:pt>
                <c:pt idx="381">
                  <c:v>1.9121699999999999</c:v>
                </c:pt>
                <c:pt idx="382">
                  <c:v>1.91734</c:v>
                </c:pt>
                <c:pt idx="383">
                  <c:v>1.9225000000000001</c:v>
                </c:pt>
                <c:pt idx="384">
                  <c:v>1.92767</c:v>
                </c:pt>
                <c:pt idx="385">
                  <c:v>1.9328399999999999</c:v>
                </c:pt>
                <c:pt idx="386">
                  <c:v>1.93801</c:v>
                </c:pt>
                <c:pt idx="387">
                  <c:v>1.9431799999999999</c:v>
                </c:pt>
                <c:pt idx="388">
                  <c:v>1.94834</c:v>
                </c:pt>
                <c:pt idx="389">
                  <c:v>1.9535100000000001</c:v>
                </c:pt>
                <c:pt idx="390">
                  <c:v>1.95868</c:v>
                </c:pt>
                <c:pt idx="391">
                  <c:v>1.9638500000000001</c:v>
                </c:pt>
                <c:pt idx="392">
                  <c:v>1.96902</c:v>
                </c:pt>
                <c:pt idx="393">
                  <c:v>1.9741899999999999</c:v>
                </c:pt>
                <c:pt idx="394">
                  <c:v>1.9793499999999999</c:v>
                </c:pt>
                <c:pt idx="395">
                  <c:v>1.9845200000000001</c:v>
                </c:pt>
                <c:pt idx="396">
                  <c:v>1.98969</c:v>
                </c:pt>
                <c:pt idx="397">
                  <c:v>1.9948600000000001</c:v>
                </c:pt>
                <c:pt idx="398">
                  <c:v>2.0000300000000002</c:v>
                </c:pt>
                <c:pt idx="399">
                  <c:v>2.0051899999999998</c:v>
                </c:pt>
                <c:pt idx="400">
                  <c:v>2.0103599999999999</c:v>
                </c:pt>
                <c:pt idx="401">
                  <c:v>2.01553</c:v>
                </c:pt>
                <c:pt idx="402">
                  <c:v>2.0207000000000002</c:v>
                </c:pt>
                <c:pt idx="403">
                  <c:v>2.0258699999999998</c:v>
                </c:pt>
                <c:pt idx="404">
                  <c:v>2.0310299999999999</c:v>
                </c:pt>
                <c:pt idx="405">
                  <c:v>2.0362</c:v>
                </c:pt>
                <c:pt idx="406">
                  <c:v>2.0413700000000001</c:v>
                </c:pt>
                <c:pt idx="407">
                  <c:v>2.0465399999999998</c:v>
                </c:pt>
                <c:pt idx="408">
                  <c:v>2.0517099999999999</c:v>
                </c:pt>
                <c:pt idx="409">
                  <c:v>2.05687</c:v>
                </c:pt>
                <c:pt idx="410">
                  <c:v>2.0620400000000001</c:v>
                </c:pt>
                <c:pt idx="411">
                  <c:v>2.0672100000000002</c:v>
                </c:pt>
                <c:pt idx="412">
                  <c:v>2.0723799999999999</c:v>
                </c:pt>
                <c:pt idx="413">
                  <c:v>2.07755</c:v>
                </c:pt>
                <c:pt idx="414">
                  <c:v>2.0827100000000001</c:v>
                </c:pt>
                <c:pt idx="415">
                  <c:v>2.0878800000000002</c:v>
                </c:pt>
                <c:pt idx="416">
                  <c:v>2.0930499999999999</c:v>
                </c:pt>
                <c:pt idx="417">
                  <c:v>2.09822</c:v>
                </c:pt>
                <c:pt idx="418">
                  <c:v>2.1033900000000001</c:v>
                </c:pt>
                <c:pt idx="419">
                  <c:v>2.1085500000000001</c:v>
                </c:pt>
                <c:pt idx="420">
                  <c:v>2.1137199999999998</c:v>
                </c:pt>
                <c:pt idx="421">
                  <c:v>2.1188899999999999</c:v>
                </c:pt>
                <c:pt idx="422">
                  <c:v>2.1240600000000001</c:v>
                </c:pt>
                <c:pt idx="423">
                  <c:v>2.1292300000000002</c:v>
                </c:pt>
                <c:pt idx="424">
                  <c:v>2.1343899999999998</c:v>
                </c:pt>
                <c:pt idx="425">
                  <c:v>2.1395599999999999</c:v>
                </c:pt>
                <c:pt idx="426">
                  <c:v>2.14473</c:v>
                </c:pt>
                <c:pt idx="427">
                  <c:v>2.1499000000000001</c:v>
                </c:pt>
                <c:pt idx="428">
                  <c:v>2.1550699999999998</c:v>
                </c:pt>
                <c:pt idx="429">
                  <c:v>2.1602299999999999</c:v>
                </c:pt>
                <c:pt idx="430">
                  <c:v>2.1654</c:v>
                </c:pt>
                <c:pt idx="431">
                  <c:v>2.1705700000000001</c:v>
                </c:pt>
                <c:pt idx="432">
                  <c:v>2.1757399999999998</c:v>
                </c:pt>
                <c:pt idx="433">
                  <c:v>2.1809099999999999</c:v>
                </c:pt>
                <c:pt idx="434">
                  <c:v>2.18607</c:v>
                </c:pt>
                <c:pt idx="435">
                  <c:v>2.1912400000000001</c:v>
                </c:pt>
                <c:pt idx="436">
                  <c:v>2.1964100000000002</c:v>
                </c:pt>
                <c:pt idx="437">
                  <c:v>2.2015799999999999</c:v>
                </c:pt>
                <c:pt idx="438">
                  <c:v>2.20675</c:v>
                </c:pt>
                <c:pt idx="439">
                  <c:v>2.21191</c:v>
                </c:pt>
                <c:pt idx="440">
                  <c:v>2.2170800000000002</c:v>
                </c:pt>
                <c:pt idx="441">
                  <c:v>2.2222499999999998</c:v>
                </c:pt>
                <c:pt idx="442">
                  <c:v>2.22742</c:v>
                </c:pt>
                <c:pt idx="443">
                  <c:v>2.2325900000000001</c:v>
                </c:pt>
                <c:pt idx="444">
                  <c:v>2.2377500000000001</c:v>
                </c:pt>
                <c:pt idx="445">
                  <c:v>2.2429199999999998</c:v>
                </c:pt>
                <c:pt idx="446">
                  <c:v>2.2480899999999999</c:v>
                </c:pt>
                <c:pt idx="447">
                  <c:v>2.25326</c:v>
                </c:pt>
                <c:pt idx="448">
                  <c:v>2.2584300000000002</c:v>
                </c:pt>
                <c:pt idx="449">
                  <c:v>2.2635900000000002</c:v>
                </c:pt>
                <c:pt idx="450">
                  <c:v>2.2687599999999999</c:v>
                </c:pt>
                <c:pt idx="451">
                  <c:v>2.27393</c:v>
                </c:pt>
                <c:pt idx="452">
                  <c:v>2.2791000000000001</c:v>
                </c:pt>
                <c:pt idx="453">
                  <c:v>2.2842699999999998</c:v>
                </c:pt>
                <c:pt idx="454">
                  <c:v>2.2894299999999999</c:v>
                </c:pt>
                <c:pt idx="455">
                  <c:v>2.2946</c:v>
                </c:pt>
                <c:pt idx="456">
                  <c:v>2.2997700000000001</c:v>
                </c:pt>
                <c:pt idx="457">
                  <c:v>2.3049400000000002</c:v>
                </c:pt>
                <c:pt idx="458">
                  <c:v>2.3101099999999999</c:v>
                </c:pt>
                <c:pt idx="459">
                  <c:v>2.3152699999999999</c:v>
                </c:pt>
                <c:pt idx="460">
                  <c:v>2.3204400000000001</c:v>
                </c:pt>
                <c:pt idx="461">
                  <c:v>2.3256100000000002</c:v>
                </c:pt>
                <c:pt idx="462">
                  <c:v>2.3307799999999999</c:v>
                </c:pt>
                <c:pt idx="463">
                  <c:v>2.33595</c:v>
                </c:pt>
                <c:pt idx="464">
                  <c:v>2.34111</c:v>
                </c:pt>
                <c:pt idx="465">
                  <c:v>2.3462800000000001</c:v>
                </c:pt>
                <c:pt idx="466">
                  <c:v>2.3514499999999998</c:v>
                </c:pt>
                <c:pt idx="467">
                  <c:v>2.3566199999999999</c:v>
                </c:pt>
                <c:pt idx="468">
                  <c:v>2.3617900000000001</c:v>
                </c:pt>
                <c:pt idx="469">
                  <c:v>2.3669600000000002</c:v>
                </c:pt>
                <c:pt idx="470">
                  <c:v>2.3721199999999998</c:v>
                </c:pt>
                <c:pt idx="471">
                  <c:v>2.3772899999999999</c:v>
                </c:pt>
                <c:pt idx="472">
                  <c:v>2.38246</c:v>
                </c:pt>
                <c:pt idx="473">
                  <c:v>2.3876300000000001</c:v>
                </c:pt>
                <c:pt idx="474">
                  <c:v>2.3927999999999998</c:v>
                </c:pt>
                <c:pt idx="475">
                  <c:v>2.3979599999999999</c:v>
                </c:pt>
                <c:pt idx="476">
                  <c:v>2.40313</c:v>
                </c:pt>
                <c:pt idx="477">
                  <c:v>2.4083000000000001</c:v>
                </c:pt>
                <c:pt idx="478">
                  <c:v>2.4134699999999998</c:v>
                </c:pt>
                <c:pt idx="479">
                  <c:v>2.4186399999999999</c:v>
                </c:pt>
                <c:pt idx="480">
                  <c:v>2.4238</c:v>
                </c:pt>
                <c:pt idx="481">
                  <c:v>2.4289700000000001</c:v>
                </c:pt>
                <c:pt idx="482">
                  <c:v>2.4341400000000002</c:v>
                </c:pt>
                <c:pt idx="483">
                  <c:v>2.4393099999999999</c:v>
                </c:pt>
                <c:pt idx="484">
                  <c:v>2.44448</c:v>
                </c:pt>
                <c:pt idx="485">
                  <c:v>2.44964</c:v>
                </c:pt>
                <c:pt idx="486">
                  <c:v>2.4548100000000002</c:v>
                </c:pt>
                <c:pt idx="487">
                  <c:v>2.4599799999999998</c:v>
                </c:pt>
                <c:pt idx="488">
                  <c:v>2.46515</c:v>
                </c:pt>
                <c:pt idx="489">
                  <c:v>2.4703200000000001</c:v>
                </c:pt>
                <c:pt idx="490">
                  <c:v>2.4754800000000001</c:v>
                </c:pt>
                <c:pt idx="491">
                  <c:v>2.4806499999999998</c:v>
                </c:pt>
                <c:pt idx="492">
                  <c:v>2.4858199999999999</c:v>
                </c:pt>
                <c:pt idx="493">
                  <c:v>2.49099</c:v>
                </c:pt>
                <c:pt idx="494">
                  <c:v>2.4961600000000002</c:v>
                </c:pt>
                <c:pt idx="495">
                  <c:v>2.5013200000000002</c:v>
                </c:pt>
                <c:pt idx="496">
                  <c:v>2.5064899999999999</c:v>
                </c:pt>
                <c:pt idx="497">
                  <c:v>2.51166</c:v>
                </c:pt>
                <c:pt idx="498">
                  <c:v>2.5168300000000001</c:v>
                </c:pt>
                <c:pt idx="499">
                  <c:v>2.5219999999999998</c:v>
                </c:pt>
                <c:pt idx="500">
                  <c:v>2.5271599999999999</c:v>
                </c:pt>
                <c:pt idx="501">
                  <c:v>2.53233</c:v>
                </c:pt>
                <c:pt idx="502">
                  <c:v>2.5375000000000001</c:v>
                </c:pt>
                <c:pt idx="503">
                  <c:v>2.5426700000000002</c:v>
                </c:pt>
                <c:pt idx="504">
                  <c:v>2.5478399999999999</c:v>
                </c:pt>
                <c:pt idx="505">
                  <c:v>2.5529999999999999</c:v>
                </c:pt>
                <c:pt idx="506">
                  <c:v>2.5581700000000001</c:v>
                </c:pt>
                <c:pt idx="507">
                  <c:v>2.5633400000000002</c:v>
                </c:pt>
                <c:pt idx="508">
                  <c:v>2.5685099999999998</c:v>
                </c:pt>
                <c:pt idx="509">
                  <c:v>2.57368</c:v>
                </c:pt>
                <c:pt idx="510">
                  <c:v>2.57884</c:v>
                </c:pt>
                <c:pt idx="511">
                  <c:v>2.5840100000000001</c:v>
                </c:pt>
                <c:pt idx="512">
                  <c:v>2.5891799999999998</c:v>
                </c:pt>
                <c:pt idx="513">
                  <c:v>2.5943499999999999</c:v>
                </c:pt>
                <c:pt idx="514">
                  <c:v>2.5995200000000001</c:v>
                </c:pt>
                <c:pt idx="515">
                  <c:v>2.6046800000000001</c:v>
                </c:pt>
                <c:pt idx="516">
                  <c:v>2.6098499999999998</c:v>
                </c:pt>
                <c:pt idx="517">
                  <c:v>2.6150199999999999</c:v>
                </c:pt>
                <c:pt idx="518">
                  <c:v>2.62019</c:v>
                </c:pt>
                <c:pt idx="519">
                  <c:v>2.6253600000000001</c:v>
                </c:pt>
                <c:pt idx="520">
                  <c:v>2.6305200000000002</c:v>
                </c:pt>
                <c:pt idx="521">
                  <c:v>2.6356899999999999</c:v>
                </c:pt>
                <c:pt idx="522">
                  <c:v>2.64086</c:v>
                </c:pt>
                <c:pt idx="523">
                  <c:v>2.6460300000000001</c:v>
                </c:pt>
                <c:pt idx="524">
                  <c:v>2.6511999999999998</c:v>
                </c:pt>
                <c:pt idx="525">
                  <c:v>2.6563599999999998</c:v>
                </c:pt>
                <c:pt idx="526">
                  <c:v>2.66153</c:v>
                </c:pt>
                <c:pt idx="527">
                  <c:v>2.6667000000000001</c:v>
                </c:pt>
                <c:pt idx="528">
                  <c:v>2.6718700000000002</c:v>
                </c:pt>
                <c:pt idx="529">
                  <c:v>2.6770399999999999</c:v>
                </c:pt>
                <c:pt idx="530">
                  <c:v>2.6821999999999999</c:v>
                </c:pt>
                <c:pt idx="531">
                  <c:v>2.68737</c:v>
                </c:pt>
                <c:pt idx="532">
                  <c:v>2.6925400000000002</c:v>
                </c:pt>
                <c:pt idx="533">
                  <c:v>2.6977099999999998</c:v>
                </c:pt>
                <c:pt idx="534">
                  <c:v>2.7028799999999999</c:v>
                </c:pt>
                <c:pt idx="535">
                  <c:v>2.70804</c:v>
                </c:pt>
                <c:pt idx="536">
                  <c:v>2.7132100000000001</c:v>
                </c:pt>
                <c:pt idx="537">
                  <c:v>2.7183799999999998</c:v>
                </c:pt>
                <c:pt idx="538">
                  <c:v>2.7235499999999999</c:v>
                </c:pt>
                <c:pt idx="539">
                  <c:v>2.72872</c:v>
                </c:pt>
                <c:pt idx="540">
                  <c:v>2.7338800000000001</c:v>
                </c:pt>
                <c:pt idx="541">
                  <c:v>2.7390500000000002</c:v>
                </c:pt>
                <c:pt idx="542">
                  <c:v>2.7442199999999999</c:v>
                </c:pt>
                <c:pt idx="543">
                  <c:v>2.74939</c:v>
                </c:pt>
                <c:pt idx="544">
                  <c:v>2.7545600000000001</c:v>
                </c:pt>
                <c:pt idx="545">
                  <c:v>2.7597200000000002</c:v>
                </c:pt>
                <c:pt idx="546">
                  <c:v>2.7648899999999998</c:v>
                </c:pt>
                <c:pt idx="547">
                  <c:v>2.77006</c:v>
                </c:pt>
                <c:pt idx="548">
                  <c:v>2.7752300000000001</c:v>
                </c:pt>
                <c:pt idx="549">
                  <c:v>2.7804000000000002</c:v>
                </c:pt>
                <c:pt idx="550">
                  <c:v>2.7855599999999998</c:v>
                </c:pt>
                <c:pt idx="551">
                  <c:v>2.7907299999999999</c:v>
                </c:pt>
                <c:pt idx="552">
                  <c:v>2.7959000000000001</c:v>
                </c:pt>
                <c:pt idx="553">
                  <c:v>2.8010700000000002</c:v>
                </c:pt>
                <c:pt idx="554">
                  <c:v>2.8062399999999998</c:v>
                </c:pt>
                <c:pt idx="555">
                  <c:v>2.8113999999999999</c:v>
                </c:pt>
                <c:pt idx="556">
                  <c:v>2.81657</c:v>
                </c:pt>
                <c:pt idx="557">
                  <c:v>2.8217400000000001</c:v>
                </c:pt>
                <c:pt idx="558">
                  <c:v>2.8269099999999998</c:v>
                </c:pt>
                <c:pt idx="559">
                  <c:v>2.8320799999999999</c:v>
                </c:pt>
                <c:pt idx="560">
                  <c:v>2.83724</c:v>
                </c:pt>
                <c:pt idx="561">
                  <c:v>2.8424100000000001</c:v>
                </c:pt>
                <c:pt idx="562">
                  <c:v>2.8475799999999998</c:v>
                </c:pt>
                <c:pt idx="563">
                  <c:v>2.8527499999999999</c:v>
                </c:pt>
                <c:pt idx="564">
                  <c:v>2.85792</c:v>
                </c:pt>
                <c:pt idx="565">
                  <c:v>2.8630900000000001</c:v>
                </c:pt>
                <c:pt idx="566">
                  <c:v>2.8682500000000002</c:v>
                </c:pt>
                <c:pt idx="567">
                  <c:v>2.8734199999999999</c:v>
                </c:pt>
                <c:pt idx="568">
                  <c:v>2.87859</c:v>
                </c:pt>
                <c:pt idx="569">
                  <c:v>2.8837600000000001</c:v>
                </c:pt>
                <c:pt idx="570">
                  <c:v>2.8889300000000002</c:v>
                </c:pt>
                <c:pt idx="571">
                  <c:v>2.8940899999999998</c:v>
                </c:pt>
                <c:pt idx="572">
                  <c:v>2.8992599999999999</c:v>
                </c:pt>
                <c:pt idx="573">
                  <c:v>2.9044300000000001</c:v>
                </c:pt>
                <c:pt idx="574">
                  <c:v>2.9096000000000002</c:v>
                </c:pt>
                <c:pt idx="575">
                  <c:v>2.9147699999999999</c:v>
                </c:pt>
                <c:pt idx="576">
                  <c:v>2.9199299999999999</c:v>
                </c:pt>
                <c:pt idx="577">
                  <c:v>2.9251</c:v>
                </c:pt>
                <c:pt idx="578">
                  <c:v>2.9302700000000002</c:v>
                </c:pt>
                <c:pt idx="579">
                  <c:v>2.9354399999999998</c:v>
                </c:pt>
                <c:pt idx="580">
                  <c:v>2.9406099999999999</c:v>
                </c:pt>
                <c:pt idx="581">
                  <c:v>2.94577</c:v>
                </c:pt>
                <c:pt idx="582">
                  <c:v>2.9509400000000001</c:v>
                </c:pt>
                <c:pt idx="583">
                  <c:v>2.9561099999999998</c:v>
                </c:pt>
                <c:pt idx="584">
                  <c:v>2.9612799999999999</c:v>
                </c:pt>
                <c:pt idx="585">
                  <c:v>2.96645</c:v>
                </c:pt>
                <c:pt idx="586">
                  <c:v>2.9716100000000001</c:v>
                </c:pt>
                <c:pt idx="587">
                  <c:v>2.9767800000000002</c:v>
                </c:pt>
                <c:pt idx="588">
                  <c:v>2.9819499999999999</c:v>
                </c:pt>
                <c:pt idx="589">
                  <c:v>2.98712</c:v>
                </c:pt>
                <c:pt idx="590">
                  <c:v>2.9922900000000001</c:v>
                </c:pt>
                <c:pt idx="591">
                  <c:v>2.9974500000000002</c:v>
                </c:pt>
                <c:pt idx="592">
                  <c:v>3.0026199999999998</c:v>
                </c:pt>
                <c:pt idx="593">
                  <c:v>3.00779</c:v>
                </c:pt>
                <c:pt idx="594">
                  <c:v>3.0129600000000001</c:v>
                </c:pt>
                <c:pt idx="595">
                  <c:v>3.0181300000000002</c:v>
                </c:pt>
                <c:pt idx="596">
                  <c:v>3.0232899999999998</c:v>
                </c:pt>
                <c:pt idx="597">
                  <c:v>3.0284599999999999</c:v>
                </c:pt>
                <c:pt idx="598">
                  <c:v>3.03363</c:v>
                </c:pt>
                <c:pt idx="599">
                  <c:v>3.0388000000000002</c:v>
                </c:pt>
                <c:pt idx="600">
                  <c:v>3.0439699999999998</c:v>
                </c:pt>
                <c:pt idx="601">
                  <c:v>3.0491299999999999</c:v>
                </c:pt>
                <c:pt idx="602">
                  <c:v>3.0543</c:v>
                </c:pt>
                <c:pt idx="603">
                  <c:v>3.0594700000000001</c:v>
                </c:pt>
                <c:pt idx="604">
                  <c:v>3.0646399999999998</c:v>
                </c:pt>
                <c:pt idx="605">
                  <c:v>3.0698099999999999</c:v>
                </c:pt>
                <c:pt idx="606">
                  <c:v>3.07497</c:v>
                </c:pt>
                <c:pt idx="607">
                  <c:v>3.0801400000000001</c:v>
                </c:pt>
                <c:pt idx="608">
                  <c:v>3.0853100000000002</c:v>
                </c:pt>
                <c:pt idx="609">
                  <c:v>3.0904799999999999</c:v>
                </c:pt>
                <c:pt idx="610">
                  <c:v>3.09565</c:v>
                </c:pt>
                <c:pt idx="611">
                  <c:v>3.1008100000000001</c:v>
                </c:pt>
                <c:pt idx="612">
                  <c:v>3.1059800000000002</c:v>
                </c:pt>
                <c:pt idx="613">
                  <c:v>3.1111499999999999</c:v>
                </c:pt>
                <c:pt idx="614">
                  <c:v>3.11632</c:v>
                </c:pt>
                <c:pt idx="615">
                  <c:v>3.1214900000000001</c:v>
                </c:pt>
                <c:pt idx="616">
                  <c:v>3.1266500000000002</c:v>
                </c:pt>
                <c:pt idx="617">
                  <c:v>3.1318199999999998</c:v>
                </c:pt>
                <c:pt idx="618">
                  <c:v>3.1369899999999999</c:v>
                </c:pt>
                <c:pt idx="619">
                  <c:v>3.1421600000000001</c:v>
                </c:pt>
                <c:pt idx="620">
                  <c:v>3.1473300000000002</c:v>
                </c:pt>
                <c:pt idx="621">
                  <c:v>3.1524899999999998</c:v>
                </c:pt>
                <c:pt idx="622">
                  <c:v>3.1576599999999999</c:v>
                </c:pt>
                <c:pt idx="623">
                  <c:v>3.16283</c:v>
                </c:pt>
                <c:pt idx="624">
                  <c:v>3.1680000000000001</c:v>
                </c:pt>
                <c:pt idx="625">
                  <c:v>3.1731699999999998</c:v>
                </c:pt>
                <c:pt idx="626">
                  <c:v>3.1783299999999999</c:v>
                </c:pt>
                <c:pt idx="627">
                  <c:v>3.1835</c:v>
                </c:pt>
                <c:pt idx="628">
                  <c:v>3.1886700000000001</c:v>
                </c:pt>
                <c:pt idx="629">
                  <c:v>3.1938399999999998</c:v>
                </c:pt>
                <c:pt idx="630">
                  <c:v>3.1990099999999999</c:v>
                </c:pt>
                <c:pt idx="631">
                  <c:v>3.20417</c:v>
                </c:pt>
                <c:pt idx="632">
                  <c:v>3.2093400000000001</c:v>
                </c:pt>
                <c:pt idx="633">
                  <c:v>3.2145100000000002</c:v>
                </c:pt>
                <c:pt idx="634">
                  <c:v>3.2196799999999999</c:v>
                </c:pt>
                <c:pt idx="635">
                  <c:v>3.22485</c:v>
                </c:pt>
                <c:pt idx="636">
                  <c:v>3.23001</c:v>
                </c:pt>
                <c:pt idx="637">
                  <c:v>3.2351800000000002</c:v>
                </c:pt>
                <c:pt idx="638">
                  <c:v>3.2403499999999998</c:v>
                </c:pt>
                <c:pt idx="639">
                  <c:v>3.24552</c:v>
                </c:pt>
                <c:pt idx="640">
                  <c:v>3.2506900000000001</c:v>
                </c:pt>
                <c:pt idx="641">
                  <c:v>3.2558600000000002</c:v>
                </c:pt>
                <c:pt idx="642">
                  <c:v>3.2610199999999998</c:v>
                </c:pt>
                <c:pt idx="643">
                  <c:v>3.2661899999999999</c:v>
                </c:pt>
                <c:pt idx="644">
                  <c:v>3.27136</c:v>
                </c:pt>
                <c:pt idx="645">
                  <c:v>3.2765300000000002</c:v>
                </c:pt>
                <c:pt idx="646">
                  <c:v>3.2816999999999998</c:v>
                </c:pt>
                <c:pt idx="647">
                  <c:v>3.2868599999999999</c:v>
                </c:pt>
                <c:pt idx="648">
                  <c:v>3.29203</c:v>
                </c:pt>
                <c:pt idx="649">
                  <c:v>3.2972000000000001</c:v>
                </c:pt>
                <c:pt idx="650">
                  <c:v>3.3023699999999998</c:v>
                </c:pt>
                <c:pt idx="651">
                  <c:v>3.3075399999999999</c:v>
                </c:pt>
                <c:pt idx="652">
                  <c:v>3.3127</c:v>
                </c:pt>
                <c:pt idx="653">
                  <c:v>3.3178700000000001</c:v>
                </c:pt>
                <c:pt idx="654">
                  <c:v>3.3230400000000002</c:v>
                </c:pt>
                <c:pt idx="655">
                  <c:v>3.3282099999999999</c:v>
                </c:pt>
                <c:pt idx="656">
                  <c:v>3.33338</c:v>
                </c:pt>
                <c:pt idx="657">
                  <c:v>3.3385400000000001</c:v>
                </c:pt>
                <c:pt idx="658">
                  <c:v>3.3437100000000002</c:v>
                </c:pt>
                <c:pt idx="659">
                  <c:v>3.3488799999999999</c:v>
                </c:pt>
                <c:pt idx="660">
                  <c:v>3.35405</c:v>
                </c:pt>
                <c:pt idx="661">
                  <c:v>3.3592200000000001</c:v>
                </c:pt>
                <c:pt idx="662">
                  <c:v>3.3643800000000001</c:v>
                </c:pt>
                <c:pt idx="663">
                  <c:v>3.3695499999999998</c:v>
                </c:pt>
                <c:pt idx="664">
                  <c:v>3.3747199999999999</c:v>
                </c:pt>
                <c:pt idx="665">
                  <c:v>3.3798900000000001</c:v>
                </c:pt>
                <c:pt idx="666">
                  <c:v>3.3850600000000002</c:v>
                </c:pt>
                <c:pt idx="667">
                  <c:v>3.3902199999999998</c:v>
                </c:pt>
                <c:pt idx="668">
                  <c:v>3.3953899999999999</c:v>
                </c:pt>
                <c:pt idx="669">
                  <c:v>3.40056</c:v>
                </c:pt>
                <c:pt idx="670">
                  <c:v>3.4057300000000001</c:v>
                </c:pt>
                <c:pt idx="671">
                  <c:v>3.4108999999999998</c:v>
                </c:pt>
                <c:pt idx="672">
                  <c:v>3.4160599999999999</c:v>
                </c:pt>
                <c:pt idx="673">
                  <c:v>3.42123</c:v>
                </c:pt>
                <c:pt idx="674">
                  <c:v>3.4264000000000001</c:v>
                </c:pt>
                <c:pt idx="675">
                  <c:v>3.4315699999999998</c:v>
                </c:pt>
                <c:pt idx="676">
                  <c:v>3.4367399999999999</c:v>
                </c:pt>
                <c:pt idx="677">
                  <c:v>3.4419</c:v>
                </c:pt>
                <c:pt idx="678">
                  <c:v>3.4470700000000001</c:v>
                </c:pt>
                <c:pt idx="679">
                  <c:v>3.4522400000000002</c:v>
                </c:pt>
                <c:pt idx="680">
                  <c:v>3.4574099999999999</c:v>
                </c:pt>
                <c:pt idx="681">
                  <c:v>3.46258</c:v>
                </c:pt>
                <c:pt idx="682">
                  <c:v>3.46774</c:v>
                </c:pt>
                <c:pt idx="683">
                  <c:v>3.4729100000000002</c:v>
                </c:pt>
                <c:pt idx="684">
                  <c:v>3.4780799999999998</c:v>
                </c:pt>
                <c:pt idx="685">
                  <c:v>3.48325</c:v>
                </c:pt>
                <c:pt idx="686">
                  <c:v>3.4884200000000001</c:v>
                </c:pt>
                <c:pt idx="687">
                  <c:v>3.4935800000000001</c:v>
                </c:pt>
                <c:pt idx="688">
                  <c:v>3.4987499999999998</c:v>
                </c:pt>
                <c:pt idx="689">
                  <c:v>3.5039199999999999</c:v>
                </c:pt>
                <c:pt idx="690">
                  <c:v>3.50909</c:v>
                </c:pt>
                <c:pt idx="691">
                  <c:v>3.5142600000000002</c:v>
                </c:pt>
                <c:pt idx="692">
                  <c:v>3.5194200000000002</c:v>
                </c:pt>
                <c:pt idx="693">
                  <c:v>3.5245899999999999</c:v>
                </c:pt>
                <c:pt idx="694">
                  <c:v>3.52976</c:v>
                </c:pt>
                <c:pt idx="695">
                  <c:v>3.5349300000000001</c:v>
                </c:pt>
                <c:pt idx="696">
                  <c:v>3.5400999999999998</c:v>
                </c:pt>
                <c:pt idx="697">
                  <c:v>3.5452599999999999</c:v>
                </c:pt>
                <c:pt idx="698">
                  <c:v>3.55043</c:v>
                </c:pt>
                <c:pt idx="699">
                  <c:v>3.5556000000000001</c:v>
                </c:pt>
                <c:pt idx="700">
                  <c:v>3.5607700000000002</c:v>
                </c:pt>
                <c:pt idx="701">
                  <c:v>3.5659399999999999</c:v>
                </c:pt>
                <c:pt idx="702">
                  <c:v>3.5710999999999999</c:v>
                </c:pt>
                <c:pt idx="703">
                  <c:v>3.5762700000000001</c:v>
                </c:pt>
                <c:pt idx="704">
                  <c:v>3.5814400000000002</c:v>
                </c:pt>
                <c:pt idx="705">
                  <c:v>3.5866099999999999</c:v>
                </c:pt>
                <c:pt idx="706">
                  <c:v>3.59178</c:v>
                </c:pt>
                <c:pt idx="707">
                  <c:v>3.59694</c:v>
                </c:pt>
                <c:pt idx="708">
                  <c:v>3.6021100000000001</c:v>
                </c:pt>
                <c:pt idx="709">
                  <c:v>3.6072799999999998</c:v>
                </c:pt>
                <c:pt idx="710">
                  <c:v>3.6124499999999999</c:v>
                </c:pt>
                <c:pt idx="711">
                  <c:v>3.6176200000000001</c:v>
                </c:pt>
                <c:pt idx="712">
                  <c:v>3.6227800000000001</c:v>
                </c:pt>
                <c:pt idx="713">
                  <c:v>3.6279499999999998</c:v>
                </c:pt>
                <c:pt idx="714">
                  <c:v>3.6331199999999999</c:v>
                </c:pt>
                <c:pt idx="715">
                  <c:v>3.63829</c:v>
                </c:pt>
                <c:pt idx="716">
                  <c:v>3.6434600000000001</c:v>
                </c:pt>
                <c:pt idx="717">
                  <c:v>3.6486200000000002</c:v>
                </c:pt>
                <c:pt idx="718">
                  <c:v>3.6537899999999999</c:v>
                </c:pt>
                <c:pt idx="719">
                  <c:v>3.65896</c:v>
                </c:pt>
                <c:pt idx="720">
                  <c:v>3.6641300000000001</c:v>
                </c:pt>
                <c:pt idx="721">
                  <c:v>3.6692999999999998</c:v>
                </c:pt>
                <c:pt idx="722">
                  <c:v>3.6744599999999998</c:v>
                </c:pt>
                <c:pt idx="723">
                  <c:v>3.67963</c:v>
                </c:pt>
                <c:pt idx="724">
                  <c:v>3.6848000000000001</c:v>
                </c:pt>
                <c:pt idx="725">
                  <c:v>3.6899700000000002</c:v>
                </c:pt>
                <c:pt idx="726">
                  <c:v>3.6951399999999999</c:v>
                </c:pt>
                <c:pt idx="727">
                  <c:v>3.7002999999999999</c:v>
                </c:pt>
                <c:pt idx="728">
                  <c:v>3.70547</c:v>
                </c:pt>
                <c:pt idx="729">
                  <c:v>3.7106400000000002</c:v>
                </c:pt>
                <c:pt idx="730">
                  <c:v>3.7158099999999998</c:v>
                </c:pt>
                <c:pt idx="731">
                  <c:v>3.72098</c:v>
                </c:pt>
                <c:pt idx="732">
                  <c:v>3.7261500000000001</c:v>
                </c:pt>
                <c:pt idx="733">
                  <c:v>3.7313100000000001</c:v>
                </c:pt>
                <c:pt idx="734">
                  <c:v>3.7364799999999998</c:v>
                </c:pt>
                <c:pt idx="735">
                  <c:v>3.7416499999999999</c:v>
                </c:pt>
                <c:pt idx="736">
                  <c:v>3.74682</c:v>
                </c:pt>
                <c:pt idx="737">
                  <c:v>3.7519900000000002</c:v>
                </c:pt>
                <c:pt idx="738">
                  <c:v>3.7571500000000002</c:v>
                </c:pt>
                <c:pt idx="739">
                  <c:v>3.7623199999999999</c:v>
                </c:pt>
                <c:pt idx="740">
                  <c:v>3.76749</c:v>
                </c:pt>
                <c:pt idx="741">
                  <c:v>3.7726600000000001</c:v>
                </c:pt>
                <c:pt idx="742">
                  <c:v>3.7778299999999998</c:v>
                </c:pt>
                <c:pt idx="743">
                  <c:v>3.7829899999999999</c:v>
                </c:pt>
                <c:pt idx="744">
                  <c:v>3.78816</c:v>
                </c:pt>
                <c:pt idx="745">
                  <c:v>3.7933300000000001</c:v>
                </c:pt>
                <c:pt idx="746">
                  <c:v>3.7985000000000002</c:v>
                </c:pt>
                <c:pt idx="747">
                  <c:v>3.8036699999999999</c:v>
                </c:pt>
                <c:pt idx="748">
                  <c:v>3.8088299999999999</c:v>
                </c:pt>
                <c:pt idx="749">
                  <c:v>3.8140000000000001</c:v>
                </c:pt>
                <c:pt idx="750">
                  <c:v>3.8191700000000002</c:v>
                </c:pt>
                <c:pt idx="751">
                  <c:v>3.8243399999999999</c:v>
                </c:pt>
                <c:pt idx="752">
                  <c:v>3.82951</c:v>
                </c:pt>
                <c:pt idx="753">
                  <c:v>3.83467</c:v>
                </c:pt>
                <c:pt idx="754">
                  <c:v>3.8398400000000001</c:v>
                </c:pt>
                <c:pt idx="755">
                  <c:v>3.8450099999999998</c:v>
                </c:pt>
                <c:pt idx="756">
                  <c:v>3.8501799999999999</c:v>
                </c:pt>
                <c:pt idx="757">
                  <c:v>3.8553500000000001</c:v>
                </c:pt>
                <c:pt idx="758">
                  <c:v>3.8605100000000001</c:v>
                </c:pt>
                <c:pt idx="759">
                  <c:v>3.8656799999999998</c:v>
                </c:pt>
                <c:pt idx="760">
                  <c:v>3.8708499999999999</c:v>
                </c:pt>
                <c:pt idx="761">
                  <c:v>3.87602</c:v>
                </c:pt>
                <c:pt idx="762">
                  <c:v>3.8811900000000001</c:v>
                </c:pt>
                <c:pt idx="763">
                  <c:v>3.8863500000000002</c:v>
                </c:pt>
                <c:pt idx="764">
                  <c:v>3.8915199999999999</c:v>
                </c:pt>
                <c:pt idx="765">
                  <c:v>3.89669</c:v>
                </c:pt>
                <c:pt idx="766">
                  <c:v>3.9018600000000001</c:v>
                </c:pt>
                <c:pt idx="767">
                  <c:v>3.9070299999999998</c:v>
                </c:pt>
                <c:pt idx="768">
                  <c:v>3.9121899999999998</c:v>
                </c:pt>
                <c:pt idx="769">
                  <c:v>3.91736</c:v>
                </c:pt>
                <c:pt idx="770">
                  <c:v>3.9225300000000001</c:v>
                </c:pt>
                <c:pt idx="771">
                  <c:v>3.9277000000000002</c:v>
                </c:pt>
                <c:pt idx="772">
                  <c:v>3.9328699999999999</c:v>
                </c:pt>
                <c:pt idx="773">
                  <c:v>3.9380299999999999</c:v>
                </c:pt>
                <c:pt idx="774">
                  <c:v>3.9432</c:v>
                </c:pt>
                <c:pt idx="775">
                  <c:v>3.9483700000000002</c:v>
                </c:pt>
                <c:pt idx="776">
                  <c:v>3.9535399999999998</c:v>
                </c:pt>
                <c:pt idx="777">
                  <c:v>3.95871</c:v>
                </c:pt>
                <c:pt idx="778">
                  <c:v>3.96387</c:v>
                </c:pt>
                <c:pt idx="779">
                  <c:v>3.9690400000000001</c:v>
                </c:pt>
                <c:pt idx="780">
                  <c:v>3.9742099999999998</c:v>
                </c:pt>
                <c:pt idx="781">
                  <c:v>3.9793799999999999</c:v>
                </c:pt>
                <c:pt idx="782">
                  <c:v>3.98455</c:v>
                </c:pt>
                <c:pt idx="783">
                  <c:v>3.9897100000000001</c:v>
                </c:pt>
                <c:pt idx="784">
                  <c:v>3.9948800000000002</c:v>
                </c:pt>
                <c:pt idx="785">
                  <c:v>4.0000499999999999</c:v>
                </c:pt>
                <c:pt idx="786">
                  <c:v>4.0052199999999996</c:v>
                </c:pt>
                <c:pt idx="787">
                  <c:v>4.0103900000000001</c:v>
                </c:pt>
                <c:pt idx="788">
                  <c:v>4.0155500000000002</c:v>
                </c:pt>
                <c:pt idx="789">
                  <c:v>4.0207199999999998</c:v>
                </c:pt>
                <c:pt idx="790">
                  <c:v>4.0258900000000004</c:v>
                </c:pt>
                <c:pt idx="791">
                  <c:v>4.0310600000000001</c:v>
                </c:pt>
                <c:pt idx="792">
                  <c:v>4.0362299999999998</c:v>
                </c:pt>
                <c:pt idx="793">
                  <c:v>4.0413899999999998</c:v>
                </c:pt>
                <c:pt idx="794">
                  <c:v>4.0465600000000004</c:v>
                </c:pt>
                <c:pt idx="795">
                  <c:v>4.0517300000000001</c:v>
                </c:pt>
                <c:pt idx="796">
                  <c:v>4.0568999999999997</c:v>
                </c:pt>
                <c:pt idx="797">
                  <c:v>4.0620700000000003</c:v>
                </c:pt>
                <c:pt idx="798">
                  <c:v>4.0672300000000003</c:v>
                </c:pt>
                <c:pt idx="799">
                  <c:v>4.0724</c:v>
                </c:pt>
                <c:pt idx="800">
                  <c:v>4.0775699999999997</c:v>
                </c:pt>
                <c:pt idx="801">
                  <c:v>4.0827400000000003</c:v>
                </c:pt>
                <c:pt idx="802">
                  <c:v>4.0879099999999999</c:v>
                </c:pt>
                <c:pt idx="803">
                  <c:v>4.09307</c:v>
                </c:pt>
                <c:pt idx="804">
                  <c:v>4.0982399999999997</c:v>
                </c:pt>
                <c:pt idx="805">
                  <c:v>4.1034100000000002</c:v>
                </c:pt>
                <c:pt idx="806">
                  <c:v>4.1085799999999999</c:v>
                </c:pt>
                <c:pt idx="807">
                  <c:v>4.1137499999999996</c:v>
                </c:pt>
                <c:pt idx="808">
                  <c:v>4.1189200000000001</c:v>
                </c:pt>
                <c:pt idx="809">
                  <c:v>4.1240800000000002</c:v>
                </c:pt>
                <c:pt idx="810">
                  <c:v>4.1292499999999999</c:v>
                </c:pt>
                <c:pt idx="811">
                  <c:v>4.1344200000000004</c:v>
                </c:pt>
                <c:pt idx="812">
                  <c:v>4.1395900000000001</c:v>
                </c:pt>
                <c:pt idx="813">
                  <c:v>4.1447599999999998</c:v>
                </c:pt>
                <c:pt idx="814">
                  <c:v>4.1499199999999998</c:v>
                </c:pt>
                <c:pt idx="815">
                  <c:v>4.1550900000000004</c:v>
                </c:pt>
                <c:pt idx="816">
                  <c:v>4.1602600000000001</c:v>
                </c:pt>
                <c:pt idx="817">
                  <c:v>4.1654299999999997</c:v>
                </c:pt>
                <c:pt idx="818">
                  <c:v>4.1706000000000003</c:v>
                </c:pt>
                <c:pt idx="819">
                  <c:v>4.1757600000000004</c:v>
                </c:pt>
                <c:pt idx="820">
                  <c:v>4.18093</c:v>
                </c:pt>
                <c:pt idx="821">
                  <c:v>4.1860999999999997</c:v>
                </c:pt>
                <c:pt idx="822">
                  <c:v>4.1912700000000003</c:v>
                </c:pt>
                <c:pt idx="823">
                  <c:v>4.1964399999999999</c:v>
                </c:pt>
                <c:pt idx="824">
                  <c:v>4.2016</c:v>
                </c:pt>
                <c:pt idx="825">
                  <c:v>4.2067699999999997</c:v>
                </c:pt>
                <c:pt idx="826">
                  <c:v>4.2119400000000002</c:v>
                </c:pt>
                <c:pt idx="827">
                  <c:v>4.2171099999999999</c:v>
                </c:pt>
                <c:pt idx="828">
                  <c:v>4.2222799999999996</c:v>
                </c:pt>
                <c:pt idx="829">
                  <c:v>4.2274399999999996</c:v>
                </c:pt>
                <c:pt idx="830">
                  <c:v>4.2326100000000002</c:v>
                </c:pt>
                <c:pt idx="831">
                  <c:v>4.2377799999999999</c:v>
                </c:pt>
                <c:pt idx="832">
                  <c:v>4.2429500000000004</c:v>
                </c:pt>
                <c:pt idx="833">
                  <c:v>4.2481200000000001</c:v>
                </c:pt>
                <c:pt idx="834">
                  <c:v>4.2532800000000002</c:v>
                </c:pt>
                <c:pt idx="835">
                  <c:v>4.2584499999999998</c:v>
                </c:pt>
                <c:pt idx="836">
                  <c:v>4.2636200000000004</c:v>
                </c:pt>
                <c:pt idx="837">
                  <c:v>4.2687900000000001</c:v>
                </c:pt>
                <c:pt idx="838">
                  <c:v>4.2739599999999998</c:v>
                </c:pt>
                <c:pt idx="839">
                  <c:v>4.2791199999999998</c:v>
                </c:pt>
                <c:pt idx="840">
                  <c:v>4.2842900000000004</c:v>
                </c:pt>
                <c:pt idx="841">
                  <c:v>4.2894600000000001</c:v>
                </c:pt>
                <c:pt idx="842">
                  <c:v>4.2946299999999997</c:v>
                </c:pt>
                <c:pt idx="843">
                  <c:v>4.2998000000000003</c:v>
                </c:pt>
                <c:pt idx="844">
                  <c:v>4.3049600000000003</c:v>
                </c:pt>
                <c:pt idx="845">
                  <c:v>4.31013</c:v>
                </c:pt>
                <c:pt idx="846">
                  <c:v>4.3152999999999997</c:v>
                </c:pt>
                <c:pt idx="847">
                  <c:v>4.3204700000000003</c:v>
                </c:pt>
                <c:pt idx="848">
                  <c:v>4.3256399999999999</c:v>
                </c:pt>
                <c:pt idx="849">
                  <c:v>4.3308</c:v>
                </c:pt>
                <c:pt idx="850">
                  <c:v>4.3359699999999997</c:v>
                </c:pt>
                <c:pt idx="851">
                  <c:v>4.3411400000000002</c:v>
                </c:pt>
                <c:pt idx="852">
                  <c:v>4.3463099999999999</c:v>
                </c:pt>
                <c:pt idx="853">
                  <c:v>4.3514799999999996</c:v>
                </c:pt>
                <c:pt idx="854">
                  <c:v>4.3566399999999996</c:v>
                </c:pt>
                <c:pt idx="855">
                  <c:v>4.3618100000000002</c:v>
                </c:pt>
                <c:pt idx="856">
                  <c:v>4.3669799999999999</c:v>
                </c:pt>
                <c:pt idx="857">
                  <c:v>4.3721500000000004</c:v>
                </c:pt>
                <c:pt idx="858">
                  <c:v>4.3773200000000001</c:v>
                </c:pt>
                <c:pt idx="859">
                  <c:v>4.3824800000000002</c:v>
                </c:pt>
                <c:pt idx="860">
                  <c:v>4.3876499999999998</c:v>
                </c:pt>
                <c:pt idx="861">
                  <c:v>4.3928200000000004</c:v>
                </c:pt>
                <c:pt idx="862">
                  <c:v>4.3979900000000001</c:v>
                </c:pt>
                <c:pt idx="863">
                  <c:v>4.4031599999999997</c:v>
                </c:pt>
                <c:pt idx="864">
                  <c:v>4.4083199999999998</c:v>
                </c:pt>
                <c:pt idx="865">
                  <c:v>4.4134900000000004</c:v>
                </c:pt>
                <c:pt idx="866">
                  <c:v>4.41866</c:v>
                </c:pt>
                <c:pt idx="867">
                  <c:v>4.4238299999999997</c:v>
                </c:pt>
                <c:pt idx="868">
                  <c:v>4.4290000000000003</c:v>
                </c:pt>
                <c:pt idx="869">
                  <c:v>4.4341600000000003</c:v>
                </c:pt>
                <c:pt idx="870">
                  <c:v>4.43933</c:v>
                </c:pt>
                <c:pt idx="871">
                  <c:v>4.4444999999999997</c:v>
                </c:pt>
                <c:pt idx="872">
                  <c:v>4.4496700000000002</c:v>
                </c:pt>
                <c:pt idx="873">
                  <c:v>4.4548399999999999</c:v>
                </c:pt>
                <c:pt idx="874">
                  <c:v>4.46</c:v>
                </c:pt>
                <c:pt idx="875">
                  <c:v>4.4651699999999996</c:v>
                </c:pt>
                <c:pt idx="876">
                  <c:v>4.4703400000000002</c:v>
                </c:pt>
                <c:pt idx="877">
                  <c:v>4.4755099999999999</c:v>
                </c:pt>
                <c:pt idx="878">
                  <c:v>4.4806800000000004</c:v>
                </c:pt>
                <c:pt idx="879">
                  <c:v>4.4858399999999996</c:v>
                </c:pt>
                <c:pt idx="880">
                  <c:v>4.4910100000000002</c:v>
                </c:pt>
                <c:pt idx="881">
                  <c:v>4.4961799999999998</c:v>
                </c:pt>
                <c:pt idx="882">
                  <c:v>4.5013500000000004</c:v>
                </c:pt>
                <c:pt idx="883">
                  <c:v>4.5065200000000001</c:v>
                </c:pt>
                <c:pt idx="884">
                  <c:v>4.5116800000000001</c:v>
                </c:pt>
                <c:pt idx="885">
                  <c:v>4.5168499999999998</c:v>
                </c:pt>
                <c:pt idx="886">
                  <c:v>4.5220200000000004</c:v>
                </c:pt>
                <c:pt idx="887">
                  <c:v>4.52719</c:v>
                </c:pt>
                <c:pt idx="888">
                  <c:v>4.5323599999999997</c:v>
                </c:pt>
                <c:pt idx="889">
                  <c:v>4.5375300000000003</c:v>
                </c:pt>
                <c:pt idx="890">
                  <c:v>4.5426900000000003</c:v>
                </c:pt>
                <c:pt idx="891">
                  <c:v>4.54786</c:v>
                </c:pt>
                <c:pt idx="892">
                  <c:v>4.5530299999999997</c:v>
                </c:pt>
                <c:pt idx="893">
                  <c:v>4.5582000000000003</c:v>
                </c:pt>
                <c:pt idx="894">
                  <c:v>4.5633600000000003</c:v>
                </c:pt>
                <c:pt idx="895">
                  <c:v>4.56853</c:v>
                </c:pt>
                <c:pt idx="896">
                  <c:v>4.5736999999999997</c:v>
                </c:pt>
                <c:pt idx="897">
                  <c:v>4.5788700000000002</c:v>
                </c:pt>
                <c:pt idx="898">
                  <c:v>4.5840399999999999</c:v>
                </c:pt>
                <c:pt idx="899">
                  <c:v>4.5892099999999996</c:v>
                </c:pt>
                <c:pt idx="900">
                  <c:v>4.5943699999999996</c:v>
                </c:pt>
                <c:pt idx="901">
                  <c:v>4.5995400000000002</c:v>
                </c:pt>
                <c:pt idx="902">
                  <c:v>4.6047099999999999</c:v>
                </c:pt>
                <c:pt idx="903">
                  <c:v>4.6098800000000004</c:v>
                </c:pt>
                <c:pt idx="904">
                  <c:v>4.6150500000000001</c:v>
                </c:pt>
                <c:pt idx="905">
                  <c:v>4.6202100000000002</c:v>
                </c:pt>
                <c:pt idx="906">
                  <c:v>4.6253799999999998</c:v>
                </c:pt>
                <c:pt idx="907">
                  <c:v>4.6305500000000004</c:v>
                </c:pt>
                <c:pt idx="908">
                  <c:v>4.6357200000000001</c:v>
                </c:pt>
                <c:pt idx="909">
                  <c:v>4.6408899999999997</c:v>
                </c:pt>
                <c:pt idx="910">
                  <c:v>4.6460499999999998</c:v>
                </c:pt>
                <c:pt idx="911">
                  <c:v>4.6512200000000004</c:v>
                </c:pt>
                <c:pt idx="912">
                  <c:v>4.65639</c:v>
                </c:pt>
                <c:pt idx="913">
                  <c:v>4.6615599999999997</c:v>
                </c:pt>
                <c:pt idx="914">
                  <c:v>4.6667300000000003</c:v>
                </c:pt>
                <c:pt idx="915">
                  <c:v>4.6718900000000003</c:v>
                </c:pt>
                <c:pt idx="916">
                  <c:v>4.67706</c:v>
                </c:pt>
                <c:pt idx="917">
                  <c:v>4.6822299999999997</c:v>
                </c:pt>
                <c:pt idx="918">
                  <c:v>4.6874000000000002</c:v>
                </c:pt>
                <c:pt idx="919">
                  <c:v>4.6925699999999999</c:v>
                </c:pt>
                <c:pt idx="920">
                  <c:v>4.69773</c:v>
                </c:pt>
                <c:pt idx="921">
                  <c:v>4.7028999999999996</c:v>
                </c:pt>
                <c:pt idx="922">
                  <c:v>4.7080700000000002</c:v>
                </c:pt>
                <c:pt idx="923">
                  <c:v>4.7132399999999999</c:v>
                </c:pt>
                <c:pt idx="924">
                  <c:v>4.7184100000000004</c:v>
                </c:pt>
                <c:pt idx="925">
                  <c:v>4.7235699999999996</c:v>
                </c:pt>
                <c:pt idx="926">
                  <c:v>4.7287400000000002</c:v>
                </c:pt>
                <c:pt idx="927">
                  <c:v>4.7339099999999998</c:v>
                </c:pt>
                <c:pt idx="928">
                  <c:v>4.7390800000000004</c:v>
                </c:pt>
                <c:pt idx="929">
                  <c:v>4.7442500000000001</c:v>
                </c:pt>
                <c:pt idx="930">
                  <c:v>4.7494100000000001</c:v>
                </c:pt>
                <c:pt idx="931">
                  <c:v>4.7545799999999998</c:v>
                </c:pt>
                <c:pt idx="932">
                  <c:v>4.7597500000000004</c:v>
                </c:pt>
                <c:pt idx="933">
                  <c:v>4.76492</c:v>
                </c:pt>
                <c:pt idx="934">
                  <c:v>4.7700899999999997</c:v>
                </c:pt>
                <c:pt idx="935">
                  <c:v>4.7752499999999998</c:v>
                </c:pt>
                <c:pt idx="936">
                  <c:v>4.7804200000000003</c:v>
                </c:pt>
                <c:pt idx="937">
                  <c:v>4.78559</c:v>
                </c:pt>
                <c:pt idx="938">
                  <c:v>4.7907599999999997</c:v>
                </c:pt>
                <c:pt idx="939">
                  <c:v>4.7959300000000002</c:v>
                </c:pt>
                <c:pt idx="940">
                  <c:v>4.8010900000000003</c:v>
                </c:pt>
                <c:pt idx="941">
                  <c:v>4.80626</c:v>
                </c:pt>
                <c:pt idx="942">
                  <c:v>4.8114299999999997</c:v>
                </c:pt>
                <c:pt idx="943">
                  <c:v>4.8166000000000002</c:v>
                </c:pt>
                <c:pt idx="944">
                  <c:v>4.8217699999999999</c:v>
                </c:pt>
                <c:pt idx="945">
                  <c:v>4.8269299999999999</c:v>
                </c:pt>
                <c:pt idx="946">
                  <c:v>4.8320999999999996</c:v>
                </c:pt>
                <c:pt idx="947">
                  <c:v>4.8372700000000002</c:v>
                </c:pt>
                <c:pt idx="948">
                  <c:v>4.8424399999999999</c:v>
                </c:pt>
                <c:pt idx="949">
                  <c:v>4.8476100000000004</c:v>
                </c:pt>
                <c:pt idx="950">
                  <c:v>4.8527699999999996</c:v>
                </c:pt>
                <c:pt idx="951">
                  <c:v>4.8579400000000001</c:v>
                </c:pt>
                <c:pt idx="952">
                  <c:v>4.8631099999999998</c:v>
                </c:pt>
                <c:pt idx="953">
                  <c:v>4.8682800000000004</c:v>
                </c:pt>
                <c:pt idx="954">
                  <c:v>4.8734500000000001</c:v>
                </c:pt>
                <c:pt idx="955">
                  <c:v>4.8786100000000001</c:v>
                </c:pt>
                <c:pt idx="956">
                  <c:v>4.8837799999999998</c:v>
                </c:pt>
                <c:pt idx="957">
                  <c:v>4.8889500000000004</c:v>
                </c:pt>
                <c:pt idx="958">
                  <c:v>4.89412</c:v>
                </c:pt>
                <c:pt idx="959">
                  <c:v>4.8992899999999997</c:v>
                </c:pt>
                <c:pt idx="960">
                  <c:v>4.9044499999999998</c:v>
                </c:pt>
                <c:pt idx="961">
                  <c:v>4.9096200000000003</c:v>
                </c:pt>
                <c:pt idx="962">
                  <c:v>4.91479</c:v>
                </c:pt>
                <c:pt idx="963">
                  <c:v>4.9199599999999997</c:v>
                </c:pt>
                <c:pt idx="964">
                  <c:v>4.9251300000000002</c:v>
                </c:pt>
                <c:pt idx="965">
                  <c:v>4.9302900000000003</c:v>
                </c:pt>
                <c:pt idx="966">
                  <c:v>4.93546</c:v>
                </c:pt>
                <c:pt idx="967">
                  <c:v>4.9406299999999996</c:v>
                </c:pt>
                <c:pt idx="968">
                  <c:v>4.9458000000000002</c:v>
                </c:pt>
                <c:pt idx="969">
                  <c:v>4.9509699999999999</c:v>
                </c:pt>
                <c:pt idx="970">
                  <c:v>4.9561299999999999</c:v>
                </c:pt>
                <c:pt idx="971">
                  <c:v>4.9612999999999996</c:v>
                </c:pt>
                <c:pt idx="972">
                  <c:v>4.9664700000000002</c:v>
                </c:pt>
                <c:pt idx="973">
                  <c:v>4.9716399999999998</c:v>
                </c:pt>
                <c:pt idx="974">
                  <c:v>4.9768100000000004</c:v>
                </c:pt>
                <c:pt idx="975">
                  <c:v>4.9819800000000001</c:v>
                </c:pt>
                <c:pt idx="976">
                  <c:v>4.9871400000000001</c:v>
                </c:pt>
                <c:pt idx="977">
                  <c:v>4.9923099999999998</c:v>
                </c:pt>
                <c:pt idx="978">
                  <c:v>4.9974800000000004</c:v>
                </c:pt>
                <c:pt idx="979">
                  <c:v>5.00265</c:v>
                </c:pt>
                <c:pt idx="980">
                  <c:v>5.0078100000000001</c:v>
                </c:pt>
                <c:pt idx="981">
                  <c:v>5.0129799999999998</c:v>
                </c:pt>
                <c:pt idx="982">
                  <c:v>5.0181500000000003</c:v>
                </c:pt>
                <c:pt idx="983">
                  <c:v>5.02332</c:v>
                </c:pt>
                <c:pt idx="984">
                  <c:v>5.0284899999999997</c:v>
                </c:pt>
                <c:pt idx="985">
                  <c:v>5.0336600000000002</c:v>
                </c:pt>
                <c:pt idx="986">
                  <c:v>5.0388200000000003</c:v>
                </c:pt>
                <c:pt idx="987">
                  <c:v>5.04399</c:v>
                </c:pt>
                <c:pt idx="988">
                  <c:v>5.0491599999999996</c:v>
                </c:pt>
                <c:pt idx="989">
                  <c:v>5.0543300000000002</c:v>
                </c:pt>
                <c:pt idx="990">
                  <c:v>5.0594999999999999</c:v>
                </c:pt>
                <c:pt idx="991">
                  <c:v>5.0646599999999999</c:v>
                </c:pt>
                <c:pt idx="992">
                  <c:v>5.0698299999999996</c:v>
                </c:pt>
                <c:pt idx="993">
                  <c:v>5.0750000000000002</c:v>
                </c:pt>
                <c:pt idx="994">
                  <c:v>5.0801699999999999</c:v>
                </c:pt>
                <c:pt idx="995">
                  <c:v>5.0853400000000004</c:v>
                </c:pt>
                <c:pt idx="996">
                  <c:v>5.0904999999999996</c:v>
                </c:pt>
                <c:pt idx="997">
                  <c:v>5.0956700000000001</c:v>
                </c:pt>
                <c:pt idx="998">
                  <c:v>5.1008399999999998</c:v>
                </c:pt>
                <c:pt idx="999">
                  <c:v>5.1060100000000004</c:v>
                </c:pt>
                <c:pt idx="1000">
                  <c:v>5.1111800000000001</c:v>
                </c:pt>
                <c:pt idx="1001">
                  <c:v>5.1163400000000001</c:v>
                </c:pt>
                <c:pt idx="1002">
                  <c:v>5.1215099999999998</c:v>
                </c:pt>
                <c:pt idx="1003">
                  <c:v>5.1266800000000003</c:v>
                </c:pt>
                <c:pt idx="1004">
                  <c:v>5.13185</c:v>
                </c:pt>
                <c:pt idx="1005">
                  <c:v>5.1370199999999997</c:v>
                </c:pt>
                <c:pt idx="1006">
                  <c:v>5.1421799999999998</c:v>
                </c:pt>
                <c:pt idx="1007">
                  <c:v>5.1473500000000003</c:v>
                </c:pt>
                <c:pt idx="1008">
                  <c:v>5.15252</c:v>
                </c:pt>
                <c:pt idx="1009">
                  <c:v>5.1576899999999997</c:v>
                </c:pt>
                <c:pt idx="1010">
                  <c:v>5.1628600000000002</c:v>
                </c:pt>
                <c:pt idx="1011">
                  <c:v>5.1680200000000003</c:v>
                </c:pt>
                <c:pt idx="1012">
                  <c:v>5.17319</c:v>
                </c:pt>
                <c:pt idx="1013">
                  <c:v>5.1783599999999996</c:v>
                </c:pt>
                <c:pt idx="1014">
                  <c:v>5.1835300000000002</c:v>
                </c:pt>
                <c:pt idx="1015">
                  <c:v>5.1886999999999999</c:v>
                </c:pt>
                <c:pt idx="1016">
                  <c:v>5.1938599999999999</c:v>
                </c:pt>
                <c:pt idx="1017">
                  <c:v>5.1990299999999996</c:v>
                </c:pt>
                <c:pt idx="1018">
                  <c:v>5.2042000000000002</c:v>
                </c:pt>
                <c:pt idx="1019">
                  <c:v>5.2093699999999998</c:v>
                </c:pt>
                <c:pt idx="1020">
                  <c:v>5.2145400000000004</c:v>
                </c:pt>
                <c:pt idx="1021">
                  <c:v>5.2196999999999996</c:v>
                </c:pt>
                <c:pt idx="1022">
                  <c:v>5.2248700000000001</c:v>
                </c:pt>
                <c:pt idx="1023">
                  <c:v>5.2300399999999998</c:v>
                </c:pt>
                <c:pt idx="1024">
                  <c:v>5.2352100000000004</c:v>
                </c:pt>
                <c:pt idx="1025">
                  <c:v>5.24038</c:v>
                </c:pt>
                <c:pt idx="1026">
                  <c:v>5.2455400000000001</c:v>
                </c:pt>
                <c:pt idx="1027">
                  <c:v>5.2507099999999998</c:v>
                </c:pt>
                <c:pt idx="1028">
                  <c:v>5.2558800000000003</c:v>
                </c:pt>
                <c:pt idx="1029">
                  <c:v>5.26105</c:v>
                </c:pt>
                <c:pt idx="1030">
                  <c:v>5.2662199999999997</c:v>
                </c:pt>
                <c:pt idx="1031">
                  <c:v>5.2713799999999997</c:v>
                </c:pt>
                <c:pt idx="1032">
                  <c:v>5.2765500000000003</c:v>
                </c:pt>
                <c:pt idx="1033">
                  <c:v>5.28172</c:v>
                </c:pt>
                <c:pt idx="1034">
                  <c:v>5.2868899999999996</c:v>
                </c:pt>
                <c:pt idx="1035">
                  <c:v>5.2920600000000002</c:v>
                </c:pt>
                <c:pt idx="1036">
                  <c:v>5.2972200000000003</c:v>
                </c:pt>
                <c:pt idx="1037">
                  <c:v>5.3023899999999999</c:v>
                </c:pt>
                <c:pt idx="1038">
                  <c:v>5.3075599999999996</c:v>
                </c:pt>
                <c:pt idx="1039">
                  <c:v>5.3127300000000002</c:v>
                </c:pt>
                <c:pt idx="1040">
                  <c:v>5.3178999999999998</c:v>
                </c:pt>
                <c:pt idx="1041">
                  <c:v>5.3230599999999999</c:v>
                </c:pt>
                <c:pt idx="1042">
                  <c:v>5.3282299999999996</c:v>
                </c:pt>
                <c:pt idx="1043">
                  <c:v>5.3334000000000001</c:v>
                </c:pt>
                <c:pt idx="1044">
                  <c:v>5.3385699999999998</c:v>
                </c:pt>
                <c:pt idx="1045">
                  <c:v>5.3437400000000004</c:v>
                </c:pt>
                <c:pt idx="1046">
                  <c:v>5.3489000000000004</c:v>
                </c:pt>
                <c:pt idx="1047">
                  <c:v>5.3540700000000001</c:v>
                </c:pt>
                <c:pt idx="1048">
                  <c:v>5.3592399999999998</c:v>
                </c:pt>
                <c:pt idx="1049">
                  <c:v>5.3644100000000003</c:v>
                </c:pt>
                <c:pt idx="1050">
                  <c:v>5.36958</c:v>
                </c:pt>
                <c:pt idx="1051">
                  <c:v>5.3747400000000001</c:v>
                </c:pt>
                <c:pt idx="1052">
                  <c:v>5.3799099999999997</c:v>
                </c:pt>
                <c:pt idx="1053">
                  <c:v>5.3850800000000003</c:v>
                </c:pt>
                <c:pt idx="1054">
                  <c:v>5.39025</c:v>
                </c:pt>
                <c:pt idx="1055">
                  <c:v>5.3954199999999997</c:v>
                </c:pt>
                <c:pt idx="1056">
                  <c:v>5.4005799999999997</c:v>
                </c:pt>
                <c:pt idx="1057">
                  <c:v>5.4057500000000003</c:v>
                </c:pt>
                <c:pt idx="1058">
                  <c:v>5.41092</c:v>
                </c:pt>
                <c:pt idx="1059">
                  <c:v>5.4160899999999996</c:v>
                </c:pt>
                <c:pt idx="1060">
                  <c:v>5.4212600000000002</c:v>
                </c:pt>
                <c:pt idx="1061">
                  <c:v>5.4264200000000002</c:v>
                </c:pt>
                <c:pt idx="1062">
                  <c:v>5.4315899999999999</c:v>
                </c:pt>
                <c:pt idx="1063">
                  <c:v>5.4367599999999996</c:v>
                </c:pt>
                <c:pt idx="1064">
                  <c:v>5.4419300000000002</c:v>
                </c:pt>
                <c:pt idx="1065">
                  <c:v>5.4470999999999998</c:v>
                </c:pt>
                <c:pt idx="1066">
                  <c:v>5.4522700000000004</c:v>
                </c:pt>
                <c:pt idx="1067">
                  <c:v>5.4574299999999996</c:v>
                </c:pt>
                <c:pt idx="1068">
                  <c:v>5.4626000000000001</c:v>
                </c:pt>
                <c:pt idx="1069">
                  <c:v>5.4677699999999998</c:v>
                </c:pt>
                <c:pt idx="1070">
                  <c:v>5.4729400000000004</c:v>
                </c:pt>
                <c:pt idx="1071">
                  <c:v>5.47811</c:v>
                </c:pt>
                <c:pt idx="1072">
                  <c:v>5.4832700000000001</c:v>
                </c:pt>
                <c:pt idx="1073">
                  <c:v>5.4884399999999998</c:v>
                </c:pt>
                <c:pt idx="1074">
                  <c:v>5.4936100000000003</c:v>
                </c:pt>
                <c:pt idx="1075">
                  <c:v>5.49878</c:v>
                </c:pt>
                <c:pt idx="1076">
                  <c:v>5.5039499999999997</c:v>
                </c:pt>
                <c:pt idx="1077">
                  <c:v>5.5091099999999997</c:v>
                </c:pt>
                <c:pt idx="1078">
                  <c:v>5.5142800000000003</c:v>
                </c:pt>
                <c:pt idx="1079">
                  <c:v>5.51945</c:v>
                </c:pt>
                <c:pt idx="1080">
                  <c:v>5.5246199999999996</c:v>
                </c:pt>
                <c:pt idx="1081">
                  <c:v>5.5297900000000002</c:v>
                </c:pt>
                <c:pt idx="1082">
                  <c:v>5.5349500000000003</c:v>
                </c:pt>
                <c:pt idx="1083">
                  <c:v>5.5401199999999999</c:v>
                </c:pt>
                <c:pt idx="1084">
                  <c:v>5.5452899999999996</c:v>
                </c:pt>
                <c:pt idx="1085">
                  <c:v>5.5504600000000002</c:v>
                </c:pt>
                <c:pt idx="1086">
                  <c:v>5.5556299999999998</c:v>
                </c:pt>
                <c:pt idx="1087">
                  <c:v>5.5607899999999999</c:v>
                </c:pt>
                <c:pt idx="1088">
                  <c:v>5.5659599999999996</c:v>
                </c:pt>
                <c:pt idx="1089">
                  <c:v>5.5711300000000001</c:v>
                </c:pt>
                <c:pt idx="1090">
                  <c:v>5.5762999999999998</c:v>
                </c:pt>
                <c:pt idx="1091">
                  <c:v>5.5814700000000004</c:v>
                </c:pt>
                <c:pt idx="1092">
                  <c:v>5.5866300000000004</c:v>
                </c:pt>
                <c:pt idx="1093">
                  <c:v>5.5918000000000001</c:v>
                </c:pt>
                <c:pt idx="1094">
                  <c:v>5.5969699999999998</c:v>
                </c:pt>
                <c:pt idx="1095">
                  <c:v>5.6021400000000003</c:v>
                </c:pt>
                <c:pt idx="1096">
                  <c:v>5.60731</c:v>
                </c:pt>
                <c:pt idx="1097">
                  <c:v>5.6124700000000001</c:v>
                </c:pt>
                <c:pt idx="1098">
                  <c:v>5.6176399999999997</c:v>
                </c:pt>
                <c:pt idx="1099">
                  <c:v>5.6228100000000003</c:v>
                </c:pt>
                <c:pt idx="1100">
                  <c:v>5.62798</c:v>
                </c:pt>
                <c:pt idx="1101">
                  <c:v>5.6331499999999997</c:v>
                </c:pt>
                <c:pt idx="1102">
                  <c:v>5.6383099999999997</c:v>
                </c:pt>
                <c:pt idx="1103">
                  <c:v>5.6434800000000003</c:v>
                </c:pt>
                <c:pt idx="1104">
                  <c:v>5.6486499999999999</c:v>
                </c:pt>
                <c:pt idx="1105">
                  <c:v>5.6538199999999996</c:v>
                </c:pt>
                <c:pt idx="1106">
                  <c:v>5.6589900000000002</c:v>
                </c:pt>
                <c:pt idx="1107">
                  <c:v>5.6641500000000002</c:v>
                </c:pt>
                <c:pt idx="1108">
                  <c:v>5.6693199999999999</c:v>
                </c:pt>
                <c:pt idx="1109">
                  <c:v>5.6744899999999996</c:v>
                </c:pt>
                <c:pt idx="1110">
                  <c:v>5.6796600000000002</c:v>
                </c:pt>
                <c:pt idx="1111">
                  <c:v>5.6848299999999998</c:v>
                </c:pt>
                <c:pt idx="1112">
                  <c:v>5.6899899999999999</c:v>
                </c:pt>
                <c:pt idx="1113">
                  <c:v>5.6951599999999996</c:v>
                </c:pt>
                <c:pt idx="1114">
                  <c:v>5.7003300000000001</c:v>
                </c:pt>
                <c:pt idx="1115">
                  <c:v>5.7054999999999998</c:v>
                </c:pt>
                <c:pt idx="1116">
                  <c:v>5.7106700000000004</c:v>
                </c:pt>
                <c:pt idx="1117">
                  <c:v>5.7158300000000004</c:v>
                </c:pt>
                <c:pt idx="1118">
                  <c:v>5.7210000000000001</c:v>
                </c:pt>
                <c:pt idx="1119">
                  <c:v>5.7261699999999998</c:v>
                </c:pt>
                <c:pt idx="1120">
                  <c:v>5.7313400000000003</c:v>
                </c:pt>
                <c:pt idx="1121">
                  <c:v>5.73651</c:v>
                </c:pt>
                <c:pt idx="1122">
                  <c:v>5.7416700000000001</c:v>
                </c:pt>
                <c:pt idx="1123">
                  <c:v>5.7468399999999997</c:v>
                </c:pt>
                <c:pt idx="1124">
                  <c:v>5.7520100000000003</c:v>
                </c:pt>
                <c:pt idx="1125">
                  <c:v>5.75718</c:v>
                </c:pt>
                <c:pt idx="1126">
                  <c:v>5.7623499999999996</c:v>
                </c:pt>
                <c:pt idx="1127">
                  <c:v>5.7675099999999997</c:v>
                </c:pt>
                <c:pt idx="1128">
                  <c:v>5.7726800000000003</c:v>
                </c:pt>
                <c:pt idx="1129">
                  <c:v>5.7778499999999999</c:v>
                </c:pt>
                <c:pt idx="1130">
                  <c:v>5.7830199999999996</c:v>
                </c:pt>
                <c:pt idx="1131">
                  <c:v>5.7881900000000002</c:v>
                </c:pt>
                <c:pt idx="1132">
                  <c:v>5.7933500000000002</c:v>
                </c:pt>
                <c:pt idx="1133">
                  <c:v>5.7985199999999999</c:v>
                </c:pt>
                <c:pt idx="1134">
                  <c:v>5.8036899999999996</c:v>
                </c:pt>
                <c:pt idx="1135">
                  <c:v>5.8088600000000001</c:v>
                </c:pt>
                <c:pt idx="1136">
                  <c:v>5.8140299999999998</c:v>
                </c:pt>
                <c:pt idx="1137">
                  <c:v>5.8191899999999999</c:v>
                </c:pt>
                <c:pt idx="1138">
                  <c:v>5.8243600000000004</c:v>
                </c:pt>
                <c:pt idx="1139">
                  <c:v>5.8295300000000001</c:v>
                </c:pt>
                <c:pt idx="1140">
                  <c:v>5.8346999999999998</c:v>
                </c:pt>
                <c:pt idx="1141">
                  <c:v>5.8398700000000003</c:v>
                </c:pt>
                <c:pt idx="1142">
                  <c:v>5.84504</c:v>
                </c:pt>
                <c:pt idx="1143">
                  <c:v>5.8502000000000001</c:v>
                </c:pt>
                <c:pt idx="1144">
                  <c:v>5.8553699999999997</c:v>
                </c:pt>
                <c:pt idx="1145">
                  <c:v>5.8605400000000003</c:v>
                </c:pt>
                <c:pt idx="1146">
                  <c:v>5.86571</c:v>
                </c:pt>
                <c:pt idx="1147">
                  <c:v>5.87087</c:v>
                </c:pt>
                <c:pt idx="1148">
                  <c:v>5.8760399999999997</c:v>
                </c:pt>
                <c:pt idx="1149">
                  <c:v>5.8812100000000003</c:v>
                </c:pt>
                <c:pt idx="1150">
                  <c:v>5.8863799999999999</c:v>
                </c:pt>
                <c:pt idx="1151">
                  <c:v>5.8915499999999996</c:v>
                </c:pt>
                <c:pt idx="1152">
                  <c:v>5.8967200000000002</c:v>
                </c:pt>
                <c:pt idx="1153">
                  <c:v>5.9018800000000002</c:v>
                </c:pt>
                <c:pt idx="1154">
                  <c:v>5.9070499999999999</c:v>
                </c:pt>
                <c:pt idx="1155">
                  <c:v>5.9122199999999996</c:v>
                </c:pt>
                <c:pt idx="1156">
                  <c:v>5.9173900000000001</c:v>
                </c:pt>
                <c:pt idx="1157">
                  <c:v>5.9225599999999998</c:v>
                </c:pt>
                <c:pt idx="1158">
                  <c:v>5.9277199999999999</c:v>
                </c:pt>
                <c:pt idx="1159">
                  <c:v>5.9328900000000004</c:v>
                </c:pt>
                <c:pt idx="1160">
                  <c:v>5.9380600000000001</c:v>
                </c:pt>
                <c:pt idx="1161">
                  <c:v>5.9432299999999998</c:v>
                </c:pt>
                <c:pt idx="1162">
                  <c:v>5.9484000000000004</c:v>
                </c:pt>
                <c:pt idx="1163">
                  <c:v>5.9535600000000004</c:v>
                </c:pt>
                <c:pt idx="1164">
                  <c:v>5.9587300000000001</c:v>
                </c:pt>
                <c:pt idx="1165">
                  <c:v>5.9638999999999998</c:v>
                </c:pt>
                <c:pt idx="1166">
                  <c:v>5.9690700000000003</c:v>
                </c:pt>
                <c:pt idx="1167">
                  <c:v>5.97424</c:v>
                </c:pt>
                <c:pt idx="1168">
                  <c:v>5.9794</c:v>
                </c:pt>
                <c:pt idx="1169">
                  <c:v>5.9845699999999997</c:v>
                </c:pt>
                <c:pt idx="1170">
                  <c:v>5.9897400000000003</c:v>
                </c:pt>
                <c:pt idx="1171">
                  <c:v>5.99491</c:v>
                </c:pt>
                <c:pt idx="1172">
                  <c:v>6.0000799999999996</c:v>
                </c:pt>
                <c:pt idx="1173">
                  <c:v>6.0052399999999997</c:v>
                </c:pt>
                <c:pt idx="1174">
                  <c:v>6.0104100000000003</c:v>
                </c:pt>
                <c:pt idx="1175">
                  <c:v>6.0155799999999999</c:v>
                </c:pt>
                <c:pt idx="1176">
                  <c:v>6.0207499999999996</c:v>
                </c:pt>
                <c:pt idx="1177">
                  <c:v>6.0259200000000002</c:v>
                </c:pt>
                <c:pt idx="1178">
                  <c:v>6.0310800000000002</c:v>
                </c:pt>
                <c:pt idx="1179">
                  <c:v>6.0362499999999999</c:v>
                </c:pt>
                <c:pt idx="1180">
                  <c:v>6.0414199999999996</c:v>
                </c:pt>
                <c:pt idx="1181">
                  <c:v>6.0465900000000001</c:v>
                </c:pt>
                <c:pt idx="1182">
                  <c:v>6.0517599999999998</c:v>
                </c:pt>
                <c:pt idx="1183">
                  <c:v>6.0569199999999999</c:v>
                </c:pt>
                <c:pt idx="1184">
                  <c:v>6.0620900000000004</c:v>
                </c:pt>
                <c:pt idx="1185">
                  <c:v>6.0672600000000001</c:v>
                </c:pt>
                <c:pt idx="1186">
                  <c:v>6.0724299999999998</c:v>
                </c:pt>
                <c:pt idx="1187">
                  <c:v>6.0776000000000003</c:v>
                </c:pt>
                <c:pt idx="1188">
                  <c:v>6.0827600000000004</c:v>
                </c:pt>
                <c:pt idx="1189">
                  <c:v>6.0879300000000001</c:v>
                </c:pt>
                <c:pt idx="1190">
                  <c:v>6.0930999999999997</c:v>
                </c:pt>
                <c:pt idx="1191">
                  <c:v>6.0982700000000003</c:v>
                </c:pt>
                <c:pt idx="1192">
                  <c:v>6.10344</c:v>
                </c:pt>
                <c:pt idx="1193">
                  <c:v>6.1086</c:v>
                </c:pt>
                <c:pt idx="1194">
                  <c:v>6.1137699999999997</c:v>
                </c:pt>
                <c:pt idx="1195">
                  <c:v>6.1189400000000003</c:v>
                </c:pt>
                <c:pt idx="1196">
                  <c:v>6.1241099999999999</c:v>
                </c:pt>
                <c:pt idx="1197">
                  <c:v>6.1292799999999996</c:v>
                </c:pt>
                <c:pt idx="1198">
                  <c:v>6.1344399999999997</c:v>
                </c:pt>
                <c:pt idx="1199">
                  <c:v>6.1396100000000002</c:v>
                </c:pt>
                <c:pt idx="1200">
                  <c:v>6.1447799999999999</c:v>
                </c:pt>
                <c:pt idx="1201">
                  <c:v>6.1499499999999996</c:v>
                </c:pt>
                <c:pt idx="1202">
                  <c:v>6.1551200000000001</c:v>
                </c:pt>
                <c:pt idx="1203">
                  <c:v>6.1602800000000002</c:v>
                </c:pt>
                <c:pt idx="1204">
                  <c:v>6.1654499999999999</c:v>
                </c:pt>
                <c:pt idx="1205">
                  <c:v>6.1706200000000004</c:v>
                </c:pt>
                <c:pt idx="1206">
                  <c:v>6.1757900000000001</c:v>
                </c:pt>
                <c:pt idx="1207">
                  <c:v>6.1809599999999998</c:v>
                </c:pt>
                <c:pt idx="1208">
                  <c:v>6.1861199999999998</c:v>
                </c:pt>
                <c:pt idx="1209">
                  <c:v>6.1912900000000004</c:v>
                </c:pt>
                <c:pt idx="1210">
                  <c:v>6.1964600000000001</c:v>
                </c:pt>
                <c:pt idx="1211">
                  <c:v>6.2016299999999998</c:v>
                </c:pt>
                <c:pt idx="1212">
                  <c:v>6.2068000000000003</c:v>
                </c:pt>
                <c:pt idx="1213">
                  <c:v>6.2119600000000004</c:v>
                </c:pt>
                <c:pt idx="1214">
                  <c:v>6.21713</c:v>
                </c:pt>
                <c:pt idx="1215">
                  <c:v>6.2222999999999997</c:v>
                </c:pt>
                <c:pt idx="1216">
                  <c:v>6.2274700000000003</c:v>
                </c:pt>
                <c:pt idx="1217">
                  <c:v>6.23264</c:v>
                </c:pt>
                <c:pt idx="1218">
                  <c:v>6.2378</c:v>
                </c:pt>
                <c:pt idx="1219">
                  <c:v>6.2429699999999997</c:v>
                </c:pt>
                <c:pt idx="1220">
                  <c:v>6.2481400000000002</c:v>
                </c:pt>
                <c:pt idx="1221">
                  <c:v>6.2533099999999999</c:v>
                </c:pt>
                <c:pt idx="1222">
                  <c:v>6.2584799999999996</c:v>
                </c:pt>
                <c:pt idx="1223">
                  <c:v>6.2636399999999997</c:v>
                </c:pt>
                <c:pt idx="1224">
                  <c:v>6.2688100000000002</c:v>
                </c:pt>
                <c:pt idx="1225">
                  <c:v>6.2739799999999999</c:v>
                </c:pt>
                <c:pt idx="1226">
                  <c:v>6.2791499999999996</c:v>
                </c:pt>
                <c:pt idx="1227">
                  <c:v>6.2843200000000001</c:v>
                </c:pt>
                <c:pt idx="1228">
                  <c:v>6.2894800000000002</c:v>
                </c:pt>
                <c:pt idx="1229">
                  <c:v>6.2946499999999999</c:v>
                </c:pt>
                <c:pt idx="1230">
                  <c:v>6.2998200000000004</c:v>
                </c:pt>
                <c:pt idx="1231">
                  <c:v>6.3049900000000001</c:v>
                </c:pt>
                <c:pt idx="1232">
                  <c:v>6.3101599999999998</c:v>
                </c:pt>
                <c:pt idx="1233">
                  <c:v>6.3153300000000003</c:v>
                </c:pt>
                <c:pt idx="1234">
                  <c:v>6.3204900000000004</c:v>
                </c:pt>
                <c:pt idx="1235">
                  <c:v>6.3256600000000001</c:v>
                </c:pt>
                <c:pt idx="1236">
                  <c:v>6.3308299999999997</c:v>
                </c:pt>
                <c:pt idx="1237">
                  <c:v>6.3360000000000003</c:v>
                </c:pt>
                <c:pt idx="1238">
                  <c:v>6.34117</c:v>
                </c:pt>
                <c:pt idx="1239">
                  <c:v>6.34633</c:v>
                </c:pt>
                <c:pt idx="1240">
                  <c:v>6.3514999999999997</c:v>
                </c:pt>
                <c:pt idx="1241">
                  <c:v>6.3566700000000003</c:v>
                </c:pt>
                <c:pt idx="1242">
                  <c:v>6.3618399999999999</c:v>
                </c:pt>
                <c:pt idx="1243">
                  <c:v>6.3670099999999996</c:v>
                </c:pt>
                <c:pt idx="1244">
                  <c:v>6.3721699999999997</c:v>
                </c:pt>
                <c:pt idx="1245">
                  <c:v>6.3773400000000002</c:v>
                </c:pt>
                <c:pt idx="1246">
                  <c:v>6.3825099999999999</c:v>
                </c:pt>
                <c:pt idx="1247">
                  <c:v>6.3876799999999996</c:v>
                </c:pt>
                <c:pt idx="1248">
                  <c:v>6.3928500000000001</c:v>
                </c:pt>
                <c:pt idx="1249">
                  <c:v>6.3980100000000002</c:v>
                </c:pt>
                <c:pt idx="1250">
                  <c:v>6.4031799999999999</c:v>
                </c:pt>
                <c:pt idx="1251">
                  <c:v>6.4083500000000004</c:v>
                </c:pt>
                <c:pt idx="1252">
                  <c:v>6.4135200000000001</c:v>
                </c:pt>
                <c:pt idx="1253">
                  <c:v>6.4186899999999998</c:v>
                </c:pt>
                <c:pt idx="1254">
                  <c:v>6.4238499999999998</c:v>
                </c:pt>
                <c:pt idx="1255">
                  <c:v>6.4290200000000004</c:v>
                </c:pt>
                <c:pt idx="1256">
                  <c:v>6.4341900000000001</c:v>
                </c:pt>
                <c:pt idx="1257">
                  <c:v>6.4393599999999998</c:v>
                </c:pt>
                <c:pt idx="1258">
                  <c:v>6.4445300000000003</c:v>
                </c:pt>
                <c:pt idx="1259">
                  <c:v>6.4496900000000004</c:v>
                </c:pt>
                <c:pt idx="1260">
                  <c:v>6.45486</c:v>
                </c:pt>
                <c:pt idx="1261">
                  <c:v>6.4600299999999997</c:v>
                </c:pt>
                <c:pt idx="1262">
                  <c:v>6.4652000000000003</c:v>
                </c:pt>
                <c:pt idx="1263">
                  <c:v>6.47037</c:v>
                </c:pt>
                <c:pt idx="1264">
                  <c:v>6.47553</c:v>
                </c:pt>
                <c:pt idx="1265">
                  <c:v>6.4806999999999997</c:v>
                </c:pt>
                <c:pt idx="1266">
                  <c:v>6.4858700000000002</c:v>
                </c:pt>
                <c:pt idx="1267">
                  <c:v>6.4910399999999999</c:v>
                </c:pt>
                <c:pt idx="1268">
                  <c:v>6.4962099999999996</c:v>
                </c:pt>
                <c:pt idx="1269">
                  <c:v>6.5013699999999996</c:v>
                </c:pt>
                <c:pt idx="1270">
                  <c:v>6.5065400000000002</c:v>
                </c:pt>
                <c:pt idx="1271">
                  <c:v>6.5117099999999999</c:v>
                </c:pt>
                <c:pt idx="1272">
                  <c:v>6.5168799999999996</c:v>
                </c:pt>
                <c:pt idx="1273">
                  <c:v>6.5220500000000001</c:v>
                </c:pt>
                <c:pt idx="1274">
                  <c:v>6.5272100000000002</c:v>
                </c:pt>
                <c:pt idx="1275">
                  <c:v>6.5323799999999999</c:v>
                </c:pt>
                <c:pt idx="1276">
                  <c:v>6.5375500000000004</c:v>
                </c:pt>
                <c:pt idx="1277">
                  <c:v>6.5427200000000001</c:v>
                </c:pt>
                <c:pt idx="1278">
                  <c:v>6.5478899999999998</c:v>
                </c:pt>
                <c:pt idx="1279">
                  <c:v>6.5530499999999998</c:v>
                </c:pt>
                <c:pt idx="1280">
                  <c:v>6.5582200000000004</c:v>
                </c:pt>
                <c:pt idx="1281">
                  <c:v>6.5633900000000001</c:v>
                </c:pt>
                <c:pt idx="1282">
                  <c:v>6.5685599999999997</c:v>
                </c:pt>
                <c:pt idx="1283">
                  <c:v>6.5737300000000003</c:v>
                </c:pt>
                <c:pt idx="1284">
                  <c:v>6.5788900000000003</c:v>
                </c:pt>
                <c:pt idx="1285">
                  <c:v>6.58406</c:v>
                </c:pt>
                <c:pt idx="1286">
                  <c:v>6.5892299999999997</c:v>
                </c:pt>
                <c:pt idx="1287">
                  <c:v>6.5944000000000003</c:v>
                </c:pt>
                <c:pt idx="1288">
                  <c:v>6.5995699999999999</c:v>
                </c:pt>
                <c:pt idx="1289">
                  <c:v>6.60473</c:v>
                </c:pt>
                <c:pt idx="1290">
                  <c:v>6.6098999999999997</c:v>
                </c:pt>
                <c:pt idx="1291">
                  <c:v>6.6150700000000002</c:v>
                </c:pt>
                <c:pt idx="1292">
                  <c:v>6.6202399999999999</c:v>
                </c:pt>
                <c:pt idx="1293">
                  <c:v>6.6254099999999996</c:v>
                </c:pt>
                <c:pt idx="1294">
                  <c:v>6.6305699999999996</c:v>
                </c:pt>
                <c:pt idx="1295">
                  <c:v>6.6357400000000002</c:v>
                </c:pt>
                <c:pt idx="1296">
                  <c:v>6.6409099999999999</c:v>
                </c:pt>
                <c:pt idx="1297">
                  <c:v>6.6460800000000004</c:v>
                </c:pt>
                <c:pt idx="1298">
                  <c:v>6.6512500000000001</c:v>
                </c:pt>
                <c:pt idx="1299">
                  <c:v>6.6564100000000002</c:v>
                </c:pt>
                <c:pt idx="1300">
                  <c:v>6.6615799999999998</c:v>
                </c:pt>
                <c:pt idx="1301">
                  <c:v>6.6667500000000004</c:v>
                </c:pt>
                <c:pt idx="1302">
                  <c:v>6.6719200000000001</c:v>
                </c:pt>
                <c:pt idx="1303">
                  <c:v>6.6770899999999997</c:v>
                </c:pt>
                <c:pt idx="1304">
                  <c:v>6.6822499999999998</c:v>
                </c:pt>
                <c:pt idx="1305">
                  <c:v>6.6874200000000004</c:v>
                </c:pt>
                <c:pt idx="1306">
                  <c:v>6.69259</c:v>
                </c:pt>
                <c:pt idx="1307">
                  <c:v>6.6977599999999997</c:v>
                </c:pt>
                <c:pt idx="1308">
                  <c:v>6.7029300000000003</c:v>
                </c:pt>
                <c:pt idx="1309">
                  <c:v>6.7081</c:v>
                </c:pt>
                <c:pt idx="1310">
                  <c:v>6.71326</c:v>
                </c:pt>
                <c:pt idx="1311">
                  <c:v>6.7184299999999997</c:v>
                </c:pt>
                <c:pt idx="1312">
                  <c:v>6.7236000000000002</c:v>
                </c:pt>
                <c:pt idx="1313">
                  <c:v>6.7287699999999999</c:v>
                </c:pt>
                <c:pt idx="1314">
                  <c:v>6.73393</c:v>
                </c:pt>
                <c:pt idx="1315">
                  <c:v>6.7390999999999996</c:v>
                </c:pt>
                <c:pt idx="1316">
                  <c:v>6.7442700000000002</c:v>
                </c:pt>
                <c:pt idx="1317">
                  <c:v>6.7494399999999999</c:v>
                </c:pt>
                <c:pt idx="1318">
                  <c:v>6.7546099999999996</c:v>
                </c:pt>
                <c:pt idx="1319">
                  <c:v>6.7597800000000001</c:v>
                </c:pt>
                <c:pt idx="1320">
                  <c:v>6.7649400000000002</c:v>
                </c:pt>
                <c:pt idx="1321">
                  <c:v>6.7701099999999999</c:v>
                </c:pt>
                <c:pt idx="1322">
                  <c:v>6.7752800000000004</c:v>
                </c:pt>
                <c:pt idx="1323">
                  <c:v>6.7804500000000001</c:v>
                </c:pt>
                <c:pt idx="1324">
                  <c:v>6.7856199999999998</c:v>
                </c:pt>
                <c:pt idx="1325">
                  <c:v>6.7907799999999998</c:v>
                </c:pt>
                <c:pt idx="1326">
                  <c:v>6.7959500000000004</c:v>
                </c:pt>
                <c:pt idx="1327">
                  <c:v>6.8011200000000001</c:v>
                </c:pt>
                <c:pt idx="1328">
                  <c:v>6.8062899999999997</c:v>
                </c:pt>
                <c:pt idx="1329">
                  <c:v>6.8114600000000003</c:v>
                </c:pt>
                <c:pt idx="1330">
                  <c:v>6.8166200000000003</c:v>
                </c:pt>
                <c:pt idx="1331">
                  <c:v>6.82179</c:v>
                </c:pt>
                <c:pt idx="1332">
                  <c:v>6.8269599999999997</c:v>
                </c:pt>
                <c:pt idx="1333">
                  <c:v>6.8321300000000003</c:v>
                </c:pt>
                <c:pt idx="1334">
                  <c:v>6.8372999999999999</c:v>
                </c:pt>
                <c:pt idx="1335">
                  <c:v>6.84246</c:v>
                </c:pt>
                <c:pt idx="1336">
                  <c:v>6.8476299999999997</c:v>
                </c:pt>
                <c:pt idx="1337">
                  <c:v>6.8528000000000002</c:v>
                </c:pt>
                <c:pt idx="1338">
                  <c:v>6.8579699999999999</c:v>
                </c:pt>
                <c:pt idx="1339">
                  <c:v>6.8631399999999996</c:v>
                </c:pt>
                <c:pt idx="1340">
                  <c:v>6.8682999999999996</c:v>
                </c:pt>
                <c:pt idx="1341">
                  <c:v>6.8734700000000002</c:v>
                </c:pt>
                <c:pt idx="1342">
                  <c:v>6.8786399999999999</c:v>
                </c:pt>
                <c:pt idx="1343">
                  <c:v>6.8838100000000004</c:v>
                </c:pt>
                <c:pt idx="1344">
                  <c:v>6.8889800000000001</c:v>
                </c:pt>
                <c:pt idx="1345">
                  <c:v>6.8941400000000002</c:v>
                </c:pt>
                <c:pt idx="1346">
                  <c:v>6.8993099999999998</c:v>
                </c:pt>
                <c:pt idx="1347">
                  <c:v>6.9044800000000004</c:v>
                </c:pt>
                <c:pt idx="1348">
                  <c:v>6.9096500000000001</c:v>
                </c:pt>
                <c:pt idx="1349">
                  <c:v>6.9148199999999997</c:v>
                </c:pt>
                <c:pt idx="1350">
                  <c:v>6.9199799999999998</c:v>
                </c:pt>
                <c:pt idx="1351">
                  <c:v>6.9251500000000004</c:v>
                </c:pt>
                <c:pt idx="1352">
                  <c:v>6.93032</c:v>
                </c:pt>
                <c:pt idx="1353">
                  <c:v>6.9354899999999997</c:v>
                </c:pt>
                <c:pt idx="1354">
                  <c:v>6.9406600000000003</c:v>
                </c:pt>
                <c:pt idx="1355">
                  <c:v>6.9458200000000003</c:v>
                </c:pt>
                <c:pt idx="1356">
                  <c:v>6.95099</c:v>
                </c:pt>
                <c:pt idx="1357">
                  <c:v>6.9561599999999997</c:v>
                </c:pt>
                <c:pt idx="1358">
                  <c:v>6.9613300000000002</c:v>
                </c:pt>
                <c:pt idx="1359">
                  <c:v>6.9664999999999999</c:v>
                </c:pt>
                <c:pt idx="1360">
                  <c:v>6.97166</c:v>
                </c:pt>
                <c:pt idx="1361">
                  <c:v>6.9768299999999996</c:v>
                </c:pt>
                <c:pt idx="1362">
                  <c:v>6.9820000000000002</c:v>
                </c:pt>
                <c:pt idx="1363">
                  <c:v>6.9871699999999999</c:v>
                </c:pt>
                <c:pt idx="1364">
                  <c:v>6.9923400000000004</c:v>
                </c:pt>
                <c:pt idx="1365">
                  <c:v>6.9974999999999996</c:v>
                </c:pt>
                <c:pt idx="1366">
                  <c:v>7.0026700000000002</c:v>
                </c:pt>
                <c:pt idx="1367">
                  <c:v>7.0078399999999998</c:v>
                </c:pt>
                <c:pt idx="1368">
                  <c:v>7.0130100000000004</c:v>
                </c:pt>
                <c:pt idx="1369">
                  <c:v>7.0181800000000001</c:v>
                </c:pt>
                <c:pt idx="1370">
                  <c:v>7.0233400000000001</c:v>
                </c:pt>
                <c:pt idx="1371">
                  <c:v>7.0285099999999998</c:v>
                </c:pt>
                <c:pt idx="1372">
                  <c:v>7.0336800000000004</c:v>
                </c:pt>
                <c:pt idx="1373">
                  <c:v>7.0388500000000001</c:v>
                </c:pt>
                <c:pt idx="1374">
                  <c:v>7.0440199999999997</c:v>
                </c:pt>
                <c:pt idx="1375">
                  <c:v>7.0491799999999998</c:v>
                </c:pt>
                <c:pt idx="1376">
                  <c:v>7.0543500000000003</c:v>
                </c:pt>
                <c:pt idx="1377">
                  <c:v>7.05952</c:v>
                </c:pt>
                <c:pt idx="1378">
                  <c:v>7.0646899999999997</c:v>
                </c:pt>
                <c:pt idx="1379">
                  <c:v>7.0698600000000003</c:v>
                </c:pt>
                <c:pt idx="1380">
                  <c:v>7.0750200000000003</c:v>
                </c:pt>
                <c:pt idx="1381">
                  <c:v>7.08019</c:v>
                </c:pt>
                <c:pt idx="1382">
                  <c:v>7.0853599999999997</c:v>
                </c:pt>
                <c:pt idx="1383">
                  <c:v>7.0905300000000002</c:v>
                </c:pt>
                <c:pt idx="1384">
                  <c:v>7.0956999999999999</c:v>
                </c:pt>
                <c:pt idx="1385">
                  <c:v>7.1008599999999999</c:v>
                </c:pt>
                <c:pt idx="1386">
                  <c:v>7.1060299999999996</c:v>
                </c:pt>
                <c:pt idx="1387">
                  <c:v>7.1112000000000002</c:v>
                </c:pt>
                <c:pt idx="1388">
                  <c:v>7.1163699999999999</c:v>
                </c:pt>
                <c:pt idx="1389">
                  <c:v>7.1215400000000004</c:v>
                </c:pt>
                <c:pt idx="1390">
                  <c:v>7.1266999999999996</c:v>
                </c:pt>
                <c:pt idx="1391">
                  <c:v>7.1318700000000002</c:v>
                </c:pt>
                <c:pt idx="1392">
                  <c:v>7.1370399999999998</c:v>
                </c:pt>
                <c:pt idx="1393">
                  <c:v>7.1422100000000004</c:v>
                </c:pt>
                <c:pt idx="1394">
                  <c:v>7.1473800000000001</c:v>
                </c:pt>
                <c:pt idx="1395">
                  <c:v>7.1525400000000001</c:v>
                </c:pt>
                <c:pt idx="1396">
                  <c:v>7.1577099999999998</c:v>
                </c:pt>
                <c:pt idx="1397">
                  <c:v>7.1628800000000004</c:v>
                </c:pt>
                <c:pt idx="1398">
                  <c:v>7.16805</c:v>
                </c:pt>
                <c:pt idx="1399">
                  <c:v>7.1732199999999997</c:v>
                </c:pt>
                <c:pt idx="1400">
                  <c:v>7.1783900000000003</c:v>
                </c:pt>
                <c:pt idx="1401">
                  <c:v>7.1835500000000003</c:v>
                </c:pt>
                <c:pt idx="1402">
                  <c:v>7.18872</c:v>
                </c:pt>
                <c:pt idx="1403">
                  <c:v>7.1938899999999997</c:v>
                </c:pt>
                <c:pt idx="1404">
                  <c:v>7.1990600000000002</c:v>
                </c:pt>
                <c:pt idx="1405">
                  <c:v>7.2042299999999999</c:v>
                </c:pt>
                <c:pt idx="1406">
                  <c:v>7.20939</c:v>
                </c:pt>
                <c:pt idx="1407">
                  <c:v>7.2145599999999996</c:v>
                </c:pt>
                <c:pt idx="1408">
                  <c:v>7.2197300000000002</c:v>
                </c:pt>
                <c:pt idx="1409">
                  <c:v>7.2248999999999999</c:v>
                </c:pt>
                <c:pt idx="1410">
                  <c:v>7.2300700000000004</c:v>
                </c:pt>
                <c:pt idx="1411">
                  <c:v>7.2352299999999996</c:v>
                </c:pt>
                <c:pt idx="1412">
                  <c:v>7.2404000000000002</c:v>
                </c:pt>
                <c:pt idx="1413">
                  <c:v>7.2455699999999998</c:v>
                </c:pt>
                <c:pt idx="1414">
                  <c:v>7.2507400000000004</c:v>
                </c:pt>
                <c:pt idx="1415">
                  <c:v>7.2559100000000001</c:v>
                </c:pt>
                <c:pt idx="1416">
                  <c:v>7.2610700000000001</c:v>
                </c:pt>
                <c:pt idx="1417">
                  <c:v>7.2662399999999998</c:v>
                </c:pt>
                <c:pt idx="1418">
                  <c:v>7.2714100000000004</c:v>
                </c:pt>
                <c:pt idx="1419">
                  <c:v>7.27658</c:v>
                </c:pt>
                <c:pt idx="1420">
                  <c:v>7.2817499999999997</c:v>
                </c:pt>
                <c:pt idx="1421">
                  <c:v>7.2869099999999998</c:v>
                </c:pt>
                <c:pt idx="1422">
                  <c:v>7.2920800000000003</c:v>
                </c:pt>
                <c:pt idx="1423">
                  <c:v>7.29725</c:v>
                </c:pt>
                <c:pt idx="1424">
                  <c:v>7.3024199999999997</c:v>
                </c:pt>
                <c:pt idx="1425">
                  <c:v>7.3075900000000003</c:v>
                </c:pt>
                <c:pt idx="1426">
                  <c:v>7.3127500000000003</c:v>
                </c:pt>
                <c:pt idx="1427">
                  <c:v>7.31792</c:v>
                </c:pt>
                <c:pt idx="1428">
                  <c:v>7.3230899999999997</c:v>
                </c:pt>
                <c:pt idx="1429">
                  <c:v>7.3282600000000002</c:v>
                </c:pt>
                <c:pt idx="1430">
                  <c:v>7.3334299999999999</c:v>
                </c:pt>
                <c:pt idx="1431">
                  <c:v>7.3385899999999999</c:v>
                </c:pt>
                <c:pt idx="1432">
                  <c:v>7.3437599999999996</c:v>
                </c:pt>
                <c:pt idx="1433">
                  <c:v>7.3489300000000002</c:v>
                </c:pt>
                <c:pt idx="1434">
                  <c:v>7.3540999999999999</c:v>
                </c:pt>
                <c:pt idx="1435">
                  <c:v>7.3592700000000004</c:v>
                </c:pt>
                <c:pt idx="1436">
                  <c:v>7.3644299999999996</c:v>
                </c:pt>
                <c:pt idx="1437">
                  <c:v>7.3696000000000002</c:v>
                </c:pt>
                <c:pt idx="1438">
                  <c:v>7.3747699999999998</c:v>
                </c:pt>
                <c:pt idx="1439">
                  <c:v>7.3799400000000004</c:v>
                </c:pt>
                <c:pt idx="1440">
                  <c:v>7.3851100000000001</c:v>
                </c:pt>
                <c:pt idx="1441">
                  <c:v>7.3902700000000001</c:v>
                </c:pt>
                <c:pt idx="1442">
                  <c:v>7.3954399999999998</c:v>
                </c:pt>
                <c:pt idx="1443">
                  <c:v>7.4006100000000004</c:v>
                </c:pt>
                <c:pt idx="1444">
                  <c:v>7.40578</c:v>
                </c:pt>
                <c:pt idx="1445">
                  <c:v>7.4109499999999997</c:v>
                </c:pt>
                <c:pt idx="1446">
                  <c:v>7.4161099999999998</c:v>
                </c:pt>
                <c:pt idx="1447">
                  <c:v>7.4212800000000003</c:v>
                </c:pt>
                <c:pt idx="1448">
                  <c:v>7.42645</c:v>
                </c:pt>
                <c:pt idx="1449">
                  <c:v>7.4316199999999997</c:v>
                </c:pt>
                <c:pt idx="1450">
                  <c:v>7.4367900000000002</c:v>
                </c:pt>
                <c:pt idx="1451">
                  <c:v>7.4419500000000003</c:v>
                </c:pt>
                <c:pt idx="1452">
                  <c:v>7.44712</c:v>
                </c:pt>
                <c:pt idx="1453">
                  <c:v>7.4522899999999996</c:v>
                </c:pt>
                <c:pt idx="1454">
                  <c:v>7.4574600000000002</c:v>
                </c:pt>
                <c:pt idx="1455">
                  <c:v>7.4626299999999999</c:v>
                </c:pt>
                <c:pt idx="1456">
                  <c:v>7.4677899999999999</c:v>
                </c:pt>
                <c:pt idx="1457">
                  <c:v>7.4729599999999996</c:v>
                </c:pt>
                <c:pt idx="1458">
                  <c:v>7.4781300000000002</c:v>
                </c:pt>
                <c:pt idx="1459">
                  <c:v>7.4832999999999998</c:v>
                </c:pt>
                <c:pt idx="1460">
                  <c:v>7.4884700000000004</c:v>
                </c:pt>
                <c:pt idx="1461">
                  <c:v>7.4936299999999996</c:v>
                </c:pt>
                <c:pt idx="1462">
                  <c:v>7.4988000000000001</c:v>
                </c:pt>
                <c:pt idx="1463">
                  <c:v>7.5039699999999998</c:v>
                </c:pt>
                <c:pt idx="1464">
                  <c:v>7.5091400000000004</c:v>
                </c:pt>
                <c:pt idx="1465">
                  <c:v>7.51431</c:v>
                </c:pt>
                <c:pt idx="1466">
                  <c:v>7.5194700000000001</c:v>
                </c:pt>
                <c:pt idx="1467">
                  <c:v>7.5246399999999998</c:v>
                </c:pt>
                <c:pt idx="1468">
                  <c:v>7.5298100000000003</c:v>
                </c:pt>
                <c:pt idx="1469">
                  <c:v>7.53498</c:v>
                </c:pt>
                <c:pt idx="1470">
                  <c:v>7.5401499999999997</c:v>
                </c:pt>
                <c:pt idx="1471">
                  <c:v>7.5453099999999997</c:v>
                </c:pt>
                <c:pt idx="1472">
                  <c:v>7.5504800000000003</c:v>
                </c:pt>
                <c:pt idx="1473">
                  <c:v>7.55565</c:v>
                </c:pt>
                <c:pt idx="1474">
                  <c:v>7.5608199999999997</c:v>
                </c:pt>
                <c:pt idx="1475">
                  <c:v>7.5659900000000002</c:v>
                </c:pt>
                <c:pt idx="1476">
                  <c:v>7.5711599999999999</c:v>
                </c:pt>
                <c:pt idx="1477">
                  <c:v>7.5763199999999999</c:v>
                </c:pt>
                <c:pt idx="1478">
                  <c:v>7.5814899999999996</c:v>
                </c:pt>
                <c:pt idx="1479">
                  <c:v>7.5866600000000002</c:v>
                </c:pt>
                <c:pt idx="1480">
                  <c:v>7.5918299999999999</c:v>
                </c:pt>
                <c:pt idx="1481">
                  <c:v>7.5969899999999999</c:v>
                </c:pt>
                <c:pt idx="1482">
                  <c:v>7.6021599999999996</c:v>
                </c:pt>
                <c:pt idx="1483">
                  <c:v>7.6073300000000001</c:v>
                </c:pt>
                <c:pt idx="1484">
                  <c:v>7.6124999999999998</c:v>
                </c:pt>
                <c:pt idx="1485">
                  <c:v>7.6176700000000004</c:v>
                </c:pt>
                <c:pt idx="1486">
                  <c:v>7.6228400000000001</c:v>
                </c:pt>
                <c:pt idx="1487">
                  <c:v>7.6280000000000001</c:v>
                </c:pt>
                <c:pt idx="1488">
                  <c:v>7.6331699999999998</c:v>
                </c:pt>
                <c:pt idx="1489">
                  <c:v>7.6383400000000004</c:v>
                </c:pt>
                <c:pt idx="1490">
                  <c:v>7.64351</c:v>
                </c:pt>
                <c:pt idx="1491">
                  <c:v>7.6486799999999997</c:v>
                </c:pt>
                <c:pt idx="1492">
                  <c:v>7.6538399999999998</c:v>
                </c:pt>
                <c:pt idx="1493">
                  <c:v>7.6590100000000003</c:v>
                </c:pt>
                <c:pt idx="1494">
                  <c:v>7.66418</c:v>
                </c:pt>
                <c:pt idx="1495">
                  <c:v>7.6693499999999997</c:v>
                </c:pt>
                <c:pt idx="1496">
                  <c:v>7.6745200000000002</c:v>
                </c:pt>
                <c:pt idx="1497">
                  <c:v>7.6796800000000003</c:v>
                </c:pt>
                <c:pt idx="1498">
                  <c:v>7.68485</c:v>
                </c:pt>
                <c:pt idx="1499">
                  <c:v>7.6900199999999996</c:v>
                </c:pt>
                <c:pt idx="1500">
                  <c:v>7.6951900000000002</c:v>
                </c:pt>
                <c:pt idx="1501">
                  <c:v>7.7003599999999999</c:v>
                </c:pt>
                <c:pt idx="1502">
                  <c:v>7.7055199999999999</c:v>
                </c:pt>
                <c:pt idx="1503">
                  <c:v>7.7106899999999996</c:v>
                </c:pt>
                <c:pt idx="1504">
                  <c:v>7.7158600000000002</c:v>
                </c:pt>
                <c:pt idx="1505">
                  <c:v>7.7210299999999998</c:v>
                </c:pt>
                <c:pt idx="1506">
                  <c:v>7.7262000000000004</c:v>
                </c:pt>
                <c:pt idx="1507">
                  <c:v>7.7313599999999996</c:v>
                </c:pt>
                <c:pt idx="1508">
                  <c:v>7.7365300000000001</c:v>
                </c:pt>
                <c:pt idx="1509">
                  <c:v>7.7416999999999998</c:v>
                </c:pt>
                <c:pt idx="1510">
                  <c:v>7.7468700000000004</c:v>
                </c:pt>
                <c:pt idx="1511">
                  <c:v>7.75204</c:v>
                </c:pt>
                <c:pt idx="1512">
                  <c:v>7.7572000000000001</c:v>
                </c:pt>
                <c:pt idx="1513">
                  <c:v>7.7623699999999998</c:v>
                </c:pt>
                <c:pt idx="1514">
                  <c:v>7.7675400000000003</c:v>
                </c:pt>
                <c:pt idx="1515">
                  <c:v>7.77271</c:v>
                </c:pt>
                <c:pt idx="1516">
                  <c:v>7.7778799999999997</c:v>
                </c:pt>
                <c:pt idx="1517">
                  <c:v>7.7830399999999997</c:v>
                </c:pt>
                <c:pt idx="1518">
                  <c:v>7.7882100000000003</c:v>
                </c:pt>
                <c:pt idx="1519">
                  <c:v>7.79338</c:v>
                </c:pt>
                <c:pt idx="1520">
                  <c:v>7.7985499999999996</c:v>
                </c:pt>
                <c:pt idx="1521">
                  <c:v>7.8037200000000002</c:v>
                </c:pt>
                <c:pt idx="1522">
                  <c:v>7.8088800000000003</c:v>
                </c:pt>
                <c:pt idx="1523">
                  <c:v>7.8140499999999999</c:v>
                </c:pt>
                <c:pt idx="1524">
                  <c:v>7.8192199999999996</c:v>
                </c:pt>
                <c:pt idx="1525">
                  <c:v>7.8243900000000002</c:v>
                </c:pt>
                <c:pt idx="1526">
                  <c:v>7.8295599999999999</c:v>
                </c:pt>
                <c:pt idx="1527">
                  <c:v>7.8347199999999999</c:v>
                </c:pt>
                <c:pt idx="1528">
                  <c:v>7.8398899999999996</c:v>
                </c:pt>
                <c:pt idx="1529">
                  <c:v>7.8450600000000001</c:v>
                </c:pt>
                <c:pt idx="1530">
                  <c:v>7.8502299999999998</c:v>
                </c:pt>
                <c:pt idx="1531">
                  <c:v>7.8554000000000004</c:v>
                </c:pt>
                <c:pt idx="1532">
                  <c:v>7.8605600000000004</c:v>
                </c:pt>
                <c:pt idx="1533">
                  <c:v>7.8657300000000001</c:v>
                </c:pt>
                <c:pt idx="1534">
                  <c:v>7.8708999999999998</c:v>
                </c:pt>
                <c:pt idx="1535">
                  <c:v>7.8760700000000003</c:v>
                </c:pt>
                <c:pt idx="1536">
                  <c:v>7.88124</c:v>
                </c:pt>
                <c:pt idx="1537">
                  <c:v>7.8864000000000001</c:v>
                </c:pt>
                <c:pt idx="1538">
                  <c:v>7.8915699999999998</c:v>
                </c:pt>
                <c:pt idx="1539">
                  <c:v>7.8967400000000003</c:v>
                </c:pt>
                <c:pt idx="1540">
                  <c:v>7.90191</c:v>
                </c:pt>
                <c:pt idx="1541">
                  <c:v>7.9070799999999997</c:v>
                </c:pt>
                <c:pt idx="1542">
                  <c:v>7.9122399999999997</c:v>
                </c:pt>
                <c:pt idx="1543">
                  <c:v>7.9174100000000003</c:v>
                </c:pt>
                <c:pt idx="1544">
                  <c:v>7.92258</c:v>
                </c:pt>
                <c:pt idx="1545">
                  <c:v>7.9277499999999996</c:v>
                </c:pt>
                <c:pt idx="1546">
                  <c:v>7.9329200000000002</c:v>
                </c:pt>
                <c:pt idx="1547">
                  <c:v>7.9380800000000002</c:v>
                </c:pt>
                <c:pt idx="1548">
                  <c:v>7.9432499999999999</c:v>
                </c:pt>
                <c:pt idx="1549">
                  <c:v>7.9484199999999996</c:v>
                </c:pt>
                <c:pt idx="1550">
                  <c:v>7.9535900000000002</c:v>
                </c:pt>
                <c:pt idx="1551">
                  <c:v>7.9587599999999998</c:v>
                </c:pt>
                <c:pt idx="1552">
                  <c:v>7.9639199999999999</c:v>
                </c:pt>
                <c:pt idx="1553">
                  <c:v>7.9690899999999996</c:v>
                </c:pt>
                <c:pt idx="1554">
                  <c:v>7.9742600000000001</c:v>
                </c:pt>
                <c:pt idx="1555">
                  <c:v>7.9794299999999998</c:v>
                </c:pt>
                <c:pt idx="1556">
                  <c:v>7.9846000000000004</c:v>
                </c:pt>
                <c:pt idx="1557">
                  <c:v>7.9897600000000004</c:v>
                </c:pt>
                <c:pt idx="1558">
                  <c:v>7.9949300000000001</c:v>
                </c:pt>
                <c:pt idx="1559">
                  <c:v>8.0000999999999998</c:v>
                </c:pt>
                <c:pt idx="1560">
                  <c:v>8.0052699999999994</c:v>
                </c:pt>
                <c:pt idx="1561">
                  <c:v>8.0104399999999991</c:v>
                </c:pt>
                <c:pt idx="1562">
                  <c:v>8.0155999999999992</c:v>
                </c:pt>
                <c:pt idx="1563">
                  <c:v>8.0207700000000006</c:v>
                </c:pt>
                <c:pt idx="1564">
                  <c:v>8.0259400000000003</c:v>
                </c:pt>
                <c:pt idx="1565">
                  <c:v>8.03111</c:v>
                </c:pt>
                <c:pt idx="1566">
                  <c:v>8.0362799999999996</c:v>
                </c:pt>
                <c:pt idx="1567">
                  <c:v>8.0414399999999997</c:v>
                </c:pt>
                <c:pt idx="1568">
                  <c:v>8.0466099999999994</c:v>
                </c:pt>
                <c:pt idx="1569">
                  <c:v>8.0517800000000008</c:v>
                </c:pt>
                <c:pt idx="1570">
                  <c:v>8.0569500000000005</c:v>
                </c:pt>
                <c:pt idx="1571">
                  <c:v>8.0621200000000002</c:v>
                </c:pt>
                <c:pt idx="1572">
                  <c:v>8.0672899999999998</c:v>
                </c:pt>
                <c:pt idx="1573">
                  <c:v>8.0724499999999999</c:v>
                </c:pt>
                <c:pt idx="1574">
                  <c:v>8.0776199999999996</c:v>
                </c:pt>
                <c:pt idx="1575">
                  <c:v>8.0827899999999993</c:v>
                </c:pt>
                <c:pt idx="1576">
                  <c:v>8.0879600000000007</c:v>
                </c:pt>
                <c:pt idx="1577">
                  <c:v>8.0931300000000004</c:v>
                </c:pt>
                <c:pt idx="1578">
                  <c:v>8.0982900000000004</c:v>
                </c:pt>
                <c:pt idx="1579">
                  <c:v>8.1034600000000001</c:v>
                </c:pt>
                <c:pt idx="1580">
                  <c:v>8.1086299999999998</c:v>
                </c:pt>
                <c:pt idx="1581">
                  <c:v>8.1137999999999995</c:v>
                </c:pt>
                <c:pt idx="1582">
                  <c:v>8.1189699999999991</c:v>
                </c:pt>
                <c:pt idx="1583">
                  <c:v>8.1241299999999992</c:v>
                </c:pt>
                <c:pt idx="1584">
                  <c:v>8.1293000000000006</c:v>
                </c:pt>
                <c:pt idx="1585">
                  <c:v>8.1344700000000003</c:v>
                </c:pt>
                <c:pt idx="1586">
                  <c:v>8.13964</c:v>
                </c:pt>
                <c:pt idx="1587">
                  <c:v>8.1448099999999997</c:v>
                </c:pt>
                <c:pt idx="1588">
                  <c:v>8.1499699999999997</c:v>
                </c:pt>
                <c:pt idx="1589">
                  <c:v>8.1551399999999994</c:v>
                </c:pt>
                <c:pt idx="1590">
                  <c:v>8.1603100000000008</c:v>
                </c:pt>
                <c:pt idx="1591">
                  <c:v>8.1654800000000005</c:v>
                </c:pt>
                <c:pt idx="1592">
                  <c:v>8.1706500000000002</c:v>
                </c:pt>
                <c:pt idx="1593">
                  <c:v>8.1758100000000002</c:v>
                </c:pt>
                <c:pt idx="1594">
                  <c:v>8.1809799999999999</c:v>
                </c:pt>
                <c:pt idx="1595">
                  <c:v>8.1861499999999996</c:v>
                </c:pt>
                <c:pt idx="1596">
                  <c:v>8.1913199999999993</c:v>
                </c:pt>
                <c:pt idx="1597">
                  <c:v>8.1964900000000007</c:v>
                </c:pt>
                <c:pt idx="1598">
                  <c:v>8.2016500000000008</c:v>
                </c:pt>
                <c:pt idx="1599">
                  <c:v>8.2068200000000004</c:v>
                </c:pt>
                <c:pt idx="1600">
                  <c:v>8.2119900000000001</c:v>
                </c:pt>
                <c:pt idx="1601">
                  <c:v>8.2171599999999998</c:v>
                </c:pt>
                <c:pt idx="1602">
                  <c:v>8.2223299999999995</c:v>
                </c:pt>
                <c:pt idx="1603">
                  <c:v>8.2274899999999995</c:v>
                </c:pt>
                <c:pt idx="1604">
                  <c:v>8.2326599999999992</c:v>
                </c:pt>
                <c:pt idx="1605">
                  <c:v>8.2378300000000007</c:v>
                </c:pt>
                <c:pt idx="1606">
                  <c:v>8.2430000000000003</c:v>
                </c:pt>
                <c:pt idx="1607">
                  <c:v>8.24817</c:v>
                </c:pt>
                <c:pt idx="1608">
                  <c:v>8.2533300000000001</c:v>
                </c:pt>
                <c:pt idx="1609">
                  <c:v>8.2584999999999997</c:v>
                </c:pt>
                <c:pt idx="1610">
                  <c:v>8.2636699999999994</c:v>
                </c:pt>
                <c:pt idx="1611">
                  <c:v>8.2688400000000009</c:v>
                </c:pt>
                <c:pt idx="1612">
                  <c:v>8.2740100000000005</c:v>
                </c:pt>
                <c:pt idx="1613">
                  <c:v>8.2791700000000006</c:v>
                </c:pt>
                <c:pt idx="1614">
                  <c:v>8.2843400000000003</c:v>
                </c:pt>
                <c:pt idx="1615">
                  <c:v>8.2895099999999999</c:v>
                </c:pt>
                <c:pt idx="1616">
                  <c:v>8.2946799999999996</c:v>
                </c:pt>
                <c:pt idx="1617">
                  <c:v>8.2998499999999993</c:v>
                </c:pt>
                <c:pt idx="1618">
                  <c:v>8.3050099999999993</c:v>
                </c:pt>
                <c:pt idx="1619">
                  <c:v>8.3101800000000008</c:v>
                </c:pt>
                <c:pt idx="1620">
                  <c:v>8.3153500000000005</c:v>
                </c:pt>
                <c:pt idx="1621">
                  <c:v>8.3205200000000001</c:v>
                </c:pt>
                <c:pt idx="1622">
                  <c:v>8.3256899999999998</c:v>
                </c:pt>
                <c:pt idx="1623">
                  <c:v>8.3308499999999999</c:v>
                </c:pt>
                <c:pt idx="1624">
                  <c:v>8.3360199999999995</c:v>
                </c:pt>
                <c:pt idx="1625">
                  <c:v>8.3411899999999992</c:v>
                </c:pt>
                <c:pt idx="1626">
                  <c:v>8.3463600000000007</c:v>
                </c:pt>
                <c:pt idx="1627">
                  <c:v>8.3515300000000003</c:v>
                </c:pt>
                <c:pt idx="1628">
                  <c:v>8.3566900000000004</c:v>
                </c:pt>
                <c:pt idx="1629">
                  <c:v>8.3618600000000001</c:v>
                </c:pt>
                <c:pt idx="1630">
                  <c:v>8.3670299999999997</c:v>
                </c:pt>
                <c:pt idx="1631">
                  <c:v>8.3721999999999994</c:v>
                </c:pt>
                <c:pt idx="1632">
                  <c:v>8.3773700000000009</c:v>
                </c:pt>
                <c:pt idx="1633">
                  <c:v>8.3825299999999991</c:v>
                </c:pt>
                <c:pt idx="1634">
                  <c:v>8.3877000000000006</c:v>
                </c:pt>
                <c:pt idx="1635">
                  <c:v>8.3928700000000003</c:v>
                </c:pt>
                <c:pt idx="1636">
                  <c:v>8.3980399999999999</c:v>
                </c:pt>
                <c:pt idx="1637">
                  <c:v>8.4032099999999996</c:v>
                </c:pt>
                <c:pt idx="1638">
                  <c:v>8.4083699999999997</c:v>
                </c:pt>
                <c:pt idx="1639">
                  <c:v>8.4135399999999994</c:v>
                </c:pt>
                <c:pt idx="1640">
                  <c:v>8.4187100000000008</c:v>
                </c:pt>
                <c:pt idx="1641">
                  <c:v>8.4238800000000005</c:v>
                </c:pt>
                <c:pt idx="1642">
                  <c:v>8.4290500000000002</c:v>
                </c:pt>
                <c:pt idx="1643">
                  <c:v>8.4342100000000002</c:v>
                </c:pt>
                <c:pt idx="1644">
                  <c:v>8.4393799999999999</c:v>
                </c:pt>
                <c:pt idx="1645">
                  <c:v>8.4445499999999996</c:v>
                </c:pt>
                <c:pt idx="1646">
                  <c:v>8.4497199999999992</c:v>
                </c:pt>
                <c:pt idx="1647">
                  <c:v>8.4548900000000007</c:v>
                </c:pt>
                <c:pt idx="1648">
                  <c:v>8.4600600000000004</c:v>
                </c:pt>
                <c:pt idx="1649">
                  <c:v>8.4652200000000004</c:v>
                </c:pt>
                <c:pt idx="1650">
                  <c:v>8.4703900000000001</c:v>
                </c:pt>
                <c:pt idx="1651">
                  <c:v>8.4755599999999998</c:v>
                </c:pt>
                <c:pt idx="1652">
                  <c:v>8.4807299999999994</c:v>
                </c:pt>
                <c:pt idx="1653">
                  <c:v>8.4859000000000009</c:v>
                </c:pt>
                <c:pt idx="1654">
                  <c:v>8.4910599999999992</c:v>
                </c:pt>
                <c:pt idx="1655">
                  <c:v>8.4962300000000006</c:v>
                </c:pt>
                <c:pt idx="1656">
                  <c:v>8.5014000000000003</c:v>
                </c:pt>
                <c:pt idx="1657">
                  <c:v>8.50657</c:v>
                </c:pt>
                <c:pt idx="1658">
                  <c:v>8.51173</c:v>
                </c:pt>
                <c:pt idx="1659">
                  <c:v>8.5168999999999997</c:v>
                </c:pt>
                <c:pt idx="1660">
                  <c:v>8.5220699999999994</c:v>
                </c:pt>
                <c:pt idx="1661">
                  <c:v>8.5272400000000008</c:v>
                </c:pt>
                <c:pt idx="1662">
                  <c:v>8.5324100000000005</c:v>
                </c:pt>
                <c:pt idx="1663">
                  <c:v>8.5375800000000002</c:v>
                </c:pt>
                <c:pt idx="1664">
                  <c:v>8.5427400000000002</c:v>
                </c:pt>
                <c:pt idx="1665">
                  <c:v>8.5479099999999999</c:v>
                </c:pt>
                <c:pt idx="1666">
                  <c:v>8.5530799999999996</c:v>
                </c:pt>
                <c:pt idx="1667">
                  <c:v>8.5582499999999992</c:v>
                </c:pt>
                <c:pt idx="1668">
                  <c:v>8.5634200000000007</c:v>
                </c:pt>
                <c:pt idx="1669">
                  <c:v>8.5685800000000008</c:v>
                </c:pt>
                <c:pt idx="1670">
                  <c:v>8.5737500000000004</c:v>
                </c:pt>
                <c:pt idx="1671">
                  <c:v>8.5789200000000001</c:v>
                </c:pt>
                <c:pt idx="1672">
                  <c:v>8.5840899999999998</c:v>
                </c:pt>
                <c:pt idx="1673">
                  <c:v>8.5892599999999995</c:v>
                </c:pt>
                <c:pt idx="1674">
                  <c:v>8.5944199999999995</c:v>
                </c:pt>
                <c:pt idx="1675">
                  <c:v>8.5995899999999992</c:v>
                </c:pt>
                <c:pt idx="1676">
                  <c:v>8.6047600000000006</c:v>
                </c:pt>
                <c:pt idx="1677">
                  <c:v>8.6099300000000003</c:v>
                </c:pt>
                <c:pt idx="1678">
                  <c:v>8.6151</c:v>
                </c:pt>
                <c:pt idx="1679">
                  <c:v>8.62026</c:v>
                </c:pt>
                <c:pt idx="1680">
                  <c:v>8.6254299999999997</c:v>
                </c:pt>
                <c:pt idx="1681">
                  <c:v>8.6305999999999994</c:v>
                </c:pt>
                <c:pt idx="1682">
                  <c:v>8.6357700000000008</c:v>
                </c:pt>
                <c:pt idx="1683">
                  <c:v>8.6409400000000005</c:v>
                </c:pt>
                <c:pt idx="1684">
                  <c:v>8.6461000000000006</c:v>
                </c:pt>
                <c:pt idx="1685">
                  <c:v>8.6512700000000002</c:v>
                </c:pt>
                <c:pt idx="1686">
                  <c:v>8.6564399999999999</c:v>
                </c:pt>
                <c:pt idx="1687">
                  <c:v>8.6616099999999996</c:v>
                </c:pt>
                <c:pt idx="1688">
                  <c:v>8.6667799999999993</c:v>
                </c:pt>
                <c:pt idx="1689">
                  <c:v>8.6719399999999993</c:v>
                </c:pt>
                <c:pt idx="1690">
                  <c:v>8.6771100000000008</c:v>
                </c:pt>
                <c:pt idx="1691">
                  <c:v>8.6822800000000004</c:v>
                </c:pt>
                <c:pt idx="1692">
                  <c:v>8.6874500000000001</c:v>
                </c:pt>
                <c:pt idx="1693">
                  <c:v>8.6926199999999998</c:v>
                </c:pt>
                <c:pt idx="1694">
                  <c:v>8.6977799999999998</c:v>
                </c:pt>
                <c:pt idx="1695">
                  <c:v>8.7029499999999995</c:v>
                </c:pt>
                <c:pt idx="1696">
                  <c:v>8.7081199999999992</c:v>
                </c:pt>
                <c:pt idx="1697">
                  <c:v>8.7132900000000006</c:v>
                </c:pt>
                <c:pt idx="1698">
                  <c:v>8.7184600000000003</c:v>
                </c:pt>
                <c:pt idx="1699">
                  <c:v>8.7236200000000004</c:v>
                </c:pt>
                <c:pt idx="1700">
                  <c:v>8.72879</c:v>
                </c:pt>
                <c:pt idx="1701">
                  <c:v>8.7339599999999997</c:v>
                </c:pt>
                <c:pt idx="1702">
                  <c:v>8.7391299999999994</c:v>
                </c:pt>
                <c:pt idx="1703">
                  <c:v>8.7443000000000008</c:v>
                </c:pt>
                <c:pt idx="1704">
                  <c:v>8.7494599999999991</c:v>
                </c:pt>
                <c:pt idx="1705">
                  <c:v>8.7546300000000006</c:v>
                </c:pt>
                <c:pt idx="1706">
                  <c:v>8.7598000000000003</c:v>
                </c:pt>
                <c:pt idx="1707">
                  <c:v>8.7649699999999999</c:v>
                </c:pt>
                <c:pt idx="1708">
                  <c:v>8.7701399999999996</c:v>
                </c:pt>
                <c:pt idx="1709">
                  <c:v>8.7752999999999997</c:v>
                </c:pt>
                <c:pt idx="1710">
                  <c:v>8.7804699999999993</c:v>
                </c:pt>
                <c:pt idx="1711">
                  <c:v>8.7856400000000008</c:v>
                </c:pt>
                <c:pt idx="1712">
                  <c:v>8.7908100000000005</c:v>
                </c:pt>
                <c:pt idx="1713">
                  <c:v>8.7959800000000001</c:v>
                </c:pt>
                <c:pt idx="1714">
                  <c:v>8.8011400000000002</c:v>
                </c:pt>
                <c:pt idx="1715">
                  <c:v>8.8063099999999999</c:v>
                </c:pt>
                <c:pt idx="1716">
                  <c:v>8.8114799999999995</c:v>
                </c:pt>
                <c:pt idx="1717">
                  <c:v>8.8166499999999992</c:v>
                </c:pt>
                <c:pt idx="1718">
                  <c:v>8.8218200000000007</c:v>
                </c:pt>
                <c:pt idx="1719">
                  <c:v>8.8269800000000007</c:v>
                </c:pt>
                <c:pt idx="1720">
                  <c:v>8.8321500000000004</c:v>
                </c:pt>
                <c:pt idx="1721">
                  <c:v>8.8373200000000001</c:v>
                </c:pt>
                <c:pt idx="1722">
                  <c:v>8.8424899999999997</c:v>
                </c:pt>
                <c:pt idx="1723">
                  <c:v>8.8476599999999994</c:v>
                </c:pt>
                <c:pt idx="1724">
                  <c:v>8.8528300000000009</c:v>
                </c:pt>
                <c:pt idx="1725">
                  <c:v>8.8579899999999991</c:v>
                </c:pt>
                <c:pt idx="1726">
                  <c:v>8.8631600000000006</c:v>
                </c:pt>
                <c:pt idx="1727">
                  <c:v>8.8683300000000003</c:v>
                </c:pt>
                <c:pt idx="1728">
                  <c:v>8.8734999999999999</c:v>
                </c:pt>
                <c:pt idx="1729">
                  <c:v>8.87866</c:v>
                </c:pt>
                <c:pt idx="1730">
                  <c:v>8.8838299999999997</c:v>
                </c:pt>
                <c:pt idx="1731">
                  <c:v>8.8889999999999993</c:v>
                </c:pt>
                <c:pt idx="1732">
                  <c:v>8.8941700000000008</c:v>
                </c:pt>
                <c:pt idx="1733">
                  <c:v>8.8993400000000005</c:v>
                </c:pt>
                <c:pt idx="1734">
                  <c:v>8.9045000000000005</c:v>
                </c:pt>
                <c:pt idx="1735">
                  <c:v>8.9096700000000002</c:v>
                </c:pt>
                <c:pt idx="1736">
                  <c:v>8.9148399999999999</c:v>
                </c:pt>
                <c:pt idx="1737">
                  <c:v>8.9200099999999996</c:v>
                </c:pt>
                <c:pt idx="1738">
                  <c:v>8.9251799999999992</c:v>
                </c:pt>
                <c:pt idx="1739">
                  <c:v>8.9303500000000007</c:v>
                </c:pt>
                <c:pt idx="1740">
                  <c:v>8.9355100000000007</c:v>
                </c:pt>
                <c:pt idx="1741">
                  <c:v>8.9406800000000004</c:v>
                </c:pt>
                <c:pt idx="1742">
                  <c:v>8.9458500000000001</c:v>
                </c:pt>
                <c:pt idx="1743">
                  <c:v>8.9510199999999998</c:v>
                </c:pt>
                <c:pt idx="1744">
                  <c:v>8.9561899999999994</c:v>
                </c:pt>
                <c:pt idx="1745">
                  <c:v>8.9613499999999995</c:v>
                </c:pt>
                <c:pt idx="1746">
                  <c:v>8.9665199999999992</c:v>
                </c:pt>
                <c:pt idx="1747">
                  <c:v>8.9716900000000006</c:v>
                </c:pt>
                <c:pt idx="1748">
                  <c:v>8.9768600000000003</c:v>
                </c:pt>
                <c:pt idx="1749">
                  <c:v>8.98203</c:v>
                </c:pt>
                <c:pt idx="1750">
                  <c:v>8.98719</c:v>
                </c:pt>
                <c:pt idx="1751">
                  <c:v>8.9923599999999997</c:v>
                </c:pt>
                <c:pt idx="1752">
                  <c:v>8.9975299999999994</c:v>
                </c:pt>
                <c:pt idx="1753">
                  <c:v>9.0027000000000008</c:v>
                </c:pt>
                <c:pt idx="1754">
                  <c:v>9.0078700000000005</c:v>
                </c:pt>
                <c:pt idx="1755">
                  <c:v>9.0130300000000005</c:v>
                </c:pt>
                <c:pt idx="1756">
                  <c:v>9.0182000000000002</c:v>
                </c:pt>
                <c:pt idx="1757">
                  <c:v>9.0233699999999999</c:v>
                </c:pt>
                <c:pt idx="1758">
                  <c:v>9.0285399999999996</c:v>
                </c:pt>
                <c:pt idx="1759">
                  <c:v>9.0337099999999992</c:v>
                </c:pt>
                <c:pt idx="1760">
                  <c:v>9.0388699999999993</c:v>
                </c:pt>
                <c:pt idx="1761">
                  <c:v>9.0440400000000007</c:v>
                </c:pt>
                <c:pt idx="1762">
                  <c:v>9.0492100000000004</c:v>
                </c:pt>
                <c:pt idx="1763">
                  <c:v>9.0543800000000001</c:v>
                </c:pt>
                <c:pt idx="1764">
                  <c:v>9.0595499999999998</c:v>
                </c:pt>
                <c:pt idx="1765">
                  <c:v>9.0647099999999998</c:v>
                </c:pt>
                <c:pt idx="1766">
                  <c:v>9.0698799999999995</c:v>
                </c:pt>
                <c:pt idx="1767">
                  <c:v>9.0750499999999992</c:v>
                </c:pt>
                <c:pt idx="1768">
                  <c:v>9.0802200000000006</c:v>
                </c:pt>
                <c:pt idx="1769">
                  <c:v>9.0853900000000003</c:v>
                </c:pt>
                <c:pt idx="1770">
                  <c:v>9.0905500000000004</c:v>
                </c:pt>
                <c:pt idx="1771">
                  <c:v>9.09572</c:v>
                </c:pt>
                <c:pt idx="1772">
                  <c:v>9.1008899999999997</c:v>
                </c:pt>
                <c:pt idx="1773">
                  <c:v>9.1060599999999994</c:v>
                </c:pt>
                <c:pt idx="1774">
                  <c:v>9.1112300000000008</c:v>
                </c:pt>
                <c:pt idx="1775">
                  <c:v>9.1163900000000009</c:v>
                </c:pt>
                <c:pt idx="1776">
                  <c:v>9.1215600000000006</c:v>
                </c:pt>
                <c:pt idx="1777">
                  <c:v>9.1267300000000002</c:v>
                </c:pt>
                <c:pt idx="1778">
                  <c:v>9.1318999999999999</c:v>
                </c:pt>
                <c:pt idx="1779">
                  <c:v>9.1370699999999996</c:v>
                </c:pt>
                <c:pt idx="1780">
                  <c:v>9.1422299999999996</c:v>
                </c:pt>
                <c:pt idx="1781">
                  <c:v>9.1473999999999993</c:v>
                </c:pt>
                <c:pt idx="1782">
                  <c:v>9.1525700000000008</c:v>
                </c:pt>
                <c:pt idx="1783">
                  <c:v>9.1577400000000004</c:v>
                </c:pt>
                <c:pt idx="1784">
                  <c:v>9.1629100000000001</c:v>
                </c:pt>
                <c:pt idx="1785">
                  <c:v>9.1680700000000002</c:v>
                </c:pt>
                <c:pt idx="1786">
                  <c:v>9.1732399999999998</c:v>
                </c:pt>
                <c:pt idx="1787">
                  <c:v>9.1784099999999995</c:v>
                </c:pt>
                <c:pt idx="1788">
                  <c:v>9.1835799999999992</c:v>
                </c:pt>
                <c:pt idx="1789">
                  <c:v>9.1887500000000006</c:v>
                </c:pt>
                <c:pt idx="1790">
                  <c:v>9.1939100000000007</c:v>
                </c:pt>
                <c:pt idx="1791">
                  <c:v>9.1990800000000004</c:v>
                </c:pt>
                <c:pt idx="1792">
                  <c:v>9.20425</c:v>
                </c:pt>
                <c:pt idx="1793">
                  <c:v>9.2094199999999997</c:v>
                </c:pt>
                <c:pt idx="1794">
                  <c:v>9.2145899999999994</c:v>
                </c:pt>
                <c:pt idx="1795">
                  <c:v>9.2197499999999994</c:v>
                </c:pt>
                <c:pt idx="1796">
                  <c:v>9.2249199999999991</c:v>
                </c:pt>
                <c:pt idx="1797">
                  <c:v>9.2300900000000006</c:v>
                </c:pt>
                <c:pt idx="1798">
                  <c:v>9.2352600000000002</c:v>
                </c:pt>
                <c:pt idx="1799">
                  <c:v>9.2404299999999999</c:v>
                </c:pt>
                <c:pt idx="1800">
                  <c:v>9.24559</c:v>
                </c:pt>
                <c:pt idx="1801">
                  <c:v>9.2507599999999996</c:v>
                </c:pt>
                <c:pt idx="1802">
                  <c:v>9.2559299999999993</c:v>
                </c:pt>
                <c:pt idx="1803">
                  <c:v>9.2611000000000008</c:v>
                </c:pt>
                <c:pt idx="1804">
                  <c:v>9.2662700000000005</c:v>
                </c:pt>
                <c:pt idx="1805">
                  <c:v>9.2714300000000005</c:v>
                </c:pt>
                <c:pt idx="1806">
                  <c:v>9.2766000000000002</c:v>
                </c:pt>
                <c:pt idx="1807">
                  <c:v>9.2817699999999999</c:v>
                </c:pt>
                <c:pt idx="1808">
                  <c:v>9.2869399999999995</c:v>
                </c:pt>
                <c:pt idx="1809">
                  <c:v>9.2921099999999992</c:v>
                </c:pt>
                <c:pt idx="1810">
                  <c:v>9.2972699999999993</c:v>
                </c:pt>
                <c:pt idx="1811">
                  <c:v>9.3024400000000007</c:v>
                </c:pt>
                <c:pt idx="1812">
                  <c:v>9.3076100000000004</c:v>
                </c:pt>
                <c:pt idx="1813">
                  <c:v>9.3127800000000001</c:v>
                </c:pt>
                <c:pt idx="1814">
                  <c:v>9.3179499999999997</c:v>
                </c:pt>
                <c:pt idx="1815">
                  <c:v>9.3231199999999994</c:v>
                </c:pt>
                <c:pt idx="1816">
                  <c:v>9.3282799999999995</c:v>
                </c:pt>
                <c:pt idx="1817">
                  <c:v>9.3334499999999991</c:v>
                </c:pt>
                <c:pt idx="1818">
                  <c:v>9.3386200000000006</c:v>
                </c:pt>
                <c:pt idx="1819">
                  <c:v>9.3437900000000003</c:v>
                </c:pt>
                <c:pt idx="1820">
                  <c:v>9.3489599999999999</c:v>
                </c:pt>
                <c:pt idx="1821">
                  <c:v>9.35412</c:v>
                </c:pt>
                <c:pt idx="1822">
                  <c:v>9.3592899999999997</c:v>
                </c:pt>
                <c:pt idx="1823">
                  <c:v>9.3644599999999993</c:v>
                </c:pt>
                <c:pt idx="1824">
                  <c:v>9.3696300000000008</c:v>
                </c:pt>
                <c:pt idx="1825">
                  <c:v>9.3747900000000008</c:v>
                </c:pt>
                <c:pt idx="1826">
                  <c:v>9.3799600000000005</c:v>
                </c:pt>
                <c:pt idx="1827">
                  <c:v>9.3851300000000002</c:v>
                </c:pt>
                <c:pt idx="1828">
                  <c:v>9.3902999999999999</c:v>
                </c:pt>
                <c:pt idx="1829">
                  <c:v>9.3954699999999995</c:v>
                </c:pt>
                <c:pt idx="1830">
                  <c:v>9.4006399999999992</c:v>
                </c:pt>
                <c:pt idx="1831">
                  <c:v>9.4057999999999993</c:v>
                </c:pt>
                <c:pt idx="1832">
                  <c:v>9.4109700000000007</c:v>
                </c:pt>
                <c:pt idx="1833">
                  <c:v>9.4161400000000004</c:v>
                </c:pt>
                <c:pt idx="1834">
                  <c:v>9.4213100000000001</c:v>
                </c:pt>
                <c:pt idx="1835">
                  <c:v>9.4264799999999997</c:v>
                </c:pt>
                <c:pt idx="1836">
                  <c:v>9.4316399999999998</c:v>
                </c:pt>
                <c:pt idx="1837">
                  <c:v>9.4368099999999995</c:v>
                </c:pt>
                <c:pt idx="1838">
                  <c:v>9.4419799999999992</c:v>
                </c:pt>
                <c:pt idx="1839">
                  <c:v>9.4471500000000006</c:v>
                </c:pt>
                <c:pt idx="1840">
                  <c:v>9.4523200000000003</c:v>
                </c:pt>
                <c:pt idx="1841">
                  <c:v>9.4574800000000003</c:v>
                </c:pt>
                <c:pt idx="1842">
                  <c:v>9.46265</c:v>
                </c:pt>
                <c:pt idx="1843">
                  <c:v>9.4678199999999997</c:v>
                </c:pt>
                <c:pt idx="1844">
                  <c:v>9.4729899999999994</c:v>
                </c:pt>
                <c:pt idx="1845">
                  <c:v>9.4781600000000008</c:v>
                </c:pt>
                <c:pt idx="1846">
                  <c:v>9.4833200000000009</c:v>
                </c:pt>
                <c:pt idx="1847">
                  <c:v>9.4884900000000005</c:v>
                </c:pt>
                <c:pt idx="1848">
                  <c:v>9.4936600000000002</c:v>
                </c:pt>
                <c:pt idx="1849">
                  <c:v>9.4988299999999999</c:v>
                </c:pt>
                <c:pt idx="1850">
                  <c:v>9.5039999999999996</c:v>
                </c:pt>
                <c:pt idx="1851">
                  <c:v>9.5091599999999996</c:v>
                </c:pt>
                <c:pt idx="1852">
                  <c:v>9.5143299999999993</c:v>
                </c:pt>
                <c:pt idx="1853">
                  <c:v>9.5195000000000007</c:v>
                </c:pt>
                <c:pt idx="1854">
                  <c:v>9.5246700000000004</c:v>
                </c:pt>
                <c:pt idx="1855">
                  <c:v>9.5298400000000001</c:v>
                </c:pt>
                <c:pt idx="1856">
                  <c:v>9.5350000000000001</c:v>
                </c:pt>
                <c:pt idx="1857">
                  <c:v>9.5401699999999998</c:v>
                </c:pt>
                <c:pt idx="1858">
                  <c:v>9.5453399999999995</c:v>
                </c:pt>
                <c:pt idx="1859">
                  <c:v>9.5505099999999992</c:v>
                </c:pt>
                <c:pt idx="1860">
                  <c:v>9.5556800000000006</c:v>
                </c:pt>
                <c:pt idx="1861">
                  <c:v>9.5608400000000007</c:v>
                </c:pt>
                <c:pt idx="1862">
                  <c:v>9.5660100000000003</c:v>
                </c:pt>
                <c:pt idx="1863">
                  <c:v>9.57118</c:v>
                </c:pt>
                <c:pt idx="1864">
                  <c:v>9.5763499999999997</c:v>
                </c:pt>
                <c:pt idx="1865">
                  <c:v>9.5815199999999994</c:v>
                </c:pt>
                <c:pt idx="1866">
                  <c:v>9.5866799999999994</c:v>
                </c:pt>
                <c:pt idx="1867">
                  <c:v>9.5918500000000009</c:v>
                </c:pt>
                <c:pt idx="1868">
                  <c:v>9.5970200000000006</c:v>
                </c:pt>
                <c:pt idx="1869">
                  <c:v>9.6021900000000002</c:v>
                </c:pt>
                <c:pt idx="1870">
                  <c:v>9.6073599999999999</c:v>
                </c:pt>
                <c:pt idx="1871">
                  <c:v>9.61252</c:v>
                </c:pt>
                <c:pt idx="1872">
                  <c:v>9.6176899999999996</c:v>
                </c:pt>
                <c:pt idx="1873">
                  <c:v>9.6228599999999993</c:v>
                </c:pt>
                <c:pt idx="1874">
                  <c:v>9.6280300000000008</c:v>
                </c:pt>
                <c:pt idx="1875">
                  <c:v>9.6332000000000004</c:v>
                </c:pt>
                <c:pt idx="1876">
                  <c:v>9.6383600000000005</c:v>
                </c:pt>
                <c:pt idx="1877">
                  <c:v>9.6435300000000002</c:v>
                </c:pt>
                <c:pt idx="1878">
                  <c:v>9.6486999999999998</c:v>
                </c:pt>
                <c:pt idx="1879">
                  <c:v>9.6538699999999995</c:v>
                </c:pt>
                <c:pt idx="1880">
                  <c:v>9.6590399999999992</c:v>
                </c:pt>
                <c:pt idx="1881">
                  <c:v>9.6641999999999992</c:v>
                </c:pt>
                <c:pt idx="1882">
                  <c:v>9.6693700000000007</c:v>
                </c:pt>
                <c:pt idx="1883">
                  <c:v>9.6745400000000004</c:v>
                </c:pt>
                <c:pt idx="1884">
                  <c:v>9.67971</c:v>
                </c:pt>
                <c:pt idx="1885">
                  <c:v>9.6848799999999997</c:v>
                </c:pt>
                <c:pt idx="1886">
                  <c:v>9.6900399999999998</c:v>
                </c:pt>
                <c:pt idx="1887">
                  <c:v>9.6952099999999994</c:v>
                </c:pt>
                <c:pt idx="1888">
                  <c:v>9.7003799999999991</c:v>
                </c:pt>
                <c:pt idx="1889">
                  <c:v>9.7055500000000006</c:v>
                </c:pt>
                <c:pt idx="1890">
                  <c:v>9.7107200000000002</c:v>
                </c:pt>
                <c:pt idx="1891">
                  <c:v>9.7158899999999999</c:v>
                </c:pt>
                <c:pt idx="1892">
                  <c:v>9.72105</c:v>
                </c:pt>
                <c:pt idx="1893">
                  <c:v>9.7262199999999996</c:v>
                </c:pt>
                <c:pt idx="1894">
                  <c:v>9.7313899999999993</c:v>
                </c:pt>
                <c:pt idx="1895">
                  <c:v>9.7365600000000008</c:v>
                </c:pt>
                <c:pt idx="1896">
                  <c:v>9.7417200000000008</c:v>
                </c:pt>
                <c:pt idx="1897">
                  <c:v>9.7468900000000005</c:v>
                </c:pt>
                <c:pt idx="1898">
                  <c:v>9.7520600000000002</c:v>
                </c:pt>
                <c:pt idx="1899">
                  <c:v>9.7572299999999998</c:v>
                </c:pt>
                <c:pt idx="1900">
                  <c:v>9.7623999999999995</c:v>
                </c:pt>
                <c:pt idx="1901">
                  <c:v>9.7675599999999996</c:v>
                </c:pt>
                <c:pt idx="1902">
                  <c:v>9.7727299999999993</c:v>
                </c:pt>
                <c:pt idx="1903">
                  <c:v>9.7779000000000007</c:v>
                </c:pt>
                <c:pt idx="1904">
                  <c:v>9.7830700000000004</c:v>
                </c:pt>
                <c:pt idx="1905">
                  <c:v>9.7882400000000001</c:v>
                </c:pt>
                <c:pt idx="1906">
                  <c:v>9.7934099999999997</c:v>
                </c:pt>
                <c:pt idx="1907">
                  <c:v>9.7985699999999998</c:v>
                </c:pt>
                <c:pt idx="1908">
                  <c:v>9.8037399999999995</c:v>
                </c:pt>
                <c:pt idx="1909">
                  <c:v>9.8089099999999991</c:v>
                </c:pt>
                <c:pt idx="1910">
                  <c:v>9.8140800000000006</c:v>
                </c:pt>
                <c:pt idx="1911">
                  <c:v>9.8192500000000003</c:v>
                </c:pt>
                <c:pt idx="1912">
                  <c:v>9.8244100000000003</c:v>
                </c:pt>
                <c:pt idx="1913">
                  <c:v>9.82958</c:v>
                </c:pt>
                <c:pt idx="1914">
                  <c:v>9.8347499999999997</c:v>
                </c:pt>
                <c:pt idx="1915">
                  <c:v>9.8399199999999993</c:v>
                </c:pt>
                <c:pt idx="1916">
                  <c:v>9.8450900000000008</c:v>
                </c:pt>
                <c:pt idx="1917">
                  <c:v>9.8502500000000008</c:v>
                </c:pt>
                <c:pt idx="1918">
                  <c:v>9.8554200000000005</c:v>
                </c:pt>
                <c:pt idx="1919">
                  <c:v>9.8605900000000002</c:v>
                </c:pt>
                <c:pt idx="1920">
                  <c:v>9.8657599999999999</c:v>
                </c:pt>
                <c:pt idx="1921">
                  <c:v>9.8709299999999995</c:v>
                </c:pt>
                <c:pt idx="1922">
                  <c:v>9.8760899999999996</c:v>
                </c:pt>
                <c:pt idx="1923">
                  <c:v>9.8812599999999993</c:v>
                </c:pt>
                <c:pt idx="1924">
                  <c:v>9.8864300000000007</c:v>
                </c:pt>
                <c:pt idx="1925">
                  <c:v>9.8916000000000004</c:v>
                </c:pt>
                <c:pt idx="1926">
                  <c:v>9.8967700000000001</c:v>
                </c:pt>
                <c:pt idx="1927">
                  <c:v>9.9019300000000001</c:v>
                </c:pt>
                <c:pt idx="1928">
                  <c:v>9.9070999999999998</c:v>
                </c:pt>
                <c:pt idx="1929">
                  <c:v>9.9122699999999995</c:v>
                </c:pt>
                <c:pt idx="1930">
                  <c:v>9.9174399999999991</c:v>
                </c:pt>
                <c:pt idx="1931">
                  <c:v>9.9226100000000006</c:v>
                </c:pt>
                <c:pt idx="1932">
                  <c:v>9.9277700000000006</c:v>
                </c:pt>
                <c:pt idx="1933">
                  <c:v>9.9329400000000003</c:v>
                </c:pt>
                <c:pt idx="1934">
                  <c:v>9.93811</c:v>
                </c:pt>
                <c:pt idx="1935">
                  <c:v>9.9432799999999997</c:v>
                </c:pt>
                <c:pt idx="1936">
                  <c:v>9.9484499999999993</c:v>
                </c:pt>
                <c:pt idx="1937">
                  <c:v>9.9536099999999994</c:v>
                </c:pt>
                <c:pt idx="1938">
                  <c:v>9.9587800000000009</c:v>
                </c:pt>
                <c:pt idx="1939">
                  <c:v>9.9639500000000005</c:v>
                </c:pt>
                <c:pt idx="1940">
                  <c:v>9.9691200000000002</c:v>
                </c:pt>
                <c:pt idx="1941">
                  <c:v>9.9742899999999999</c:v>
                </c:pt>
                <c:pt idx="1942">
                  <c:v>9.9794499999999999</c:v>
                </c:pt>
                <c:pt idx="1943">
                  <c:v>9.9846199999999996</c:v>
                </c:pt>
                <c:pt idx="1944">
                  <c:v>9.9897899999999993</c:v>
                </c:pt>
                <c:pt idx="1945">
                  <c:v>9.9949600000000007</c:v>
                </c:pt>
                <c:pt idx="1946">
                  <c:v>10.0001</c:v>
                </c:pt>
                <c:pt idx="1947">
                  <c:v>10.0053</c:v>
                </c:pt>
                <c:pt idx="1948">
                  <c:v>10.0105</c:v>
                </c:pt>
                <c:pt idx="1949">
                  <c:v>10.015599999999999</c:v>
                </c:pt>
                <c:pt idx="1950">
                  <c:v>10.020799999999999</c:v>
                </c:pt>
                <c:pt idx="1951">
                  <c:v>10.026</c:v>
                </c:pt>
                <c:pt idx="1952">
                  <c:v>10.0311</c:v>
                </c:pt>
                <c:pt idx="1953">
                  <c:v>10.036300000000001</c:v>
                </c:pt>
                <c:pt idx="1954">
                  <c:v>10.041499999999999</c:v>
                </c:pt>
                <c:pt idx="1955">
                  <c:v>10.0466</c:v>
                </c:pt>
                <c:pt idx="1956">
                  <c:v>10.0518</c:v>
                </c:pt>
                <c:pt idx="1957">
                  <c:v>10.057</c:v>
                </c:pt>
                <c:pt idx="1958">
                  <c:v>10.062099999999999</c:v>
                </c:pt>
                <c:pt idx="1959">
                  <c:v>10.067299999999999</c:v>
                </c:pt>
                <c:pt idx="1960">
                  <c:v>10.0725</c:v>
                </c:pt>
                <c:pt idx="1961">
                  <c:v>10.0776</c:v>
                </c:pt>
                <c:pt idx="1962">
                  <c:v>10.082800000000001</c:v>
                </c:pt>
                <c:pt idx="1963">
                  <c:v>10.087999999999999</c:v>
                </c:pt>
                <c:pt idx="1964">
                  <c:v>10.0932</c:v>
                </c:pt>
                <c:pt idx="1965">
                  <c:v>10.0983</c:v>
                </c:pt>
                <c:pt idx="1966">
                  <c:v>10.1035</c:v>
                </c:pt>
                <c:pt idx="1967">
                  <c:v>10.108700000000001</c:v>
                </c:pt>
                <c:pt idx="1968">
                  <c:v>10.113799999999999</c:v>
                </c:pt>
                <c:pt idx="1969">
                  <c:v>10.119</c:v>
                </c:pt>
                <c:pt idx="1970">
                  <c:v>10.1242</c:v>
                </c:pt>
                <c:pt idx="1971">
                  <c:v>10.129300000000001</c:v>
                </c:pt>
                <c:pt idx="1972">
                  <c:v>10.134499999999999</c:v>
                </c:pt>
                <c:pt idx="1973">
                  <c:v>10.139699999999999</c:v>
                </c:pt>
                <c:pt idx="1974">
                  <c:v>10.1448</c:v>
                </c:pt>
                <c:pt idx="1975">
                  <c:v>10.15</c:v>
                </c:pt>
                <c:pt idx="1976">
                  <c:v>10.155200000000001</c:v>
                </c:pt>
                <c:pt idx="1977">
                  <c:v>10.160299999999999</c:v>
                </c:pt>
                <c:pt idx="1978">
                  <c:v>10.1655</c:v>
                </c:pt>
                <c:pt idx="1979">
                  <c:v>10.1707</c:v>
                </c:pt>
                <c:pt idx="1980">
                  <c:v>10.175800000000001</c:v>
                </c:pt>
                <c:pt idx="1981">
                  <c:v>10.180999999999999</c:v>
                </c:pt>
                <c:pt idx="1982">
                  <c:v>10.186199999999999</c:v>
                </c:pt>
                <c:pt idx="1983">
                  <c:v>10.1913</c:v>
                </c:pt>
                <c:pt idx="1984">
                  <c:v>10.1965</c:v>
                </c:pt>
                <c:pt idx="1985">
                  <c:v>10.201700000000001</c:v>
                </c:pt>
                <c:pt idx="1986">
                  <c:v>10.206799999999999</c:v>
                </c:pt>
                <c:pt idx="1987">
                  <c:v>10.212</c:v>
                </c:pt>
                <c:pt idx="1988">
                  <c:v>10.2172</c:v>
                </c:pt>
                <c:pt idx="1989">
                  <c:v>10.2224</c:v>
                </c:pt>
                <c:pt idx="1990">
                  <c:v>10.227499999999999</c:v>
                </c:pt>
                <c:pt idx="1991">
                  <c:v>10.232699999999999</c:v>
                </c:pt>
                <c:pt idx="1992">
                  <c:v>10.2379</c:v>
                </c:pt>
                <c:pt idx="1993">
                  <c:v>10.243</c:v>
                </c:pt>
                <c:pt idx="1994">
                  <c:v>10.248200000000001</c:v>
                </c:pt>
                <c:pt idx="1995">
                  <c:v>10.253399999999999</c:v>
                </c:pt>
                <c:pt idx="1996">
                  <c:v>10.2585</c:v>
                </c:pt>
                <c:pt idx="1997">
                  <c:v>10.2637</c:v>
                </c:pt>
                <c:pt idx="1998">
                  <c:v>10.2689</c:v>
                </c:pt>
                <c:pt idx="1999">
                  <c:v>10.273999999999999</c:v>
                </c:pt>
                <c:pt idx="2000">
                  <c:v>10.279199999999999</c:v>
                </c:pt>
                <c:pt idx="2001">
                  <c:v>10.2844</c:v>
                </c:pt>
                <c:pt idx="2002">
                  <c:v>10.2895</c:v>
                </c:pt>
                <c:pt idx="2003">
                  <c:v>10.294700000000001</c:v>
                </c:pt>
                <c:pt idx="2004">
                  <c:v>10.299899999999999</c:v>
                </c:pt>
                <c:pt idx="2005">
                  <c:v>10.305</c:v>
                </c:pt>
                <c:pt idx="2006">
                  <c:v>10.3102</c:v>
                </c:pt>
                <c:pt idx="2007">
                  <c:v>10.3154</c:v>
                </c:pt>
                <c:pt idx="2008">
                  <c:v>10.320499999999999</c:v>
                </c:pt>
                <c:pt idx="2009">
                  <c:v>10.325699999999999</c:v>
                </c:pt>
                <c:pt idx="2010">
                  <c:v>10.3309</c:v>
                </c:pt>
                <c:pt idx="2011">
                  <c:v>10.336</c:v>
                </c:pt>
                <c:pt idx="2012">
                  <c:v>10.341200000000001</c:v>
                </c:pt>
                <c:pt idx="2013">
                  <c:v>10.346399999999999</c:v>
                </c:pt>
                <c:pt idx="2014">
                  <c:v>10.351599999999999</c:v>
                </c:pt>
                <c:pt idx="2015">
                  <c:v>10.3567</c:v>
                </c:pt>
                <c:pt idx="2016">
                  <c:v>10.3619</c:v>
                </c:pt>
                <c:pt idx="2017">
                  <c:v>10.367100000000001</c:v>
                </c:pt>
                <c:pt idx="2018">
                  <c:v>10.372199999999999</c:v>
                </c:pt>
                <c:pt idx="2019">
                  <c:v>10.3774</c:v>
                </c:pt>
                <c:pt idx="2020">
                  <c:v>10.3826</c:v>
                </c:pt>
                <c:pt idx="2021">
                  <c:v>10.387700000000001</c:v>
                </c:pt>
                <c:pt idx="2022">
                  <c:v>10.392899999999999</c:v>
                </c:pt>
                <c:pt idx="2023">
                  <c:v>10.398099999999999</c:v>
                </c:pt>
                <c:pt idx="2024">
                  <c:v>10.4032</c:v>
                </c:pt>
                <c:pt idx="2025">
                  <c:v>10.4084</c:v>
                </c:pt>
                <c:pt idx="2026">
                  <c:v>10.413600000000001</c:v>
                </c:pt>
                <c:pt idx="2027">
                  <c:v>10.418699999999999</c:v>
                </c:pt>
                <c:pt idx="2028">
                  <c:v>10.4239</c:v>
                </c:pt>
                <c:pt idx="2029">
                  <c:v>10.4291</c:v>
                </c:pt>
                <c:pt idx="2030">
                  <c:v>10.434200000000001</c:v>
                </c:pt>
                <c:pt idx="2031">
                  <c:v>10.439399999999999</c:v>
                </c:pt>
                <c:pt idx="2032">
                  <c:v>10.444599999999999</c:v>
                </c:pt>
                <c:pt idx="2033">
                  <c:v>10.4497</c:v>
                </c:pt>
                <c:pt idx="2034">
                  <c:v>10.4549</c:v>
                </c:pt>
                <c:pt idx="2035">
                  <c:v>10.460100000000001</c:v>
                </c:pt>
                <c:pt idx="2036">
                  <c:v>10.465199999999999</c:v>
                </c:pt>
                <c:pt idx="2037">
                  <c:v>10.4704</c:v>
                </c:pt>
                <c:pt idx="2038">
                  <c:v>10.4756</c:v>
                </c:pt>
                <c:pt idx="2039">
                  <c:v>10.4808</c:v>
                </c:pt>
                <c:pt idx="2040">
                  <c:v>10.485900000000001</c:v>
                </c:pt>
                <c:pt idx="2041">
                  <c:v>10.491099999999999</c:v>
                </c:pt>
                <c:pt idx="2042">
                  <c:v>10.4963</c:v>
                </c:pt>
                <c:pt idx="2043">
                  <c:v>10.5014</c:v>
                </c:pt>
                <c:pt idx="2044">
                  <c:v>10.506600000000001</c:v>
                </c:pt>
                <c:pt idx="2045">
                  <c:v>10.511799999999999</c:v>
                </c:pt>
                <c:pt idx="2046">
                  <c:v>10.5169</c:v>
                </c:pt>
                <c:pt idx="2047">
                  <c:v>10.5221</c:v>
                </c:pt>
                <c:pt idx="2048">
                  <c:v>10.5273</c:v>
                </c:pt>
                <c:pt idx="2049">
                  <c:v>10.532400000000001</c:v>
                </c:pt>
                <c:pt idx="2050">
                  <c:v>10.537599999999999</c:v>
                </c:pt>
                <c:pt idx="2051">
                  <c:v>10.5428</c:v>
                </c:pt>
                <c:pt idx="2052">
                  <c:v>10.5479</c:v>
                </c:pt>
                <c:pt idx="2053">
                  <c:v>10.553100000000001</c:v>
                </c:pt>
                <c:pt idx="2054">
                  <c:v>10.558299999999999</c:v>
                </c:pt>
                <c:pt idx="2055">
                  <c:v>10.5634</c:v>
                </c:pt>
                <c:pt idx="2056">
                  <c:v>10.5686</c:v>
                </c:pt>
                <c:pt idx="2057">
                  <c:v>10.5738</c:v>
                </c:pt>
                <c:pt idx="2058">
                  <c:v>10.578900000000001</c:v>
                </c:pt>
                <c:pt idx="2059">
                  <c:v>10.584099999999999</c:v>
                </c:pt>
                <c:pt idx="2060">
                  <c:v>10.5893</c:v>
                </c:pt>
                <c:pt idx="2061">
                  <c:v>10.5944</c:v>
                </c:pt>
                <c:pt idx="2062">
                  <c:v>10.599600000000001</c:v>
                </c:pt>
                <c:pt idx="2063">
                  <c:v>10.604799999999999</c:v>
                </c:pt>
                <c:pt idx="2064">
                  <c:v>10.61</c:v>
                </c:pt>
                <c:pt idx="2065">
                  <c:v>10.6151</c:v>
                </c:pt>
                <c:pt idx="2066">
                  <c:v>10.6203</c:v>
                </c:pt>
                <c:pt idx="2067">
                  <c:v>10.625500000000001</c:v>
                </c:pt>
                <c:pt idx="2068">
                  <c:v>10.630599999999999</c:v>
                </c:pt>
                <c:pt idx="2069">
                  <c:v>10.6358</c:v>
                </c:pt>
                <c:pt idx="2070">
                  <c:v>10.641</c:v>
                </c:pt>
                <c:pt idx="2071">
                  <c:v>10.646100000000001</c:v>
                </c:pt>
                <c:pt idx="2072">
                  <c:v>10.651300000000001</c:v>
                </c:pt>
                <c:pt idx="2073">
                  <c:v>10.656499999999999</c:v>
                </c:pt>
                <c:pt idx="2074">
                  <c:v>10.6616</c:v>
                </c:pt>
                <c:pt idx="2075">
                  <c:v>10.6668</c:v>
                </c:pt>
                <c:pt idx="2076">
                  <c:v>10.672000000000001</c:v>
                </c:pt>
                <c:pt idx="2077">
                  <c:v>10.677099999999999</c:v>
                </c:pt>
                <c:pt idx="2078">
                  <c:v>10.6823</c:v>
                </c:pt>
                <c:pt idx="2079">
                  <c:v>10.6875</c:v>
                </c:pt>
                <c:pt idx="2080">
                  <c:v>10.692600000000001</c:v>
                </c:pt>
                <c:pt idx="2081">
                  <c:v>10.697800000000001</c:v>
                </c:pt>
                <c:pt idx="2082">
                  <c:v>10.702999999999999</c:v>
                </c:pt>
                <c:pt idx="2083">
                  <c:v>10.7081</c:v>
                </c:pt>
                <c:pt idx="2084">
                  <c:v>10.7133</c:v>
                </c:pt>
                <c:pt idx="2085">
                  <c:v>10.718500000000001</c:v>
                </c:pt>
                <c:pt idx="2086">
                  <c:v>10.723599999999999</c:v>
                </c:pt>
                <c:pt idx="2087">
                  <c:v>10.7288</c:v>
                </c:pt>
                <c:pt idx="2088">
                  <c:v>10.734</c:v>
                </c:pt>
                <c:pt idx="2089">
                  <c:v>10.7392</c:v>
                </c:pt>
                <c:pt idx="2090">
                  <c:v>10.744300000000001</c:v>
                </c:pt>
                <c:pt idx="2091">
                  <c:v>10.749499999999999</c:v>
                </c:pt>
                <c:pt idx="2092">
                  <c:v>10.7547</c:v>
                </c:pt>
                <c:pt idx="2093">
                  <c:v>10.7598</c:v>
                </c:pt>
                <c:pt idx="2094">
                  <c:v>10.765000000000001</c:v>
                </c:pt>
                <c:pt idx="2095">
                  <c:v>10.770200000000001</c:v>
                </c:pt>
                <c:pt idx="2096">
                  <c:v>10.7753</c:v>
                </c:pt>
                <c:pt idx="2097">
                  <c:v>10.7805</c:v>
                </c:pt>
                <c:pt idx="2098">
                  <c:v>10.7857</c:v>
                </c:pt>
                <c:pt idx="2099">
                  <c:v>10.790800000000001</c:v>
                </c:pt>
                <c:pt idx="2100">
                  <c:v>10.795999999999999</c:v>
                </c:pt>
                <c:pt idx="2101">
                  <c:v>10.8012</c:v>
                </c:pt>
                <c:pt idx="2102">
                  <c:v>10.8063</c:v>
                </c:pt>
                <c:pt idx="2103">
                  <c:v>10.811500000000001</c:v>
                </c:pt>
                <c:pt idx="2104">
                  <c:v>10.816700000000001</c:v>
                </c:pt>
                <c:pt idx="2105">
                  <c:v>10.8218</c:v>
                </c:pt>
                <c:pt idx="2106">
                  <c:v>10.827</c:v>
                </c:pt>
                <c:pt idx="2107">
                  <c:v>10.8322</c:v>
                </c:pt>
                <c:pt idx="2108">
                  <c:v>10.837300000000001</c:v>
                </c:pt>
                <c:pt idx="2109">
                  <c:v>10.842499999999999</c:v>
                </c:pt>
                <c:pt idx="2110">
                  <c:v>10.8477</c:v>
                </c:pt>
                <c:pt idx="2111">
                  <c:v>10.8528</c:v>
                </c:pt>
                <c:pt idx="2112">
                  <c:v>10.858000000000001</c:v>
                </c:pt>
                <c:pt idx="2113">
                  <c:v>10.863200000000001</c:v>
                </c:pt>
                <c:pt idx="2114">
                  <c:v>10.868399999999999</c:v>
                </c:pt>
                <c:pt idx="2115">
                  <c:v>10.8735</c:v>
                </c:pt>
                <c:pt idx="2116">
                  <c:v>10.8787</c:v>
                </c:pt>
                <c:pt idx="2117">
                  <c:v>10.883900000000001</c:v>
                </c:pt>
                <c:pt idx="2118">
                  <c:v>10.888999999999999</c:v>
                </c:pt>
                <c:pt idx="2119">
                  <c:v>10.8942</c:v>
                </c:pt>
                <c:pt idx="2120">
                  <c:v>10.8994</c:v>
                </c:pt>
                <c:pt idx="2121">
                  <c:v>10.904500000000001</c:v>
                </c:pt>
                <c:pt idx="2122">
                  <c:v>10.909700000000001</c:v>
                </c:pt>
                <c:pt idx="2123">
                  <c:v>10.914899999999999</c:v>
                </c:pt>
                <c:pt idx="2124">
                  <c:v>10.92</c:v>
                </c:pt>
                <c:pt idx="2125">
                  <c:v>10.9252</c:v>
                </c:pt>
                <c:pt idx="2126">
                  <c:v>10.930400000000001</c:v>
                </c:pt>
                <c:pt idx="2127">
                  <c:v>10.935499999999999</c:v>
                </c:pt>
                <c:pt idx="2128">
                  <c:v>10.9407</c:v>
                </c:pt>
                <c:pt idx="2129">
                  <c:v>10.9459</c:v>
                </c:pt>
                <c:pt idx="2130">
                  <c:v>10.951000000000001</c:v>
                </c:pt>
                <c:pt idx="2131">
                  <c:v>10.956200000000001</c:v>
                </c:pt>
                <c:pt idx="2132">
                  <c:v>10.961399999999999</c:v>
                </c:pt>
                <c:pt idx="2133">
                  <c:v>10.9665</c:v>
                </c:pt>
                <c:pt idx="2134">
                  <c:v>10.9717</c:v>
                </c:pt>
                <c:pt idx="2135">
                  <c:v>10.976900000000001</c:v>
                </c:pt>
                <c:pt idx="2136">
                  <c:v>10.982100000000001</c:v>
                </c:pt>
                <c:pt idx="2137">
                  <c:v>10.9872</c:v>
                </c:pt>
                <c:pt idx="2138">
                  <c:v>10.9924</c:v>
                </c:pt>
                <c:pt idx="2139">
                  <c:v>10.9976</c:v>
                </c:pt>
                <c:pt idx="2140">
                  <c:v>11.002700000000001</c:v>
                </c:pt>
                <c:pt idx="2141">
                  <c:v>11.007899999999999</c:v>
                </c:pt>
                <c:pt idx="2142">
                  <c:v>11.0131</c:v>
                </c:pt>
                <c:pt idx="2143">
                  <c:v>11.0182</c:v>
                </c:pt>
                <c:pt idx="2144">
                  <c:v>11.023400000000001</c:v>
                </c:pt>
                <c:pt idx="2145">
                  <c:v>11.028600000000001</c:v>
                </c:pt>
                <c:pt idx="2146">
                  <c:v>11.0337</c:v>
                </c:pt>
                <c:pt idx="2147">
                  <c:v>11.0389</c:v>
                </c:pt>
                <c:pt idx="2148">
                  <c:v>11.0441</c:v>
                </c:pt>
                <c:pt idx="2149">
                  <c:v>11.049200000000001</c:v>
                </c:pt>
                <c:pt idx="2150">
                  <c:v>11.054399999999999</c:v>
                </c:pt>
                <c:pt idx="2151">
                  <c:v>11.0596</c:v>
                </c:pt>
                <c:pt idx="2152">
                  <c:v>11.0647</c:v>
                </c:pt>
                <c:pt idx="2153">
                  <c:v>11.069900000000001</c:v>
                </c:pt>
                <c:pt idx="2154">
                  <c:v>11.075100000000001</c:v>
                </c:pt>
                <c:pt idx="2155">
                  <c:v>11.0802</c:v>
                </c:pt>
                <c:pt idx="2156">
                  <c:v>11.0854</c:v>
                </c:pt>
                <c:pt idx="2157">
                  <c:v>11.0906</c:v>
                </c:pt>
                <c:pt idx="2158">
                  <c:v>11.095700000000001</c:v>
                </c:pt>
                <c:pt idx="2159">
                  <c:v>11.100899999999999</c:v>
                </c:pt>
                <c:pt idx="2160">
                  <c:v>11.1061</c:v>
                </c:pt>
                <c:pt idx="2161">
                  <c:v>11.1113</c:v>
                </c:pt>
                <c:pt idx="2162">
                  <c:v>11.116400000000001</c:v>
                </c:pt>
                <c:pt idx="2163">
                  <c:v>11.121600000000001</c:v>
                </c:pt>
                <c:pt idx="2164">
                  <c:v>11.126799999999999</c:v>
                </c:pt>
                <c:pt idx="2165">
                  <c:v>11.1319</c:v>
                </c:pt>
                <c:pt idx="2166">
                  <c:v>11.1371</c:v>
                </c:pt>
                <c:pt idx="2167">
                  <c:v>11.142300000000001</c:v>
                </c:pt>
                <c:pt idx="2168">
                  <c:v>11.147399999999999</c:v>
                </c:pt>
                <c:pt idx="2169">
                  <c:v>11.1526</c:v>
                </c:pt>
                <c:pt idx="2170">
                  <c:v>11.1578</c:v>
                </c:pt>
                <c:pt idx="2171">
                  <c:v>11.1629</c:v>
                </c:pt>
                <c:pt idx="2172">
                  <c:v>11.168100000000001</c:v>
                </c:pt>
                <c:pt idx="2173">
                  <c:v>11.173299999999999</c:v>
                </c:pt>
                <c:pt idx="2174">
                  <c:v>11.1784</c:v>
                </c:pt>
                <c:pt idx="2175">
                  <c:v>11.1836</c:v>
                </c:pt>
                <c:pt idx="2176">
                  <c:v>11.188800000000001</c:v>
                </c:pt>
                <c:pt idx="2177">
                  <c:v>11.193899999999999</c:v>
                </c:pt>
                <c:pt idx="2178">
                  <c:v>11.1991</c:v>
                </c:pt>
                <c:pt idx="2179">
                  <c:v>11.2043</c:v>
                </c:pt>
                <c:pt idx="2180">
                  <c:v>11.2094</c:v>
                </c:pt>
                <c:pt idx="2181">
                  <c:v>11.214600000000001</c:v>
                </c:pt>
                <c:pt idx="2182">
                  <c:v>11.219799999999999</c:v>
                </c:pt>
                <c:pt idx="2183">
                  <c:v>11.2249</c:v>
                </c:pt>
                <c:pt idx="2184">
                  <c:v>11.2301</c:v>
                </c:pt>
                <c:pt idx="2185">
                  <c:v>11.235300000000001</c:v>
                </c:pt>
                <c:pt idx="2186">
                  <c:v>11.240500000000001</c:v>
                </c:pt>
                <c:pt idx="2187">
                  <c:v>11.2456</c:v>
                </c:pt>
                <c:pt idx="2188">
                  <c:v>11.2508</c:v>
                </c:pt>
                <c:pt idx="2189">
                  <c:v>11.256</c:v>
                </c:pt>
                <c:pt idx="2190">
                  <c:v>11.261100000000001</c:v>
                </c:pt>
                <c:pt idx="2191">
                  <c:v>11.266299999999999</c:v>
                </c:pt>
                <c:pt idx="2192">
                  <c:v>11.2715</c:v>
                </c:pt>
                <c:pt idx="2193">
                  <c:v>11.2766</c:v>
                </c:pt>
                <c:pt idx="2194">
                  <c:v>11.2818</c:v>
                </c:pt>
                <c:pt idx="2195">
                  <c:v>11.287000000000001</c:v>
                </c:pt>
                <c:pt idx="2196">
                  <c:v>11.2921</c:v>
                </c:pt>
                <c:pt idx="2197">
                  <c:v>11.2973</c:v>
                </c:pt>
                <c:pt idx="2198">
                  <c:v>11.3025</c:v>
                </c:pt>
                <c:pt idx="2199">
                  <c:v>11.307600000000001</c:v>
                </c:pt>
                <c:pt idx="2200">
                  <c:v>11.312799999999999</c:v>
                </c:pt>
                <c:pt idx="2201">
                  <c:v>11.318</c:v>
                </c:pt>
                <c:pt idx="2202">
                  <c:v>11.3231</c:v>
                </c:pt>
                <c:pt idx="2203">
                  <c:v>11.3283</c:v>
                </c:pt>
                <c:pt idx="2204">
                  <c:v>11.333500000000001</c:v>
                </c:pt>
                <c:pt idx="2205">
                  <c:v>11.3386</c:v>
                </c:pt>
                <c:pt idx="2206">
                  <c:v>11.3438</c:v>
                </c:pt>
                <c:pt idx="2207">
                  <c:v>11.349</c:v>
                </c:pt>
                <c:pt idx="2208">
                  <c:v>11.354100000000001</c:v>
                </c:pt>
                <c:pt idx="2209">
                  <c:v>11.359299999999999</c:v>
                </c:pt>
                <c:pt idx="2210">
                  <c:v>11.3645</c:v>
                </c:pt>
                <c:pt idx="2211">
                  <c:v>11.3697</c:v>
                </c:pt>
                <c:pt idx="2212">
                  <c:v>11.3748</c:v>
                </c:pt>
                <c:pt idx="2213">
                  <c:v>11.38</c:v>
                </c:pt>
                <c:pt idx="2214">
                  <c:v>11.385199999999999</c:v>
                </c:pt>
                <c:pt idx="2215">
                  <c:v>11.3903</c:v>
                </c:pt>
                <c:pt idx="2216">
                  <c:v>11.3955</c:v>
                </c:pt>
                <c:pt idx="2217">
                  <c:v>11.400700000000001</c:v>
                </c:pt>
                <c:pt idx="2218">
                  <c:v>11.405799999999999</c:v>
                </c:pt>
                <c:pt idx="2219">
                  <c:v>11.411</c:v>
                </c:pt>
                <c:pt idx="2220">
                  <c:v>11.4162</c:v>
                </c:pt>
                <c:pt idx="2221">
                  <c:v>11.4213</c:v>
                </c:pt>
                <c:pt idx="2222">
                  <c:v>11.426500000000001</c:v>
                </c:pt>
                <c:pt idx="2223">
                  <c:v>11.431699999999999</c:v>
                </c:pt>
                <c:pt idx="2224">
                  <c:v>11.4368</c:v>
                </c:pt>
                <c:pt idx="2225">
                  <c:v>11.442</c:v>
                </c:pt>
                <c:pt idx="2226">
                  <c:v>11.4472</c:v>
                </c:pt>
                <c:pt idx="2227">
                  <c:v>11.452299999999999</c:v>
                </c:pt>
                <c:pt idx="2228">
                  <c:v>11.4575</c:v>
                </c:pt>
                <c:pt idx="2229">
                  <c:v>11.4627</c:v>
                </c:pt>
                <c:pt idx="2230">
                  <c:v>11.4678</c:v>
                </c:pt>
                <c:pt idx="2231">
                  <c:v>11.473000000000001</c:v>
                </c:pt>
                <c:pt idx="2232">
                  <c:v>11.478199999999999</c:v>
                </c:pt>
                <c:pt idx="2233">
                  <c:v>11.4833</c:v>
                </c:pt>
                <c:pt idx="2234">
                  <c:v>11.4885</c:v>
                </c:pt>
                <c:pt idx="2235">
                  <c:v>11.4937</c:v>
                </c:pt>
                <c:pt idx="2236">
                  <c:v>11.498900000000001</c:v>
                </c:pt>
                <c:pt idx="2237">
                  <c:v>11.504</c:v>
                </c:pt>
                <c:pt idx="2238">
                  <c:v>11.5092</c:v>
                </c:pt>
                <c:pt idx="2239">
                  <c:v>11.5144</c:v>
                </c:pt>
                <c:pt idx="2240">
                  <c:v>11.519500000000001</c:v>
                </c:pt>
                <c:pt idx="2241">
                  <c:v>11.524699999999999</c:v>
                </c:pt>
                <c:pt idx="2242">
                  <c:v>11.5299</c:v>
                </c:pt>
                <c:pt idx="2243">
                  <c:v>11.535</c:v>
                </c:pt>
                <c:pt idx="2244">
                  <c:v>11.5402</c:v>
                </c:pt>
                <c:pt idx="2245">
                  <c:v>11.545400000000001</c:v>
                </c:pt>
                <c:pt idx="2246">
                  <c:v>11.5505</c:v>
                </c:pt>
                <c:pt idx="2247">
                  <c:v>11.5557</c:v>
                </c:pt>
                <c:pt idx="2248">
                  <c:v>11.5609</c:v>
                </c:pt>
                <c:pt idx="2249">
                  <c:v>11.566000000000001</c:v>
                </c:pt>
                <c:pt idx="2250">
                  <c:v>11.571199999999999</c:v>
                </c:pt>
                <c:pt idx="2251">
                  <c:v>11.5764</c:v>
                </c:pt>
                <c:pt idx="2252">
                  <c:v>11.5815</c:v>
                </c:pt>
                <c:pt idx="2253">
                  <c:v>11.5867</c:v>
                </c:pt>
                <c:pt idx="2254">
                  <c:v>11.591900000000001</c:v>
                </c:pt>
                <c:pt idx="2255">
                  <c:v>11.597</c:v>
                </c:pt>
                <c:pt idx="2256">
                  <c:v>11.6022</c:v>
                </c:pt>
                <c:pt idx="2257">
                  <c:v>11.6074</c:v>
                </c:pt>
                <c:pt idx="2258">
                  <c:v>11.612500000000001</c:v>
                </c:pt>
                <c:pt idx="2259">
                  <c:v>11.617699999999999</c:v>
                </c:pt>
                <c:pt idx="2260">
                  <c:v>11.6229</c:v>
                </c:pt>
                <c:pt idx="2261">
                  <c:v>11.6281</c:v>
                </c:pt>
                <c:pt idx="2262">
                  <c:v>11.6332</c:v>
                </c:pt>
                <c:pt idx="2263">
                  <c:v>11.638400000000001</c:v>
                </c:pt>
                <c:pt idx="2264">
                  <c:v>11.643599999999999</c:v>
                </c:pt>
                <c:pt idx="2265">
                  <c:v>11.6487</c:v>
                </c:pt>
                <c:pt idx="2266">
                  <c:v>11.6539</c:v>
                </c:pt>
                <c:pt idx="2267">
                  <c:v>11.6591</c:v>
                </c:pt>
                <c:pt idx="2268">
                  <c:v>11.664199999999999</c:v>
                </c:pt>
                <c:pt idx="2269">
                  <c:v>11.6694</c:v>
                </c:pt>
                <c:pt idx="2270">
                  <c:v>11.6746</c:v>
                </c:pt>
                <c:pt idx="2271">
                  <c:v>11.6797</c:v>
                </c:pt>
                <c:pt idx="2272">
                  <c:v>11.684900000000001</c:v>
                </c:pt>
                <c:pt idx="2273">
                  <c:v>11.690099999999999</c:v>
                </c:pt>
                <c:pt idx="2274">
                  <c:v>11.6952</c:v>
                </c:pt>
                <c:pt idx="2275">
                  <c:v>11.7004</c:v>
                </c:pt>
                <c:pt idx="2276">
                  <c:v>11.7056</c:v>
                </c:pt>
                <c:pt idx="2277">
                  <c:v>11.710699999999999</c:v>
                </c:pt>
                <c:pt idx="2278">
                  <c:v>11.7159</c:v>
                </c:pt>
                <c:pt idx="2279">
                  <c:v>11.7211</c:v>
                </c:pt>
                <c:pt idx="2280">
                  <c:v>11.7262</c:v>
                </c:pt>
                <c:pt idx="2281">
                  <c:v>11.731400000000001</c:v>
                </c:pt>
                <c:pt idx="2282">
                  <c:v>11.736599999999999</c:v>
                </c:pt>
                <c:pt idx="2283">
                  <c:v>11.7417</c:v>
                </c:pt>
                <c:pt idx="2284">
                  <c:v>11.7469</c:v>
                </c:pt>
                <c:pt idx="2285">
                  <c:v>11.7521</c:v>
                </c:pt>
                <c:pt idx="2286">
                  <c:v>11.757300000000001</c:v>
                </c:pt>
                <c:pt idx="2287">
                  <c:v>11.7624</c:v>
                </c:pt>
                <c:pt idx="2288">
                  <c:v>11.7676</c:v>
                </c:pt>
                <c:pt idx="2289">
                  <c:v>11.7728</c:v>
                </c:pt>
                <c:pt idx="2290">
                  <c:v>11.777900000000001</c:v>
                </c:pt>
                <c:pt idx="2291">
                  <c:v>11.783099999999999</c:v>
                </c:pt>
                <c:pt idx="2292">
                  <c:v>11.7883</c:v>
                </c:pt>
                <c:pt idx="2293">
                  <c:v>11.7934</c:v>
                </c:pt>
                <c:pt idx="2294">
                  <c:v>11.7986</c:v>
                </c:pt>
                <c:pt idx="2295">
                  <c:v>11.803800000000001</c:v>
                </c:pt>
                <c:pt idx="2296">
                  <c:v>11.8089</c:v>
                </c:pt>
                <c:pt idx="2297">
                  <c:v>11.8141</c:v>
                </c:pt>
                <c:pt idx="2298">
                  <c:v>11.8193</c:v>
                </c:pt>
                <c:pt idx="2299">
                  <c:v>11.824400000000001</c:v>
                </c:pt>
                <c:pt idx="2300">
                  <c:v>11.829599999999999</c:v>
                </c:pt>
                <c:pt idx="2301">
                  <c:v>11.8348</c:v>
                </c:pt>
                <c:pt idx="2302">
                  <c:v>11.8399</c:v>
                </c:pt>
                <c:pt idx="2303">
                  <c:v>11.8451</c:v>
                </c:pt>
                <c:pt idx="2304">
                  <c:v>11.850300000000001</c:v>
                </c:pt>
                <c:pt idx="2305">
                  <c:v>11.855399999999999</c:v>
                </c:pt>
                <c:pt idx="2306">
                  <c:v>11.8606</c:v>
                </c:pt>
                <c:pt idx="2307">
                  <c:v>11.8658</c:v>
                </c:pt>
                <c:pt idx="2308">
                  <c:v>11.871</c:v>
                </c:pt>
                <c:pt idx="2309">
                  <c:v>11.876099999999999</c:v>
                </c:pt>
                <c:pt idx="2310">
                  <c:v>11.8813</c:v>
                </c:pt>
                <c:pt idx="2311">
                  <c:v>11.8865</c:v>
                </c:pt>
                <c:pt idx="2312">
                  <c:v>11.8916</c:v>
                </c:pt>
                <c:pt idx="2313">
                  <c:v>11.896800000000001</c:v>
                </c:pt>
                <c:pt idx="2314">
                  <c:v>11.901999999999999</c:v>
                </c:pt>
                <c:pt idx="2315">
                  <c:v>11.9071</c:v>
                </c:pt>
                <c:pt idx="2316">
                  <c:v>11.9123</c:v>
                </c:pt>
                <c:pt idx="2317">
                  <c:v>11.9175</c:v>
                </c:pt>
                <c:pt idx="2318">
                  <c:v>11.922599999999999</c:v>
                </c:pt>
                <c:pt idx="2319">
                  <c:v>11.9278</c:v>
                </c:pt>
                <c:pt idx="2320">
                  <c:v>11.933</c:v>
                </c:pt>
                <c:pt idx="2321">
                  <c:v>11.9381</c:v>
                </c:pt>
                <c:pt idx="2322">
                  <c:v>11.943300000000001</c:v>
                </c:pt>
                <c:pt idx="2323">
                  <c:v>11.948499999999999</c:v>
                </c:pt>
                <c:pt idx="2324">
                  <c:v>11.9536</c:v>
                </c:pt>
                <c:pt idx="2325">
                  <c:v>11.9588</c:v>
                </c:pt>
                <c:pt idx="2326">
                  <c:v>11.964</c:v>
                </c:pt>
                <c:pt idx="2327">
                  <c:v>11.969099999999999</c:v>
                </c:pt>
                <c:pt idx="2328">
                  <c:v>11.974299999999999</c:v>
                </c:pt>
                <c:pt idx="2329">
                  <c:v>11.9795</c:v>
                </c:pt>
                <c:pt idx="2330">
                  <c:v>11.9846</c:v>
                </c:pt>
                <c:pt idx="2331">
                  <c:v>11.989800000000001</c:v>
                </c:pt>
                <c:pt idx="2332">
                  <c:v>11.994999999999999</c:v>
                </c:pt>
                <c:pt idx="2333">
                  <c:v>12.0002</c:v>
                </c:pt>
                <c:pt idx="2334">
                  <c:v>12.0053</c:v>
                </c:pt>
                <c:pt idx="2335">
                  <c:v>12.0105</c:v>
                </c:pt>
                <c:pt idx="2336">
                  <c:v>12.015700000000001</c:v>
                </c:pt>
                <c:pt idx="2337">
                  <c:v>12.020799999999999</c:v>
                </c:pt>
                <c:pt idx="2338">
                  <c:v>12.026</c:v>
                </c:pt>
                <c:pt idx="2339">
                  <c:v>12.0312</c:v>
                </c:pt>
                <c:pt idx="2340">
                  <c:v>12.036300000000001</c:v>
                </c:pt>
                <c:pt idx="2341">
                  <c:v>12.041499999999999</c:v>
                </c:pt>
                <c:pt idx="2342">
                  <c:v>12.0467</c:v>
                </c:pt>
                <c:pt idx="2343">
                  <c:v>12.0518</c:v>
                </c:pt>
                <c:pt idx="2344">
                  <c:v>12.057</c:v>
                </c:pt>
                <c:pt idx="2345">
                  <c:v>12.062200000000001</c:v>
                </c:pt>
                <c:pt idx="2346">
                  <c:v>12.067299999999999</c:v>
                </c:pt>
                <c:pt idx="2347">
                  <c:v>12.0725</c:v>
                </c:pt>
                <c:pt idx="2348">
                  <c:v>12.0777</c:v>
                </c:pt>
                <c:pt idx="2349">
                  <c:v>12.082800000000001</c:v>
                </c:pt>
                <c:pt idx="2350">
                  <c:v>12.087999999999999</c:v>
                </c:pt>
                <c:pt idx="2351">
                  <c:v>12.0932</c:v>
                </c:pt>
                <c:pt idx="2352">
                  <c:v>12.0983</c:v>
                </c:pt>
                <c:pt idx="2353">
                  <c:v>12.1035</c:v>
                </c:pt>
                <c:pt idx="2354">
                  <c:v>12.108700000000001</c:v>
                </c:pt>
                <c:pt idx="2355">
                  <c:v>12.113799999999999</c:v>
                </c:pt>
                <c:pt idx="2356">
                  <c:v>12.119</c:v>
                </c:pt>
                <c:pt idx="2357">
                  <c:v>12.1242</c:v>
                </c:pt>
                <c:pt idx="2358">
                  <c:v>12.1294</c:v>
                </c:pt>
                <c:pt idx="2359">
                  <c:v>12.134499999999999</c:v>
                </c:pt>
                <c:pt idx="2360">
                  <c:v>12.139699999999999</c:v>
                </c:pt>
                <c:pt idx="2361">
                  <c:v>12.1449</c:v>
                </c:pt>
                <c:pt idx="2362">
                  <c:v>12.15</c:v>
                </c:pt>
                <c:pt idx="2363">
                  <c:v>12.155200000000001</c:v>
                </c:pt>
                <c:pt idx="2364">
                  <c:v>12.160399999999999</c:v>
                </c:pt>
                <c:pt idx="2365">
                  <c:v>12.1655</c:v>
                </c:pt>
                <c:pt idx="2366">
                  <c:v>12.1707</c:v>
                </c:pt>
                <c:pt idx="2367">
                  <c:v>12.1759</c:v>
                </c:pt>
                <c:pt idx="2368">
                  <c:v>12.180999999999999</c:v>
                </c:pt>
                <c:pt idx="2369">
                  <c:v>12.186199999999999</c:v>
                </c:pt>
                <c:pt idx="2370">
                  <c:v>12.1914</c:v>
                </c:pt>
                <c:pt idx="2371">
                  <c:v>12.1965</c:v>
                </c:pt>
                <c:pt idx="2372">
                  <c:v>12.201700000000001</c:v>
                </c:pt>
                <c:pt idx="2373">
                  <c:v>12.206899999999999</c:v>
                </c:pt>
                <c:pt idx="2374">
                  <c:v>12.212</c:v>
                </c:pt>
                <c:pt idx="2375">
                  <c:v>12.2172</c:v>
                </c:pt>
                <c:pt idx="2376">
                  <c:v>12.2224</c:v>
                </c:pt>
                <c:pt idx="2377">
                  <c:v>12.227499999999999</c:v>
                </c:pt>
                <c:pt idx="2378">
                  <c:v>12.232699999999999</c:v>
                </c:pt>
                <c:pt idx="2379">
                  <c:v>12.2379</c:v>
                </c:pt>
                <c:pt idx="2380">
                  <c:v>12.243</c:v>
                </c:pt>
                <c:pt idx="2381">
                  <c:v>12.248200000000001</c:v>
                </c:pt>
                <c:pt idx="2382">
                  <c:v>12.253399999999999</c:v>
                </c:pt>
                <c:pt idx="2383">
                  <c:v>12.258599999999999</c:v>
                </c:pt>
                <c:pt idx="2384">
                  <c:v>12.2637</c:v>
                </c:pt>
                <c:pt idx="2385">
                  <c:v>12.2689</c:v>
                </c:pt>
                <c:pt idx="2386">
                  <c:v>12.274100000000001</c:v>
                </c:pt>
                <c:pt idx="2387">
                  <c:v>12.279199999999999</c:v>
                </c:pt>
                <c:pt idx="2388">
                  <c:v>12.2844</c:v>
                </c:pt>
                <c:pt idx="2389">
                  <c:v>12.2896</c:v>
                </c:pt>
                <c:pt idx="2390">
                  <c:v>12.294700000000001</c:v>
                </c:pt>
                <c:pt idx="2391">
                  <c:v>12.299899999999999</c:v>
                </c:pt>
                <c:pt idx="2392">
                  <c:v>12.305099999999999</c:v>
                </c:pt>
                <c:pt idx="2393">
                  <c:v>12.3102</c:v>
                </c:pt>
                <c:pt idx="2394">
                  <c:v>12.3154</c:v>
                </c:pt>
                <c:pt idx="2395">
                  <c:v>12.320600000000001</c:v>
                </c:pt>
                <c:pt idx="2396">
                  <c:v>12.325699999999999</c:v>
                </c:pt>
                <c:pt idx="2397">
                  <c:v>12.3309</c:v>
                </c:pt>
                <c:pt idx="2398">
                  <c:v>12.3361</c:v>
                </c:pt>
                <c:pt idx="2399">
                  <c:v>12.341200000000001</c:v>
                </c:pt>
                <c:pt idx="2400">
                  <c:v>12.346399999999999</c:v>
                </c:pt>
                <c:pt idx="2401">
                  <c:v>12.351599999999999</c:v>
                </c:pt>
                <c:pt idx="2402">
                  <c:v>12.3567</c:v>
                </c:pt>
                <c:pt idx="2403">
                  <c:v>12.3619</c:v>
                </c:pt>
                <c:pt idx="2404">
                  <c:v>12.367100000000001</c:v>
                </c:pt>
                <c:pt idx="2405">
                  <c:v>12.372199999999999</c:v>
                </c:pt>
                <c:pt idx="2406">
                  <c:v>12.3774</c:v>
                </c:pt>
                <c:pt idx="2407">
                  <c:v>12.3826</c:v>
                </c:pt>
                <c:pt idx="2408">
                  <c:v>12.3878</c:v>
                </c:pt>
                <c:pt idx="2409">
                  <c:v>12.392899999999999</c:v>
                </c:pt>
                <c:pt idx="2410">
                  <c:v>12.398099999999999</c:v>
                </c:pt>
                <c:pt idx="2411">
                  <c:v>12.4033</c:v>
                </c:pt>
                <c:pt idx="2412">
                  <c:v>12.4084</c:v>
                </c:pt>
                <c:pt idx="2413">
                  <c:v>12.413600000000001</c:v>
                </c:pt>
                <c:pt idx="2414">
                  <c:v>12.418799999999999</c:v>
                </c:pt>
                <c:pt idx="2415">
                  <c:v>12.4239</c:v>
                </c:pt>
                <c:pt idx="2416">
                  <c:v>12.4291</c:v>
                </c:pt>
                <c:pt idx="2417">
                  <c:v>12.4343</c:v>
                </c:pt>
                <c:pt idx="2418">
                  <c:v>12.439399999999999</c:v>
                </c:pt>
                <c:pt idx="2419">
                  <c:v>12.444599999999999</c:v>
                </c:pt>
                <c:pt idx="2420">
                  <c:v>12.4498</c:v>
                </c:pt>
                <c:pt idx="2421">
                  <c:v>12.4549</c:v>
                </c:pt>
                <c:pt idx="2422">
                  <c:v>12.460100000000001</c:v>
                </c:pt>
                <c:pt idx="2423">
                  <c:v>12.465299999999999</c:v>
                </c:pt>
                <c:pt idx="2424">
                  <c:v>12.4704</c:v>
                </c:pt>
                <c:pt idx="2425">
                  <c:v>12.4756</c:v>
                </c:pt>
                <c:pt idx="2426">
                  <c:v>12.4808</c:v>
                </c:pt>
                <c:pt idx="2427">
                  <c:v>12.485900000000001</c:v>
                </c:pt>
                <c:pt idx="2428">
                  <c:v>12.491099999999999</c:v>
                </c:pt>
                <c:pt idx="2429">
                  <c:v>12.4963</c:v>
                </c:pt>
                <c:pt idx="2430">
                  <c:v>12.5014</c:v>
                </c:pt>
                <c:pt idx="2431">
                  <c:v>12.506600000000001</c:v>
                </c:pt>
                <c:pt idx="2432">
                  <c:v>12.511799999999999</c:v>
                </c:pt>
                <c:pt idx="2433">
                  <c:v>12.516999999999999</c:v>
                </c:pt>
                <c:pt idx="2434">
                  <c:v>12.5221</c:v>
                </c:pt>
                <c:pt idx="2435">
                  <c:v>12.5273</c:v>
                </c:pt>
                <c:pt idx="2436">
                  <c:v>12.532500000000001</c:v>
                </c:pt>
                <c:pt idx="2437">
                  <c:v>12.537599999999999</c:v>
                </c:pt>
                <c:pt idx="2438">
                  <c:v>12.5428</c:v>
                </c:pt>
                <c:pt idx="2439">
                  <c:v>12.548</c:v>
                </c:pt>
                <c:pt idx="2440">
                  <c:v>12.553100000000001</c:v>
                </c:pt>
                <c:pt idx="2441">
                  <c:v>12.558299999999999</c:v>
                </c:pt>
                <c:pt idx="2442">
                  <c:v>12.563499999999999</c:v>
                </c:pt>
                <c:pt idx="2443">
                  <c:v>12.5686</c:v>
                </c:pt>
                <c:pt idx="2444">
                  <c:v>12.5738</c:v>
                </c:pt>
                <c:pt idx="2445">
                  <c:v>12.579000000000001</c:v>
                </c:pt>
                <c:pt idx="2446">
                  <c:v>12.584099999999999</c:v>
                </c:pt>
                <c:pt idx="2447">
                  <c:v>12.5893</c:v>
                </c:pt>
                <c:pt idx="2448">
                  <c:v>12.5945</c:v>
                </c:pt>
                <c:pt idx="2449">
                  <c:v>12.599600000000001</c:v>
                </c:pt>
                <c:pt idx="2450">
                  <c:v>12.604799999999999</c:v>
                </c:pt>
                <c:pt idx="2451">
                  <c:v>12.61</c:v>
                </c:pt>
                <c:pt idx="2452">
                  <c:v>12.6151</c:v>
                </c:pt>
                <c:pt idx="2453">
                  <c:v>12.6203</c:v>
                </c:pt>
                <c:pt idx="2454">
                  <c:v>12.625500000000001</c:v>
                </c:pt>
                <c:pt idx="2455">
                  <c:v>12.630699999999999</c:v>
                </c:pt>
                <c:pt idx="2456">
                  <c:v>12.6358</c:v>
                </c:pt>
                <c:pt idx="2457">
                  <c:v>12.641</c:v>
                </c:pt>
                <c:pt idx="2458">
                  <c:v>12.6462</c:v>
                </c:pt>
                <c:pt idx="2459">
                  <c:v>12.651300000000001</c:v>
                </c:pt>
                <c:pt idx="2460">
                  <c:v>12.656499999999999</c:v>
                </c:pt>
                <c:pt idx="2461">
                  <c:v>12.6617</c:v>
                </c:pt>
                <c:pt idx="2462">
                  <c:v>12.6668</c:v>
                </c:pt>
                <c:pt idx="2463">
                  <c:v>12.672000000000001</c:v>
                </c:pt>
                <c:pt idx="2464">
                  <c:v>12.677199999999999</c:v>
                </c:pt>
                <c:pt idx="2465">
                  <c:v>12.6823</c:v>
                </c:pt>
                <c:pt idx="2466">
                  <c:v>12.6875</c:v>
                </c:pt>
                <c:pt idx="2467">
                  <c:v>12.6927</c:v>
                </c:pt>
                <c:pt idx="2468">
                  <c:v>12.697800000000001</c:v>
                </c:pt>
                <c:pt idx="2469">
                  <c:v>12.702999999999999</c:v>
                </c:pt>
                <c:pt idx="2470">
                  <c:v>12.7082</c:v>
                </c:pt>
                <c:pt idx="2471">
                  <c:v>12.7133</c:v>
                </c:pt>
                <c:pt idx="2472">
                  <c:v>12.718500000000001</c:v>
                </c:pt>
                <c:pt idx="2473">
                  <c:v>12.723699999999999</c:v>
                </c:pt>
                <c:pt idx="2474">
                  <c:v>12.7288</c:v>
                </c:pt>
                <c:pt idx="2475">
                  <c:v>12.734</c:v>
                </c:pt>
                <c:pt idx="2476">
                  <c:v>12.7392</c:v>
                </c:pt>
                <c:pt idx="2477">
                  <c:v>12.744300000000001</c:v>
                </c:pt>
                <c:pt idx="2478">
                  <c:v>12.749499999999999</c:v>
                </c:pt>
                <c:pt idx="2479">
                  <c:v>12.7547</c:v>
                </c:pt>
                <c:pt idx="2480">
                  <c:v>12.7599</c:v>
                </c:pt>
                <c:pt idx="2481">
                  <c:v>12.765000000000001</c:v>
                </c:pt>
                <c:pt idx="2482">
                  <c:v>12.770200000000001</c:v>
                </c:pt>
                <c:pt idx="2483">
                  <c:v>12.775399999999999</c:v>
                </c:pt>
                <c:pt idx="2484">
                  <c:v>12.7805</c:v>
                </c:pt>
                <c:pt idx="2485">
                  <c:v>12.7857</c:v>
                </c:pt>
                <c:pt idx="2486">
                  <c:v>12.790900000000001</c:v>
                </c:pt>
                <c:pt idx="2487">
                  <c:v>12.795999999999999</c:v>
                </c:pt>
                <c:pt idx="2488">
                  <c:v>12.8012</c:v>
                </c:pt>
                <c:pt idx="2489">
                  <c:v>12.8064</c:v>
                </c:pt>
                <c:pt idx="2490">
                  <c:v>12.811500000000001</c:v>
                </c:pt>
                <c:pt idx="2491">
                  <c:v>12.816700000000001</c:v>
                </c:pt>
                <c:pt idx="2492">
                  <c:v>12.821899999999999</c:v>
                </c:pt>
                <c:pt idx="2493">
                  <c:v>12.827</c:v>
                </c:pt>
                <c:pt idx="2494">
                  <c:v>12.8322</c:v>
                </c:pt>
                <c:pt idx="2495">
                  <c:v>12.837400000000001</c:v>
                </c:pt>
                <c:pt idx="2496">
                  <c:v>12.842499999999999</c:v>
                </c:pt>
                <c:pt idx="2497">
                  <c:v>12.8477</c:v>
                </c:pt>
                <c:pt idx="2498">
                  <c:v>12.8529</c:v>
                </c:pt>
                <c:pt idx="2499">
                  <c:v>12.858000000000001</c:v>
                </c:pt>
                <c:pt idx="2500">
                  <c:v>12.863200000000001</c:v>
                </c:pt>
                <c:pt idx="2501">
                  <c:v>12.868399999999999</c:v>
                </c:pt>
                <c:pt idx="2502">
                  <c:v>12.8735</c:v>
                </c:pt>
                <c:pt idx="2503">
                  <c:v>12.8787</c:v>
                </c:pt>
                <c:pt idx="2504">
                  <c:v>12.883900000000001</c:v>
                </c:pt>
                <c:pt idx="2505">
                  <c:v>12.889099999999999</c:v>
                </c:pt>
                <c:pt idx="2506">
                  <c:v>12.8942</c:v>
                </c:pt>
                <c:pt idx="2507">
                  <c:v>12.8994</c:v>
                </c:pt>
                <c:pt idx="2508">
                  <c:v>12.9046</c:v>
                </c:pt>
                <c:pt idx="2509">
                  <c:v>12.909700000000001</c:v>
                </c:pt>
                <c:pt idx="2510">
                  <c:v>12.914899999999999</c:v>
                </c:pt>
                <c:pt idx="2511">
                  <c:v>12.9201</c:v>
                </c:pt>
                <c:pt idx="2512">
                  <c:v>12.9252</c:v>
                </c:pt>
                <c:pt idx="2513">
                  <c:v>12.930400000000001</c:v>
                </c:pt>
                <c:pt idx="2514">
                  <c:v>12.935600000000001</c:v>
                </c:pt>
                <c:pt idx="2515">
                  <c:v>12.9407</c:v>
                </c:pt>
                <c:pt idx="2516">
                  <c:v>12.9459</c:v>
                </c:pt>
                <c:pt idx="2517">
                  <c:v>12.9511</c:v>
                </c:pt>
                <c:pt idx="2518">
                  <c:v>12.956200000000001</c:v>
                </c:pt>
                <c:pt idx="2519">
                  <c:v>12.961399999999999</c:v>
                </c:pt>
                <c:pt idx="2520">
                  <c:v>12.9666</c:v>
                </c:pt>
                <c:pt idx="2521">
                  <c:v>12.9717</c:v>
                </c:pt>
                <c:pt idx="2522">
                  <c:v>12.976900000000001</c:v>
                </c:pt>
                <c:pt idx="2523">
                  <c:v>12.982100000000001</c:v>
                </c:pt>
                <c:pt idx="2524">
                  <c:v>12.9872</c:v>
                </c:pt>
                <c:pt idx="2525">
                  <c:v>12.9924</c:v>
                </c:pt>
                <c:pt idx="2526">
                  <c:v>12.9976</c:v>
                </c:pt>
                <c:pt idx="2527">
                  <c:v>13.002700000000001</c:v>
                </c:pt>
                <c:pt idx="2528">
                  <c:v>13.007899999999999</c:v>
                </c:pt>
                <c:pt idx="2529">
                  <c:v>13.0131</c:v>
                </c:pt>
                <c:pt idx="2530">
                  <c:v>13.0183</c:v>
                </c:pt>
                <c:pt idx="2531">
                  <c:v>13.023400000000001</c:v>
                </c:pt>
                <c:pt idx="2532">
                  <c:v>13.028600000000001</c:v>
                </c:pt>
                <c:pt idx="2533">
                  <c:v>13.033799999999999</c:v>
                </c:pt>
                <c:pt idx="2534">
                  <c:v>13.0389</c:v>
                </c:pt>
                <c:pt idx="2535">
                  <c:v>13.0441</c:v>
                </c:pt>
                <c:pt idx="2536">
                  <c:v>13.049300000000001</c:v>
                </c:pt>
                <c:pt idx="2537">
                  <c:v>13.054399999999999</c:v>
                </c:pt>
                <c:pt idx="2538">
                  <c:v>13.0596</c:v>
                </c:pt>
                <c:pt idx="2539">
                  <c:v>13.0648</c:v>
                </c:pt>
                <c:pt idx="2540">
                  <c:v>13.069900000000001</c:v>
                </c:pt>
                <c:pt idx="2541">
                  <c:v>13.075100000000001</c:v>
                </c:pt>
                <c:pt idx="2542">
                  <c:v>13.080299999999999</c:v>
                </c:pt>
                <c:pt idx="2543">
                  <c:v>13.0854</c:v>
                </c:pt>
                <c:pt idx="2544">
                  <c:v>13.0906</c:v>
                </c:pt>
                <c:pt idx="2545">
                  <c:v>13.095800000000001</c:v>
                </c:pt>
                <c:pt idx="2546">
                  <c:v>13.100899999999999</c:v>
                </c:pt>
                <c:pt idx="2547">
                  <c:v>13.1061</c:v>
                </c:pt>
                <c:pt idx="2548">
                  <c:v>13.1113</c:v>
                </c:pt>
                <c:pt idx="2549">
                  <c:v>13.116400000000001</c:v>
                </c:pt>
                <c:pt idx="2550">
                  <c:v>13.121600000000001</c:v>
                </c:pt>
                <c:pt idx="2551">
                  <c:v>13.126799999999999</c:v>
                </c:pt>
                <c:pt idx="2552">
                  <c:v>13.1319</c:v>
                </c:pt>
                <c:pt idx="2553">
                  <c:v>13.1371</c:v>
                </c:pt>
                <c:pt idx="2554">
                  <c:v>13.142300000000001</c:v>
                </c:pt>
                <c:pt idx="2555">
                  <c:v>13.147500000000001</c:v>
                </c:pt>
                <c:pt idx="2556">
                  <c:v>13.1526</c:v>
                </c:pt>
                <c:pt idx="2557">
                  <c:v>13.1578</c:v>
                </c:pt>
                <c:pt idx="2558">
                  <c:v>13.163</c:v>
                </c:pt>
                <c:pt idx="2559">
                  <c:v>13.168100000000001</c:v>
                </c:pt>
                <c:pt idx="2560">
                  <c:v>13.173299999999999</c:v>
                </c:pt>
                <c:pt idx="2561">
                  <c:v>13.1785</c:v>
                </c:pt>
                <c:pt idx="2562">
                  <c:v>13.1836</c:v>
                </c:pt>
                <c:pt idx="2563">
                  <c:v>13.188800000000001</c:v>
                </c:pt>
                <c:pt idx="2564">
                  <c:v>13.194000000000001</c:v>
                </c:pt>
                <c:pt idx="2565">
                  <c:v>13.1991</c:v>
                </c:pt>
                <c:pt idx="2566">
                  <c:v>13.2043</c:v>
                </c:pt>
                <c:pt idx="2567">
                  <c:v>13.2095</c:v>
                </c:pt>
                <c:pt idx="2568">
                  <c:v>13.214600000000001</c:v>
                </c:pt>
                <c:pt idx="2569">
                  <c:v>13.219799999999999</c:v>
                </c:pt>
                <c:pt idx="2570">
                  <c:v>13.225</c:v>
                </c:pt>
                <c:pt idx="2571">
                  <c:v>13.2301</c:v>
                </c:pt>
                <c:pt idx="2572">
                  <c:v>13.235300000000001</c:v>
                </c:pt>
                <c:pt idx="2573">
                  <c:v>13.240500000000001</c:v>
                </c:pt>
                <c:pt idx="2574">
                  <c:v>13.2456</c:v>
                </c:pt>
                <c:pt idx="2575">
                  <c:v>13.2508</c:v>
                </c:pt>
                <c:pt idx="2576">
                  <c:v>13.256</c:v>
                </c:pt>
                <c:pt idx="2577">
                  <c:v>13.261100000000001</c:v>
                </c:pt>
                <c:pt idx="2578">
                  <c:v>13.266299999999999</c:v>
                </c:pt>
                <c:pt idx="2579">
                  <c:v>13.2715</c:v>
                </c:pt>
                <c:pt idx="2580">
                  <c:v>13.2767</c:v>
                </c:pt>
                <c:pt idx="2581">
                  <c:v>13.2818</c:v>
                </c:pt>
                <c:pt idx="2582">
                  <c:v>13.287000000000001</c:v>
                </c:pt>
                <c:pt idx="2583">
                  <c:v>13.292199999999999</c:v>
                </c:pt>
                <c:pt idx="2584">
                  <c:v>13.2973</c:v>
                </c:pt>
                <c:pt idx="2585">
                  <c:v>13.3025</c:v>
                </c:pt>
                <c:pt idx="2586">
                  <c:v>13.307700000000001</c:v>
                </c:pt>
                <c:pt idx="2587">
                  <c:v>13.312799999999999</c:v>
                </c:pt>
                <c:pt idx="2588">
                  <c:v>13.318</c:v>
                </c:pt>
                <c:pt idx="2589">
                  <c:v>13.3232</c:v>
                </c:pt>
                <c:pt idx="2590">
                  <c:v>13.3283</c:v>
                </c:pt>
                <c:pt idx="2591">
                  <c:v>13.333500000000001</c:v>
                </c:pt>
                <c:pt idx="2592">
                  <c:v>13.338699999999999</c:v>
                </c:pt>
                <c:pt idx="2593">
                  <c:v>13.3438</c:v>
                </c:pt>
                <c:pt idx="2594">
                  <c:v>13.349</c:v>
                </c:pt>
                <c:pt idx="2595">
                  <c:v>13.354200000000001</c:v>
                </c:pt>
                <c:pt idx="2596">
                  <c:v>13.359299999999999</c:v>
                </c:pt>
                <c:pt idx="2597">
                  <c:v>13.3645</c:v>
                </c:pt>
                <c:pt idx="2598">
                  <c:v>13.3697</c:v>
                </c:pt>
                <c:pt idx="2599">
                  <c:v>13.3748</c:v>
                </c:pt>
                <c:pt idx="2600">
                  <c:v>13.38</c:v>
                </c:pt>
                <c:pt idx="2601">
                  <c:v>13.385199999999999</c:v>
                </c:pt>
                <c:pt idx="2602">
                  <c:v>13.3903</c:v>
                </c:pt>
                <c:pt idx="2603">
                  <c:v>13.3955</c:v>
                </c:pt>
                <c:pt idx="2604">
                  <c:v>13.400700000000001</c:v>
                </c:pt>
                <c:pt idx="2605">
                  <c:v>13.405900000000001</c:v>
                </c:pt>
                <c:pt idx="2606">
                  <c:v>13.411</c:v>
                </c:pt>
                <c:pt idx="2607">
                  <c:v>13.4162</c:v>
                </c:pt>
                <c:pt idx="2608">
                  <c:v>13.4214</c:v>
                </c:pt>
                <c:pt idx="2609">
                  <c:v>13.426500000000001</c:v>
                </c:pt>
                <c:pt idx="2610">
                  <c:v>13.431699999999999</c:v>
                </c:pt>
                <c:pt idx="2611">
                  <c:v>13.4369</c:v>
                </c:pt>
                <c:pt idx="2612">
                  <c:v>13.442</c:v>
                </c:pt>
                <c:pt idx="2613">
                  <c:v>13.4472</c:v>
                </c:pt>
                <c:pt idx="2614">
                  <c:v>13.452400000000001</c:v>
                </c:pt>
                <c:pt idx="2615">
                  <c:v>13.4575</c:v>
                </c:pt>
                <c:pt idx="2616">
                  <c:v>13.4627</c:v>
                </c:pt>
                <c:pt idx="2617">
                  <c:v>13.4679</c:v>
                </c:pt>
                <c:pt idx="2618">
                  <c:v>13.473000000000001</c:v>
                </c:pt>
                <c:pt idx="2619">
                  <c:v>13.478199999999999</c:v>
                </c:pt>
                <c:pt idx="2620">
                  <c:v>13.4834</c:v>
                </c:pt>
                <c:pt idx="2621">
                  <c:v>13.4885</c:v>
                </c:pt>
                <c:pt idx="2622">
                  <c:v>13.4937</c:v>
                </c:pt>
                <c:pt idx="2623">
                  <c:v>13.498900000000001</c:v>
                </c:pt>
                <c:pt idx="2624">
                  <c:v>13.504</c:v>
                </c:pt>
                <c:pt idx="2625">
                  <c:v>13.5092</c:v>
                </c:pt>
                <c:pt idx="2626">
                  <c:v>13.5144</c:v>
                </c:pt>
                <c:pt idx="2627">
                  <c:v>13.519600000000001</c:v>
                </c:pt>
                <c:pt idx="2628">
                  <c:v>13.524699999999999</c:v>
                </c:pt>
                <c:pt idx="2629">
                  <c:v>13.5299</c:v>
                </c:pt>
                <c:pt idx="2630">
                  <c:v>13.5351</c:v>
                </c:pt>
                <c:pt idx="2631">
                  <c:v>13.5402</c:v>
                </c:pt>
                <c:pt idx="2632">
                  <c:v>13.545400000000001</c:v>
                </c:pt>
                <c:pt idx="2633">
                  <c:v>13.550599999999999</c:v>
                </c:pt>
                <c:pt idx="2634">
                  <c:v>13.5557</c:v>
                </c:pt>
                <c:pt idx="2635">
                  <c:v>13.5609</c:v>
                </c:pt>
                <c:pt idx="2636">
                  <c:v>13.5661</c:v>
                </c:pt>
                <c:pt idx="2637">
                  <c:v>13.571199999999999</c:v>
                </c:pt>
                <c:pt idx="2638">
                  <c:v>13.5764</c:v>
                </c:pt>
                <c:pt idx="2639">
                  <c:v>13.5816</c:v>
                </c:pt>
                <c:pt idx="2640">
                  <c:v>13.5867</c:v>
                </c:pt>
                <c:pt idx="2641">
                  <c:v>13.591900000000001</c:v>
                </c:pt>
                <c:pt idx="2642">
                  <c:v>13.597099999999999</c:v>
                </c:pt>
                <c:pt idx="2643">
                  <c:v>13.6022</c:v>
                </c:pt>
                <c:pt idx="2644">
                  <c:v>13.6074</c:v>
                </c:pt>
                <c:pt idx="2645">
                  <c:v>13.6126</c:v>
                </c:pt>
                <c:pt idx="2646">
                  <c:v>13.617699999999999</c:v>
                </c:pt>
                <c:pt idx="2647">
                  <c:v>13.6229</c:v>
                </c:pt>
                <c:pt idx="2648">
                  <c:v>13.6281</c:v>
                </c:pt>
                <c:pt idx="2649">
                  <c:v>13.6332</c:v>
                </c:pt>
                <c:pt idx="2650">
                  <c:v>13.638400000000001</c:v>
                </c:pt>
                <c:pt idx="2651">
                  <c:v>13.643599999999999</c:v>
                </c:pt>
                <c:pt idx="2652">
                  <c:v>13.6488</c:v>
                </c:pt>
                <c:pt idx="2653">
                  <c:v>13.6539</c:v>
                </c:pt>
                <c:pt idx="2654">
                  <c:v>13.6591</c:v>
                </c:pt>
                <c:pt idx="2655">
                  <c:v>13.664300000000001</c:v>
                </c:pt>
                <c:pt idx="2656">
                  <c:v>13.6694</c:v>
                </c:pt>
                <c:pt idx="2657">
                  <c:v>13.6746</c:v>
                </c:pt>
                <c:pt idx="2658">
                  <c:v>13.6798</c:v>
                </c:pt>
                <c:pt idx="2659">
                  <c:v>13.684900000000001</c:v>
                </c:pt>
                <c:pt idx="2660">
                  <c:v>13.690099999999999</c:v>
                </c:pt>
                <c:pt idx="2661">
                  <c:v>13.6953</c:v>
                </c:pt>
                <c:pt idx="2662">
                  <c:v>13.7004</c:v>
                </c:pt>
                <c:pt idx="2663">
                  <c:v>13.7056</c:v>
                </c:pt>
                <c:pt idx="2664">
                  <c:v>13.710800000000001</c:v>
                </c:pt>
                <c:pt idx="2665">
                  <c:v>13.7159</c:v>
                </c:pt>
                <c:pt idx="2666">
                  <c:v>13.7211</c:v>
                </c:pt>
                <c:pt idx="2667">
                  <c:v>13.7263</c:v>
                </c:pt>
                <c:pt idx="2668">
                  <c:v>13.731400000000001</c:v>
                </c:pt>
                <c:pt idx="2669">
                  <c:v>13.736599999999999</c:v>
                </c:pt>
                <c:pt idx="2670">
                  <c:v>13.7418</c:v>
                </c:pt>
                <c:pt idx="2671">
                  <c:v>13.7469</c:v>
                </c:pt>
                <c:pt idx="2672">
                  <c:v>13.7521</c:v>
                </c:pt>
                <c:pt idx="2673">
                  <c:v>13.757300000000001</c:v>
                </c:pt>
                <c:pt idx="2674">
                  <c:v>13.7624</c:v>
                </c:pt>
                <c:pt idx="2675">
                  <c:v>13.7676</c:v>
                </c:pt>
                <c:pt idx="2676">
                  <c:v>13.7728</c:v>
                </c:pt>
                <c:pt idx="2677">
                  <c:v>13.778</c:v>
                </c:pt>
                <c:pt idx="2678">
                  <c:v>13.783099999999999</c:v>
                </c:pt>
                <c:pt idx="2679">
                  <c:v>13.7883</c:v>
                </c:pt>
                <c:pt idx="2680">
                  <c:v>13.7935</c:v>
                </c:pt>
                <c:pt idx="2681">
                  <c:v>13.7986</c:v>
                </c:pt>
                <c:pt idx="2682">
                  <c:v>13.803800000000001</c:v>
                </c:pt>
                <c:pt idx="2683">
                  <c:v>13.808999999999999</c:v>
                </c:pt>
                <c:pt idx="2684">
                  <c:v>13.8141</c:v>
                </c:pt>
                <c:pt idx="2685">
                  <c:v>13.8193</c:v>
                </c:pt>
                <c:pt idx="2686">
                  <c:v>13.8245</c:v>
                </c:pt>
                <c:pt idx="2687">
                  <c:v>13.829599999999999</c:v>
                </c:pt>
                <c:pt idx="2688">
                  <c:v>13.8348</c:v>
                </c:pt>
                <c:pt idx="2689">
                  <c:v>13.84</c:v>
                </c:pt>
                <c:pt idx="2690">
                  <c:v>13.8451</c:v>
                </c:pt>
                <c:pt idx="2691">
                  <c:v>13.850300000000001</c:v>
                </c:pt>
                <c:pt idx="2692">
                  <c:v>13.855499999999999</c:v>
                </c:pt>
                <c:pt idx="2693">
                  <c:v>13.8606</c:v>
                </c:pt>
                <c:pt idx="2694">
                  <c:v>13.8658</c:v>
                </c:pt>
                <c:pt idx="2695">
                  <c:v>13.871</c:v>
                </c:pt>
                <c:pt idx="2696">
                  <c:v>13.876099999999999</c:v>
                </c:pt>
                <c:pt idx="2697">
                  <c:v>13.8813</c:v>
                </c:pt>
                <c:pt idx="2698">
                  <c:v>13.8865</c:v>
                </c:pt>
                <c:pt idx="2699">
                  <c:v>13.8916</c:v>
                </c:pt>
                <c:pt idx="2700">
                  <c:v>13.896800000000001</c:v>
                </c:pt>
                <c:pt idx="2701">
                  <c:v>13.901999999999999</c:v>
                </c:pt>
                <c:pt idx="2702">
                  <c:v>13.9072</c:v>
                </c:pt>
                <c:pt idx="2703">
                  <c:v>13.9123</c:v>
                </c:pt>
                <c:pt idx="2704">
                  <c:v>13.9175</c:v>
                </c:pt>
                <c:pt idx="2705">
                  <c:v>13.922700000000001</c:v>
                </c:pt>
                <c:pt idx="2706">
                  <c:v>13.9278</c:v>
                </c:pt>
                <c:pt idx="2707">
                  <c:v>13.933</c:v>
                </c:pt>
                <c:pt idx="2708">
                  <c:v>13.9382</c:v>
                </c:pt>
                <c:pt idx="2709">
                  <c:v>13.943300000000001</c:v>
                </c:pt>
                <c:pt idx="2710">
                  <c:v>13.948499999999999</c:v>
                </c:pt>
                <c:pt idx="2711">
                  <c:v>13.9537</c:v>
                </c:pt>
                <c:pt idx="2712">
                  <c:v>13.9588</c:v>
                </c:pt>
                <c:pt idx="2713">
                  <c:v>13.964</c:v>
                </c:pt>
                <c:pt idx="2714">
                  <c:v>13.969200000000001</c:v>
                </c:pt>
                <c:pt idx="2715">
                  <c:v>13.974299999999999</c:v>
                </c:pt>
                <c:pt idx="2716">
                  <c:v>13.9795</c:v>
                </c:pt>
                <c:pt idx="2717">
                  <c:v>13.9847</c:v>
                </c:pt>
                <c:pt idx="2718">
                  <c:v>13.989800000000001</c:v>
                </c:pt>
                <c:pt idx="2719">
                  <c:v>13.994999999999999</c:v>
                </c:pt>
                <c:pt idx="2720">
                  <c:v>14.0002</c:v>
                </c:pt>
                <c:pt idx="2721">
                  <c:v>14.0053</c:v>
                </c:pt>
                <c:pt idx="2722">
                  <c:v>14.0105</c:v>
                </c:pt>
                <c:pt idx="2723">
                  <c:v>14.015700000000001</c:v>
                </c:pt>
                <c:pt idx="2724">
                  <c:v>14.020799999999999</c:v>
                </c:pt>
                <c:pt idx="2725">
                  <c:v>14.026</c:v>
                </c:pt>
                <c:pt idx="2726">
                  <c:v>14.0312</c:v>
                </c:pt>
                <c:pt idx="2727">
                  <c:v>14.0364</c:v>
                </c:pt>
                <c:pt idx="2728">
                  <c:v>14.041499999999999</c:v>
                </c:pt>
                <c:pt idx="2729">
                  <c:v>14.0467</c:v>
                </c:pt>
                <c:pt idx="2730">
                  <c:v>14.0519</c:v>
                </c:pt>
                <c:pt idx="2731">
                  <c:v>14.057</c:v>
                </c:pt>
                <c:pt idx="2732">
                  <c:v>14.062200000000001</c:v>
                </c:pt>
                <c:pt idx="2733">
                  <c:v>14.067399999999999</c:v>
                </c:pt>
                <c:pt idx="2734">
                  <c:v>14.0725</c:v>
                </c:pt>
                <c:pt idx="2735">
                  <c:v>14.0777</c:v>
                </c:pt>
                <c:pt idx="2736">
                  <c:v>14.0829</c:v>
                </c:pt>
                <c:pt idx="2737">
                  <c:v>14.087999999999999</c:v>
                </c:pt>
                <c:pt idx="2738">
                  <c:v>14.0932</c:v>
                </c:pt>
                <c:pt idx="2739">
                  <c:v>14.0984</c:v>
                </c:pt>
                <c:pt idx="2740">
                  <c:v>14.1035</c:v>
                </c:pt>
                <c:pt idx="2741">
                  <c:v>14.108700000000001</c:v>
                </c:pt>
                <c:pt idx="2742">
                  <c:v>14.113899999999999</c:v>
                </c:pt>
                <c:pt idx="2743">
                  <c:v>14.119</c:v>
                </c:pt>
                <c:pt idx="2744">
                  <c:v>14.1242</c:v>
                </c:pt>
                <c:pt idx="2745">
                  <c:v>14.1294</c:v>
                </c:pt>
                <c:pt idx="2746">
                  <c:v>14.134499999999999</c:v>
                </c:pt>
                <c:pt idx="2747">
                  <c:v>14.139699999999999</c:v>
                </c:pt>
                <c:pt idx="2748">
                  <c:v>14.1449</c:v>
                </c:pt>
                <c:pt idx="2749">
                  <c:v>14.15</c:v>
                </c:pt>
                <c:pt idx="2750">
                  <c:v>14.155200000000001</c:v>
                </c:pt>
                <c:pt idx="2751">
                  <c:v>14.160399999999999</c:v>
                </c:pt>
                <c:pt idx="2752">
                  <c:v>14.1656</c:v>
                </c:pt>
                <c:pt idx="2753">
                  <c:v>14.1707</c:v>
                </c:pt>
                <c:pt idx="2754">
                  <c:v>14.1759</c:v>
                </c:pt>
                <c:pt idx="2755">
                  <c:v>14.181100000000001</c:v>
                </c:pt>
                <c:pt idx="2756">
                  <c:v>14.186199999999999</c:v>
                </c:pt>
                <c:pt idx="2757">
                  <c:v>14.1914</c:v>
                </c:pt>
                <c:pt idx="2758">
                  <c:v>14.1966</c:v>
                </c:pt>
                <c:pt idx="2759">
                  <c:v>14.201700000000001</c:v>
                </c:pt>
                <c:pt idx="2760">
                  <c:v>14.206899999999999</c:v>
                </c:pt>
                <c:pt idx="2761">
                  <c:v>14.2121</c:v>
                </c:pt>
                <c:pt idx="2762">
                  <c:v>14.2172</c:v>
                </c:pt>
                <c:pt idx="2763">
                  <c:v>14.2224</c:v>
                </c:pt>
                <c:pt idx="2764">
                  <c:v>14.227600000000001</c:v>
                </c:pt>
                <c:pt idx="2765">
                  <c:v>14.232699999999999</c:v>
                </c:pt>
                <c:pt idx="2766">
                  <c:v>14.2379</c:v>
                </c:pt>
                <c:pt idx="2767">
                  <c:v>14.2431</c:v>
                </c:pt>
                <c:pt idx="2768">
                  <c:v>14.248200000000001</c:v>
                </c:pt>
                <c:pt idx="2769">
                  <c:v>14.253399999999999</c:v>
                </c:pt>
                <c:pt idx="2770">
                  <c:v>14.258599999999999</c:v>
                </c:pt>
                <c:pt idx="2771">
                  <c:v>14.2637</c:v>
                </c:pt>
                <c:pt idx="2772">
                  <c:v>14.2689</c:v>
                </c:pt>
                <c:pt idx="2773">
                  <c:v>14.274100000000001</c:v>
                </c:pt>
                <c:pt idx="2774">
                  <c:v>14.279299999999999</c:v>
                </c:pt>
                <c:pt idx="2775">
                  <c:v>14.2844</c:v>
                </c:pt>
                <c:pt idx="2776">
                  <c:v>14.2896</c:v>
                </c:pt>
                <c:pt idx="2777">
                  <c:v>14.2948</c:v>
                </c:pt>
                <c:pt idx="2778">
                  <c:v>14.299899999999999</c:v>
                </c:pt>
                <c:pt idx="2779">
                  <c:v>14.305099999999999</c:v>
                </c:pt>
                <c:pt idx="2780">
                  <c:v>14.3103</c:v>
                </c:pt>
                <c:pt idx="2781">
                  <c:v>14.3154</c:v>
                </c:pt>
                <c:pt idx="2782">
                  <c:v>14.320600000000001</c:v>
                </c:pt>
                <c:pt idx="2783">
                  <c:v>14.325799999999999</c:v>
                </c:pt>
                <c:pt idx="2784">
                  <c:v>14.3309</c:v>
                </c:pt>
                <c:pt idx="2785">
                  <c:v>14.3361</c:v>
                </c:pt>
                <c:pt idx="2786">
                  <c:v>14.3413</c:v>
                </c:pt>
                <c:pt idx="2787">
                  <c:v>14.346399999999999</c:v>
                </c:pt>
                <c:pt idx="2788">
                  <c:v>14.351599999999999</c:v>
                </c:pt>
                <c:pt idx="2789">
                  <c:v>14.3568</c:v>
                </c:pt>
                <c:pt idx="2790">
                  <c:v>14.3619</c:v>
                </c:pt>
                <c:pt idx="2791">
                  <c:v>14.367100000000001</c:v>
                </c:pt>
                <c:pt idx="2792">
                  <c:v>14.372299999999999</c:v>
                </c:pt>
                <c:pt idx="2793">
                  <c:v>14.3774</c:v>
                </c:pt>
                <c:pt idx="2794">
                  <c:v>14.3826</c:v>
                </c:pt>
                <c:pt idx="2795">
                  <c:v>14.3878</c:v>
                </c:pt>
                <c:pt idx="2796">
                  <c:v>14.392899999999999</c:v>
                </c:pt>
                <c:pt idx="2797">
                  <c:v>14.398099999999999</c:v>
                </c:pt>
                <c:pt idx="2798">
                  <c:v>14.4033</c:v>
                </c:pt>
                <c:pt idx="2799">
                  <c:v>14.4085</c:v>
                </c:pt>
                <c:pt idx="2800">
                  <c:v>14.413600000000001</c:v>
                </c:pt>
                <c:pt idx="2801">
                  <c:v>14.418799999999999</c:v>
                </c:pt>
                <c:pt idx="2802">
                  <c:v>14.423999999999999</c:v>
                </c:pt>
                <c:pt idx="2803">
                  <c:v>14.4291</c:v>
                </c:pt>
                <c:pt idx="2804">
                  <c:v>14.4343</c:v>
                </c:pt>
                <c:pt idx="2805">
                  <c:v>14.439500000000001</c:v>
                </c:pt>
                <c:pt idx="2806">
                  <c:v>14.444599999999999</c:v>
                </c:pt>
                <c:pt idx="2807">
                  <c:v>14.4498</c:v>
                </c:pt>
                <c:pt idx="2808">
                  <c:v>14.455</c:v>
                </c:pt>
                <c:pt idx="2809">
                  <c:v>14.460100000000001</c:v>
                </c:pt>
                <c:pt idx="2810">
                  <c:v>14.465299999999999</c:v>
                </c:pt>
                <c:pt idx="2811">
                  <c:v>14.470499999999999</c:v>
                </c:pt>
                <c:pt idx="2812">
                  <c:v>14.4756</c:v>
                </c:pt>
                <c:pt idx="2813">
                  <c:v>14.4808</c:v>
                </c:pt>
                <c:pt idx="2814">
                  <c:v>14.486000000000001</c:v>
                </c:pt>
                <c:pt idx="2815">
                  <c:v>14.491099999999999</c:v>
                </c:pt>
                <c:pt idx="2816">
                  <c:v>14.4963</c:v>
                </c:pt>
                <c:pt idx="2817">
                  <c:v>14.5015</c:v>
                </c:pt>
                <c:pt idx="2818">
                  <c:v>14.506600000000001</c:v>
                </c:pt>
                <c:pt idx="2819">
                  <c:v>14.511799999999999</c:v>
                </c:pt>
                <c:pt idx="2820">
                  <c:v>14.516999999999999</c:v>
                </c:pt>
                <c:pt idx="2821">
                  <c:v>14.5221</c:v>
                </c:pt>
                <c:pt idx="2822">
                  <c:v>14.5273</c:v>
                </c:pt>
                <c:pt idx="2823">
                  <c:v>14.532500000000001</c:v>
                </c:pt>
                <c:pt idx="2824">
                  <c:v>14.537699999999999</c:v>
                </c:pt>
                <c:pt idx="2825">
                  <c:v>14.5428</c:v>
                </c:pt>
                <c:pt idx="2826">
                  <c:v>14.548</c:v>
                </c:pt>
                <c:pt idx="2827">
                  <c:v>14.5532</c:v>
                </c:pt>
                <c:pt idx="2828">
                  <c:v>14.558299999999999</c:v>
                </c:pt>
                <c:pt idx="2829">
                  <c:v>14.563499999999999</c:v>
                </c:pt>
                <c:pt idx="2830">
                  <c:v>14.5687</c:v>
                </c:pt>
                <c:pt idx="2831">
                  <c:v>14.5738</c:v>
                </c:pt>
                <c:pt idx="2832">
                  <c:v>14.579000000000001</c:v>
                </c:pt>
                <c:pt idx="2833">
                  <c:v>14.584199999999999</c:v>
                </c:pt>
                <c:pt idx="2834">
                  <c:v>14.5893</c:v>
                </c:pt>
                <c:pt idx="2835">
                  <c:v>14.5945</c:v>
                </c:pt>
                <c:pt idx="2836">
                  <c:v>14.5997</c:v>
                </c:pt>
                <c:pt idx="2837">
                  <c:v>14.604799999999999</c:v>
                </c:pt>
                <c:pt idx="2838">
                  <c:v>14.61</c:v>
                </c:pt>
                <c:pt idx="2839">
                  <c:v>14.6152</c:v>
                </c:pt>
                <c:pt idx="2840">
                  <c:v>14.6203</c:v>
                </c:pt>
                <c:pt idx="2841">
                  <c:v>14.625500000000001</c:v>
                </c:pt>
                <c:pt idx="2842">
                  <c:v>14.630699999999999</c:v>
                </c:pt>
                <c:pt idx="2843">
                  <c:v>14.6358</c:v>
                </c:pt>
                <c:pt idx="2844">
                  <c:v>14.641</c:v>
                </c:pt>
                <c:pt idx="2845">
                  <c:v>14.6462</c:v>
                </c:pt>
                <c:pt idx="2846">
                  <c:v>14.651300000000001</c:v>
                </c:pt>
                <c:pt idx="2847">
                  <c:v>14.656499999999999</c:v>
                </c:pt>
                <c:pt idx="2848">
                  <c:v>14.6617</c:v>
                </c:pt>
                <c:pt idx="2849">
                  <c:v>14.6669</c:v>
                </c:pt>
                <c:pt idx="2850">
                  <c:v>14.672000000000001</c:v>
                </c:pt>
                <c:pt idx="2851">
                  <c:v>14.677199999999999</c:v>
                </c:pt>
                <c:pt idx="2852">
                  <c:v>14.682399999999999</c:v>
                </c:pt>
                <c:pt idx="2853">
                  <c:v>14.6875</c:v>
                </c:pt>
                <c:pt idx="2854">
                  <c:v>14.6927</c:v>
                </c:pt>
                <c:pt idx="2855">
                  <c:v>14.697900000000001</c:v>
                </c:pt>
                <c:pt idx="2856">
                  <c:v>14.702999999999999</c:v>
                </c:pt>
                <c:pt idx="2857">
                  <c:v>14.7082</c:v>
                </c:pt>
                <c:pt idx="2858">
                  <c:v>14.7134</c:v>
                </c:pt>
                <c:pt idx="2859">
                  <c:v>14.718500000000001</c:v>
                </c:pt>
                <c:pt idx="2860">
                  <c:v>14.723699999999999</c:v>
                </c:pt>
                <c:pt idx="2861">
                  <c:v>14.728899999999999</c:v>
                </c:pt>
                <c:pt idx="2862">
                  <c:v>14.734</c:v>
                </c:pt>
                <c:pt idx="2863">
                  <c:v>14.7392</c:v>
                </c:pt>
                <c:pt idx="2864">
                  <c:v>14.744400000000001</c:v>
                </c:pt>
                <c:pt idx="2865">
                  <c:v>14.749499999999999</c:v>
                </c:pt>
                <c:pt idx="2866">
                  <c:v>14.7547</c:v>
                </c:pt>
                <c:pt idx="2867">
                  <c:v>14.7599</c:v>
                </c:pt>
                <c:pt idx="2868">
                  <c:v>14.765000000000001</c:v>
                </c:pt>
                <c:pt idx="2869">
                  <c:v>14.770200000000001</c:v>
                </c:pt>
                <c:pt idx="2870">
                  <c:v>14.775399999999999</c:v>
                </c:pt>
                <c:pt idx="2871">
                  <c:v>14.7805</c:v>
                </c:pt>
                <c:pt idx="2872">
                  <c:v>14.7857</c:v>
                </c:pt>
                <c:pt idx="2873">
                  <c:v>14.790900000000001</c:v>
                </c:pt>
                <c:pt idx="2874">
                  <c:v>14.796099999999999</c:v>
                </c:pt>
                <c:pt idx="2875">
                  <c:v>14.8012</c:v>
                </c:pt>
                <c:pt idx="2876">
                  <c:v>14.8064</c:v>
                </c:pt>
                <c:pt idx="2877">
                  <c:v>14.8116</c:v>
                </c:pt>
                <c:pt idx="2878">
                  <c:v>14.816700000000001</c:v>
                </c:pt>
                <c:pt idx="2879">
                  <c:v>14.821899999999999</c:v>
                </c:pt>
                <c:pt idx="2880">
                  <c:v>14.8271</c:v>
                </c:pt>
                <c:pt idx="2881">
                  <c:v>14.8322</c:v>
                </c:pt>
                <c:pt idx="2882">
                  <c:v>14.837400000000001</c:v>
                </c:pt>
                <c:pt idx="2883">
                  <c:v>14.842599999999999</c:v>
                </c:pt>
                <c:pt idx="2884">
                  <c:v>14.8477</c:v>
                </c:pt>
                <c:pt idx="2885">
                  <c:v>14.8529</c:v>
                </c:pt>
                <c:pt idx="2886">
                  <c:v>14.8581</c:v>
                </c:pt>
                <c:pt idx="2887">
                  <c:v>14.863200000000001</c:v>
                </c:pt>
                <c:pt idx="2888">
                  <c:v>14.868399999999999</c:v>
                </c:pt>
                <c:pt idx="2889">
                  <c:v>14.8736</c:v>
                </c:pt>
                <c:pt idx="2890">
                  <c:v>14.8787</c:v>
                </c:pt>
                <c:pt idx="2891">
                  <c:v>14.883900000000001</c:v>
                </c:pt>
                <c:pt idx="2892">
                  <c:v>14.889099999999999</c:v>
                </c:pt>
                <c:pt idx="2893">
                  <c:v>14.8942</c:v>
                </c:pt>
                <c:pt idx="2894">
                  <c:v>14.8994</c:v>
                </c:pt>
                <c:pt idx="2895">
                  <c:v>14.9046</c:v>
                </c:pt>
                <c:pt idx="2896">
                  <c:v>14.909700000000001</c:v>
                </c:pt>
                <c:pt idx="2897">
                  <c:v>14.914899999999999</c:v>
                </c:pt>
                <c:pt idx="2898">
                  <c:v>14.9201</c:v>
                </c:pt>
                <c:pt idx="2899">
                  <c:v>14.9253</c:v>
                </c:pt>
                <c:pt idx="2900">
                  <c:v>14.930400000000001</c:v>
                </c:pt>
                <c:pt idx="2901">
                  <c:v>14.935600000000001</c:v>
                </c:pt>
                <c:pt idx="2902">
                  <c:v>14.940799999999999</c:v>
                </c:pt>
                <c:pt idx="2903">
                  <c:v>14.9459</c:v>
                </c:pt>
                <c:pt idx="2904">
                  <c:v>14.9511</c:v>
                </c:pt>
                <c:pt idx="2905">
                  <c:v>14.956300000000001</c:v>
                </c:pt>
                <c:pt idx="2906">
                  <c:v>14.961399999999999</c:v>
                </c:pt>
                <c:pt idx="2907">
                  <c:v>14.9666</c:v>
                </c:pt>
                <c:pt idx="2908">
                  <c:v>14.9718</c:v>
                </c:pt>
                <c:pt idx="2909">
                  <c:v>14.976900000000001</c:v>
                </c:pt>
                <c:pt idx="2910">
                  <c:v>14.982100000000001</c:v>
                </c:pt>
                <c:pt idx="2911">
                  <c:v>14.987299999999999</c:v>
                </c:pt>
                <c:pt idx="2912">
                  <c:v>14.9924</c:v>
                </c:pt>
                <c:pt idx="2913">
                  <c:v>14.9976</c:v>
                </c:pt>
                <c:pt idx="2914">
                  <c:v>15.002800000000001</c:v>
                </c:pt>
                <c:pt idx="2915">
                  <c:v>15.007899999999999</c:v>
                </c:pt>
                <c:pt idx="2916">
                  <c:v>15.0131</c:v>
                </c:pt>
                <c:pt idx="2917">
                  <c:v>15.0183</c:v>
                </c:pt>
                <c:pt idx="2918">
                  <c:v>15.023400000000001</c:v>
                </c:pt>
                <c:pt idx="2919">
                  <c:v>15.028600000000001</c:v>
                </c:pt>
                <c:pt idx="2920">
                  <c:v>15.033799999999999</c:v>
                </c:pt>
                <c:pt idx="2921">
                  <c:v>15.0389</c:v>
                </c:pt>
                <c:pt idx="2922">
                  <c:v>15.0441</c:v>
                </c:pt>
                <c:pt idx="2923">
                  <c:v>15.049300000000001</c:v>
                </c:pt>
                <c:pt idx="2924">
                  <c:v>15.054500000000001</c:v>
                </c:pt>
                <c:pt idx="2925">
                  <c:v>15.0596</c:v>
                </c:pt>
                <c:pt idx="2926">
                  <c:v>15.0648</c:v>
                </c:pt>
                <c:pt idx="2927">
                  <c:v>15.07</c:v>
                </c:pt>
                <c:pt idx="2928">
                  <c:v>15.075100000000001</c:v>
                </c:pt>
                <c:pt idx="2929">
                  <c:v>15.080299999999999</c:v>
                </c:pt>
                <c:pt idx="2930">
                  <c:v>15.0855</c:v>
                </c:pt>
                <c:pt idx="2931">
                  <c:v>15.0906</c:v>
                </c:pt>
                <c:pt idx="2932">
                  <c:v>15.095800000000001</c:v>
                </c:pt>
                <c:pt idx="2933">
                  <c:v>15.101000000000001</c:v>
                </c:pt>
                <c:pt idx="2934">
                  <c:v>15.1061</c:v>
                </c:pt>
                <c:pt idx="2935">
                  <c:v>15.1113</c:v>
                </c:pt>
                <c:pt idx="2936">
                  <c:v>15.1165</c:v>
                </c:pt>
                <c:pt idx="2937">
                  <c:v>15.121600000000001</c:v>
                </c:pt>
                <c:pt idx="2938">
                  <c:v>15.126799999999999</c:v>
                </c:pt>
                <c:pt idx="2939">
                  <c:v>15.132</c:v>
                </c:pt>
                <c:pt idx="2940">
                  <c:v>15.1371</c:v>
                </c:pt>
                <c:pt idx="2941">
                  <c:v>15.142300000000001</c:v>
                </c:pt>
                <c:pt idx="2942">
                  <c:v>15.147500000000001</c:v>
                </c:pt>
                <c:pt idx="2943">
                  <c:v>15.1526</c:v>
                </c:pt>
                <c:pt idx="2944">
                  <c:v>15.1578</c:v>
                </c:pt>
                <c:pt idx="2945">
                  <c:v>15.163</c:v>
                </c:pt>
                <c:pt idx="2946">
                  <c:v>15.168100000000001</c:v>
                </c:pt>
                <c:pt idx="2947">
                  <c:v>15.173299999999999</c:v>
                </c:pt>
                <c:pt idx="2948">
                  <c:v>15.1785</c:v>
                </c:pt>
                <c:pt idx="2949">
                  <c:v>15.1837</c:v>
                </c:pt>
                <c:pt idx="2950">
                  <c:v>15.188800000000001</c:v>
                </c:pt>
                <c:pt idx="2951">
                  <c:v>15.194000000000001</c:v>
                </c:pt>
                <c:pt idx="2952">
                  <c:v>15.199199999999999</c:v>
                </c:pt>
                <c:pt idx="2953">
                  <c:v>15.2043</c:v>
                </c:pt>
                <c:pt idx="2954">
                  <c:v>15.2095</c:v>
                </c:pt>
                <c:pt idx="2955">
                  <c:v>15.214700000000001</c:v>
                </c:pt>
                <c:pt idx="2956">
                  <c:v>15.219799999999999</c:v>
                </c:pt>
                <c:pt idx="2957">
                  <c:v>15.225</c:v>
                </c:pt>
                <c:pt idx="2958">
                  <c:v>15.2302</c:v>
                </c:pt>
                <c:pt idx="2959">
                  <c:v>15.235300000000001</c:v>
                </c:pt>
                <c:pt idx="2960">
                  <c:v>15.240500000000001</c:v>
                </c:pt>
                <c:pt idx="2961">
                  <c:v>15.245699999999999</c:v>
                </c:pt>
                <c:pt idx="2962">
                  <c:v>15.2508</c:v>
                </c:pt>
                <c:pt idx="2963">
                  <c:v>15.256</c:v>
                </c:pt>
                <c:pt idx="2964">
                  <c:v>15.261200000000001</c:v>
                </c:pt>
                <c:pt idx="2965">
                  <c:v>15.266299999999999</c:v>
                </c:pt>
                <c:pt idx="2966">
                  <c:v>15.2715</c:v>
                </c:pt>
                <c:pt idx="2967">
                  <c:v>15.2767</c:v>
                </c:pt>
                <c:pt idx="2968">
                  <c:v>15.2818</c:v>
                </c:pt>
                <c:pt idx="2969">
                  <c:v>15.287000000000001</c:v>
                </c:pt>
                <c:pt idx="2970">
                  <c:v>15.292199999999999</c:v>
                </c:pt>
                <c:pt idx="2971">
                  <c:v>15.2974</c:v>
                </c:pt>
                <c:pt idx="2972">
                  <c:v>15.3025</c:v>
                </c:pt>
                <c:pt idx="2973">
                  <c:v>15.307700000000001</c:v>
                </c:pt>
                <c:pt idx="2974">
                  <c:v>15.312900000000001</c:v>
                </c:pt>
                <c:pt idx="2975">
                  <c:v>15.318</c:v>
                </c:pt>
                <c:pt idx="2976">
                  <c:v>15.3232</c:v>
                </c:pt>
                <c:pt idx="2977">
                  <c:v>15.3284</c:v>
                </c:pt>
                <c:pt idx="2978">
                  <c:v>15.333500000000001</c:v>
                </c:pt>
                <c:pt idx="2979">
                  <c:v>15.338699999999999</c:v>
                </c:pt>
                <c:pt idx="2980">
                  <c:v>15.3439</c:v>
                </c:pt>
                <c:pt idx="2981">
                  <c:v>15.349</c:v>
                </c:pt>
                <c:pt idx="2982">
                  <c:v>15.354200000000001</c:v>
                </c:pt>
                <c:pt idx="2983">
                  <c:v>15.359400000000001</c:v>
                </c:pt>
                <c:pt idx="2984">
                  <c:v>15.3645</c:v>
                </c:pt>
                <c:pt idx="2985">
                  <c:v>15.3697</c:v>
                </c:pt>
                <c:pt idx="2986">
                  <c:v>15.3749</c:v>
                </c:pt>
                <c:pt idx="2987">
                  <c:v>15.38</c:v>
                </c:pt>
                <c:pt idx="2988">
                  <c:v>15.385199999999999</c:v>
                </c:pt>
                <c:pt idx="2989">
                  <c:v>15.3904</c:v>
                </c:pt>
                <c:pt idx="2990">
                  <c:v>15.3955</c:v>
                </c:pt>
                <c:pt idx="2991">
                  <c:v>15.400700000000001</c:v>
                </c:pt>
                <c:pt idx="2992">
                  <c:v>15.405900000000001</c:v>
                </c:pt>
                <c:pt idx="2993">
                  <c:v>15.411</c:v>
                </c:pt>
                <c:pt idx="2994">
                  <c:v>15.4162</c:v>
                </c:pt>
                <c:pt idx="2995">
                  <c:v>15.4214</c:v>
                </c:pt>
                <c:pt idx="2996">
                  <c:v>15.426600000000001</c:v>
                </c:pt>
                <c:pt idx="2997">
                  <c:v>15.431699999999999</c:v>
                </c:pt>
                <c:pt idx="2998">
                  <c:v>15.4369</c:v>
                </c:pt>
                <c:pt idx="2999">
                  <c:v>15.4421</c:v>
                </c:pt>
                <c:pt idx="3000">
                  <c:v>15.4472</c:v>
                </c:pt>
                <c:pt idx="3001">
                  <c:v>15.452400000000001</c:v>
                </c:pt>
                <c:pt idx="3002">
                  <c:v>15.457599999999999</c:v>
                </c:pt>
                <c:pt idx="3003">
                  <c:v>15.4627</c:v>
                </c:pt>
                <c:pt idx="3004">
                  <c:v>15.4679</c:v>
                </c:pt>
                <c:pt idx="3005">
                  <c:v>15.473100000000001</c:v>
                </c:pt>
                <c:pt idx="3006">
                  <c:v>15.478199999999999</c:v>
                </c:pt>
                <c:pt idx="3007">
                  <c:v>15.4834</c:v>
                </c:pt>
                <c:pt idx="3008">
                  <c:v>15.4886</c:v>
                </c:pt>
                <c:pt idx="3009">
                  <c:v>15.4937</c:v>
                </c:pt>
                <c:pt idx="3010">
                  <c:v>15.498900000000001</c:v>
                </c:pt>
                <c:pt idx="3011">
                  <c:v>15.504099999999999</c:v>
                </c:pt>
                <c:pt idx="3012">
                  <c:v>15.5092</c:v>
                </c:pt>
                <c:pt idx="3013">
                  <c:v>15.5144</c:v>
                </c:pt>
                <c:pt idx="3014">
                  <c:v>15.519600000000001</c:v>
                </c:pt>
                <c:pt idx="3015">
                  <c:v>15.524699999999999</c:v>
                </c:pt>
                <c:pt idx="3016">
                  <c:v>15.5299</c:v>
                </c:pt>
                <c:pt idx="3017">
                  <c:v>15.5351</c:v>
                </c:pt>
                <c:pt idx="3018">
                  <c:v>15.5402</c:v>
                </c:pt>
                <c:pt idx="3019">
                  <c:v>15.545400000000001</c:v>
                </c:pt>
                <c:pt idx="3020">
                  <c:v>15.550599999999999</c:v>
                </c:pt>
                <c:pt idx="3021">
                  <c:v>15.5558</c:v>
                </c:pt>
                <c:pt idx="3022">
                  <c:v>15.5609</c:v>
                </c:pt>
                <c:pt idx="3023">
                  <c:v>15.5661</c:v>
                </c:pt>
                <c:pt idx="3024">
                  <c:v>15.571300000000001</c:v>
                </c:pt>
                <c:pt idx="3025">
                  <c:v>15.5764</c:v>
                </c:pt>
                <c:pt idx="3026">
                  <c:v>15.5816</c:v>
                </c:pt>
                <c:pt idx="3027">
                  <c:v>15.5868</c:v>
                </c:pt>
                <c:pt idx="3028">
                  <c:v>15.591900000000001</c:v>
                </c:pt>
                <c:pt idx="3029">
                  <c:v>15.597099999999999</c:v>
                </c:pt>
                <c:pt idx="3030">
                  <c:v>15.6023</c:v>
                </c:pt>
                <c:pt idx="3031">
                  <c:v>15.6074</c:v>
                </c:pt>
                <c:pt idx="3032">
                  <c:v>15.6126</c:v>
                </c:pt>
                <c:pt idx="3033">
                  <c:v>15.617800000000001</c:v>
                </c:pt>
                <c:pt idx="3034">
                  <c:v>15.6229</c:v>
                </c:pt>
                <c:pt idx="3035">
                  <c:v>15.6281</c:v>
                </c:pt>
                <c:pt idx="3036">
                  <c:v>15.6333</c:v>
                </c:pt>
                <c:pt idx="3037">
                  <c:v>15.638400000000001</c:v>
                </c:pt>
                <c:pt idx="3038">
                  <c:v>15.643599999999999</c:v>
                </c:pt>
                <c:pt idx="3039">
                  <c:v>15.6488</c:v>
                </c:pt>
                <c:pt idx="3040">
                  <c:v>15.6539</c:v>
                </c:pt>
                <c:pt idx="3041">
                  <c:v>15.6591</c:v>
                </c:pt>
                <c:pt idx="3042">
                  <c:v>15.664300000000001</c:v>
                </c:pt>
                <c:pt idx="3043">
                  <c:v>15.6694</c:v>
                </c:pt>
                <c:pt idx="3044">
                  <c:v>15.6746</c:v>
                </c:pt>
                <c:pt idx="3045">
                  <c:v>15.6798</c:v>
                </c:pt>
                <c:pt idx="3046">
                  <c:v>15.685</c:v>
                </c:pt>
                <c:pt idx="3047">
                  <c:v>15.690099999999999</c:v>
                </c:pt>
                <c:pt idx="3048">
                  <c:v>15.6953</c:v>
                </c:pt>
                <c:pt idx="3049">
                  <c:v>15.7005</c:v>
                </c:pt>
                <c:pt idx="3050">
                  <c:v>15.7056</c:v>
                </c:pt>
                <c:pt idx="3051">
                  <c:v>15.710800000000001</c:v>
                </c:pt>
                <c:pt idx="3052">
                  <c:v>15.715999999999999</c:v>
                </c:pt>
                <c:pt idx="3053">
                  <c:v>15.7211</c:v>
                </c:pt>
                <c:pt idx="3054">
                  <c:v>15.7263</c:v>
                </c:pt>
                <c:pt idx="3055">
                  <c:v>15.7315</c:v>
                </c:pt>
                <c:pt idx="3056">
                  <c:v>15.736599999999999</c:v>
                </c:pt>
                <c:pt idx="3057">
                  <c:v>15.7418</c:v>
                </c:pt>
                <c:pt idx="3058">
                  <c:v>15.747</c:v>
                </c:pt>
                <c:pt idx="3059">
                  <c:v>15.7521</c:v>
                </c:pt>
                <c:pt idx="3060">
                  <c:v>15.757300000000001</c:v>
                </c:pt>
                <c:pt idx="3061">
                  <c:v>15.762499999999999</c:v>
                </c:pt>
                <c:pt idx="3062">
                  <c:v>15.7676</c:v>
                </c:pt>
                <c:pt idx="3063">
                  <c:v>15.7728</c:v>
                </c:pt>
                <c:pt idx="3064">
                  <c:v>15.778</c:v>
                </c:pt>
                <c:pt idx="3065">
                  <c:v>15.783099999999999</c:v>
                </c:pt>
                <c:pt idx="3066">
                  <c:v>15.7883</c:v>
                </c:pt>
                <c:pt idx="3067">
                  <c:v>15.7935</c:v>
                </c:pt>
                <c:pt idx="3068">
                  <c:v>15.7986</c:v>
                </c:pt>
                <c:pt idx="3069">
                  <c:v>15.803800000000001</c:v>
                </c:pt>
                <c:pt idx="3070">
                  <c:v>15.808999999999999</c:v>
                </c:pt>
                <c:pt idx="3071">
                  <c:v>15.8142</c:v>
                </c:pt>
                <c:pt idx="3072">
                  <c:v>15.8193</c:v>
                </c:pt>
                <c:pt idx="3073">
                  <c:v>15.8245</c:v>
                </c:pt>
                <c:pt idx="3074">
                  <c:v>15.829700000000001</c:v>
                </c:pt>
                <c:pt idx="3075">
                  <c:v>15.8348</c:v>
                </c:pt>
                <c:pt idx="3076">
                  <c:v>15.84</c:v>
                </c:pt>
                <c:pt idx="3077">
                  <c:v>15.8452</c:v>
                </c:pt>
                <c:pt idx="3078">
                  <c:v>15.850300000000001</c:v>
                </c:pt>
                <c:pt idx="3079">
                  <c:v>15.855499999999999</c:v>
                </c:pt>
                <c:pt idx="3080">
                  <c:v>15.8607</c:v>
                </c:pt>
                <c:pt idx="3081">
                  <c:v>15.8658</c:v>
                </c:pt>
                <c:pt idx="3082">
                  <c:v>15.871</c:v>
                </c:pt>
                <c:pt idx="3083">
                  <c:v>15.876200000000001</c:v>
                </c:pt>
                <c:pt idx="3084">
                  <c:v>15.8813</c:v>
                </c:pt>
                <c:pt idx="3085">
                  <c:v>15.8865</c:v>
                </c:pt>
                <c:pt idx="3086">
                  <c:v>15.8917</c:v>
                </c:pt>
                <c:pt idx="3087">
                  <c:v>15.896800000000001</c:v>
                </c:pt>
                <c:pt idx="3088">
                  <c:v>15.901999999999999</c:v>
                </c:pt>
                <c:pt idx="3089">
                  <c:v>15.9072</c:v>
                </c:pt>
                <c:pt idx="3090">
                  <c:v>15.9123</c:v>
                </c:pt>
                <c:pt idx="3091">
                  <c:v>15.9175</c:v>
                </c:pt>
                <c:pt idx="3092">
                  <c:v>15.922700000000001</c:v>
                </c:pt>
                <c:pt idx="3093">
                  <c:v>15.9278</c:v>
                </c:pt>
                <c:pt idx="3094">
                  <c:v>15.933</c:v>
                </c:pt>
                <c:pt idx="3095">
                  <c:v>15.9382</c:v>
                </c:pt>
                <c:pt idx="3096">
                  <c:v>15.9434</c:v>
                </c:pt>
                <c:pt idx="3097">
                  <c:v>15.948499999999999</c:v>
                </c:pt>
                <c:pt idx="3098">
                  <c:v>15.9537</c:v>
                </c:pt>
                <c:pt idx="3099">
                  <c:v>15.9589</c:v>
                </c:pt>
                <c:pt idx="3100">
                  <c:v>15.964</c:v>
                </c:pt>
                <c:pt idx="3101">
                  <c:v>15.969200000000001</c:v>
                </c:pt>
                <c:pt idx="3102">
                  <c:v>15.974399999999999</c:v>
                </c:pt>
                <c:pt idx="3103">
                  <c:v>15.9795</c:v>
                </c:pt>
                <c:pt idx="3104">
                  <c:v>15.9847</c:v>
                </c:pt>
                <c:pt idx="3105">
                  <c:v>15.9899</c:v>
                </c:pt>
                <c:pt idx="3106">
                  <c:v>15.994999999999999</c:v>
                </c:pt>
                <c:pt idx="3107">
                  <c:v>16.0002</c:v>
                </c:pt>
                <c:pt idx="3108">
                  <c:v>16.005400000000002</c:v>
                </c:pt>
                <c:pt idx="3109">
                  <c:v>16.0105</c:v>
                </c:pt>
                <c:pt idx="3110">
                  <c:v>16.015699999999999</c:v>
                </c:pt>
                <c:pt idx="3111">
                  <c:v>16.020900000000001</c:v>
                </c:pt>
                <c:pt idx="3112">
                  <c:v>16.026</c:v>
                </c:pt>
                <c:pt idx="3113">
                  <c:v>16.031199999999998</c:v>
                </c:pt>
                <c:pt idx="3114">
                  <c:v>16.0364</c:v>
                </c:pt>
                <c:pt idx="3115">
                  <c:v>16.041499999999999</c:v>
                </c:pt>
                <c:pt idx="3116">
                  <c:v>16.046700000000001</c:v>
                </c:pt>
                <c:pt idx="3117">
                  <c:v>16.0519</c:v>
                </c:pt>
                <c:pt idx="3118">
                  <c:v>16.057099999999998</c:v>
                </c:pt>
                <c:pt idx="3119">
                  <c:v>16.062200000000001</c:v>
                </c:pt>
                <c:pt idx="3120">
                  <c:v>16.067399999999999</c:v>
                </c:pt>
                <c:pt idx="3121">
                  <c:v>16.072600000000001</c:v>
                </c:pt>
                <c:pt idx="3122">
                  <c:v>16.0777</c:v>
                </c:pt>
                <c:pt idx="3123">
                  <c:v>16.082899999999999</c:v>
                </c:pt>
                <c:pt idx="3124">
                  <c:v>16.088100000000001</c:v>
                </c:pt>
                <c:pt idx="3125">
                  <c:v>16.0932</c:v>
                </c:pt>
                <c:pt idx="3126">
                  <c:v>16.098400000000002</c:v>
                </c:pt>
                <c:pt idx="3127">
                  <c:v>16.1036</c:v>
                </c:pt>
                <c:pt idx="3128">
                  <c:v>16.108699999999999</c:v>
                </c:pt>
                <c:pt idx="3129">
                  <c:v>16.113900000000001</c:v>
                </c:pt>
                <c:pt idx="3130">
                  <c:v>16.1191</c:v>
                </c:pt>
                <c:pt idx="3131">
                  <c:v>16.124199999999998</c:v>
                </c:pt>
                <c:pt idx="3132">
                  <c:v>16.1294</c:v>
                </c:pt>
                <c:pt idx="3133">
                  <c:v>16.134599999999999</c:v>
                </c:pt>
                <c:pt idx="3134">
                  <c:v>16.139700000000001</c:v>
                </c:pt>
                <c:pt idx="3135">
                  <c:v>16.1449</c:v>
                </c:pt>
                <c:pt idx="3136">
                  <c:v>16.150099999999998</c:v>
                </c:pt>
                <c:pt idx="3137">
                  <c:v>16.155200000000001</c:v>
                </c:pt>
                <c:pt idx="3138">
                  <c:v>16.160399999999999</c:v>
                </c:pt>
                <c:pt idx="3139">
                  <c:v>16.165600000000001</c:v>
                </c:pt>
                <c:pt idx="3140">
                  <c:v>16.1707</c:v>
                </c:pt>
                <c:pt idx="3141">
                  <c:v>16.175899999999999</c:v>
                </c:pt>
                <c:pt idx="3142">
                  <c:v>16.181100000000001</c:v>
                </c:pt>
                <c:pt idx="3143">
                  <c:v>16.186299999999999</c:v>
                </c:pt>
                <c:pt idx="3144">
                  <c:v>16.191400000000002</c:v>
                </c:pt>
                <c:pt idx="3145">
                  <c:v>16.1966</c:v>
                </c:pt>
                <c:pt idx="3146">
                  <c:v>16.201799999999999</c:v>
                </c:pt>
                <c:pt idx="3147">
                  <c:v>16.206900000000001</c:v>
                </c:pt>
                <c:pt idx="3148">
                  <c:v>16.2121</c:v>
                </c:pt>
                <c:pt idx="3149">
                  <c:v>16.217300000000002</c:v>
                </c:pt>
                <c:pt idx="3150">
                  <c:v>16.2224</c:v>
                </c:pt>
                <c:pt idx="3151">
                  <c:v>16.227599999999999</c:v>
                </c:pt>
                <c:pt idx="3152">
                  <c:v>16.232800000000001</c:v>
                </c:pt>
                <c:pt idx="3153">
                  <c:v>16.2379</c:v>
                </c:pt>
                <c:pt idx="3154">
                  <c:v>16.243099999999998</c:v>
                </c:pt>
                <c:pt idx="3155">
                  <c:v>16.2483</c:v>
                </c:pt>
                <c:pt idx="3156">
                  <c:v>16.253399999999999</c:v>
                </c:pt>
                <c:pt idx="3157">
                  <c:v>16.258600000000001</c:v>
                </c:pt>
                <c:pt idx="3158">
                  <c:v>16.2638</c:v>
                </c:pt>
                <c:pt idx="3159">
                  <c:v>16.268899999999999</c:v>
                </c:pt>
                <c:pt idx="3160">
                  <c:v>16.274100000000001</c:v>
                </c:pt>
                <c:pt idx="3161">
                  <c:v>16.279299999999999</c:v>
                </c:pt>
                <c:pt idx="3162">
                  <c:v>16.284400000000002</c:v>
                </c:pt>
                <c:pt idx="3163">
                  <c:v>16.2896</c:v>
                </c:pt>
                <c:pt idx="3164">
                  <c:v>16.294799999999999</c:v>
                </c:pt>
                <c:pt idx="3165">
                  <c:v>16.299900000000001</c:v>
                </c:pt>
                <c:pt idx="3166">
                  <c:v>16.305099999999999</c:v>
                </c:pt>
                <c:pt idx="3167">
                  <c:v>16.310300000000002</c:v>
                </c:pt>
                <c:pt idx="3168">
                  <c:v>16.3155</c:v>
                </c:pt>
                <c:pt idx="3169">
                  <c:v>16.320599999999999</c:v>
                </c:pt>
                <c:pt idx="3170">
                  <c:v>16.325800000000001</c:v>
                </c:pt>
                <c:pt idx="3171">
                  <c:v>16.331</c:v>
                </c:pt>
                <c:pt idx="3172">
                  <c:v>16.336099999999998</c:v>
                </c:pt>
                <c:pt idx="3173">
                  <c:v>16.3413</c:v>
                </c:pt>
                <c:pt idx="3174">
                  <c:v>16.346499999999999</c:v>
                </c:pt>
                <c:pt idx="3175">
                  <c:v>16.351600000000001</c:v>
                </c:pt>
                <c:pt idx="3176">
                  <c:v>16.3568</c:v>
                </c:pt>
                <c:pt idx="3177">
                  <c:v>16.361999999999998</c:v>
                </c:pt>
                <c:pt idx="3178">
                  <c:v>16.367100000000001</c:v>
                </c:pt>
                <c:pt idx="3179">
                  <c:v>16.372299999999999</c:v>
                </c:pt>
                <c:pt idx="3180">
                  <c:v>16.377500000000001</c:v>
                </c:pt>
                <c:pt idx="3181">
                  <c:v>16.3826</c:v>
                </c:pt>
                <c:pt idx="3182">
                  <c:v>16.387799999999999</c:v>
                </c:pt>
                <c:pt idx="3183">
                  <c:v>16.393000000000001</c:v>
                </c:pt>
                <c:pt idx="3184">
                  <c:v>16.398099999999999</c:v>
                </c:pt>
                <c:pt idx="3185">
                  <c:v>16.403300000000002</c:v>
                </c:pt>
                <c:pt idx="3186">
                  <c:v>16.4085</c:v>
                </c:pt>
                <c:pt idx="3187">
                  <c:v>16.413599999999999</c:v>
                </c:pt>
                <c:pt idx="3188">
                  <c:v>16.418800000000001</c:v>
                </c:pt>
                <c:pt idx="3189">
                  <c:v>16.423999999999999</c:v>
                </c:pt>
                <c:pt idx="3190">
                  <c:v>16.429099999999998</c:v>
                </c:pt>
                <c:pt idx="3191">
                  <c:v>16.4343</c:v>
                </c:pt>
                <c:pt idx="3192">
                  <c:v>16.439499999999999</c:v>
                </c:pt>
                <c:pt idx="3193">
                  <c:v>16.444700000000001</c:v>
                </c:pt>
                <c:pt idx="3194">
                  <c:v>16.4498</c:v>
                </c:pt>
                <c:pt idx="3195">
                  <c:v>16.454999999999998</c:v>
                </c:pt>
                <c:pt idx="3196">
                  <c:v>16.4602</c:v>
                </c:pt>
                <c:pt idx="3197">
                  <c:v>16.465299999999999</c:v>
                </c:pt>
                <c:pt idx="3198">
                  <c:v>16.470500000000001</c:v>
                </c:pt>
                <c:pt idx="3199">
                  <c:v>16.4757</c:v>
                </c:pt>
                <c:pt idx="3200">
                  <c:v>16.480799999999999</c:v>
                </c:pt>
                <c:pt idx="3201">
                  <c:v>16.486000000000001</c:v>
                </c:pt>
                <c:pt idx="3202">
                  <c:v>16.491199999999999</c:v>
                </c:pt>
                <c:pt idx="3203">
                  <c:v>16.496300000000002</c:v>
                </c:pt>
                <c:pt idx="3204">
                  <c:v>16.5015</c:v>
                </c:pt>
                <c:pt idx="3205">
                  <c:v>16.506699999999999</c:v>
                </c:pt>
                <c:pt idx="3206">
                  <c:v>16.511800000000001</c:v>
                </c:pt>
                <c:pt idx="3207">
                  <c:v>16.516999999999999</c:v>
                </c:pt>
                <c:pt idx="3208">
                  <c:v>16.522200000000002</c:v>
                </c:pt>
                <c:pt idx="3209">
                  <c:v>16.5273</c:v>
                </c:pt>
                <c:pt idx="3210">
                  <c:v>16.532499999999999</c:v>
                </c:pt>
                <c:pt idx="3211">
                  <c:v>16.537700000000001</c:v>
                </c:pt>
                <c:pt idx="3212">
                  <c:v>16.5428</c:v>
                </c:pt>
                <c:pt idx="3213">
                  <c:v>16.547999999999998</c:v>
                </c:pt>
                <c:pt idx="3214">
                  <c:v>16.5532</c:v>
                </c:pt>
                <c:pt idx="3215">
                  <c:v>16.558299999999999</c:v>
                </c:pt>
                <c:pt idx="3216">
                  <c:v>16.563500000000001</c:v>
                </c:pt>
                <c:pt idx="3217">
                  <c:v>16.5687</c:v>
                </c:pt>
                <c:pt idx="3218">
                  <c:v>16.573899999999998</c:v>
                </c:pt>
                <c:pt idx="3219">
                  <c:v>16.579000000000001</c:v>
                </c:pt>
                <c:pt idx="3220">
                  <c:v>16.584199999999999</c:v>
                </c:pt>
                <c:pt idx="3221">
                  <c:v>16.589400000000001</c:v>
                </c:pt>
                <c:pt idx="3222">
                  <c:v>16.5945</c:v>
                </c:pt>
                <c:pt idx="3223">
                  <c:v>16.599699999999999</c:v>
                </c:pt>
                <c:pt idx="3224">
                  <c:v>16.604900000000001</c:v>
                </c:pt>
                <c:pt idx="3225">
                  <c:v>16.61</c:v>
                </c:pt>
                <c:pt idx="3226">
                  <c:v>16.615200000000002</c:v>
                </c:pt>
                <c:pt idx="3227">
                  <c:v>16.6204</c:v>
                </c:pt>
                <c:pt idx="3228">
                  <c:v>16.625499999999999</c:v>
                </c:pt>
                <c:pt idx="3229">
                  <c:v>16.630700000000001</c:v>
                </c:pt>
                <c:pt idx="3230">
                  <c:v>16.635899999999999</c:v>
                </c:pt>
                <c:pt idx="3231">
                  <c:v>16.640999999999998</c:v>
                </c:pt>
                <c:pt idx="3232">
                  <c:v>16.6462</c:v>
                </c:pt>
                <c:pt idx="3233">
                  <c:v>16.651399999999999</c:v>
                </c:pt>
                <c:pt idx="3234">
                  <c:v>16.656500000000001</c:v>
                </c:pt>
                <c:pt idx="3235">
                  <c:v>16.6617</c:v>
                </c:pt>
                <c:pt idx="3236">
                  <c:v>16.666899999999998</c:v>
                </c:pt>
                <c:pt idx="3237">
                  <c:v>16.672000000000001</c:v>
                </c:pt>
                <c:pt idx="3238">
                  <c:v>16.677199999999999</c:v>
                </c:pt>
                <c:pt idx="3239">
                  <c:v>16.682400000000001</c:v>
                </c:pt>
                <c:pt idx="3240">
                  <c:v>16.6875</c:v>
                </c:pt>
                <c:pt idx="3241">
                  <c:v>16.692699999999999</c:v>
                </c:pt>
                <c:pt idx="3242">
                  <c:v>16.697900000000001</c:v>
                </c:pt>
                <c:pt idx="3243">
                  <c:v>16.703099999999999</c:v>
                </c:pt>
                <c:pt idx="3244">
                  <c:v>16.708200000000001</c:v>
                </c:pt>
                <c:pt idx="3245">
                  <c:v>16.7134</c:v>
                </c:pt>
                <c:pt idx="3246">
                  <c:v>16.718599999999999</c:v>
                </c:pt>
                <c:pt idx="3247">
                  <c:v>16.723700000000001</c:v>
                </c:pt>
                <c:pt idx="3248">
                  <c:v>16.728899999999999</c:v>
                </c:pt>
                <c:pt idx="3249">
                  <c:v>16.734100000000002</c:v>
                </c:pt>
                <c:pt idx="3250">
                  <c:v>16.7392</c:v>
                </c:pt>
                <c:pt idx="3251">
                  <c:v>16.744399999999999</c:v>
                </c:pt>
                <c:pt idx="3252">
                  <c:v>16.749600000000001</c:v>
                </c:pt>
                <c:pt idx="3253">
                  <c:v>16.7547</c:v>
                </c:pt>
                <c:pt idx="3254">
                  <c:v>16.759899999999998</c:v>
                </c:pt>
                <c:pt idx="3255">
                  <c:v>16.7651</c:v>
                </c:pt>
                <c:pt idx="3256">
                  <c:v>16.770199999999999</c:v>
                </c:pt>
                <c:pt idx="3257">
                  <c:v>16.775400000000001</c:v>
                </c:pt>
                <c:pt idx="3258">
                  <c:v>16.7806</c:v>
                </c:pt>
                <c:pt idx="3259">
                  <c:v>16.785699999999999</c:v>
                </c:pt>
                <c:pt idx="3260">
                  <c:v>16.790900000000001</c:v>
                </c:pt>
                <c:pt idx="3261">
                  <c:v>16.796099999999999</c:v>
                </c:pt>
                <c:pt idx="3262">
                  <c:v>16.801200000000001</c:v>
                </c:pt>
                <c:pt idx="3263">
                  <c:v>16.8064</c:v>
                </c:pt>
                <c:pt idx="3264">
                  <c:v>16.811599999999999</c:v>
                </c:pt>
                <c:pt idx="3265">
                  <c:v>16.816700000000001</c:v>
                </c:pt>
                <c:pt idx="3266">
                  <c:v>16.821899999999999</c:v>
                </c:pt>
                <c:pt idx="3267">
                  <c:v>16.827100000000002</c:v>
                </c:pt>
                <c:pt idx="3268">
                  <c:v>16.8323</c:v>
                </c:pt>
                <c:pt idx="3269">
                  <c:v>16.837399999999999</c:v>
                </c:pt>
                <c:pt idx="3270">
                  <c:v>16.842600000000001</c:v>
                </c:pt>
                <c:pt idx="3271">
                  <c:v>16.847799999999999</c:v>
                </c:pt>
                <c:pt idx="3272">
                  <c:v>16.852900000000002</c:v>
                </c:pt>
                <c:pt idx="3273">
                  <c:v>16.8581</c:v>
                </c:pt>
                <c:pt idx="3274">
                  <c:v>16.863299999999999</c:v>
                </c:pt>
                <c:pt idx="3275">
                  <c:v>16.868400000000001</c:v>
                </c:pt>
                <c:pt idx="3276">
                  <c:v>16.8736</c:v>
                </c:pt>
                <c:pt idx="3277">
                  <c:v>16.878799999999998</c:v>
                </c:pt>
                <c:pt idx="3278">
                  <c:v>16.883900000000001</c:v>
                </c:pt>
                <c:pt idx="3279">
                  <c:v>16.889099999999999</c:v>
                </c:pt>
                <c:pt idx="3280">
                  <c:v>16.894300000000001</c:v>
                </c:pt>
                <c:pt idx="3281">
                  <c:v>16.8994</c:v>
                </c:pt>
                <c:pt idx="3282">
                  <c:v>16.904599999999999</c:v>
                </c:pt>
                <c:pt idx="3283">
                  <c:v>16.909800000000001</c:v>
                </c:pt>
                <c:pt idx="3284">
                  <c:v>16.914899999999999</c:v>
                </c:pt>
                <c:pt idx="3285">
                  <c:v>16.920100000000001</c:v>
                </c:pt>
                <c:pt idx="3286">
                  <c:v>16.9253</c:v>
                </c:pt>
                <c:pt idx="3287">
                  <c:v>16.930399999999999</c:v>
                </c:pt>
                <c:pt idx="3288">
                  <c:v>16.935600000000001</c:v>
                </c:pt>
                <c:pt idx="3289">
                  <c:v>16.940799999999999</c:v>
                </c:pt>
                <c:pt idx="3290">
                  <c:v>16.945900000000002</c:v>
                </c:pt>
                <c:pt idx="3291">
                  <c:v>16.9511</c:v>
                </c:pt>
                <c:pt idx="3292">
                  <c:v>16.956299999999999</c:v>
                </c:pt>
                <c:pt idx="3293">
                  <c:v>16.961500000000001</c:v>
                </c:pt>
                <c:pt idx="3294">
                  <c:v>16.9666</c:v>
                </c:pt>
                <c:pt idx="3295">
                  <c:v>16.971800000000002</c:v>
                </c:pt>
                <c:pt idx="3296">
                  <c:v>16.977</c:v>
                </c:pt>
                <c:pt idx="3297">
                  <c:v>16.982099999999999</c:v>
                </c:pt>
                <c:pt idx="3298">
                  <c:v>16.987300000000001</c:v>
                </c:pt>
                <c:pt idx="3299">
                  <c:v>16.9925</c:v>
                </c:pt>
                <c:pt idx="3300">
                  <c:v>16.997599999999998</c:v>
                </c:pt>
                <c:pt idx="3301">
                  <c:v>17.002800000000001</c:v>
                </c:pt>
                <c:pt idx="3302">
                  <c:v>17.007999999999999</c:v>
                </c:pt>
                <c:pt idx="3303">
                  <c:v>17.013100000000001</c:v>
                </c:pt>
                <c:pt idx="3304">
                  <c:v>17.0183</c:v>
                </c:pt>
                <c:pt idx="3305">
                  <c:v>17.023499999999999</c:v>
                </c:pt>
                <c:pt idx="3306">
                  <c:v>17.028600000000001</c:v>
                </c:pt>
                <c:pt idx="3307">
                  <c:v>17.033799999999999</c:v>
                </c:pt>
                <c:pt idx="3308">
                  <c:v>17.039000000000001</c:v>
                </c:pt>
                <c:pt idx="3309">
                  <c:v>17.0441</c:v>
                </c:pt>
                <c:pt idx="3310">
                  <c:v>17.049299999999999</c:v>
                </c:pt>
                <c:pt idx="3311">
                  <c:v>17.054500000000001</c:v>
                </c:pt>
                <c:pt idx="3312">
                  <c:v>17.0596</c:v>
                </c:pt>
                <c:pt idx="3313">
                  <c:v>17.064800000000002</c:v>
                </c:pt>
                <c:pt idx="3314">
                  <c:v>17.07</c:v>
                </c:pt>
                <c:pt idx="3315">
                  <c:v>17.075199999999999</c:v>
                </c:pt>
                <c:pt idx="3316">
                  <c:v>17.080300000000001</c:v>
                </c:pt>
                <c:pt idx="3317">
                  <c:v>17.0855</c:v>
                </c:pt>
                <c:pt idx="3318">
                  <c:v>17.090699999999998</c:v>
                </c:pt>
                <c:pt idx="3319">
                  <c:v>17.095800000000001</c:v>
                </c:pt>
                <c:pt idx="3320">
                  <c:v>17.100999999999999</c:v>
                </c:pt>
                <c:pt idx="3321">
                  <c:v>17.106200000000001</c:v>
                </c:pt>
                <c:pt idx="3322">
                  <c:v>17.1113</c:v>
                </c:pt>
                <c:pt idx="3323">
                  <c:v>17.116499999999998</c:v>
                </c:pt>
                <c:pt idx="3324">
                  <c:v>17.121700000000001</c:v>
                </c:pt>
                <c:pt idx="3325">
                  <c:v>17.126799999999999</c:v>
                </c:pt>
                <c:pt idx="3326">
                  <c:v>17.132000000000001</c:v>
                </c:pt>
                <c:pt idx="3327">
                  <c:v>17.1372</c:v>
                </c:pt>
                <c:pt idx="3328">
                  <c:v>17.142299999999999</c:v>
                </c:pt>
                <c:pt idx="3329">
                  <c:v>17.147500000000001</c:v>
                </c:pt>
                <c:pt idx="3330">
                  <c:v>17.152699999999999</c:v>
                </c:pt>
                <c:pt idx="3331">
                  <c:v>17.157800000000002</c:v>
                </c:pt>
                <c:pt idx="3332">
                  <c:v>17.163</c:v>
                </c:pt>
                <c:pt idx="3333">
                  <c:v>17.168199999999999</c:v>
                </c:pt>
                <c:pt idx="3334">
                  <c:v>17.173300000000001</c:v>
                </c:pt>
                <c:pt idx="3335">
                  <c:v>17.1785</c:v>
                </c:pt>
                <c:pt idx="3336">
                  <c:v>17.183700000000002</c:v>
                </c:pt>
                <c:pt idx="3337">
                  <c:v>17.188800000000001</c:v>
                </c:pt>
                <c:pt idx="3338">
                  <c:v>17.193999999999999</c:v>
                </c:pt>
                <c:pt idx="3339">
                  <c:v>17.199200000000001</c:v>
                </c:pt>
                <c:pt idx="3340">
                  <c:v>17.2044</c:v>
                </c:pt>
                <c:pt idx="3341">
                  <c:v>17.209499999999998</c:v>
                </c:pt>
                <c:pt idx="3342">
                  <c:v>17.214700000000001</c:v>
                </c:pt>
                <c:pt idx="3343">
                  <c:v>17.219899999999999</c:v>
                </c:pt>
                <c:pt idx="3344">
                  <c:v>17.225000000000001</c:v>
                </c:pt>
                <c:pt idx="3345">
                  <c:v>17.2302</c:v>
                </c:pt>
                <c:pt idx="3346">
                  <c:v>17.235399999999998</c:v>
                </c:pt>
                <c:pt idx="3347">
                  <c:v>17.240500000000001</c:v>
                </c:pt>
                <c:pt idx="3348">
                  <c:v>17.245699999999999</c:v>
                </c:pt>
                <c:pt idx="3349">
                  <c:v>17.250900000000001</c:v>
                </c:pt>
                <c:pt idx="3350">
                  <c:v>17.256</c:v>
                </c:pt>
                <c:pt idx="3351">
                  <c:v>17.261199999999999</c:v>
                </c:pt>
                <c:pt idx="3352">
                  <c:v>17.266400000000001</c:v>
                </c:pt>
                <c:pt idx="3353">
                  <c:v>17.2715</c:v>
                </c:pt>
                <c:pt idx="3354">
                  <c:v>17.276700000000002</c:v>
                </c:pt>
                <c:pt idx="3355">
                  <c:v>17.2819</c:v>
                </c:pt>
                <c:pt idx="3356">
                  <c:v>17.286999999999999</c:v>
                </c:pt>
                <c:pt idx="3357">
                  <c:v>17.292200000000001</c:v>
                </c:pt>
                <c:pt idx="3358">
                  <c:v>17.2974</c:v>
                </c:pt>
                <c:pt idx="3359">
                  <c:v>17.302499999999998</c:v>
                </c:pt>
                <c:pt idx="3360">
                  <c:v>17.307700000000001</c:v>
                </c:pt>
                <c:pt idx="3361">
                  <c:v>17.312899999999999</c:v>
                </c:pt>
                <c:pt idx="3362">
                  <c:v>17.318000000000001</c:v>
                </c:pt>
                <c:pt idx="3363">
                  <c:v>17.3232</c:v>
                </c:pt>
                <c:pt idx="3364">
                  <c:v>17.328399999999998</c:v>
                </c:pt>
                <c:pt idx="3365">
                  <c:v>17.333600000000001</c:v>
                </c:pt>
                <c:pt idx="3366">
                  <c:v>17.338699999999999</c:v>
                </c:pt>
                <c:pt idx="3367">
                  <c:v>17.343900000000001</c:v>
                </c:pt>
                <c:pt idx="3368">
                  <c:v>17.3491</c:v>
                </c:pt>
                <c:pt idx="3369">
                  <c:v>17.354199999999999</c:v>
                </c:pt>
                <c:pt idx="3370">
                  <c:v>17.359400000000001</c:v>
                </c:pt>
                <c:pt idx="3371">
                  <c:v>17.364599999999999</c:v>
                </c:pt>
                <c:pt idx="3372">
                  <c:v>17.369700000000002</c:v>
                </c:pt>
                <c:pt idx="3373">
                  <c:v>17.3749</c:v>
                </c:pt>
                <c:pt idx="3374">
                  <c:v>17.380099999999999</c:v>
                </c:pt>
                <c:pt idx="3375">
                  <c:v>17.385200000000001</c:v>
                </c:pt>
                <c:pt idx="3376">
                  <c:v>17.3904</c:v>
                </c:pt>
                <c:pt idx="3377">
                  <c:v>17.395600000000002</c:v>
                </c:pt>
                <c:pt idx="3378">
                  <c:v>17.400700000000001</c:v>
                </c:pt>
                <c:pt idx="3379">
                  <c:v>17.405899999999999</c:v>
                </c:pt>
                <c:pt idx="3380">
                  <c:v>17.411100000000001</c:v>
                </c:pt>
                <c:pt idx="3381">
                  <c:v>17.4162</c:v>
                </c:pt>
                <c:pt idx="3382">
                  <c:v>17.421399999999998</c:v>
                </c:pt>
                <c:pt idx="3383">
                  <c:v>17.426600000000001</c:v>
                </c:pt>
                <c:pt idx="3384">
                  <c:v>17.431699999999999</c:v>
                </c:pt>
                <c:pt idx="3385">
                  <c:v>17.436900000000001</c:v>
                </c:pt>
                <c:pt idx="3386">
                  <c:v>17.4421</c:v>
                </c:pt>
                <c:pt idx="3387">
                  <c:v>17.447199999999999</c:v>
                </c:pt>
                <c:pt idx="3388">
                  <c:v>17.452400000000001</c:v>
                </c:pt>
                <c:pt idx="3389">
                  <c:v>17.457599999999999</c:v>
                </c:pt>
                <c:pt idx="3390">
                  <c:v>17.462800000000001</c:v>
                </c:pt>
                <c:pt idx="3391">
                  <c:v>17.4679</c:v>
                </c:pt>
                <c:pt idx="3392">
                  <c:v>17.473099999999999</c:v>
                </c:pt>
                <c:pt idx="3393">
                  <c:v>17.478300000000001</c:v>
                </c:pt>
                <c:pt idx="3394">
                  <c:v>17.4834</c:v>
                </c:pt>
                <c:pt idx="3395">
                  <c:v>17.488600000000002</c:v>
                </c:pt>
                <c:pt idx="3396">
                  <c:v>17.4938</c:v>
                </c:pt>
                <c:pt idx="3397">
                  <c:v>17.498899999999999</c:v>
                </c:pt>
                <c:pt idx="3398">
                  <c:v>17.504100000000001</c:v>
                </c:pt>
                <c:pt idx="3399">
                  <c:v>17.5093</c:v>
                </c:pt>
                <c:pt idx="3400">
                  <c:v>17.514399999999998</c:v>
                </c:pt>
                <c:pt idx="3401">
                  <c:v>17.519600000000001</c:v>
                </c:pt>
                <c:pt idx="3402">
                  <c:v>17.524799999999999</c:v>
                </c:pt>
                <c:pt idx="3403">
                  <c:v>17.529900000000001</c:v>
                </c:pt>
                <c:pt idx="3404">
                  <c:v>17.5351</c:v>
                </c:pt>
                <c:pt idx="3405">
                  <c:v>17.540299999999998</c:v>
                </c:pt>
                <c:pt idx="3406">
                  <c:v>17.545400000000001</c:v>
                </c:pt>
                <c:pt idx="3407">
                  <c:v>17.550599999999999</c:v>
                </c:pt>
                <c:pt idx="3408">
                  <c:v>17.555800000000001</c:v>
                </c:pt>
                <c:pt idx="3409">
                  <c:v>17.5609</c:v>
                </c:pt>
                <c:pt idx="3410">
                  <c:v>17.566099999999999</c:v>
                </c:pt>
                <c:pt idx="3411">
                  <c:v>17.571300000000001</c:v>
                </c:pt>
                <c:pt idx="3412">
                  <c:v>17.5764</c:v>
                </c:pt>
                <c:pt idx="3413">
                  <c:v>17.581600000000002</c:v>
                </c:pt>
                <c:pt idx="3414">
                  <c:v>17.5868</c:v>
                </c:pt>
                <c:pt idx="3415">
                  <c:v>17.591999999999999</c:v>
                </c:pt>
                <c:pt idx="3416">
                  <c:v>17.597100000000001</c:v>
                </c:pt>
                <c:pt idx="3417">
                  <c:v>17.6023</c:v>
                </c:pt>
                <c:pt idx="3418">
                  <c:v>17.607500000000002</c:v>
                </c:pt>
                <c:pt idx="3419">
                  <c:v>17.6126</c:v>
                </c:pt>
                <c:pt idx="3420">
                  <c:v>17.617799999999999</c:v>
                </c:pt>
                <c:pt idx="3421">
                  <c:v>17.623000000000001</c:v>
                </c:pt>
                <c:pt idx="3422">
                  <c:v>17.6281</c:v>
                </c:pt>
                <c:pt idx="3423">
                  <c:v>17.633299999999998</c:v>
                </c:pt>
                <c:pt idx="3424">
                  <c:v>17.638500000000001</c:v>
                </c:pt>
                <c:pt idx="3425">
                  <c:v>17.643599999999999</c:v>
                </c:pt>
                <c:pt idx="3426">
                  <c:v>17.648800000000001</c:v>
                </c:pt>
                <c:pt idx="3427">
                  <c:v>17.654</c:v>
                </c:pt>
                <c:pt idx="3428">
                  <c:v>17.659099999999999</c:v>
                </c:pt>
                <c:pt idx="3429">
                  <c:v>17.664300000000001</c:v>
                </c:pt>
                <c:pt idx="3430">
                  <c:v>17.669499999999999</c:v>
                </c:pt>
                <c:pt idx="3431">
                  <c:v>17.674600000000002</c:v>
                </c:pt>
                <c:pt idx="3432">
                  <c:v>17.6798</c:v>
                </c:pt>
                <c:pt idx="3433">
                  <c:v>17.684999999999999</c:v>
                </c:pt>
                <c:pt idx="3434">
                  <c:v>17.690100000000001</c:v>
                </c:pt>
                <c:pt idx="3435">
                  <c:v>17.6953</c:v>
                </c:pt>
                <c:pt idx="3436">
                  <c:v>17.700500000000002</c:v>
                </c:pt>
                <c:pt idx="3437">
                  <c:v>17.7057</c:v>
                </c:pt>
                <c:pt idx="3438">
                  <c:v>17.710799999999999</c:v>
                </c:pt>
                <c:pt idx="3439">
                  <c:v>17.716000000000001</c:v>
                </c:pt>
                <c:pt idx="3440">
                  <c:v>17.7212</c:v>
                </c:pt>
                <c:pt idx="3441">
                  <c:v>17.726299999999998</c:v>
                </c:pt>
                <c:pt idx="3442">
                  <c:v>17.7315</c:v>
                </c:pt>
                <c:pt idx="3443">
                  <c:v>17.736699999999999</c:v>
                </c:pt>
                <c:pt idx="3444">
                  <c:v>17.741800000000001</c:v>
                </c:pt>
                <c:pt idx="3445">
                  <c:v>17.747</c:v>
                </c:pt>
                <c:pt idx="3446">
                  <c:v>17.752199999999998</c:v>
                </c:pt>
                <c:pt idx="3447">
                  <c:v>17.757300000000001</c:v>
                </c:pt>
                <c:pt idx="3448">
                  <c:v>17.762499999999999</c:v>
                </c:pt>
                <c:pt idx="3449">
                  <c:v>17.767700000000001</c:v>
                </c:pt>
                <c:pt idx="3450">
                  <c:v>17.7728</c:v>
                </c:pt>
                <c:pt idx="3451">
                  <c:v>17.777999999999999</c:v>
                </c:pt>
                <c:pt idx="3452">
                  <c:v>17.783200000000001</c:v>
                </c:pt>
                <c:pt idx="3453">
                  <c:v>17.7883</c:v>
                </c:pt>
                <c:pt idx="3454">
                  <c:v>17.793500000000002</c:v>
                </c:pt>
                <c:pt idx="3455">
                  <c:v>17.7987</c:v>
                </c:pt>
                <c:pt idx="3456">
                  <c:v>17.803799999999999</c:v>
                </c:pt>
                <c:pt idx="3457">
                  <c:v>17.809000000000001</c:v>
                </c:pt>
                <c:pt idx="3458">
                  <c:v>17.8142</c:v>
                </c:pt>
                <c:pt idx="3459">
                  <c:v>17.819299999999998</c:v>
                </c:pt>
                <c:pt idx="3460">
                  <c:v>17.8245</c:v>
                </c:pt>
                <c:pt idx="3461">
                  <c:v>17.829699999999999</c:v>
                </c:pt>
                <c:pt idx="3462">
                  <c:v>17.834900000000001</c:v>
                </c:pt>
                <c:pt idx="3463">
                  <c:v>17.84</c:v>
                </c:pt>
                <c:pt idx="3464">
                  <c:v>17.845199999999998</c:v>
                </c:pt>
                <c:pt idx="3465">
                  <c:v>17.8504</c:v>
                </c:pt>
                <c:pt idx="3466">
                  <c:v>17.855499999999999</c:v>
                </c:pt>
                <c:pt idx="3467">
                  <c:v>17.860700000000001</c:v>
                </c:pt>
                <c:pt idx="3468">
                  <c:v>17.8659</c:v>
                </c:pt>
                <c:pt idx="3469">
                  <c:v>17.870999999999999</c:v>
                </c:pt>
                <c:pt idx="3470">
                  <c:v>17.876200000000001</c:v>
                </c:pt>
                <c:pt idx="3471">
                  <c:v>17.881399999999999</c:v>
                </c:pt>
                <c:pt idx="3472">
                  <c:v>17.886500000000002</c:v>
                </c:pt>
                <c:pt idx="3473">
                  <c:v>17.8917</c:v>
                </c:pt>
                <c:pt idx="3474">
                  <c:v>17.896899999999999</c:v>
                </c:pt>
                <c:pt idx="3475">
                  <c:v>17.902000000000001</c:v>
                </c:pt>
                <c:pt idx="3476">
                  <c:v>17.9072</c:v>
                </c:pt>
                <c:pt idx="3477">
                  <c:v>17.912400000000002</c:v>
                </c:pt>
                <c:pt idx="3478">
                  <c:v>17.9175</c:v>
                </c:pt>
                <c:pt idx="3479">
                  <c:v>17.922699999999999</c:v>
                </c:pt>
                <c:pt idx="3480">
                  <c:v>17.927900000000001</c:v>
                </c:pt>
                <c:pt idx="3481">
                  <c:v>17.933</c:v>
                </c:pt>
                <c:pt idx="3482">
                  <c:v>17.938199999999998</c:v>
                </c:pt>
                <c:pt idx="3483">
                  <c:v>17.9434</c:v>
                </c:pt>
                <c:pt idx="3484">
                  <c:v>17.948499999999999</c:v>
                </c:pt>
                <c:pt idx="3485">
                  <c:v>17.953700000000001</c:v>
                </c:pt>
                <c:pt idx="3486">
                  <c:v>17.9589</c:v>
                </c:pt>
                <c:pt idx="3487">
                  <c:v>17.964099999999998</c:v>
                </c:pt>
                <c:pt idx="3488">
                  <c:v>17.969200000000001</c:v>
                </c:pt>
                <c:pt idx="3489">
                  <c:v>17.974399999999999</c:v>
                </c:pt>
                <c:pt idx="3490">
                  <c:v>17.979600000000001</c:v>
                </c:pt>
                <c:pt idx="3491">
                  <c:v>17.9847</c:v>
                </c:pt>
                <c:pt idx="3492">
                  <c:v>17.989899999999999</c:v>
                </c:pt>
                <c:pt idx="3493">
                  <c:v>17.995100000000001</c:v>
                </c:pt>
                <c:pt idx="3494">
                  <c:v>18.0002</c:v>
                </c:pt>
                <c:pt idx="3495">
                  <c:v>18.005400000000002</c:v>
                </c:pt>
                <c:pt idx="3496">
                  <c:v>18.0106</c:v>
                </c:pt>
                <c:pt idx="3497">
                  <c:v>18.015699999999999</c:v>
                </c:pt>
                <c:pt idx="3498">
                  <c:v>18.020900000000001</c:v>
                </c:pt>
                <c:pt idx="3499">
                  <c:v>18.0261</c:v>
                </c:pt>
                <c:pt idx="3500">
                  <c:v>18.031199999999998</c:v>
                </c:pt>
                <c:pt idx="3501">
                  <c:v>18.0364</c:v>
                </c:pt>
                <c:pt idx="3502">
                  <c:v>18.041599999999999</c:v>
                </c:pt>
                <c:pt idx="3503">
                  <c:v>18.046700000000001</c:v>
                </c:pt>
                <c:pt idx="3504">
                  <c:v>18.0519</c:v>
                </c:pt>
                <c:pt idx="3505">
                  <c:v>18.057099999999998</c:v>
                </c:pt>
                <c:pt idx="3506">
                  <c:v>18.062200000000001</c:v>
                </c:pt>
                <c:pt idx="3507">
                  <c:v>18.067399999999999</c:v>
                </c:pt>
                <c:pt idx="3508">
                  <c:v>18.072600000000001</c:v>
                </c:pt>
                <c:pt idx="3509">
                  <c:v>18.0777</c:v>
                </c:pt>
                <c:pt idx="3510">
                  <c:v>18.082899999999999</c:v>
                </c:pt>
                <c:pt idx="3511">
                  <c:v>18.088100000000001</c:v>
                </c:pt>
                <c:pt idx="3512">
                  <c:v>18.093299999999999</c:v>
                </c:pt>
                <c:pt idx="3513">
                  <c:v>18.098400000000002</c:v>
                </c:pt>
                <c:pt idx="3514">
                  <c:v>18.1036</c:v>
                </c:pt>
                <c:pt idx="3515">
                  <c:v>18.108799999999999</c:v>
                </c:pt>
                <c:pt idx="3516">
                  <c:v>18.113900000000001</c:v>
                </c:pt>
                <c:pt idx="3517">
                  <c:v>18.1191</c:v>
                </c:pt>
                <c:pt idx="3518">
                  <c:v>18.124300000000002</c:v>
                </c:pt>
                <c:pt idx="3519">
                  <c:v>18.1294</c:v>
                </c:pt>
                <c:pt idx="3520">
                  <c:v>18.134599999999999</c:v>
                </c:pt>
                <c:pt idx="3521">
                  <c:v>18.139800000000001</c:v>
                </c:pt>
                <c:pt idx="3522">
                  <c:v>18.1449</c:v>
                </c:pt>
                <c:pt idx="3523">
                  <c:v>18.150099999999998</c:v>
                </c:pt>
                <c:pt idx="3524">
                  <c:v>18.1553</c:v>
                </c:pt>
                <c:pt idx="3525">
                  <c:v>18.160399999999999</c:v>
                </c:pt>
                <c:pt idx="3526">
                  <c:v>18.165600000000001</c:v>
                </c:pt>
                <c:pt idx="3527">
                  <c:v>18.1708</c:v>
                </c:pt>
                <c:pt idx="3528">
                  <c:v>18.175899999999999</c:v>
                </c:pt>
                <c:pt idx="3529">
                  <c:v>18.181100000000001</c:v>
                </c:pt>
                <c:pt idx="3530">
                  <c:v>18.186299999999999</c:v>
                </c:pt>
                <c:pt idx="3531">
                  <c:v>18.191400000000002</c:v>
                </c:pt>
                <c:pt idx="3532">
                  <c:v>18.1966</c:v>
                </c:pt>
                <c:pt idx="3533">
                  <c:v>18.201799999999999</c:v>
                </c:pt>
                <c:pt idx="3534">
                  <c:v>18.206900000000001</c:v>
                </c:pt>
                <c:pt idx="3535">
                  <c:v>18.2121</c:v>
                </c:pt>
                <c:pt idx="3536">
                  <c:v>18.217300000000002</c:v>
                </c:pt>
                <c:pt idx="3537">
                  <c:v>18.2225</c:v>
                </c:pt>
                <c:pt idx="3538">
                  <c:v>18.227599999999999</c:v>
                </c:pt>
                <c:pt idx="3539">
                  <c:v>18.232800000000001</c:v>
                </c:pt>
                <c:pt idx="3540">
                  <c:v>18.238</c:v>
                </c:pt>
                <c:pt idx="3541">
                  <c:v>18.243099999999998</c:v>
                </c:pt>
                <c:pt idx="3542">
                  <c:v>18.2483</c:v>
                </c:pt>
                <c:pt idx="3543">
                  <c:v>18.253499999999999</c:v>
                </c:pt>
                <c:pt idx="3544">
                  <c:v>18.258600000000001</c:v>
                </c:pt>
                <c:pt idx="3545">
                  <c:v>18.2638</c:v>
                </c:pt>
                <c:pt idx="3546">
                  <c:v>18.268999999999998</c:v>
                </c:pt>
                <c:pt idx="3547">
                  <c:v>18.274100000000001</c:v>
                </c:pt>
                <c:pt idx="3548">
                  <c:v>18.279299999999999</c:v>
                </c:pt>
                <c:pt idx="3549">
                  <c:v>18.284500000000001</c:v>
                </c:pt>
                <c:pt idx="3550">
                  <c:v>18.2896</c:v>
                </c:pt>
                <c:pt idx="3551">
                  <c:v>18.294799999999999</c:v>
                </c:pt>
                <c:pt idx="3552">
                  <c:v>18.3</c:v>
                </c:pt>
                <c:pt idx="3553">
                  <c:v>18.305099999999999</c:v>
                </c:pt>
                <c:pt idx="3554">
                  <c:v>18.310300000000002</c:v>
                </c:pt>
                <c:pt idx="3555">
                  <c:v>18.3155</c:v>
                </c:pt>
                <c:pt idx="3556">
                  <c:v>18.320599999999999</c:v>
                </c:pt>
                <c:pt idx="3557">
                  <c:v>18.325800000000001</c:v>
                </c:pt>
                <c:pt idx="3558">
                  <c:v>18.331</c:v>
                </c:pt>
                <c:pt idx="3559">
                  <c:v>18.336099999999998</c:v>
                </c:pt>
                <c:pt idx="3560">
                  <c:v>18.3413</c:v>
                </c:pt>
                <c:pt idx="3561">
                  <c:v>18.346499999999999</c:v>
                </c:pt>
                <c:pt idx="3562">
                  <c:v>18.351700000000001</c:v>
                </c:pt>
                <c:pt idx="3563">
                  <c:v>18.3568</c:v>
                </c:pt>
                <c:pt idx="3564">
                  <c:v>18.361999999999998</c:v>
                </c:pt>
                <c:pt idx="3565">
                  <c:v>18.3672</c:v>
                </c:pt>
                <c:pt idx="3566">
                  <c:v>18.372299999999999</c:v>
                </c:pt>
                <c:pt idx="3567">
                  <c:v>18.377500000000001</c:v>
                </c:pt>
                <c:pt idx="3568">
                  <c:v>18.3827</c:v>
                </c:pt>
                <c:pt idx="3569">
                  <c:v>18.387799999999999</c:v>
                </c:pt>
                <c:pt idx="3570">
                  <c:v>18.393000000000001</c:v>
                </c:pt>
                <c:pt idx="3571">
                  <c:v>18.398199999999999</c:v>
                </c:pt>
                <c:pt idx="3572">
                  <c:v>18.403300000000002</c:v>
                </c:pt>
                <c:pt idx="3573">
                  <c:v>18.4085</c:v>
                </c:pt>
                <c:pt idx="3574">
                  <c:v>18.413699999999999</c:v>
                </c:pt>
                <c:pt idx="3575">
                  <c:v>18.418800000000001</c:v>
                </c:pt>
                <c:pt idx="3576">
                  <c:v>18.423999999999999</c:v>
                </c:pt>
                <c:pt idx="3577">
                  <c:v>18.429200000000002</c:v>
                </c:pt>
                <c:pt idx="3578">
                  <c:v>18.4343</c:v>
                </c:pt>
                <c:pt idx="3579">
                  <c:v>18.439499999999999</c:v>
                </c:pt>
                <c:pt idx="3580">
                  <c:v>18.444700000000001</c:v>
                </c:pt>
                <c:pt idx="3581">
                  <c:v>18.4498</c:v>
                </c:pt>
                <c:pt idx="3582">
                  <c:v>18.454999999999998</c:v>
                </c:pt>
                <c:pt idx="3583">
                  <c:v>18.4602</c:v>
                </c:pt>
                <c:pt idx="3584">
                  <c:v>18.465299999999999</c:v>
                </c:pt>
                <c:pt idx="3585">
                  <c:v>18.470500000000001</c:v>
                </c:pt>
                <c:pt idx="3586">
                  <c:v>18.4757</c:v>
                </c:pt>
                <c:pt idx="3587">
                  <c:v>18.480899999999998</c:v>
                </c:pt>
                <c:pt idx="3588">
                  <c:v>18.486000000000001</c:v>
                </c:pt>
                <c:pt idx="3589">
                  <c:v>18.491199999999999</c:v>
                </c:pt>
                <c:pt idx="3590">
                  <c:v>18.496400000000001</c:v>
                </c:pt>
                <c:pt idx="3591">
                  <c:v>18.5015</c:v>
                </c:pt>
                <c:pt idx="3592">
                  <c:v>18.506699999999999</c:v>
                </c:pt>
                <c:pt idx="3593">
                  <c:v>18.511900000000001</c:v>
                </c:pt>
                <c:pt idx="3594">
                  <c:v>18.516999999999999</c:v>
                </c:pt>
                <c:pt idx="3595">
                  <c:v>18.522200000000002</c:v>
                </c:pt>
                <c:pt idx="3596">
                  <c:v>18.5274</c:v>
                </c:pt>
                <c:pt idx="3597">
                  <c:v>18.532499999999999</c:v>
                </c:pt>
                <c:pt idx="3598">
                  <c:v>18.537700000000001</c:v>
                </c:pt>
                <c:pt idx="3599">
                  <c:v>18.542899999999999</c:v>
                </c:pt>
                <c:pt idx="3600">
                  <c:v>18.547999999999998</c:v>
                </c:pt>
                <c:pt idx="3601">
                  <c:v>18.5532</c:v>
                </c:pt>
                <c:pt idx="3602">
                  <c:v>18.558399999999999</c:v>
                </c:pt>
                <c:pt idx="3603">
                  <c:v>18.563500000000001</c:v>
                </c:pt>
                <c:pt idx="3604">
                  <c:v>18.5687</c:v>
                </c:pt>
                <c:pt idx="3605">
                  <c:v>18.573899999999998</c:v>
                </c:pt>
                <c:pt idx="3606">
                  <c:v>18.579000000000001</c:v>
                </c:pt>
                <c:pt idx="3607">
                  <c:v>18.584199999999999</c:v>
                </c:pt>
                <c:pt idx="3608">
                  <c:v>18.589400000000001</c:v>
                </c:pt>
                <c:pt idx="3609">
                  <c:v>18.5945</c:v>
                </c:pt>
                <c:pt idx="3610">
                  <c:v>18.599699999999999</c:v>
                </c:pt>
                <c:pt idx="3611">
                  <c:v>18.604900000000001</c:v>
                </c:pt>
                <c:pt idx="3612">
                  <c:v>18.610099999999999</c:v>
                </c:pt>
                <c:pt idx="3613">
                  <c:v>18.615200000000002</c:v>
                </c:pt>
                <c:pt idx="3614">
                  <c:v>18.6204</c:v>
                </c:pt>
                <c:pt idx="3615">
                  <c:v>18.625599999999999</c:v>
                </c:pt>
                <c:pt idx="3616">
                  <c:v>18.630700000000001</c:v>
                </c:pt>
                <c:pt idx="3617">
                  <c:v>18.635899999999999</c:v>
                </c:pt>
                <c:pt idx="3618">
                  <c:v>18.641100000000002</c:v>
                </c:pt>
                <c:pt idx="3619">
                  <c:v>18.6462</c:v>
                </c:pt>
                <c:pt idx="3620">
                  <c:v>18.651399999999999</c:v>
                </c:pt>
                <c:pt idx="3621">
                  <c:v>18.656600000000001</c:v>
                </c:pt>
                <c:pt idx="3622">
                  <c:v>18.6617</c:v>
                </c:pt>
                <c:pt idx="3623">
                  <c:v>18.666899999999998</c:v>
                </c:pt>
                <c:pt idx="3624">
                  <c:v>18.6721</c:v>
                </c:pt>
                <c:pt idx="3625">
                  <c:v>18.677199999999999</c:v>
                </c:pt>
                <c:pt idx="3626">
                  <c:v>18.682400000000001</c:v>
                </c:pt>
                <c:pt idx="3627">
                  <c:v>18.6876</c:v>
                </c:pt>
                <c:pt idx="3628">
                  <c:v>18.692699999999999</c:v>
                </c:pt>
                <c:pt idx="3629">
                  <c:v>18.697900000000001</c:v>
                </c:pt>
                <c:pt idx="3630">
                  <c:v>18.703099999999999</c:v>
                </c:pt>
                <c:pt idx="3631">
                  <c:v>18.708200000000001</c:v>
                </c:pt>
                <c:pt idx="3632">
                  <c:v>18.7134</c:v>
                </c:pt>
                <c:pt idx="3633">
                  <c:v>18.718599999999999</c:v>
                </c:pt>
                <c:pt idx="3634">
                  <c:v>18.723800000000001</c:v>
                </c:pt>
                <c:pt idx="3635">
                  <c:v>18.728899999999999</c:v>
                </c:pt>
                <c:pt idx="3636">
                  <c:v>18.734100000000002</c:v>
                </c:pt>
                <c:pt idx="3637">
                  <c:v>18.7393</c:v>
                </c:pt>
                <c:pt idx="3638">
                  <c:v>18.744399999999999</c:v>
                </c:pt>
                <c:pt idx="3639">
                  <c:v>18.749600000000001</c:v>
                </c:pt>
                <c:pt idx="3640">
                  <c:v>18.754799999999999</c:v>
                </c:pt>
                <c:pt idx="3641">
                  <c:v>18.759899999999998</c:v>
                </c:pt>
                <c:pt idx="3642">
                  <c:v>18.7651</c:v>
                </c:pt>
                <c:pt idx="3643">
                  <c:v>18.770299999999999</c:v>
                </c:pt>
                <c:pt idx="3644">
                  <c:v>18.775400000000001</c:v>
                </c:pt>
                <c:pt idx="3645">
                  <c:v>18.7806</c:v>
                </c:pt>
                <c:pt idx="3646">
                  <c:v>18.785799999999998</c:v>
                </c:pt>
                <c:pt idx="3647">
                  <c:v>18.790900000000001</c:v>
                </c:pt>
                <c:pt idx="3648">
                  <c:v>18.796099999999999</c:v>
                </c:pt>
                <c:pt idx="3649">
                  <c:v>18.801300000000001</c:v>
                </c:pt>
                <c:pt idx="3650">
                  <c:v>18.8064</c:v>
                </c:pt>
                <c:pt idx="3651">
                  <c:v>18.811599999999999</c:v>
                </c:pt>
                <c:pt idx="3652">
                  <c:v>18.816800000000001</c:v>
                </c:pt>
                <c:pt idx="3653">
                  <c:v>18.821899999999999</c:v>
                </c:pt>
                <c:pt idx="3654">
                  <c:v>18.827100000000002</c:v>
                </c:pt>
                <c:pt idx="3655">
                  <c:v>18.8323</c:v>
                </c:pt>
                <c:pt idx="3656">
                  <c:v>18.837399999999999</c:v>
                </c:pt>
                <c:pt idx="3657">
                  <c:v>18.842600000000001</c:v>
                </c:pt>
                <c:pt idx="3658">
                  <c:v>18.847799999999999</c:v>
                </c:pt>
                <c:pt idx="3659">
                  <c:v>18.853000000000002</c:v>
                </c:pt>
                <c:pt idx="3660">
                  <c:v>18.8581</c:v>
                </c:pt>
                <c:pt idx="3661">
                  <c:v>18.863299999999999</c:v>
                </c:pt>
                <c:pt idx="3662">
                  <c:v>18.868500000000001</c:v>
                </c:pt>
                <c:pt idx="3663">
                  <c:v>18.8736</c:v>
                </c:pt>
                <c:pt idx="3664">
                  <c:v>18.878799999999998</c:v>
                </c:pt>
                <c:pt idx="3665">
                  <c:v>18.884</c:v>
                </c:pt>
                <c:pt idx="3666">
                  <c:v>18.889099999999999</c:v>
                </c:pt>
                <c:pt idx="3667">
                  <c:v>18.894300000000001</c:v>
                </c:pt>
                <c:pt idx="3668">
                  <c:v>18.8995</c:v>
                </c:pt>
                <c:pt idx="3669">
                  <c:v>18.904599999999999</c:v>
                </c:pt>
                <c:pt idx="3670">
                  <c:v>18.909800000000001</c:v>
                </c:pt>
                <c:pt idx="3671">
                  <c:v>18.914999999999999</c:v>
                </c:pt>
                <c:pt idx="3672">
                  <c:v>18.920100000000001</c:v>
                </c:pt>
                <c:pt idx="3673">
                  <c:v>18.9253</c:v>
                </c:pt>
                <c:pt idx="3674">
                  <c:v>18.930499999999999</c:v>
                </c:pt>
                <c:pt idx="3675">
                  <c:v>18.935600000000001</c:v>
                </c:pt>
                <c:pt idx="3676">
                  <c:v>18.940799999999999</c:v>
                </c:pt>
                <c:pt idx="3677">
                  <c:v>18.946000000000002</c:v>
                </c:pt>
                <c:pt idx="3678">
                  <c:v>18.9511</c:v>
                </c:pt>
                <c:pt idx="3679">
                  <c:v>18.956299999999999</c:v>
                </c:pt>
                <c:pt idx="3680">
                  <c:v>18.961500000000001</c:v>
                </c:pt>
                <c:pt idx="3681">
                  <c:v>18.9666</c:v>
                </c:pt>
                <c:pt idx="3682">
                  <c:v>18.971800000000002</c:v>
                </c:pt>
                <c:pt idx="3683">
                  <c:v>18.977</c:v>
                </c:pt>
                <c:pt idx="3684">
                  <c:v>18.982199999999999</c:v>
                </c:pt>
                <c:pt idx="3685">
                  <c:v>18.987300000000001</c:v>
                </c:pt>
                <c:pt idx="3686">
                  <c:v>18.9925</c:v>
                </c:pt>
                <c:pt idx="3687">
                  <c:v>18.997699999999998</c:v>
                </c:pt>
                <c:pt idx="3688">
                  <c:v>19.002800000000001</c:v>
                </c:pt>
                <c:pt idx="3689">
                  <c:v>19.007999999999999</c:v>
                </c:pt>
                <c:pt idx="3690">
                  <c:v>19.013200000000001</c:v>
                </c:pt>
                <c:pt idx="3691">
                  <c:v>19.0183</c:v>
                </c:pt>
                <c:pt idx="3692">
                  <c:v>19.023499999999999</c:v>
                </c:pt>
                <c:pt idx="3693">
                  <c:v>19.028700000000001</c:v>
                </c:pt>
                <c:pt idx="3694">
                  <c:v>19.033799999999999</c:v>
                </c:pt>
                <c:pt idx="3695">
                  <c:v>19.039000000000001</c:v>
                </c:pt>
                <c:pt idx="3696">
                  <c:v>19.0442</c:v>
                </c:pt>
                <c:pt idx="3697">
                  <c:v>19.049299999999999</c:v>
                </c:pt>
                <c:pt idx="3698">
                  <c:v>19.054500000000001</c:v>
                </c:pt>
                <c:pt idx="3699">
                  <c:v>19.059699999999999</c:v>
                </c:pt>
                <c:pt idx="3700">
                  <c:v>19.064800000000002</c:v>
                </c:pt>
                <c:pt idx="3701">
                  <c:v>19.07</c:v>
                </c:pt>
                <c:pt idx="3702">
                  <c:v>19.075199999999999</c:v>
                </c:pt>
                <c:pt idx="3703">
                  <c:v>19.080300000000001</c:v>
                </c:pt>
                <c:pt idx="3704">
                  <c:v>19.0855</c:v>
                </c:pt>
                <c:pt idx="3705">
                  <c:v>19.090699999999998</c:v>
                </c:pt>
                <c:pt idx="3706">
                  <c:v>19.095800000000001</c:v>
                </c:pt>
                <c:pt idx="3707">
                  <c:v>19.100999999999999</c:v>
                </c:pt>
                <c:pt idx="3708">
                  <c:v>19.106200000000001</c:v>
                </c:pt>
                <c:pt idx="3709">
                  <c:v>19.1114</c:v>
                </c:pt>
                <c:pt idx="3710">
                  <c:v>19.116499999999998</c:v>
                </c:pt>
                <c:pt idx="3711">
                  <c:v>19.121700000000001</c:v>
                </c:pt>
                <c:pt idx="3712">
                  <c:v>19.126899999999999</c:v>
                </c:pt>
                <c:pt idx="3713">
                  <c:v>19.132000000000001</c:v>
                </c:pt>
                <c:pt idx="3714">
                  <c:v>19.1372</c:v>
                </c:pt>
                <c:pt idx="3715">
                  <c:v>19.142399999999999</c:v>
                </c:pt>
                <c:pt idx="3716">
                  <c:v>19.147500000000001</c:v>
                </c:pt>
                <c:pt idx="3717">
                  <c:v>19.152699999999999</c:v>
                </c:pt>
                <c:pt idx="3718">
                  <c:v>19.157900000000001</c:v>
                </c:pt>
                <c:pt idx="3719">
                  <c:v>19.163</c:v>
                </c:pt>
                <c:pt idx="3720">
                  <c:v>19.168199999999999</c:v>
                </c:pt>
                <c:pt idx="3721">
                  <c:v>19.173400000000001</c:v>
                </c:pt>
                <c:pt idx="3722">
                  <c:v>19.1785</c:v>
                </c:pt>
                <c:pt idx="3723">
                  <c:v>19.183700000000002</c:v>
                </c:pt>
                <c:pt idx="3724">
                  <c:v>19.1889</c:v>
                </c:pt>
                <c:pt idx="3725">
                  <c:v>19.193999999999999</c:v>
                </c:pt>
                <c:pt idx="3726">
                  <c:v>19.199200000000001</c:v>
                </c:pt>
                <c:pt idx="3727">
                  <c:v>19.2044</c:v>
                </c:pt>
                <c:pt idx="3728">
                  <c:v>19.209499999999998</c:v>
                </c:pt>
                <c:pt idx="3729">
                  <c:v>19.214700000000001</c:v>
                </c:pt>
                <c:pt idx="3730">
                  <c:v>19.219899999999999</c:v>
                </c:pt>
                <c:pt idx="3731">
                  <c:v>19.225000000000001</c:v>
                </c:pt>
                <c:pt idx="3732">
                  <c:v>19.2302</c:v>
                </c:pt>
                <c:pt idx="3733">
                  <c:v>19.235399999999998</c:v>
                </c:pt>
                <c:pt idx="3734">
                  <c:v>19.240600000000001</c:v>
                </c:pt>
                <c:pt idx="3735">
                  <c:v>19.245699999999999</c:v>
                </c:pt>
                <c:pt idx="3736">
                  <c:v>19.250900000000001</c:v>
                </c:pt>
                <c:pt idx="3737">
                  <c:v>19.2561</c:v>
                </c:pt>
                <c:pt idx="3738">
                  <c:v>19.261199999999999</c:v>
                </c:pt>
                <c:pt idx="3739">
                  <c:v>19.266400000000001</c:v>
                </c:pt>
                <c:pt idx="3740">
                  <c:v>19.271599999999999</c:v>
                </c:pt>
                <c:pt idx="3741">
                  <c:v>19.276700000000002</c:v>
                </c:pt>
                <c:pt idx="3742">
                  <c:v>19.2819</c:v>
                </c:pt>
                <c:pt idx="3743">
                  <c:v>19.287099999999999</c:v>
                </c:pt>
                <c:pt idx="3744">
                  <c:v>19.292200000000001</c:v>
                </c:pt>
                <c:pt idx="3745">
                  <c:v>19.2974</c:v>
                </c:pt>
                <c:pt idx="3746">
                  <c:v>19.302600000000002</c:v>
                </c:pt>
                <c:pt idx="3747">
                  <c:v>19.307700000000001</c:v>
                </c:pt>
                <c:pt idx="3748">
                  <c:v>19.312899999999999</c:v>
                </c:pt>
                <c:pt idx="3749">
                  <c:v>19.318100000000001</c:v>
                </c:pt>
                <c:pt idx="3750">
                  <c:v>19.3232</c:v>
                </c:pt>
                <c:pt idx="3751">
                  <c:v>19.328399999999998</c:v>
                </c:pt>
                <c:pt idx="3752">
                  <c:v>19.333600000000001</c:v>
                </c:pt>
                <c:pt idx="3753">
                  <c:v>19.338699999999999</c:v>
                </c:pt>
                <c:pt idx="3754">
                  <c:v>19.343900000000001</c:v>
                </c:pt>
                <c:pt idx="3755">
                  <c:v>19.3491</c:v>
                </c:pt>
                <c:pt idx="3756">
                  <c:v>19.354199999999999</c:v>
                </c:pt>
                <c:pt idx="3757">
                  <c:v>19.359400000000001</c:v>
                </c:pt>
                <c:pt idx="3758">
                  <c:v>19.364599999999999</c:v>
                </c:pt>
                <c:pt idx="3759">
                  <c:v>19.369800000000001</c:v>
                </c:pt>
                <c:pt idx="3760">
                  <c:v>19.3749</c:v>
                </c:pt>
                <c:pt idx="3761">
                  <c:v>19.380099999999999</c:v>
                </c:pt>
                <c:pt idx="3762">
                  <c:v>19.385300000000001</c:v>
                </c:pt>
                <c:pt idx="3763">
                  <c:v>19.3904</c:v>
                </c:pt>
                <c:pt idx="3764">
                  <c:v>19.395600000000002</c:v>
                </c:pt>
                <c:pt idx="3765">
                  <c:v>19.4008</c:v>
                </c:pt>
                <c:pt idx="3766">
                  <c:v>19.405899999999999</c:v>
                </c:pt>
                <c:pt idx="3767">
                  <c:v>19.411100000000001</c:v>
                </c:pt>
                <c:pt idx="3768">
                  <c:v>19.4163</c:v>
                </c:pt>
                <c:pt idx="3769">
                  <c:v>19.421399999999998</c:v>
                </c:pt>
                <c:pt idx="3770">
                  <c:v>19.426600000000001</c:v>
                </c:pt>
                <c:pt idx="3771">
                  <c:v>19.431799999999999</c:v>
                </c:pt>
                <c:pt idx="3772">
                  <c:v>19.436900000000001</c:v>
                </c:pt>
                <c:pt idx="3773">
                  <c:v>19.4421</c:v>
                </c:pt>
                <c:pt idx="3774">
                  <c:v>19.447299999999998</c:v>
                </c:pt>
                <c:pt idx="3775">
                  <c:v>19.452400000000001</c:v>
                </c:pt>
                <c:pt idx="3776">
                  <c:v>19.457599999999999</c:v>
                </c:pt>
                <c:pt idx="3777">
                  <c:v>19.462800000000001</c:v>
                </c:pt>
                <c:pt idx="3778">
                  <c:v>19.4679</c:v>
                </c:pt>
                <c:pt idx="3779">
                  <c:v>19.473099999999999</c:v>
                </c:pt>
                <c:pt idx="3780">
                  <c:v>19.478300000000001</c:v>
                </c:pt>
                <c:pt idx="3781">
                  <c:v>19.4834</c:v>
                </c:pt>
                <c:pt idx="3782">
                  <c:v>19.488600000000002</c:v>
                </c:pt>
                <c:pt idx="3783">
                  <c:v>19.4938</c:v>
                </c:pt>
                <c:pt idx="3784">
                  <c:v>19.498999999999999</c:v>
                </c:pt>
                <c:pt idx="3785">
                  <c:v>19.504100000000001</c:v>
                </c:pt>
                <c:pt idx="3786">
                  <c:v>19.5093</c:v>
                </c:pt>
                <c:pt idx="3787">
                  <c:v>19.514500000000002</c:v>
                </c:pt>
                <c:pt idx="3788">
                  <c:v>19.519600000000001</c:v>
                </c:pt>
                <c:pt idx="3789">
                  <c:v>19.524799999999999</c:v>
                </c:pt>
                <c:pt idx="3790">
                  <c:v>19.53</c:v>
                </c:pt>
                <c:pt idx="3791">
                  <c:v>19.5351</c:v>
                </c:pt>
                <c:pt idx="3792">
                  <c:v>19.540299999999998</c:v>
                </c:pt>
                <c:pt idx="3793">
                  <c:v>19.545500000000001</c:v>
                </c:pt>
                <c:pt idx="3794">
                  <c:v>19.550599999999999</c:v>
                </c:pt>
                <c:pt idx="3795">
                  <c:v>19.555800000000001</c:v>
                </c:pt>
                <c:pt idx="3796">
                  <c:v>19.561</c:v>
                </c:pt>
                <c:pt idx="3797">
                  <c:v>19.566099999999999</c:v>
                </c:pt>
                <c:pt idx="3798">
                  <c:v>19.571300000000001</c:v>
                </c:pt>
                <c:pt idx="3799">
                  <c:v>19.576499999999999</c:v>
                </c:pt>
                <c:pt idx="3800">
                  <c:v>19.581600000000002</c:v>
                </c:pt>
                <c:pt idx="3801">
                  <c:v>19.5868</c:v>
                </c:pt>
                <c:pt idx="3802">
                  <c:v>19.591999999999999</c:v>
                </c:pt>
                <c:pt idx="3803">
                  <c:v>19.597100000000001</c:v>
                </c:pt>
                <c:pt idx="3804">
                  <c:v>19.6023</c:v>
                </c:pt>
                <c:pt idx="3805">
                  <c:v>19.607500000000002</c:v>
                </c:pt>
                <c:pt idx="3806">
                  <c:v>19.6126</c:v>
                </c:pt>
                <c:pt idx="3807">
                  <c:v>19.617799999999999</c:v>
                </c:pt>
                <c:pt idx="3808">
                  <c:v>19.623000000000001</c:v>
                </c:pt>
                <c:pt idx="3809">
                  <c:v>19.6282</c:v>
                </c:pt>
                <c:pt idx="3810">
                  <c:v>19.633299999999998</c:v>
                </c:pt>
                <c:pt idx="3811">
                  <c:v>19.638500000000001</c:v>
                </c:pt>
                <c:pt idx="3812">
                  <c:v>19.643699999999999</c:v>
                </c:pt>
                <c:pt idx="3813">
                  <c:v>19.648800000000001</c:v>
                </c:pt>
                <c:pt idx="3814">
                  <c:v>19.654</c:v>
                </c:pt>
                <c:pt idx="3815">
                  <c:v>19.659199999999998</c:v>
                </c:pt>
                <c:pt idx="3816">
                  <c:v>19.664300000000001</c:v>
                </c:pt>
                <c:pt idx="3817">
                  <c:v>19.669499999999999</c:v>
                </c:pt>
                <c:pt idx="3818">
                  <c:v>19.674700000000001</c:v>
                </c:pt>
                <c:pt idx="3819">
                  <c:v>19.6798</c:v>
                </c:pt>
                <c:pt idx="3820">
                  <c:v>19.684999999999999</c:v>
                </c:pt>
                <c:pt idx="3821">
                  <c:v>19.690200000000001</c:v>
                </c:pt>
                <c:pt idx="3822">
                  <c:v>19.6953</c:v>
                </c:pt>
                <c:pt idx="3823">
                  <c:v>19.700500000000002</c:v>
                </c:pt>
                <c:pt idx="3824">
                  <c:v>19.7057</c:v>
                </c:pt>
                <c:pt idx="3825">
                  <c:v>19.710799999999999</c:v>
                </c:pt>
                <c:pt idx="3826">
                  <c:v>19.716000000000001</c:v>
                </c:pt>
                <c:pt idx="3827">
                  <c:v>19.7212</c:v>
                </c:pt>
                <c:pt idx="3828">
                  <c:v>19.726299999999998</c:v>
                </c:pt>
                <c:pt idx="3829">
                  <c:v>19.7315</c:v>
                </c:pt>
                <c:pt idx="3830">
                  <c:v>19.736699999999999</c:v>
                </c:pt>
                <c:pt idx="3831">
                  <c:v>19.741900000000001</c:v>
                </c:pt>
                <c:pt idx="3832">
                  <c:v>19.747</c:v>
                </c:pt>
                <c:pt idx="3833">
                  <c:v>19.752199999999998</c:v>
                </c:pt>
                <c:pt idx="3834">
                  <c:v>19.757400000000001</c:v>
                </c:pt>
                <c:pt idx="3835">
                  <c:v>19.762499999999999</c:v>
                </c:pt>
                <c:pt idx="3836">
                  <c:v>19.767700000000001</c:v>
                </c:pt>
                <c:pt idx="3837">
                  <c:v>19.7729</c:v>
                </c:pt>
                <c:pt idx="3838">
                  <c:v>19.777999999999999</c:v>
                </c:pt>
                <c:pt idx="3839">
                  <c:v>19.783200000000001</c:v>
                </c:pt>
                <c:pt idx="3840">
                  <c:v>19.788399999999999</c:v>
                </c:pt>
                <c:pt idx="3841">
                  <c:v>19.793500000000002</c:v>
                </c:pt>
                <c:pt idx="3842">
                  <c:v>19.7987</c:v>
                </c:pt>
                <c:pt idx="3843">
                  <c:v>19.803899999999999</c:v>
                </c:pt>
                <c:pt idx="3844">
                  <c:v>19.809000000000001</c:v>
                </c:pt>
                <c:pt idx="3845">
                  <c:v>19.8142</c:v>
                </c:pt>
                <c:pt idx="3846">
                  <c:v>19.819400000000002</c:v>
                </c:pt>
                <c:pt idx="3847">
                  <c:v>19.8245</c:v>
                </c:pt>
                <c:pt idx="3848">
                  <c:v>19.829699999999999</c:v>
                </c:pt>
                <c:pt idx="3849">
                  <c:v>19.834900000000001</c:v>
                </c:pt>
                <c:pt idx="3850">
                  <c:v>19.84</c:v>
                </c:pt>
                <c:pt idx="3851">
                  <c:v>19.845199999999998</c:v>
                </c:pt>
                <c:pt idx="3852">
                  <c:v>19.8504</c:v>
                </c:pt>
                <c:pt idx="3853">
                  <c:v>19.855499999999999</c:v>
                </c:pt>
                <c:pt idx="3854">
                  <c:v>19.860700000000001</c:v>
                </c:pt>
                <c:pt idx="3855">
                  <c:v>19.8659</c:v>
                </c:pt>
                <c:pt idx="3856">
                  <c:v>19.871099999999998</c:v>
                </c:pt>
                <c:pt idx="3857">
                  <c:v>19.876200000000001</c:v>
                </c:pt>
                <c:pt idx="3858">
                  <c:v>19.881399999999999</c:v>
                </c:pt>
                <c:pt idx="3859">
                  <c:v>19.886600000000001</c:v>
                </c:pt>
                <c:pt idx="3860">
                  <c:v>19.8917</c:v>
                </c:pt>
                <c:pt idx="3861">
                  <c:v>19.896899999999999</c:v>
                </c:pt>
                <c:pt idx="3862">
                  <c:v>19.902100000000001</c:v>
                </c:pt>
                <c:pt idx="3863">
                  <c:v>19.9072</c:v>
                </c:pt>
                <c:pt idx="3864">
                  <c:v>19.912400000000002</c:v>
                </c:pt>
                <c:pt idx="3865">
                  <c:v>19.9176</c:v>
                </c:pt>
                <c:pt idx="3866">
                  <c:v>19.922699999999999</c:v>
                </c:pt>
                <c:pt idx="3867">
                  <c:v>19.927900000000001</c:v>
                </c:pt>
                <c:pt idx="3868">
                  <c:v>19.9331</c:v>
                </c:pt>
                <c:pt idx="3869">
                  <c:v>19.938199999999998</c:v>
                </c:pt>
                <c:pt idx="3870">
                  <c:v>19.9434</c:v>
                </c:pt>
                <c:pt idx="3871">
                  <c:v>19.948599999999999</c:v>
                </c:pt>
                <c:pt idx="3872">
                  <c:v>19.953700000000001</c:v>
                </c:pt>
                <c:pt idx="3873">
                  <c:v>19.9589</c:v>
                </c:pt>
                <c:pt idx="3874">
                  <c:v>19.964099999999998</c:v>
                </c:pt>
                <c:pt idx="3875">
                  <c:v>19.969200000000001</c:v>
                </c:pt>
                <c:pt idx="3876">
                  <c:v>19.974399999999999</c:v>
                </c:pt>
                <c:pt idx="3877">
                  <c:v>19.979600000000001</c:v>
                </c:pt>
                <c:pt idx="3878">
                  <c:v>19.9847</c:v>
                </c:pt>
                <c:pt idx="3879">
                  <c:v>19.989899999999999</c:v>
                </c:pt>
                <c:pt idx="3880">
                  <c:v>19.995100000000001</c:v>
                </c:pt>
                <c:pt idx="3881">
                  <c:v>20.000299999999999</c:v>
                </c:pt>
                <c:pt idx="3882">
                  <c:v>20.005400000000002</c:v>
                </c:pt>
                <c:pt idx="3883">
                  <c:v>20.0106</c:v>
                </c:pt>
                <c:pt idx="3884">
                  <c:v>20.015799999999999</c:v>
                </c:pt>
                <c:pt idx="3885">
                  <c:v>20.020900000000001</c:v>
                </c:pt>
                <c:pt idx="3886">
                  <c:v>20.0261</c:v>
                </c:pt>
                <c:pt idx="3887">
                  <c:v>20.031300000000002</c:v>
                </c:pt>
                <c:pt idx="3888">
                  <c:v>20.0364</c:v>
                </c:pt>
                <c:pt idx="3889">
                  <c:v>20.041599999999999</c:v>
                </c:pt>
                <c:pt idx="3890">
                  <c:v>20.046800000000001</c:v>
                </c:pt>
                <c:pt idx="3891">
                  <c:v>20.0519</c:v>
                </c:pt>
                <c:pt idx="3892">
                  <c:v>20.057099999999998</c:v>
                </c:pt>
                <c:pt idx="3893">
                  <c:v>20.0623</c:v>
                </c:pt>
                <c:pt idx="3894">
                  <c:v>20.067399999999999</c:v>
                </c:pt>
                <c:pt idx="3895">
                  <c:v>20.072600000000001</c:v>
                </c:pt>
                <c:pt idx="3896">
                  <c:v>20.0778</c:v>
                </c:pt>
                <c:pt idx="3897">
                  <c:v>20.082899999999999</c:v>
                </c:pt>
                <c:pt idx="3898">
                  <c:v>20.088100000000001</c:v>
                </c:pt>
                <c:pt idx="3899">
                  <c:v>20.093299999999999</c:v>
                </c:pt>
                <c:pt idx="3900">
                  <c:v>20.098400000000002</c:v>
                </c:pt>
                <c:pt idx="3901">
                  <c:v>20.1036</c:v>
                </c:pt>
                <c:pt idx="3902">
                  <c:v>20.108799999999999</c:v>
                </c:pt>
                <c:pt idx="3903">
                  <c:v>20.113900000000001</c:v>
                </c:pt>
                <c:pt idx="3904">
                  <c:v>20.1191</c:v>
                </c:pt>
                <c:pt idx="3905">
                  <c:v>20.124300000000002</c:v>
                </c:pt>
                <c:pt idx="3906">
                  <c:v>20.1295</c:v>
                </c:pt>
                <c:pt idx="3907">
                  <c:v>20.134599999999999</c:v>
                </c:pt>
                <c:pt idx="3908">
                  <c:v>20.139800000000001</c:v>
                </c:pt>
                <c:pt idx="3909">
                  <c:v>20.145</c:v>
                </c:pt>
                <c:pt idx="3910">
                  <c:v>20.150099999999998</c:v>
                </c:pt>
                <c:pt idx="3911">
                  <c:v>20.1553</c:v>
                </c:pt>
                <c:pt idx="3912">
                  <c:v>20.160499999999999</c:v>
                </c:pt>
                <c:pt idx="3913">
                  <c:v>20.165600000000001</c:v>
                </c:pt>
                <c:pt idx="3914">
                  <c:v>20.1708</c:v>
                </c:pt>
                <c:pt idx="3915">
                  <c:v>20.175999999999998</c:v>
                </c:pt>
                <c:pt idx="3916">
                  <c:v>20.181100000000001</c:v>
                </c:pt>
                <c:pt idx="3917">
                  <c:v>20.186299999999999</c:v>
                </c:pt>
                <c:pt idx="3918">
                  <c:v>20.191500000000001</c:v>
                </c:pt>
                <c:pt idx="3919">
                  <c:v>20.1966</c:v>
                </c:pt>
                <c:pt idx="3920">
                  <c:v>20.201799999999999</c:v>
                </c:pt>
                <c:pt idx="3921">
                  <c:v>20.207000000000001</c:v>
                </c:pt>
                <c:pt idx="3922">
                  <c:v>20.2121</c:v>
                </c:pt>
                <c:pt idx="3923">
                  <c:v>20.217300000000002</c:v>
                </c:pt>
                <c:pt idx="3924">
                  <c:v>20.2225</c:v>
                </c:pt>
                <c:pt idx="3925">
                  <c:v>20.227599999999999</c:v>
                </c:pt>
                <c:pt idx="3926">
                  <c:v>20.232800000000001</c:v>
                </c:pt>
                <c:pt idx="3927">
                  <c:v>20.238</c:v>
                </c:pt>
                <c:pt idx="3928">
                  <c:v>20.243099999999998</c:v>
                </c:pt>
                <c:pt idx="3929">
                  <c:v>20.2483</c:v>
                </c:pt>
                <c:pt idx="3930">
                  <c:v>20.253499999999999</c:v>
                </c:pt>
                <c:pt idx="3931">
                  <c:v>20.258700000000001</c:v>
                </c:pt>
                <c:pt idx="3932">
                  <c:v>20.2638</c:v>
                </c:pt>
                <c:pt idx="3933">
                  <c:v>20.268999999999998</c:v>
                </c:pt>
                <c:pt idx="3934">
                  <c:v>20.2742</c:v>
                </c:pt>
                <c:pt idx="3935">
                  <c:v>20.279299999999999</c:v>
                </c:pt>
                <c:pt idx="3936">
                  <c:v>20.284500000000001</c:v>
                </c:pt>
                <c:pt idx="3937">
                  <c:v>20.2897</c:v>
                </c:pt>
                <c:pt idx="3938">
                  <c:v>20.294799999999999</c:v>
                </c:pt>
                <c:pt idx="3939">
                  <c:v>20.3</c:v>
                </c:pt>
                <c:pt idx="3940">
                  <c:v>20.305199999999999</c:v>
                </c:pt>
                <c:pt idx="3941">
                  <c:v>20.310300000000002</c:v>
                </c:pt>
                <c:pt idx="3942">
                  <c:v>20.3155</c:v>
                </c:pt>
                <c:pt idx="3943">
                  <c:v>20.320699999999999</c:v>
                </c:pt>
                <c:pt idx="3944">
                  <c:v>20.325800000000001</c:v>
                </c:pt>
                <c:pt idx="3945">
                  <c:v>20.331</c:v>
                </c:pt>
                <c:pt idx="3946">
                  <c:v>20.336200000000002</c:v>
                </c:pt>
                <c:pt idx="3947">
                  <c:v>20.3413</c:v>
                </c:pt>
                <c:pt idx="3948">
                  <c:v>20.346499999999999</c:v>
                </c:pt>
                <c:pt idx="3949">
                  <c:v>20.351700000000001</c:v>
                </c:pt>
                <c:pt idx="3950">
                  <c:v>20.3568</c:v>
                </c:pt>
                <c:pt idx="3951">
                  <c:v>20.361999999999998</c:v>
                </c:pt>
                <c:pt idx="3952">
                  <c:v>20.3672</c:v>
                </c:pt>
                <c:pt idx="3953">
                  <c:v>20.372399999999999</c:v>
                </c:pt>
                <c:pt idx="3954">
                  <c:v>20.377500000000001</c:v>
                </c:pt>
                <c:pt idx="3955">
                  <c:v>20.3827</c:v>
                </c:pt>
                <c:pt idx="3956">
                  <c:v>20.387899999999998</c:v>
                </c:pt>
                <c:pt idx="3957">
                  <c:v>20.393000000000001</c:v>
                </c:pt>
                <c:pt idx="3958">
                  <c:v>20.398199999999999</c:v>
                </c:pt>
                <c:pt idx="3959">
                  <c:v>20.403400000000001</c:v>
                </c:pt>
                <c:pt idx="3960">
                  <c:v>20.4085</c:v>
                </c:pt>
                <c:pt idx="3961">
                  <c:v>20.413699999999999</c:v>
                </c:pt>
                <c:pt idx="3962">
                  <c:v>20.418900000000001</c:v>
                </c:pt>
                <c:pt idx="3963">
                  <c:v>20.423999999999999</c:v>
                </c:pt>
                <c:pt idx="3964">
                  <c:v>20.429200000000002</c:v>
                </c:pt>
                <c:pt idx="3965">
                  <c:v>20.4344</c:v>
                </c:pt>
                <c:pt idx="3966">
                  <c:v>20.439499999999999</c:v>
                </c:pt>
                <c:pt idx="3967">
                  <c:v>20.444700000000001</c:v>
                </c:pt>
                <c:pt idx="3968">
                  <c:v>20.4499</c:v>
                </c:pt>
                <c:pt idx="3969">
                  <c:v>20.454999999999998</c:v>
                </c:pt>
                <c:pt idx="3970">
                  <c:v>20.4602</c:v>
                </c:pt>
                <c:pt idx="3971">
                  <c:v>20.465399999999999</c:v>
                </c:pt>
                <c:pt idx="3972">
                  <c:v>20.470500000000001</c:v>
                </c:pt>
                <c:pt idx="3973">
                  <c:v>20.4757</c:v>
                </c:pt>
                <c:pt idx="3974">
                  <c:v>20.480899999999998</c:v>
                </c:pt>
                <c:pt idx="3975">
                  <c:v>20.486000000000001</c:v>
                </c:pt>
                <c:pt idx="3976">
                  <c:v>20.491199999999999</c:v>
                </c:pt>
                <c:pt idx="3977">
                  <c:v>20.496400000000001</c:v>
                </c:pt>
                <c:pt idx="3978">
                  <c:v>20.5016</c:v>
                </c:pt>
                <c:pt idx="3979">
                  <c:v>20.506699999999999</c:v>
                </c:pt>
                <c:pt idx="3980">
                  <c:v>20.511900000000001</c:v>
                </c:pt>
                <c:pt idx="3981">
                  <c:v>20.517099999999999</c:v>
                </c:pt>
                <c:pt idx="3982">
                  <c:v>20.522200000000002</c:v>
                </c:pt>
                <c:pt idx="3983">
                  <c:v>20.5274</c:v>
                </c:pt>
                <c:pt idx="3984">
                  <c:v>20.532599999999999</c:v>
                </c:pt>
                <c:pt idx="3985">
                  <c:v>20.537700000000001</c:v>
                </c:pt>
                <c:pt idx="3986">
                  <c:v>20.542899999999999</c:v>
                </c:pt>
                <c:pt idx="3987">
                  <c:v>20.548100000000002</c:v>
                </c:pt>
                <c:pt idx="3988">
                  <c:v>20.5532</c:v>
                </c:pt>
                <c:pt idx="3989">
                  <c:v>20.558399999999999</c:v>
                </c:pt>
                <c:pt idx="3990">
                  <c:v>20.563600000000001</c:v>
                </c:pt>
                <c:pt idx="3991">
                  <c:v>20.5687</c:v>
                </c:pt>
                <c:pt idx="3992">
                  <c:v>20.573899999999998</c:v>
                </c:pt>
                <c:pt idx="3993">
                  <c:v>20.5791</c:v>
                </c:pt>
                <c:pt idx="3994">
                  <c:v>20.584199999999999</c:v>
                </c:pt>
                <c:pt idx="3995">
                  <c:v>20.589400000000001</c:v>
                </c:pt>
                <c:pt idx="3996">
                  <c:v>20.5946</c:v>
                </c:pt>
                <c:pt idx="3997">
                  <c:v>20.599699999999999</c:v>
                </c:pt>
                <c:pt idx="3998">
                  <c:v>20.604900000000001</c:v>
                </c:pt>
                <c:pt idx="3999">
                  <c:v>20.610099999999999</c:v>
                </c:pt>
                <c:pt idx="4000">
                  <c:v>20.615200000000002</c:v>
                </c:pt>
                <c:pt idx="4001">
                  <c:v>20.6204</c:v>
                </c:pt>
                <c:pt idx="4002">
                  <c:v>20.625599999999999</c:v>
                </c:pt>
                <c:pt idx="4003">
                  <c:v>20.630800000000001</c:v>
                </c:pt>
                <c:pt idx="4004">
                  <c:v>20.635899999999999</c:v>
                </c:pt>
                <c:pt idx="4005">
                  <c:v>20.641100000000002</c:v>
                </c:pt>
                <c:pt idx="4006">
                  <c:v>20.6463</c:v>
                </c:pt>
                <c:pt idx="4007">
                  <c:v>20.651399999999999</c:v>
                </c:pt>
                <c:pt idx="4008">
                  <c:v>20.656600000000001</c:v>
                </c:pt>
                <c:pt idx="4009">
                  <c:v>20.661799999999999</c:v>
                </c:pt>
                <c:pt idx="4010">
                  <c:v>20.666899999999998</c:v>
                </c:pt>
                <c:pt idx="4011">
                  <c:v>20.6721</c:v>
                </c:pt>
                <c:pt idx="4012">
                  <c:v>20.677299999999999</c:v>
                </c:pt>
                <c:pt idx="4013">
                  <c:v>20.682400000000001</c:v>
                </c:pt>
                <c:pt idx="4014">
                  <c:v>20.6876</c:v>
                </c:pt>
                <c:pt idx="4015">
                  <c:v>20.692799999999998</c:v>
                </c:pt>
                <c:pt idx="4016">
                  <c:v>20.697900000000001</c:v>
                </c:pt>
                <c:pt idx="4017">
                  <c:v>20.703099999999999</c:v>
                </c:pt>
                <c:pt idx="4018">
                  <c:v>20.708300000000001</c:v>
                </c:pt>
                <c:pt idx="4019">
                  <c:v>20.7134</c:v>
                </c:pt>
                <c:pt idx="4020">
                  <c:v>20.718599999999999</c:v>
                </c:pt>
                <c:pt idx="4021">
                  <c:v>20.723800000000001</c:v>
                </c:pt>
                <c:pt idx="4022">
                  <c:v>20.728899999999999</c:v>
                </c:pt>
                <c:pt idx="4023">
                  <c:v>20.734100000000002</c:v>
                </c:pt>
                <c:pt idx="4024">
                  <c:v>20.7393</c:v>
                </c:pt>
                <c:pt idx="4025">
                  <c:v>20.744399999999999</c:v>
                </c:pt>
                <c:pt idx="4026">
                  <c:v>20.749600000000001</c:v>
                </c:pt>
                <c:pt idx="4027">
                  <c:v>20.754799999999999</c:v>
                </c:pt>
                <c:pt idx="4028">
                  <c:v>20.76</c:v>
                </c:pt>
                <c:pt idx="4029">
                  <c:v>20.7651</c:v>
                </c:pt>
                <c:pt idx="4030">
                  <c:v>20.770299999999999</c:v>
                </c:pt>
                <c:pt idx="4031">
                  <c:v>20.775500000000001</c:v>
                </c:pt>
                <c:pt idx="4032">
                  <c:v>20.7806</c:v>
                </c:pt>
                <c:pt idx="4033">
                  <c:v>20.785799999999998</c:v>
                </c:pt>
                <c:pt idx="4034">
                  <c:v>20.791</c:v>
                </c:pt>
                <c:pt idx="4035">
                  <c:v>20.796099999999999</c:v>
                </c:pt>
                <c:pt idx="4036">
                  <c:v>20.801300000000001</c:v>
                </c:pt>
                <c:pt idx="4037">
                  <c:v>20.8065</c:v>
                </c:pt>
                <c:pt idx="4038">
                  <c:v>20.811599999999999</c:v>
                </c:pt>
                <c:pt idx="4039">
                  <c:v>20.816800000000001</c:v>
                </c:pt>
                <c:pt idx="4040">
                  <c:v>20.821999999999999</c:v>
                </c:pt>
                <c:pt idx="4041">
                  <c:v>20.827100000000002</c:v>
                </c:pt>
                <c:pt idx="4042">
                  <c:v>20.8323</c:v>
                </c:pt>
                <c:pt idx="4043">
                  <c:v>20.837499999999999</c:v>
                </c:pt>
                <c:pt idx="4044">
                  <c:v>20.842600000000001</c:v>
                </c:pt>
                <c:pt idx="4045">
                  <c:v>20.847799999999999</c:v>
                </c:pt>
                <c:pt idx="4046">
                  <c:v>20.853000000000002</c:v>
                </c:pt>
                <c:pt idx="4047">
                  <c:v>20.8581</c:v>
                </c:pt>
                <c:pt idx="4048">
                  <c:v>20.863299999999999</c:v>
                </c:pt>
                <c:pt idx="4049">
                  <c:v>20.868500000000001</c:v>
                </c:pt>
                <c:pt idx="4050">
                  <c:v>20.8736</c:v>
                </c:pt>
                <c:pt idx="4051">
                  <c:v>20.878799999999998</c:v>
                </c:pt>
                <c:pt idx="4052">
                  <c:v>20.884</c:v>
                </c:pt>
                <c:pt idx="4053">
                  <c:v>20.889199999999999</c:v>
                </c:pt>
                <c:pt idx="4054">
                  <c:v>20.894300000000001</c:v>
                </c:pt>
                <c:pt idx="4055">
                  <c:v>20.8995</c:v>
                </c:pt>
                <c:pt idx="4056">
                  <c:v>20.904699999999998</c:v>
                </c:pt>
                <c:pt idx="4057">
                  <c:v>20.909800000000001</c:v>
                </c:pt>
                <c:pt idx="4058">
                  <c:v>20.914999999999999</c:v>
                </c:pt>
                <c:pt idx="4059">
                  <c:v>20.920200000000001</c:v>
                </c:pt>
                <c:pt idx="4060">
                  <c:v>20.9253</c:v>
                </c:pt>
                <c:pt idx="4061">
                  <c:v>20.930499999999999</c:v>
                </c:pt>
                <c:pt idx="4062">
                  <c:v>20.935700000000001</c:v>
                </c:pt>
                <c:pt idx="4063">
                  <c:v>20.940799999999999</c:v>
                </c:pt>
                <c:pt idx="4064">
                  <c:v>20.946000000000002</c:v>
                </c:pt>
                <c:pt idx="4065">
                  <c:v>20.9512</c:v>
                </c:pt>
                <c:pt idx="4066">
                  <c:v>20.956299999999999</c:v>
                </c:pt>
                <c:pt idx="4067">
                  <c:v>20.961500000000001</c:v>
                </c:pt>
                <c:pt idx="4068">
                  <c:v>20.966699999999999</c:v>
                </c:pt>
                <c:pt idx="4069">
                  <c:v>20.971800000000002</c:v>
                </c:pt>
                <c:pt idx="4070">
                  <c:v>20.977</c:v>
                </c:pt>
                <c:pt idx="4071">
                  <c:v>20.982199999999999</c:v>
                </c:pt>
                <c:pt idx="4072">
                  <c:v>20.987300000000001</c:v>
                </c:pt>
                <c:pt idx="4073">
                  <c:v>20.9925</c:v>
                </c:pt>
                <c:pt idx="4074">
                  <c:v>20.997699999999998</c:v>
                </c:pt>
                <c:pt idx="4075">
                  <c:v>21.002800000000001</c:v>
                </c:pt>
                <c:pt idx="4076">
                  <c:v>21.007999999999999</c:v>
                </c:pt>
                <c:pt idx="4077">
                  <c:v>21.013200000000001</c:v>
                </c:pt>
                <c:pt idx="4078">
                  <c:v>21.0184</c:v>
                </c:pt>
                <c:pt idx="4079">
                  <c:v>21.023499999999999</c:v>
                </c:pt>
                <c:pt idx="4080">
                  <c:v>21.028700000000001</c:v>
                </c:pt>
                <c:pt idx="4081">
                  <c:v>21.033899999999999</c:v>
                </c:pt>
                <c:pt idx="4082">
                  <c:v>21.039000000000001</c:v>
                </c:pt>
                <c:pt idx="4083">
                  <c:v>21.0442</c:v>
                </c:pt>
                <c:pt idx="4084">
                  <c:v>21.049399999999999</c:v>
                </c:pt>
                <c:pt idx="4085">
                  <c:v>21.054500000000001</c:v>
                </c:pt>
                <c:pt idx="4086">
                  <c:v>21.059699999999999</c:v>
                </c:pt>
                <c:pt idx="4087">
                  <c:v>21.064900000000002</c:v>
                </c:pt>
                <c:pt idx="4088">
                  <c:v>21.07</c:v>
                </c:pt>
                <c:pt idx="4089">
                  <c:v>21.075199999999999</c:v>
                </c:pt>
                <c:pt idx="4090">
                  <c:v>21.080400000000001</c:v>
                </c:pt>
                <c:pt idx="4091">
                  <c:v>21.0855</c:v>
                </c:pt>
                <c:pt idx="4092">
                  <c:v>21.090699999999998</c:v>
                </c:pt>
                <c:pt idx="4093">
                  <c:v>21.0959</c:v>
                </c:pt>
                <c:pt idx="4094">
                  <c:v>21.100999999999999</c:v>
                </c:pt>
                <c:pt idx="4095">
                  <c:v>21.106200000000001</c:v>
                </c:pt>
                <c:pt idx="4096">
                  <c:v>21.1114</c:v>
                </c:pt>
                <c:pt idx="4097">
                  <c:v>21.116499999999998</c:v>
                </c:pt>
                <c:pt idx="4098">
                  <c:v>21.121700000000001</c:v>
                </c:pt>
                <c:pt idx="4099">
                  <c:v>21.126899999999999</c:v>
                </c:pt>
                <c:pt idx="4100">
                  <c:v>21.132000000000001</c:v>
                </c:pt>
                <c:pt idx="4101">
                  <c:v>21.1372</c:v>
                </c:pt>
                <c:pt idx="4102">
                  <c:v>21.142399999999999</c:v>
                </c:pt>
                <c:pt idx="4103">
                  <c:v>21.147600000000001</c:v>
                </c:pt>
                <c:pt idx="4104">
                  <c:v>21.152699999999999</c:v>
                </c:pt>
                <c:pt idx="4105">
                  <c:v>21.157900000000001</c:v>
                </c:pt>
                <c:pt idx="4106">
                  <c:v>21.1631</c:v>
                </c:pt>
                <c:pt idx="4107">
                  <c:v>21.168199999999999</c:v>
                </c:pt>
                <c:pt idx="4108">
                  <c:v>21.173400000000001</c:v>
                </c:pt>
                <c:pt idx="4109">
                  <c:v>21.178599999999999</c:v>
                </c:pt>
                <c:pt idx="4110">
                  <c:v>21.183700000000002</c:v>
                </c:pt>
                <c:pt idx="4111">
                  <c:v>21.1889</c:v>
                </c:pt>
                <c:pt idx="4112">
                  <c:v>21.194099999999999</c:v>
                </c:pt>
                <c:pt idx="4113">
                  <c:v>21.199200000000001</c:v>
                </c:pt>
                <c:pt idx="4114">
                  <c:v>21.2044</c:v>
                </c:pt>
                <c:pt idx="4115">
                  <c:v>21.209599999999998</c:v>
                </c:pt>
                <c:pt idx="4116">
                  <c:v>21.214700000000001</c:v>
                </c:pt>
                <c:pt idx="4117">
                  <c:v>21.219899999999999</c:v>
                </c:pt>
                <c:pt idx="4118">
                  <c:v>21.225100000000001</c:v>
                </c:pt>
                <c:pt idx="4119">
                  <c:v>21.2302</c:v>
                </c:pt>
                <c:pt idx="4120">
                  <c:v>21.235399999999998</c:v>
                </c:pt>
                <c:pt idx="4121">
                  <c:v>21.240600000000001</c:v>
                </c:pt>
                <c:pt idx="4122">
                  <c:v>21.245699999999999</c:v>
                </c:pt>
                <c:pt idx="4123">
                  <c:v>21.250900000000001</c:v>
                </c:pt>
                <c:pt idx="4124">
                  <c:v>21.2561</c:v>
                </c:pt>
                <c:pt idx="4125">
                  <c:v>21.261199999999999</c:v>
                </c:pt>
                <c:pt idx="4126">
                  <c:v>21.266400000000001</c:v>
                </c:pt>
                <c:pt idx="4127">
                  <c:v>21.271599999999999</c:v>
                </c:pt>
                <c:pt idx="4128">
                  <c:v>21.276800000000001</c:v>
                </c:pt>
                <c:pt idx="4129">
                  <c:v>21.2819</c:v>
                </c:pt>
                <c:pt idx="4130">
                  <c:v>21.287099999999999</c:v>
                </c:pt>
                <c:pt idx="4131">
                  <c:v>21.292300000000001</c:v>
                </c:pt>
                <c:pt idx="4132">
                  <c:v>21.2974</c:v>
                </c:pt>
                <c:pt idx="4133">
                  <c:v>21.302600000000002</c:v>
                </c:pt>
                <c:pt idx="4134">
                  <c:v>21.3078</c:v>
                </c:pt>
                <c:pt idx="4135">
                  <c:v>21.312899999999999</c:v>
                </c:pt>
                <c:pt idx="4136">
                  <c:v>21.318100000000001</c:v>
                </c:pt>
                <c:pt idx="4137">
                  <c:v>21.3233</c:v>
                </c:pt>
                <c:pt idx="4138">
                  <c:v>21.328399999999998</c:v>
                </c:pt>
                <c:pt idx="4139">
                  <c:v>21.333600000000001</c:v>
                </c:pt>
                <c:pt idx="4140">
                  <c:v>21.338799999999999</c:v>
                </c:pt>
                <c:pt idx="4141">
                  <c:v>21.343900000000001</c:v>
                </c:pt>
                <c:pt idx="4142">
                  <c:v>21.3491</c:v>
                </c:pt>
                <c:pt idx="4143">
                  <c:v>21.354299999999999</c:v>
                </c:pt>
                <c:pt idx="4144">
                  <c:v>21.359400000000001</c:v>
                </c:pt>
                <c:pt idx="4145">
                  <c:v>21.364599999999999</c:v>
                </c:pt>
                <c:pt idx="4146">
                  <c:v>21.369800000000001</c:v>
                </c:pt>
                <c:pt idx="4147">
                  <c:v>21.3749</c:v>
                </c:pt>
                <c:pt idx="4148">
                  <c:v>21.380099999999999</c:v>
                </c:pt>
                <c:pt idx="4149">
                  <c:v>21.385300000000001</c:v>
                </c:pt>
                <c:pt idx="4150">
                  <c:v>21.390499999999999</c:v>
                </c:pt>
                <c:pt idx="4151">
                  <c:v>21.395600000000002</c:v>
                </c:pt>
                <c:pt idx="4152">
                  <c:v>21.4008</c:v>
                </c:pt>
                <c:pt idx="4153">
                  <c:v>21.405999999999999</c:v>
                </c:pt>
                <c:pt idx="4154">
                  <c:v>21.411100000000001</c:v>
                </c:pt>
                <c:pt idx="4155">
                  <c:v>21.4163</c:v>
                </c:pt>
                <c:pt idx="4156">
                  <c:v>21.421500000000002</c:v>
                </c:pt>
                <c:pt idx="4157">
                  <c:v>21.426600000000001</c:v>
                </c:pt>
                <c:pt idx="4158">
                  <c:v>21.431799999999999</c:v>
                </c:pt>
                <c:pt idx="4159">
                  <c:v>21.437000000000001</c:v>
                </c:pt>
                <c:pt idx="4160">
                  <c:v>21.4421</c:v>
                </c:pt>
                <c:pt idx="4161">
                  <c:v>21.447299999999998</c:v>
                </c:pt>
                <c:pt idx="4162">
                  <c:v>21.452500000000001</c:v>
                </c:pt>
                <c:pt idx="4163">
                  <c:v>21.457599999999999</c:v>
                </c:pt>
                <c:pt idx="4164">
                  <c:v>21.462800000000001</c:v>
                </c:pt>
                <c:pt idx="4165">
                  <c:v>21.468</c:v>
                </c:pt>
                <c:pt idx="4166">
                  <c:v>21.473099999999999</c:v>
                </c:pt>
                <c:pt idx="4167">
                  <c:v>21.478300000000001</c:v>
                </c:pt>
                <c:pt idx="4168">
                  <c:v>21.483499999999999</c:v>
                </c:pt>
                <c:pt idx="4169">
                  <c:v>21.488600000000002</c:v>
                </c:pt>
                <c:pt idx="4170">
                  <c:v>21.4938</c:v>
                </c:pt>
                <c:pt idx="4171">
                  <c:v>21.498999999999999</c:v>
                </c:pt>
                <c:pt idx="4172">
                  <c:v>21.504100000000001</c:v>
                </c:pt>
                <c:pt idx="4173">
                  <c:v>21.5093</c:v>
                </c:pt>
                <c:pt idx="4174">
                  <c:v>21.514500000000002</c:v>
                </c:pt>
                <c:pt idx="4175">
                  <c:v>21.5197</c:v>
                </c:pt>
                <c:pt idx="4176">
                  <c:v>21.524799999999999</c:v>
                </c:pt>
                <c:pt idx="4177">
                  <c:v>21.53</c:v>
                </c:pt>
                <c:pt idx="4178">
                  <c:v>21.5352</c:v>
                </c:pt>
                <c:pt idx="4179">
                  <c:v>21.540299999999998</c:v>
                </c:pt>
                <c:pt idx="4180">
                  <c:v>21.545500000000001</c:v>
                </c:pt>
                <c:pt idx="4181">
                  <c:v>21.550699999999999</c:v>
                </c:pt>
                <c:pt idx="4182">
                  <c:v>21.555800000000001</c:v>
                </c:pt>
                <c:pt idx="4183">
                  <c:v>21.561</c:v>
                </c:pt>
                <c:pt idx="4184">
                  <c:v>21.566199999999998</c:v>
                </c:pt>
                <c:pt idx="4185">
                  <c:v>21.571300000000001</c:v>
                </c:pt>
                <c:pt idx="4186">
                  <c:v>21.576499999999999</c:v>
                </c:pt>
                <c:pt idx="4187">
                  <c:v>21.581700000000001</c:v>
                </c:pt>
                <c:pt idx="4188">
                  <c:v>21.5868</c:v>
                </c:pt>
                <c:pt idx="4189">
                  <c:v>21.591999999999999</c:v>
                </c:pt>
                <c:pt idx="4190">
                  <c:v>21.597200000000001</c:v>
                </c:pt>
                <c:pt idx="4191">
                  <c:v>21.6023</c:v>
                </c:pt>
                <c:pt idx="4192">
                  <c:v>21.607500000000002</c:v>
                </c:pt>
                <c:pt idx="4193">
                  <c:v>21.6127</c:v>
                </c:pt>
                <c:pt idx="4194">
                  <c:v>21.617799999999999</c:v>
                </c:pt>
                <c:pt idx="4195">
                  <c:v>21.623000000000001</c:v>
                </c:pt>
                <c:pt idx="4196">
                  <c:v>21.6282</c:v>
                </c:pt>
                <c:pt idx="4197">
                  <c:v>21.633299999999998</c:v>
                </c:pt>
                <c:pt idx="4198">
                  <c:v>21.638500000000001</c:v>
                </c:pt>
                <c:pt idx="4199">
                  <c:v>21.643699999999999</c:v>
                </c:pt>
                <c:pt idx="4200">
                  <c:v>21.648900000000001</c:v>
                </c:pt>
                <c:pt idx="4201">
                  <c:v>21.654</c:v>
                </c:pt>
                <c:pt idx="4202">
                  <c:v>21.659199999999998</c:v>
                </c:pt>
                <c:pt idx="4203">
                  <c:v>21.664400000000001</c:v>
                </c:pt>
                <c:pt idx="4204">
                  <c:v>21.669499999999999</c:v>
                </c:pt>
                <c:pt idx="4205">
                  <c:v>21.674700000000001</c:v>
                </c:pt>
                <c:pt idx="4206">
                  <c:v>21.6799</c:v>
                </c:pt>
                <c:pt idx="4207">
                  <c:v>21.684999999999999</c:v>
                </c:pt>
                <c:pt idx="4208">
                  <c:v>21.690200000000001</c:v>
                </c:pt>
                <c:pt idx="4209">
                  <c:v>21.695399999999999</c:v>
                </c:pt>
                <c:pt idx="4210">
                  <c:v>21.700500000000002</c:v>
                </c:pt>
                <c:pt idx="4211">
                  <c:v>21.7057</c:v>
                </c:pt>
                <c:pt idx="4212">
                  <c:v>21.710899999999999</c:v>
                </c:pt>
                <c:pt idx="4213">
                  <c:v>21.716000000000001</c:v>
                </c:pt>
                <c:pt idx="4214">
                  <c:v>21.7212</c:v>
                </c:pt>
                <c:pt idx="4215">
                  <c:v>21.726400000000002</c:v>
                </c:pt>
                <c:pt idx="4216">
                  <c:v>21.7315</c:v>
                </c:pt>
                <c:pt idx="4217">
                  <c:v>21.736699999999999</c:v>
                </c:pt>
                <c:pt idx="4218">
                  <c:v>21.741900000000001</c:v>
                </c:pt>
                <c:pt idx="4219">
                  <c:v>21.747</c:v>
                </c:pt>
                <c:pt idx="4220">
                  <c:v>21.752199999999998</c:v>
                </c:pt>
                <c:pt idx="4221">
                  <c:v>21.757400000000001</c:v>
                </c:pt>
                <c:pt idx="4222">
                  <c:v>21.762499999999999</c:v>
                </c:pt>
                <c:pt idx="4223">
                  <c:v>21.767700000000001</c:v>
                </c:pt>
                <c:pt idx="4224">
                  <c:v>21.7729</c:v>
                </c:pt>
                <c:pt idx="4225">
                  <c:v>21.778099999999998</c:v>
                </c:pt>
                <c:pt idx="4226">
                  <c:v>21.783200000000001</c:v>
                </c:pt>
                <c:pt idx="4227">
                  <c:v>21.788399999999999</c:v>
                </c:pt>
                <c:pt idx="4228">
                  <c:v>21.793600000000001</c:v>
                </c:pt>
                <c:pt idx="4229">
                  <c:v>21.7987</c:v>
                </c:pt>
                <c:pt idx="4230">
                  <c:v>21.803899999999999</c:v>
                </c:pt>
                <c:pt idx="4231">
                  <c:v>21.809100000000001</c:v>
                </c:pt>
                <c:pt idx="4232">
                  <c:v>21.8142</c:v>
                </c:pt>
                <c:pt idx="4233">
                  <c:v>21.819400000000002</c:v>
                </c:pt>
                <c:pt idx="4234">
                  <c:v>21.8246</c:v>
                </c:pt>
                <c:pt idx="4235">
                  <c:v>21.829699999999999</c:v>
                </c:pt>
                <c:pt idx="4236">
                  <c:v>21.834900000000001</c:v>
                </c:pt>
                <c:pt idx="4237">
                  <c:v>21.8401</c:v>
                </c:pt>
                <c:pt idx="4238">
                  <c:v>21.845199999999998</c:v>
                </c:pt>
                <c:pt idx="4239">
                  <c:v>21.8504</c:v>
                </c:pt>
                <c:pt idx="4240">
                  <c:v>21.855599999999999</c:v>
                </c:pt>
                <c:pt idx="4241">
                  <c:v>21.860700000000001</c:v>
                </c:pt>
                <c:pt idx="4242">
                  <c:v>21.8659</c:v>
                </c:pt>
                <c:pt idx="4243">
                  <c:v>21.871099999999998</c:v>
                </c:pt>
                <c:pt idx="4244">
                  <c:v>21.876200000000001</c:v>
                </c:pt>
                <c:pt idx="4245">
                  <c:v>21.881399999999999</c:v>
                </c:pt>
                <c:pt idx="4246">
                  <c:v>21.886600000000001</c:v>
                </c:pt>
                <c:pt idx="4247">
                  <c:v>21.8917</c:v>
                </c:pt>
                <c:pt idx="4248">
                  <c:v>21.896899999999999</c:v>
                </c:pt>
                <c:pt idx="4249">
                  <c:v>21.902100000000001</c:v>
                </c:pt>
                <c:pt idx="4250">
                  <c:v>21.907299999999999</c:v>
                </c:pt>
                <c:pt idx="4251">
                  <c:v>21.912400000000002</c:v>
                </c:pt>
                <c:pt idx="4252">
                  <c:v>21.9176</c:v>
                </c:pt>
                <c:pt idx="4253">
                  <c:v>21.922799999999999</c:v>
                </c:pt>
                <c:pt idx="4254">
                  <c:v>21.927900000000001</c:v>
                </c:pt>
                <c:pt idx="4255">
                  <c:v>21.9331</c:v>
                </c:pt>
                <c:pt idx="4256">
                  <c:v>21.938300000000002</c:v>
                </c:pt>
                <c:pt idx="4257">
                  <c:v>21.9434</c:v>
                </c:pt>
                <c:pt idx="4258">
                  <c:v>21.948599999999999</c:v>
                </c:pt>
                <c:pt idx="4259">
                  <c:v>21.953800000000001</c:v>
                </c:pt>
                <c:pt idx="4260">
                  <c:v>21.9589</c:v>
                </c:pt>
                <c:pt idx="4261">
                  <c:v>21.964099999999998</c:v>
                </c:pt>
                <c:pt idx="4262">
                  <c:v>21.9693</c:v>
                </c:pt>
                <c:pt idx="4263">
                  <c:v>21.974399999999999</c:v>
                </c:pt>
                <c:pt idx="4264">
                  <c:v>21.979600000000001</c:v>
                </c:pt>
                <c:pt idx="4265">
                  <c:v>21.9848</c:v>
                </c:pt>
                <c:pt idx="4266">
                  <c:v>21.989899999999999</c:v>
                </c:pt>
                <c:pt idx="4267">
                  <c:v>21.995100000000001</c:v>
                </c:pt>
                <c:pt idx="4268">
                  <c:v>22.000299999999999</c:v>
                </c:pt>
                <c:pt idx="4269">
                  <c:v>22.005400000000002</c:v>
                </c:pt>
                <c:pt idx="4270">
                  <c:v>22.0106</c:v>
                </c:pt>
                <c:pt idx="4271">
                  <c:v>22.015799999999999</c:v>
                </c:pt>
                <c:pt idx="4272">
                  <c:v>22.021000000000001</c:v>
                </c:pt>
                <c:pt idx="4273">
                  <c:v>22.0261</c:v>
                </c:pt>
                <c:pt idx="4274">
                  <c:v>22.031300000000002</c:v>
                </c:pt>
                <c:pt idx="4275">
                  <c:v>22.0365</c:v>
                </c:pt>
                <c:pt idx="4276">
                  <c:v>22.041599999999999</c:v>
                </c:pt>
                <c:pt idx="4277">
                  <c:v>22.046800000000001</c:v>
                </c:pt>
                <c:pt idx="4278">
                  <c:v>22.052</c:v>
                </c:pt>
                <c:pt idx="4279">
                  <c:v>22.057099999999998</c:v>
                </c:pt>
                <c:pt idx="4280">
                  <c:v>22.0623</c:v>
                </c:pt>
                <c:pt idx="4281">
                  <c:v>22.067499999999999</c:v>
                </c:pt>
                <c:pt idx="4282">
                  <c:v>22.072600000000001</c:v>
                </c:pt>
                <c:pt idx="4283">
                  <c:v>22.0778</c:v>
                </c:pt>
                <c:pt idx="4284">
                  <c:v>22.082999999999998</c:v>
                </c:pt>
                <c:pt idx="4285">
                  <c:v>22.088100000000001</c:v>
                </c:pt>
                <c:pt idx="4286">
                  <c:v>22.093299999999999</c:v>
                </c:pt>
                <c:pt idx="4287">
                  <c:v>22.098500000000001</c:v>
                </c:pt>
                <c:pt idx="4288">
                  <c:v>22.1036</c:v>
                </c:pt>
                <c:pt idx="4289">
                  <c:v>22.108799999999999</c:v>
                </c:pt>
                <c:pt idx="4290">
                  <c:v>22.114000000000001</c:v>
                </c:pt>
                <c:pt idx="4291">
                  <c:v>22.1191</c:v>
                </c:pt>
                <c:pt idx="4292">
                  <c:v>22.124300000000002</c:v>
                </c:pt>
                <c:pt idx="4293">
                  <c:v>22.1295</c:v>
                </c:pt>
                <c:pt idx="4294">
                  <c:v>22.134599999999999</c:v>
                </c:pt>
                <c:pt idx="4295">
                  <c:v>22.139800000000001</c:v>
                </c:pt>
                <c:pt idx="4296">
                  <c:v>22.145</c:v>
                </c:pt>
                <c:pt idx="4297">
                  <c:v>22.150200000000002</c:v>
                </c:pt>
                <c:pt idx="4298">
                  <c:v>22.1553</c:v>
                </c:pt>
                <c:pt idx="4299">
                  <c:v>22.160499999999999</c:v>
                </c:pt>
                <c:pt idx="4300">
                  <c:v>22.165700000000001</c:v>
                </c:pt>
                <c:pt idx="4301">
                  <c:v>22.1708</c:v>
                </c:pt>
                <c:pt idx="4302">
                  <c:v>22.175999999999998</c:v>
                </c:pt>
                <c:pt idx="4303">
                  <c:v>22.1812</c:v>
                </c:pt>
                <c:pt idx="4304">
                  <c:v>22.186299999999999</c:v>
                </c:pt>
                <c:pt idx="4305">
                  <c:v>22.191500000000001</c:v>
                </c:pt>
                <c:pt idx="4306">
                  <c:v>22.1967</c:v>
                </c:pt>
                <c:pt idx="4307">
                  <c:v>22.201799999999999</c:v>
                </c:pt>
                <c:pt idx="4308">
                  <c:v>22.207000000000001</c:v>
                </c:pt>
                <c:pt idx="4309">
                  <c:v>22.212199999999999</c:v>
                </c:pt>
                <c:pt idx="4310">
                  <c:v>22.217300000000002</c:v>
                </c:pt>
                <c:pt idx="4311">
                  <c:v>22.2225</c:v>
                </c:pt>
                <c:pt idx="4312">
                  <c:v>22.227699999999999</c:v>
                </c:pt>
                <c:pt idx="4313">
                  <c:v>22.232800000000001</c:v>
                </c:pt>
                <c:pt idx="4314">
                  <c:v>22.238</c:v>
                </c:pt>
                <c:pt idx="4315">
                  <c:v>22.243200000000002</c:v>
                </c:pt>
                <c:pt idx="4316">
                  <c:v>22.2483</c:v>
                </c:pt>
                <c:pt idx="4317">
                  <c:v>22.253499999999999</c:v>
                </c:pt>
                <c:pt idx="4318">
                  <c:v>22.258700000000001</c:v>
                </c:pt>
                <c:pt idx="4319">
                  <c:v>22.2638</c:v>
                </c:pt>
                <c:pt idx="4320">
                  <c:v>22.268999999999998</c:v>
                </c:pt>
                <c:pt idx="4321">
                  <c:v>22.2742</c:v>
                </c:pt>
                <c:pt idx="4322">
                  <c:v>22.279399999999999</c:v>
                </c:pt>
                <c:pt idx="4323">
                  <c:v>22.284500000000001</c:v>
                </c:pt>
                <c:pt idx="4324">
                  <c:v>22.2897</c:v>
                </c:pt>
                <c:pt idx="4325">
                  <c:v>22.294899999999998</c:v>
                </c:pt>
                <c:pt idx="4326">
                  <c:v>22.3</c:v>
                </c:pt>
                <c:pt idx="4327">
                  <c:v>22.305199999999999</c:v>
                </c:pt>
                <c:pt idx="4328">
                  <c:v>22.310400000000001</c:v>
                </c:pt>
                <c:pt idx="4329">
                  <c:v>22.3155</c:v>
                </c:pt>
                <c:pt idx="4330">
                  <c:v>22.320699999999999</c:v>
                </c:pt>
                <c:pt idx="4331">
                  <c:v>22.325900000000001</c:v>
                </c:pt>
                <c:pt idx="4332">
                  <c:v>22.331</c:v>
                </c:pt>
                <c:pt idx="4333">
                  <c:v>22.336200000000002</c:v>
                </c:pt>
                <c:pt idx="4334">
                  <c:v>22.3414</c:v>
                </c:pt>
                <c:pt idx="4335">
                  <c:v>22.346499999999999</c:v>
                </c:pt>
                <c:pt idx="4336">
                  <c:v>22.351700000000001</c:v>
                </c:pt>
                <c:pt idx="4337">
                  <c:v>22.3569</c:v>
                </c:pt>
                <c:pt idx="4338">
                  <c:v>22.361999999999998</c:v>
                </c:pt>
                <c:pt idx="4339">
                  <c:v>22.3672</c:v>
                </c:pt>
                <c:pt idx="4340">
                  <c:v>22.372399999999999</c:v>
                </c:pt>
                <c:pt idx="4341">
                  <c:v>22.377500000000001</c:v>
                </c:pt>
                <c:pt idx="4342">
                  <c:v>22.3827</c:v>
                </c:pt>
                <c:pt idx="4343">
                  <c:v>22.387899999999998</c:v>
                </c:pt>
                <c:pt idx="4344">
                  <c:v>22.393000000000001</c:v>
                </c:pt>
                <c:pt idx="4345">
                  <c:v>22.398199999999999</c:v>
                </c:pt>
                <c:pt idx="4346">
                  <c:v>22.403400000000001</c:v>
                </c:pt>
                <c:pt idx="4347">
                  <c:v>22.4086</c:v>
                </c:pt>
                <c:pt idx="4348">
                  <c:v>22.413699999999999</c:v>
                </c:pt>
                <c:pt idx="4349">
                  <c:v>22.418900000000001</c:v>
                </c:pt>
                <c:pt idx="4350">
                  <c:v>22.424099999999999</c:v>
                </c:pt>
                <c:pt idx="4351">
                  <c:v>22.429200000000002</c:v>
                </c:pt>
                <c:pt idx="4352">
                  <c:v>22.4344</c:v>
                </c:pt>
                <c:pt idx="4353">
                  <c:v>22.439599999999999</c:v>
                </c:pt>
                <c:pt idx="4354">
                  <c:v>22.444700000000001</c:v>
                </c:pt>
                <c:pt idx="4355">
                  <c:v>22.4499</c:v>
                </c:pt>
                <c:pt idx="4356">
                  <c:v>22.455100000000002</c:v>
                </c:pt>
                <c:pt idx="4357">
                  <c:v>22.4602</c:v>
                </c:pt>
                <c:pt idx="4358">
                  <c:v>22.465399999999999</c:v>
                </c:pt>
                <c:pt idx="4359">
                  <c:v>22.470600000000001</c:v>
                </c:pt>
                <c:pt idx="4360">
                  <c:v>22.4757</c:v>
                </c:pt>
                <c:pt idx="4361">
                  <c:v>22.480899999999998</c:v>
                </c:pt>
                <c:pt idx="4362">
                  <c:v>22.4861</c:v>
                </c:pt>
                <c:pt idx="4363">
                  <c:v>22.491199999999999</c:v>
                </c:pt>
                <c:pt idx="4364">
                  <c:v>22.496400000000001</c:v>
                </c:pt>
                <c:pt idx="4365">
                  <c:v>22.5016</c:v>
                </c:pt>
                <c:pt idx="4366">
                  <c:v>22.506699999999999</c:v>
                </c:pt>
                <c:pt idx="4367">
                  <c:v>22.511900000000001</c:v>
                </c:pt>
                <c:pt idx="4368">
                  <c:v>22.517099999999999</c:v>
                </c:pt>
                <c:pt idx="4369">
                  <c:v>22.522200000000002</c:v>
                </c:pt>
                <c:pt idx="4370">
                  <c:v>22.5274</c:v>
                </c:pt>
                <c:pt idx="4371">
                  <c:v>22.532599999999999</c:v>
                </c:pt>
                <c:pt idx="4372">
                  <c:v>22.537800000000001</c:v>
                </c:pt>
                <c:pt idx="4373">
                  <c:v>22.542899999999999</c:v>
                </c:pt>
                <c:pt idx="4374">
                  <c:v>22.548100000000002</c:v>
                </c:pt>
                <c:pt idx="4375">
                  <c:v>22.5533</c:v>
                </c:pt>
                <c:pt idx="4376">
                  <c:v>22.558399999999999</c:v>
                </c:pt>
                <c:pt idx="4377">
                  <c:v>22.563600000000001</c:v>
                </c:pt>
                <c:pt idx="4378">
                  <c:v>22.5688</c:v>
                </c:pt>
                <c:pt idx="4379">
                  <c:v>22.573899999999998</c:v>
                </c:pt>
                <c:pt idx="4380">
                  <c:v>22.5791</c:v>
                </c:pt>
                <c:pt idx="4381">
                  <c:v>22.584299999999999</c:v>
                </c:pt>
                <c:pt idx="4382">
                  <c:v>22.589400000000001</c:v>
                </c:pt>
                <c:pt idx="4383">
                  <c:v>22.5946</c:v>
                </c:pt>
                <c:pt idx="4384">
                  <c:v>22.599799999999998</c:v>
                </c:pt>
                <c:pt idx="4385">
                  <c:v>22.604900000000001</c:v>
                </c:pt>
                <c:pt idx="4386">
                  <c:v>22.610099999999999</c:v>
                </c:pt>
                <c:pt idx="4387">
                  <c:v>22.615300000000001</c:v>
                </c:pt>
                <c:pt idx="4388">
                  <c:v>22.6204</c:v>
                </c:pt>
                <c:pt idx="4389">
                  <c:v>22.625599999999999</c:v>
                </c:pt>
                <c:pt idx="4390">
                  <c:v>22.630800000000001</c:v>
                </c:pt>
                <c:pt idx="4391">
                  <c:v>22.635899999999999</c:v>
                </c:pt>
                <c:pt idx="4392">
                  <c:v>22.641100000000002</c:v>
                </c:pt>
                <c:pt idx="4393">
                  <c:v>22.6463</c:v>
                </c:pt>
                <c:pt idx="4394">
                  <c:v>22.651399999999999</c:v>
                </c:pt>
                <c:pt idx="4395">
                  <c:v>22.656600000000001</c:v>
                </c:pt>
                <c:pt idx="4396">
                  <c:v>22.661799999999999</c:v>
                </c:pt>
                <c:pt idx="4397">
                  <c:v>22.667000000000002</c:v>
                </c:pt>
                <c:pt idx="4398">
                  <c:v>22.6721</c:v>
                </c:pt>
                <c:pt idx="4399">
                  <c:v>22.677299999999999</c:v>
                </c:pt>
                <c:pt idx="4400">
                  <c:v>22.682500000000001</c:v>
                </c:pt>
                <c:pt idx="4401">
                  <c:v>22.6876</c:v>
                </c:pt>
                <c:pt idx="4402">
                  <c:v>22.692799999999998</c:v>
                </c:pt>
                <c:pt idx="4403">
                  <c:v>22.698</c:v>
                </c:pt>
                <c:pt idx="4404">
                  <c:v>22.703099999999999</c:v>
                </c:pt>
                <c:pt idx="4405">
                  <c:v>22.708300000000001</c:v>
                </c:pt>
                <c:pt idx="4406">
                  <c:v>22.7135</c:v>
                </c:pt>
                <c:pt idx="4407">
                  <c:v>22.718599999999999</c:v>
                </c:pt>
                <c:pt idx="4408">
                  <c:v>22.723800000000001</c:v>
                </c:pt>
                <c:pt idx="4409">
                  <c:v>22.728999999999999</c:v>
                </c:pt>
                <c:pt idx="4410">
                  <c:v>22.734100000000002</c:v>
                </c:pt>
                <c:pt idx="4411">
                  <c:v>22.7393</c:v>
                </c:pt>
                <c:pt idx="4412">
                  <c:v>22.744499999999999</c:v>
                </c:pt>
                <c:pt idx="4413">
                  <c:v>22.749600000000001</c:v>
                </c:pt>
                <c:pt idx="4414">
                  <c:v>22.754799999999999</c:v>
                </c:pt>
                <c:pt idx="4415">
                  <c:v>22.76</c:v>
                </c:pt>
                <c:pt idx="4416">
                  <c:v>22.7651</c:v>
                </c:pt>
                <c:pt idx="4417">
                  <c:v>22.770299999999999</c:v>
                </c:pt>
                <c:pt idx="4418">
                  <c:v>22.775500000000001</c:v>
                </c:pt>
                <c:pt idx="4419">
                  <c:v>22.7806</c:v>
                </c:pt>
                <c:pt idx="4420">
                  <c:v>22.785799999999998</c:v>
                </c:pt>
                <c:pt idx="4421">
                  <c:v>22.791</c:v>
                </c:pt>
                <c:pt idx="4422">
                  <c:v>22.796199999999999</c:v>
                </c:pt>
                <c:pt idx="4423">
                  <c:v>22.801300000000001</c:v>
                </c:pt>
                <c:pt idx="4424">
                  <c:v>22.8065</c:v>
                </c:pt>
                <c:pt idx="4425">
                  <c:v>22.811699999999998</c:v>
                </c:pt>
                <c:pt idx="4426">
                  <c:v>22.816800000000001</c:v>
                </c:pt>
                <c:pt idx="4427">
                  <c:v>22.821999999999999</c:v>
                </c:pt>
                <c:pt idx="4428">
                  <c:v>22.827200000000001</c:v>
                </c:pt>
                <c:pt idx="4429">
                  <c:v>22.8323</c:v>
                </c:pt>
                <c:pt idx="4430">
                  <c:v>22.837499999999999</c:v>
                </c:pt>
                <c:pt idx="4431">
                  <c:v>22.842700000000001</c:v>
                </c:pt>
                <c:pt idx="4432">
                  <c:v>22.847799999999999</c:v>
                </c:pt>
                <c:pt idx="4433">
                  <c:v>22.853000000000002</c:v>
                </c:pt>
                <c:pt idx="4434">
                  <c:v>22.8582</c:v>
                </c:pt>
                <c:pt idx="4435">
                  <c:v>22.863299999999999</c:v>
                </c:pt>
                <c:pt idx="4436">
                  <c:v>22.868500000000001</c:v>
                </c:pt>
                <c:pt idx="4437">
                  <c:v>22.873699999999999</c:v>
                </c:pt>
                <c:pt idx="4438">
                  <c:v>22.878799999999998</c:v>
                </c:pt>
                <c:pt idx="4439">
                  <c:v>22.884</c:v>
                </c:pt>
                <c:pt idx="4440">
                  <c:v>22.889199999999999</c:v>
                </c:pt>
                <c:pt idx="4441">
                  <c:v>22.894300000000001</c:v>
                </c:pt>
                <c:pt idx="4442">
                  <c:v>22.8995</c:v>
                </c:pt>
                <c:pt idx="4443">
                  <c:v>22.904699999999998</c:v>
                </c:pt>
                <c:pt idx="4444">
                  <c:v>22.909800000000001</c:v>
                </c:pt>
                <c:pt idx="4445">
                  <c:v>22.914999999999999</c:v>
                </c:pt>
                <c:pt idx="4446">
                  <c:v>22.920200000000001</c:v>
                </c:pt>
                <c:pt idx="4447">
                  <c:v>22.9254</c:v>
                </c:pt>
                <c:pt idx="4448">
                  <c:v>22.930499999999999</c:v>
                </c:pt>
                <c:pt idx="4449">
                  <c:v>22.935700000000001</c:v>
                </c:pt>
                <c:pt idx="4450">
                  <c:v>22.940899999999999</c:v>
                </c:pt>
                <c:pt idx="4451">
                  <c:v>22.946000000000002</c:v>
                </c:pt>
                <c:pt idx="4452">
                  <c:v>22.9512</c:v>
                </c:pt>
                <c:pt idx="4453">
                  <c:v>22.956399999999999</c:v>
                </c:pt>
                <c:pt idx="4454">
                  <c:v>22.961500000000001</c:v>
                </c:pt>
                <c:pt idx="4455">
                  <c:v>22.966699999999999</c:v>
                </c:pt>
                <c:pt idx="4456">
                  <c:v>22.971900000000002</c:v>
                </c:pt>
                <c:pt idx="4457">
                  <c:v>22.977</c:v>
                </c:pt>
                <c:pt idx="4458">
                  <c:v>22.982199999999999</c:v>
                </c:pt>
                <c:pt idx="4459">
                  <c:v>22.987400000000001</c:v>
                </c:pt>
                <c:pt idx="4460">
                  <c:v>22.9925</c:v>
                </c:pt>
                <c:pt idx="4461">
                  <c:v>22.997699999999998</c:v>
                </c:pt>
                <c:pt idx="4462">
                  <c:v>23.0029</c:v>
                </c:pt>
                <c:pt idx="4463">
                  <c:v>23.007999999999999</c:v>
                </c:pt>
                <c:pt idx="4464">
                  <c:v>23.013200000000001</c:v>
                </c:pt>
                <c:pt idx="4465">
                  <c:v>23.0184</c:v>
                </c:pt>
                <c:pt idx="4466">
                  <c:v>23.023499999999999</c:v>
                </c:pt>
                <c:pt idx="4467">
                  <c:v>23.028700000000001</c:v>
                </c:pt>
                <c:pt idx="4468">
                  <c:v>23.033899999999999</c:v>
                </c:pt>
                <c:pt idx="4469">
                  <c:v>23.039100000000001</c:v>
                </c:pt>
                <c:pt idx="4470">
                  <c:v>23.0442</c:v>
                </c:pt>
                <c:pt idx="4471">
                  <c:v>23.049399999999999</c:v>
                </c:pt>
                <c:pt idx="4472">
                  <c:v>23.054600000000001</c:v>
                </c:pt>
                <c:pt idx="4473">
                  <c:v>23.059699999999999</c:v>
                </c:pt>
                <c:pt idx="4474">
                  <c:v>23.064900000000002</c:v>
                </c:pt>
                <c:pt idx="4475">
                  <c:v>23.0701</c:v>
                </c:pt>
                <c:pt idx="4476">
                  <c:v>23.075199999999999</c:v>
                </c:pt>
                <c:pt idx="4477">
                  <c:v>23.080400000000001</c:v>
                </c:pt>
                <c:pt idx="4478">
                  <c:v>23.085599999999999</c:v>
                </c:pt>
                <c:pt idx="4479">
                  <c:v>23.090699999999998</c:v>
                </c:pt>
                <c:pt idx="4480">
                  <c:v>23.0959</c:v>
                </c:pt>
                <c:pt idx="4481">
                  <c:v>23.101099999999999</c:v>
                </c:pt>
                <c:pt idx="4482">
                  <c:v>23.106200000000001</c:v>
                </c:pt>
                <c:pt idx="4483">
                  <c:v>23.1114</c:v>
                </c:pt>
                <c:pt idx="4484">
                  <c:v>23.116599999999998</c:v>
                </c:pt>
                <c:pt idx="4485">
                  <c:v>23.121700000000001</c:v>
                </c:pt>
                <c:pt idx="4486">
                  <c:v>23.126899999999999</c:v>
                </c:pt>
                <c:pt idx="4487">
                  <c:v>23.132100000000001</c:v>
                </c:pt>
                <c:pt idx="4488">
                  <c:v>23.1372</c:v>
                </c:pt>
                <c:pt idx="4489">
                  <c:v>23.142399999999999</c:v>
                </c:pt>
                <c:pt idx="4490">
                  <c:v>23.147600000000001</c:v>
                </c:pt>
                <c:pt idx="4491">
                  <c:v>23.152699999999999</c:v>
                </c:pt>
                <c:pt idx="4492">
                  <c:v>23.157900000000001</c:v>
                </c:pt>
                <c:pt idx="4493">
                  <c:v>23.1631</c:v>
                </c:pt>
                <c:pt idx="4494">
                  <c:v>23.168299999999999</c:v>
                </c:pt>
                <c:pt idx="4495">
                  <c:v>23.173400000000001</c:v>
                </c:pt>
                <c:pt idx="4496">
                  <c:v>23.178599999999999</c:v>
                </c:pt>
                <c:pt idx="4497">
                  <c:v>23.183800000000002</c:v>
                </c:pt>
                <c:pt idx="4498">
                  <c:v>23.1889</c:v>
                </c:pt>
                <c:pt idx="4499">
                  <c:v>23.194099999999999</c:v>
                </c:pt>
                <c:pt idx="4500">
                  <c:v>23.199300000000001</c:v>
                </c:pt>
                <c:pt idx="4501">
                  <c:v>23.2044</c:v>
                </c:pt>
                <c:pt idx="4502">
                  <c:v>23.209599999999998</c:v>
                </c:pt>
                <c:pt idx="4503">
                  <c:v>23.2148</c:v>
                </c:pt>
                <c:pt idx="4504">
                  <c:v>23.219899999999999</c:v>
                </c:pt>
                <c:pt idx="4505">
                  <c:v>23.225100000000001</c:v>
                </c:pt>
                <c:pt idx="4506">
                  <c:v>23.2303</c:v>
                </c:pt>
                <c:pt idx="4507">
                  <c:v>23.235399999999998</c:v>
                </c:pt>
                <c:pt idx="4508">
                  <c:v>23.240600000000001</c:v>
                </c:pt>
                <c:pt idx="4509">
                  <c:v>23.245799999999999</c:v>
                </c:pt>
                <c:pt idx="4510">
                  <c:v>23.250900000000001</c:v>
                </c:pt>
                <c:pt idx="4511">
                  <c:v>23.2561</c:v>
                </c:pt>
                <c:pt idx="4512">
                  <c:v>23.261299999999999</c:v>
                </c:pt>
                <c:pt idx="4513">
                  <c:v>23.266400000000001</c:v>
                </c:pt>
                <c:pt idx="4514">
                  <c:v>23.271599999999999</c:v>
                </c:pt>
                <c:pt idx="4515">
                  <c:v>23.276800000000001</c:v>
                </c:pt>
                <c:pt idx="4516">
                  <c:v>23.2819</c:v>
                </c:pt>
                <c:pt idx="4517">
                  <c:v>23.287099999999999</c:v>
                </c:pt>
                <c:pt idx="4518">
                  <c:v>23.292300000000001</c:v>
                </c:pt>
                <c:pt idx="4519">
                  <c:v>23.297499999999999</c:v>
                </c:pt>
                <c:pt idx="4520">
                  <c:v>23.302600000000002</c:v>
                </c:pt>
                <c:pt idx="4521">
                  <c:v>23.3078</c:v>
                </c:pt>
                <c:pt idx="4522">
                  <c:v>23.312999999999999</c:v>
                </c:pt>
                <c:pt idx="4523">
                  <c:v>23.318100000000001</c:v>
                </c:pt>
                <c:pt idx="4524">
                  <c:v>23.3233</c:v>
                </c:pt>
                <c:pt idx="4525">
                  <c:v>23.328499999999998</c:v>
                </c:pt>
                <c:pt idx="4526">
                  <c:v>23.333600000000001</c:v>
                </c:pt>
                <c:pt idx="4527">
                  <c:v>23.338799999999999</c:v>
                </c:pt>
                <c:pt idx="4528">
                  <c:v>23.344000000000001</c:v>
                </c:pt>
                <c:pt idx="4529">
                  <c:v>23.3491</c:v>
                </c:pt>
                <c:pt idx="4530">
                  <c:v>23.354299999999999</c:v>
                </c:pt>
                <c:pt idx="4531">
                  <c:v>23.359500000000001</c:v>
                </c:pt>
                <c:pt idx="4532">
                  <c:v>23.364599999999999</c:v>
                </c:pt>
                <c:pt idx="4533">
                  <c:v>23.369800000000001</c:v>
                </c:pt>
                <c:pt idx="4534">
                  <c:v>23.375</c:v>
                </c:pt>
                <c:pt idx="4535">
                  <c:v>23.380099999999999</c:v>
                </c:pt>
                <c:pt idx="4536">
                  <c:v>23.385300000000001</c:v>
                </c:pt>
                <c:pt idx="4537">
                  <c:v>23.390499999999999</c:v>
                </c:pt>
                <c:pt idx="4538">
                  <c:v>23.395600000000002</c:v>
                </c:pt>
                <c:pt idx="4539">
                  <c:v>23.4008</c:v>
                </c:pt>
                <c:pt idx="4540">
                  <c:v>23.405999999999999</c:v>
                </c:pt>
                <c:pt idx="4541">
                  <c:v>23.411100000000001</c:v>
                </c:pt>
                <c:pt idx="4542">
                  <c:v>23.4163</c:v>
                </c:pt>
                <c:pt idx="4543">
                  <c:v>23.421500000000002</c:v>
                </c:pt>
                <c:pt idx="4544">
                  <c:v>23.4267</c:v>
                </c:pt>
                <c:pt idx="4545">
                  <c:v>23.431799999999999</c:v>
                </c:pt>
                <c:pt idx="4546">
                  <c:v>23.437000000000001</c:v>
                </c:pt>
                <c:pt idx="4547">
                  <c:v>23.4422</c:v>
                </c:pt>
                <c:pt idx="4548">
                  <c:v>23.447299999999998</c:v>
                </c:pt>
                <c:pt idx="4549">
                  <c:v>23.452500000000001</c:v>
                </c:pt>
                <c:pt idx="4550">
                  <c:v>23.457699999999999</c:v>
                </c:pt>
                <c:pt idx="4551">
                  <c:v>23.462800000000001</c:v>
                </c:pt>
                <c:pt idx="4552">
                  <c:v>23.468</c:v>
                </c:pt>
                <c:pt idx="4553">
                  <c:v>23.473199999999999</c:v>
                </c:pt>
                <c:pt idx="4554">
                  <c:v>23.478300000000001</c:v>
                </c:pt>
                <c:pt idx="4555">
                  <c:v>23.483499999999999</c:v>
                </c:pt>
                <c:pt idx="4556">
                  <c:v>23.488700000000001</c:v>
                </c:pt>
                <c:pt idx="4557">
                  <c:v>23.4938</c:v>
                </c:pt>
                <c:pt idx="4558">
                  <c:v>23.498999999999999</c:v>
                </c:pt>
                <c:pt idx="4559">
                  <c:v>23.504200000000001</c:v>
                </c:pt>
                <c:pt idx="4560">
                  <c:v>23.5093</c:v>
                </c:pt>
                <c:pt idx="4561">
                  <c:v>23.514500000000002</c:v>
                </c:pt>
                <c:pt idx="4562">
                  <c:v>23.5197</c:v>
                </c:pt>
                <c:pt idx="4563">
                  <c:v>23.524799999999999</c:v>
                </c:pt>
                <c:pt idx="4564">
                  <c:v>23.53</c:v>
                </c:pt>
                <c:pt idx="4565">
                  <c:v>23.5352</c:v>
                </c:pt>
                <c:pt idx="4566">
                  <c:v>23.540299999999998</c:v>
                </c:pt>
                <c:pt idx="4567">
                  <c:v>23.545500000000001</c:v>
                </c:pt>
                <c:pt idx="4568">
                  <c:v>23.550699999999999</c:v>
                </c:pt>
                <c:pt idx="4569">
                  <c:v>23.555900000000001</c:v>
                </c:pt>
                <c:pt idx="4570">
                  <c:v>23.561</c:v>
                </c:pt>
                <c:pt idx="4571">
                  <c:v>23.566199999999998</c:v>
                </c:pt>
                <c:pt idx="4572">
                  <c:v>23.571400000000001</c:v>
                </c:pt>
                <c:pt idx="4573">
                  <c:v>23.576499999999999</c:v>
                </c:pt>
                <c:pt idx="4574">
                  <c:v>23.581700000000001</c:v>
                </c:pt>
                <c:pt idx="4575">
                  <c:v>23.5869</c:v>
                </c:pt>
                <c:pt idx="4576">
                  <c:v>23.591999999999999</c:v>
                </c:pt>
                <c:pt idx="4577">
                  <c:v>23.597200000000001</c:v>
                </c:pt>
                <c:pt idx="4578">
                  <c:v>23.602399999999999</c:v>
                </c:pt>
                <c:pt idx="4579">
                  <c:v>23.607500000000002</c:v>
                </c:pt>
                <c:pt idx="4580">
                  <c:v>23.6127</c:v>
                </c:pt>
                <c:pt idx="4581">
                  <c:v>23.617899999999999</c:v>
                </c:pt>
                <c:pt idx="4582">
                  <c:v>23.623000000000001</c:v>
                </c:pt>
                <c:pt idx="4583">
                  <c:v>23.6282</c:v>
                </c:pt>
                <c:pt idx="4584">
                  <c:v>23.633400000000002</c:v>
                </c:pt>
                <c:pt idx="4585">
                  <c:v>23.638500000000001</c:v>
                </c:pt>
                <c:pt idx="4586">
                  <c:v>23.643699999999999</c:v>
                </c:pt>
                <c:pt idx="4587">
                  <c:v>23.648900000000001</c:v>
                </c:pt>
                <c:pt idx="4588">
                  <c:v>23.654</c:v>
                </c:pt>
                <c:pt idx="4589">
                  <c:v>23.659199999999998</c:v>
                </c:pt>
                <c:pt idx="4590">
                  <c:v>23.664400000000001</c:v>
                </c:pt>
                <c:pt idx="4591">
                  <c:v>23.669499999999999</c:v>
                </c:pt>
                <c:pt idx="4592">
                  <c:v>23.674700000000001</c:v>
                </c:pt>
                <c:pt idx="4593">
                  <c:v>23.6799</c:v>
                </c:pt>
                <c:pt idx="4594">
                  <c:v>23.685099999999998</c:v>
                </c:pt>
                <c:pt idx="4595">
                  <c:v>23.690200000000001</c:v>
                </c:pt>
                <c:pt idx="4596">
                  <c:v>23.695399999999999</c:v>
                </c:pt>
                <c:pt idx="4597">
                  <c:v>23.700600000000001</c:v>
                </c:pt>
                <c:pt idx="4598">
                  <c:v>23.7057</c:v>
                </c:pt>
                <c:pt idx="4599">
                  <c:v>23.710899999999999</c:v>
                </c:pt>
                <c:pt idx="4600">
                  <c:v>23.716100000000001</c:v>
                </c:pt>
                <c:pt idx="4601">
                  <c:v>23.7212</c:v>
                </c:pt>
                <c:pt idx="4602">
                  <c:v>23.726400000000002</c:v>
                </c:pt>
                <c:pt idx="4603">
                  <c:v>23.7316</c:v>
                </c:pt>
                <c:pt idx="4604">
                  <c:v>23.736699999999999</c:v>
                </c:pt>
                <c:pt idx="4605">
                  <c:v>23.741900000000001</c:v>
                </c:pt>
                <c:pt idx="4606">
                  <c:v>23.7471</c:v>
                </c:pt>
                <c:pt idx="4607">
                  <c:v>23.752199999999998</c:v>
                </c:pt>
                <c:pt idx="4608">
                  <c:v>23.757400000000001</c:v>
                </c:pt>
                <c:pt idx="4609">
                  <c:v>23.762599999999999</c:v>
                </c:pt>
                <c:pt idx="4610">
                  <c:v>23.767700000000001</c:v>
                </c:pt>
                <c:pt idx="4611">
                  <c:v>23.7729</c:v>
                </c:pt>
                <c:pt idx="4612">
                  <c:v>23.778099999999998</c:v>
                </c:pt>
                <c:pt idx="4613">
                  <c:v>23.783200000000001</c:v>
                </c:pt>
                <c:pt idx="4614">
                  <c:v>23.788399999999999</c:v>
                </c:pt>
                <c:pt idx="4615">
                  <c:v>23.793600000000001</c:v>
                </c:pt>
                <c:pt idx="4616">
                  <c:v>23.7987</c:v>
                </c:pt>
                <c:pt idx="4617">
                  <c:v>23.803899999999999</c:v>
                </c:pt>
                <c:pt idx="4618">
                  <c:v>23.809100000000001</c:v>
                </c:pt>
                <c:pt idx="4619">
                  <c:v>23.814299999999999</c:v>
                </c:pt>
                <c:pt idx="4620">
                  <c:v>23.819400000000002</c:v>
                </c:pt>
                <c:pt idx="4621">
                  <c:v>23.8246</c:v>
                </c:pt>
                <c:pt idx="4622">
                  <c:v>23.829799999999999</c:v>
                </c:pt>
                <c:pt idx="4623">
                  <c:v>23.834900000000001</c:v>
                </c:pt>
                <c:pt idx="4624">
                  <c:v>23.8401</c:v>
                </c:pt>
                <c:pt idx="4625">
                  <c:v>23.845300000000002</c:v>
                </c:pt>
                <c:pt idx="4626">
                  <c:v>23.8504</c:v>
                </c:pt>
                <c:pt idx="4627">
                  <c:v>23.855599999999999</c:v>
                </c:pt>
                <c:pt idx="4628">
                  <c:v>23.860800000000001</c:v>
                </c:pt>
                <c:pt idx="4629">
                  <c:v>23.8659</c:v>
                </c:pt>
                <c:pt idx="4630">
                  <c:v>23.871099999999998</c:v>
                </c:pt>
                <c:pt idx="4631">
                  <c:v>23.876300000000001</c:v>
                </c:pt>
                <c:pt idx="4632">
                  <c:v>23.881399999999999</c:v>
                </c:pt>
                <c:pt idx="4633">
                  <c:v>23.886600000000001</c:v>
                </c:pt>
                <c:pt idx="4634">
                  <c:v>23.8918</c:v>
                </c:pt>
                <c:pt idx="4635">
                  <c:v>23.896899999999999</c:v>
                </c:pt>
                <c:pt idx="4636">
                  <c:v>23.902100000000001</c:v>
                </c:pt>
                <c:pt idx="4637">
                  <c:v>23.907299999999999</c:v>
                </c:pt>
                <c:pt idx="4638">
                  <c:v>23.912400000000002</c:v>
                </c:pt>
                <c:pt idx="4639">
                  <c:v>23.9176</c:v>
                </c:pt>
                <c:pt idx="4640">
                  <c:v>23.922799999999999</c:v>
                </c:pt>
                <c:pt idx="4641">
                  <c:v>23.927900000000001</c:v>
                </c:pt>
                <c:pt idx="4642">
                  <c:v>23.9331</c:v>
                </c:pt>
                <c:pt idx="4643">
                  <c:v>23.938300000000002</c:v>
                </c:pt>
                <c:pt idx="4644">
                  <c:v>23.9435</c:v>
                </c:pt>
                <c:pt idx="4645">
                  <c:v>23.948599999999999</c:v>
                </c:pt>
                <c:pt idx="4646">
                  <c:v>23.953800000000001</c:v>
                </c:pt>
                <c:pt idx="4647">
                  <c:v>23.959</c:v>
                </c:pt>
                <c:pt idx="4648">
                  <c:v>23.964099999999998</c:v>
                </c:pt>
                <c:pt idx="4649">
                  <c:v>23.9693</c:v>
                </c:pt>
                <c:pt idx="4650">
                  <c:v>23.974499999999999</c:v>
                </c:pt>
                <c:pt idx="4651">
                  <c:v>23.979600000000001</c:v>
                </c:pt>
                <c:pt idx="4652">
                  <c:v>23.9848</c:v>
                </c:pt>
                <c:pt idx="4653">
                  <c:v>23.99</c:v>
                </c:pt>
                <c:pt idx="4654">
                  <c:v>23.995100000000001</c:v>
                </c:pt>
                <c:pt idx="4655">
                  <c:v>24.000299999999999</c:v>
                </c:pt>
                <c:pt idx="4656">
                  <c:v>24.005500000000001</c:v>
                </c:pt>
                <c:pt idx="4657">
                  <c:v>24.0106</c:v>
                </c:pt>
                <c:pt idx="4658">
                  <c:v>24.015799999999999</c:v>
                </c:pt>
                <c:pt idx="4659">
                  <c:v>24.021000000000001</c:v>
                </c:pt>
                <c:pt idx="4660">
                  <c:v>24.0261</c:v>
                </c:pt>
                <c:pt idx="4661">
                  <c:v>24.031300000000002</c:v>
                </c:pt>
                <c:pt idx="4662">
                  <c:v>24.0365</c:v>
                </c:pt>
                <c:pt idx="4663">
                  <c:v>24.041599999999999</c:v>
                </c:pt>
                <c:pt idx="4664">
                  <c:v>24.046800000000001</c:v>
                </c:pt>
                <c:pt idx="4665">
                  <c:v>24.052</c:v>
                </c:pt>
                <c:pt idx="4666">
                  <c:v>24.057200000000002</c:v>
                </c:pt>
                <c:pt idx="4667">
                  <c:v>24.0623</c:v>
                </c:pt>
                <c:pt idx="4668">
                  <c:v>24.067499999999999</c:v>
                </c:pt>
                <c:pt idx="4669">
                  <c:v>24.072700000000001</c:v>
                </c:pt>
                <c:pt idx="4670">
                  <c:v>24.0778</c:v>
                </c:pt>
                <c:pt idx="4671">
                  <c:v>24.082999999999998</c:v>
                </c:pt>
                <c:pt idx="4672">
                  <c:v>24.088200000000001</c:v>
                </c:pt>
                <c:pt idx="4673">
                  <c:v>24.093299999999999</c:v>
                </c:pt>
                <c:pt idx="4674">
                  <c:v>24.098500000000001</c:v>
                </c:pt>
                <c:pt idx="4675">
                  <c:v>24.1037</c:v>
                </c:pt>
                <c:pt idx="4676">
                  <c:v>24.108799999999999</c:v>
                </c:pt>
                <c:pt idx="4677">
                  <c:v>24.114000000000001</c:v>
                </c:pt>
                <c:pt idx="4678">
                  <c:v>24.119199999999999</c:v>
                </c:pt>
                <c:pt idx="4679">
                  <c:v>24.124300000000002</c:v>
                </c:pt>
                <c:pt idx="4680">
                  <c:v>24.1295</c:v>
                </c:pt>
                <c:pt idx="4681">
                  <c:v>24.134699999999999</c:v>
                </c:pt>
                <c:pt idx="4682">
                  <c:v>24.139800000000001</c:v>
                </c:pt>
                <c:pt idx="4683">
                  <c:v>24.145</c:v>
                </c:pt>
                <c:pt idx="4684">
                  <c:v>24.150200000000002</c:v>
                </c:pt>
                <c:pt idx="4685">
                  <c:v>24.1553</c:v>
                </c:pt>
                <c:pt idx="4686">
                  <c:v>24.160499999999999</c:v>
                </c:pt>
                <c:pt idx="4687">
                  <c:v>24.165700000000001</c:v>
                </c:pt>
                <c:pt idx="4688">
                  <c:v>24.1708</c:v>
                </c:pt>
                <c:pt idx="4689">
                  <c:v>24.175999999999998</c:v>
                </c:pt>
                <c:pt idx="4690">
                  <c:v>24.1812</c:v>
                </c:pt>
                <c:pt idx="4691">
                  <c:v>24.186399999999999</c:v>
                </c:pt>
                <c:pt idx="4692">
                  <c:v>24.191500000000001</c:v>
                </c:pt>
                <c:pt idx="4693">
                  <c:v>24.1967</c:v>
                </c:pt>
                <c:pt idx="4694">
                  <c:v>24.201899999999998</c:v>
                </c:pt>
                <c:pt idx="4695">
                  <c:v>24.207000000000001</c:v>
                </c:pt>
                <c:pt idx="4696">
                  <c:v>24.212199999999999</c:v>
                </c:pt>
                <c:pt idx="4697">
                  <c:v>24.217400000000001</c:v>
                </c:pt>
                <c:pt idx="4698">
                  <c:v>24.2225</c:v>
                </c:pt>
                <c:pt idx="4699">
                  <c:v>24.227699999999999</c:v>
                </c:pt>
                <c:pt idx="4700">
                  <c:v>24.232900000000001</c:v>
                </c:pt>
                <c:pt idx="4701">
                  <c:v>24.238</c:v>
                </c:pt>
                <c:pt idx="4702">
                  <c:v>24.243200000000002</c:v>
                </c:pt>
                <c:pt idx="4703">
                  <c:v>24.2484</c:v>
                </c:pt>
                <c:pt idx="4704">
                  <c:v>24.253499999999999</c:v>
                </c:pt>
                <c:pt idx="4705">
                  <c:v>24.258700000000001</c:v>
                </c:pt>
                <c:pt idx="4706">
                  <c:v>24.2639</c:v>
                </c:pt>
                <c:pt idx="4707">
                  <c:v>24.268999999999998</c:v>
                </c:pt>
                <c:pt idx="4708">
                  <c:v>24.2742</c:v>
                </c:pt>
                <c:pt idx="4709">
                  <c:v>24.279399999999999</c:v>
                </c:pt>
                <c:pt idx="4710">
                  <c:v>24.284500000000001</c:v>
                </c:pt>
                <c:pt idx="4711">
                  <c:v>24.2897</c:v>
                </c:pt>
                <c:pt idx="4712">
                  <c:v>24.294899999999998</c:v>
                </c:pt>
                <c:pt idx="4713">
                  <c:v>24.3</c:v>
                </c:pt>
                <c:pt idx="4714">
                  <c:v>24.305199999999999</c:v>
                </c:pt>
                <c:pt idx="4715">
                  <c:v>24.310400000000001</c:v>
                </c:pt>
                <c:pt idx="4716">
                  <c:v>24.3156</c:v>
                </c:pt>
                <c:pt idx="4717">
                  <c:v>24.320699999999999</c:v>
                </c:pt>
                <c:pt idx="4718">
                  <c:v>24.325900000000001</c:v>
                </c:pt>
                <c:pt idx="4719">
                  <c:v>24.331099999999999</c:v>
                </c:pt>
                <c:pt idx="4720">
                  <c:v>24.336200000000002</c:v>
                </c:pt>
                <c:pt idx="4721">
                  <c:v>24.3414</c:v>
                </c:pt>
                <c:pt idx="4722">
                  <c:v>24.346599999999999</c:v>
                </c:pt>
                <c:pt idx="4723">
                  <c:v>24.351700000000001</c:v>
                </c:pt>
                <c:pt idx="4724">
                  <c:v>24.3569</c:v>
                </c:pt>
                <c:pt idx="4725">
                  <c:v>24.362100000000002</c:v>
                </c:pt>
                <c:pt idx="4726">
                  <c:v>24.3672</c:v>
                </c:pt>
                <c:pt idx="4727">
                  <c:v>24.372399999999999</c:v>
                </c:pt>
                <c:pt idx="4728">
                  <c:v>24.377600000000001</c:v>
                </c:pt>
                <c:pt idx="4729">
                  <c:v>24.3827</c:v>
                </c:pt>
                <c:pt idx="4730">
                  <c:v>24.387899999999998</c:v>
                </c:pt>
                <c:pt idx="4731">
                  <c:v>24.3931</c:v>
                </c:pt>
                <c:pt idx="4732">
                  <c:v>24.398199999999999</c:v>
                </c:pt>
                <c:pt idx="4733">
                  <c:v>24.403400000000001</c:v>
                </c:pt>
                <c:pt idx="4734">
                  <c:v>24.4086</c:v>
                </c:pt>
                <c:pt idx="4735">
                  <c:v>24.413699999999999</c:v>
                </c:pt>
                <c:pt idx="4736">
                  <c:v>24.418900000000001</c:v>
                </c:pt>
                <c:pt idx="4737">
                  <c:v>24.424099999999999</c:v>
                </c:pt>
                <c:pt idx="4738">
                  <c:v>24.429200000000002</c:v>
                </c:pt>
                <c:pt idx="4739">
                  <c:v>24.4344</c:v>
                </c:pt>
                <c:pt idx="4740">
                  <c:v>24.439599999999999</c:v>
                </c:pt>
                <c:pt idx="4741">
                  <c:v>24.444800000000001</c:v>
                </c:pt>
                <c:pt idx="4742">
                  <c:v>24.4499</c:v>
                </c:pt>
                <c:pt idx="4743">
                  <c:v>24.455100000000002</c:v>
                </c:pt>
                <c:pt idx="4744">
                  <c:v>24.4603</c:v>
                </c:pt>
                <c:pt idx="4745">
                  <c:v>24.465399999999999</c:v>
                </c:pt>
                <c:pt idx="4746">
                  <c:v>24.470600000000001</c:v>
                </c:pt>
                <c:pt idx="4747">
                  <c:v>24.4758</c:v>
                </c:pt>
                <c:pt idx="4748">
                  <c:v>24.480899999999998</c:v>
                </c:pt>
                <c:pt idx="4749">
                  <c:v>24.4861</c:v>
                </c:pt>
                <c:pt idx="4750">
                  <c:v>24.491299999999999</c:v>
                </c:pt>
                <c:pt idx="4751">
                  <c:v>24.496400000000001</c:v>
                </c:pt>
                <c:pt idx="4752">
                  <c:v>24.5016</c:v>
                </c:pt>
                <c:pt idx="4753">
                  <c:v>24.506799999999998</c:v>
                </c:pt>
                <c:pt idx="4754">
                  <c:v>24.511900000000001</c:v>
                </c:pt>
                <c:pt idx="4755">
                  <c:v>24.517099999999999</c:v>
                </c:pt>
                <c:pt idx="4756">
                  <c:v>24.522300000000001</c:v>
                </c:pt>
                <c:pt idx="4757">
                  <c:v>24.5274</c:v>
                </c:pt>
                <c:pt idx="4758">
                  <c:v>24.532599999999999</c:v>
                </c:pt>
                <c:pt idx="4759">
                  <c:v>24.537800000000001</c:v>
                </c:pt>
                <c:pt idx="4760">
                  <c:v>24.542899999999999</c:v>
                </c:pt>
                <c:pt idx="4761">
                  <c:v>24.548100000000002</c:v>
                </c:pt>
                <c:pt idx="4762">
                  <c:v>24.5533</c:v>
                </c:pt>
                <c:pt idx="4763">
                  <c:v>24.558399999999999</c:v>
                </c:pt>
                <c:pt idx="4764">
                  <c:v>24.563600000000001</c:v>
                </c:pt>
                <c:pt idx="4765">
                  <c:v>24.5688</c:v>
                </c:pt>
                <c:pt idx="4766">
                  <c:v>24.574000000000002</c:v>
                </c:pt>
                <c:pt idx="4767">
                  <c:v>24.5791</c:v>
                </c:pt>
                <c:pt idx="4768">
                  <c:v>24.584299999999999</c:v>
                </c:pt>
                <c:pt idx="4769">
                  <c:v>24.589500000000001</c:v>
                </c:pt>
                <c:pt idx="4770">
                  <c:v>24.5946</c:v>
                </c:pt>
                <c:pt idx="4771">
                  <c:v>24.599799999999998</c:v>
                </c:pt>
                <c:pt idx="4772">
                  <c:v>24.605</c:v>
                </c:pt>
                <c:pt idx="4773">
                  <c:v>24.610099999999999</c:v>
                </c:pt>
                <c:pt idx="4774">
                  <c:v>24.615300000000001</c:v>
                </c:pt>
                <c:pt idx="4775">
                  <c:v>24.6205</c:v>
                </c:pt>
                <c:pt idx="4776">
                  <c:v>24.625599999999999</c:v>
                </c:pt>
                <c:pt idx="4777">
                  <c:v>24.630800000000001</c:v>
                </c:pt>
                <c:pt idx="4778">
                  <c:v>24.635999999999999</c:v>
                </c:pt>
                <c:pt idx="4779">
                  <c:v>24.641100000000002</c:v>
                </c:pt>
                <c:pt idx="4780">
                  <c:v>24.6463</c:v>
                </c:pt>
                <c:pt idx="4781">
                  <c:v>24.651499999999999</c:v>
                </c:pt>
                <c:pt idx="4782">
                  <c:v>24.656600000000001</c:v>
                </c:pt>
                <c:pt idx="4783">
                  <c:v>24.661799999999999</c:v>
                </c:pt>
                <c:pt idx="4784">
                  <c:v>24.667000000000002</c:v>
                </c:pt>
                <c:pt idx="4785">
                  <c:v>24.6721</c:v>
                </c:pt>
                <c:pt idx="4786">
                  <c:v>24.677299999999999</c:v>
                </c:pt>
                <c:pt idx="4787">
                  <c:v>24.682500000000001</c:v>
                </c:pt>
                <c:pt idx="4788">
                  <c:v>24.6877</c:v>
                </c:pt>
                <c:pt idx="4789">
                  <c:v>24.692799999999998</c:v>
                </c:pt>
                <c:pt idx="4790">
                  <c:v>24.698</c:v>
                </c:pt>
                <c:pt idx="4791">
                  <c:v>24.703199999999999</c:v>
                </c:pt>
                <c:pt idx="4792">
                  <c:v>24.708300000000001</c:v>
                </c:pt>
                <c:pt idx="4793">
                  <c:v>24.7135</c:v>
                </c:pt>
                <c:pt idx="4794">
                  <c:v>24.718699999999998</c:v>
                </c:pt>
                <c:pt idx="4795">
                  <c:v>24.723800000000001</c:v>
                </c:pt>
                <c:pt idx="4796">
                  <c:v>24.728999999999999</c:v>
                </c:pt>
                <c:pt idx="4797">
                  <c:v>24.734200000000001</c:v>
                </c:pt>
                <c:pt idx="4798">
                  <c:v>24.7393</c:v>
                </c:pt>
                <c:pt idx="4799">
                  <c:v>24.744499999999999</c:v>
                </c:pt>
                <c:pt idx="4800">
                  <c:v>24.749700000000001</c:v>
                </c:pt>
                <c:pt idx="4801">
                  <c:v>24.754799999999999</c:v>
                </c:pt>
                <c:pt idx="4802">
                  <c:v>24.76</c:v>
                </c:pt>
                <c:pt idx="4803">
                  <c:v>24.7652</c:v>
                </c:pt>
                <c:pt idx="4804">
                  <c:v>24.770299999999999</c:v>
                </c:pt>
                <c:pt idx="4805">
                  <c:v>24.775500000000001</c:v>
                </c:pt>
                <c:pt idx="4806">
                  <c:v>24.7807</c:v>
                </c:pt>
                <c:pt idx="4807">
                  <c:v>24.785799999999998</c:v>
                </c:pt>
                <c:pt idx="4808">
                  <c:v>24.791</c:v>
                </c:pt>
                <c:pt idx="4809">
                  <c:v>24.796199999999999</c:v>
                </c:pt>
                <c:pt idx="4810">
                  <c:v>24.801300000000001</c:v>
                </c:pt>
                <c:pt idx="4811">
                  <c:v>24.8065</c:v>
                </c:pt>
                <c:pt idx="4812">
                  <c:v>24.811699999999998</c:v>
                </c:pt>
                <c:pt idx="4813">
                  <c:v>24.8169</c:v>
                </c:pt>
                <c:pt idx="4814">
                  <c:v>24.821999999999999</c:v>
                </c:pt>
                <c:pt idx="4815">
                  <c:v>24.827200000000001</c:v>
                </c:pt>
                <c:pt idx="4816">
                  <c:v>24.8324</c:v>
                </c:pt>
                <c:pt idx="4817">
                  <c:v>24.837499999999999</c:v>
                </c:pt>
                <c:pt idx="4818">
                  <c:v>24.842700000000001</c:v>
                </c:pt>
                <c:pt idx="4819">
                  <c:v>24.847899999999999</c:v>
                </c:pt>
                <c:pt idx="4820">
                  <c:v>24.853000000000002</c:v>
                </c:pt>
                <c:pt idx="4821">
                  <c:v>24.8582</c:v>
                </c:pt>
                <c:pt idx="4822">
                  <c:v>24.863399999999999</c:v>
                </c:pt>
                <c:pt idx="4823">
                  <c:v>24.868500000000001</c:v>
                </c:pt>
                <c:pt idx="4824">
                  <c:v>24.873699999999999</c:v>
                </c:pt>
                <c:pt idx="4825">
                  <c:v>24.878900000000002</c:v>
                </c:pt>
                <c:pt idx="4826">
                  <c:v>24.884</c:v>
                </c:pt>
                <c:pt idx="4827">
                  <c:v>24.889199999999999</c:v>
                </c:pt>
                <c:pt idx="4828">
                  <c:v>24.894400000000001</c:v>
                </c:pt>
                <c:pt idx="4829">
                  <c:v>24.8995</c:v>
                </c:pt>
                <c:pt idx="4830">
                  <c:v>24.904699999999998</c:v>
                </c:pt>
                <c:pt idx="4831">
                  <c:v>24.9099</c:v>
                </c:pt>
                <c:pt idx="4832">
                  <c:v>24.914999999999999</c:v>
                </c:pt>
                <c:pt idx="4833">
                  <c:v>24.920200000000001</c:v>
                </c:pt>
                <c:pt idx="4834">
                  <c:v>24.9254</c:v>
                </c:pt>
                <c:pt idx="4835">
                  <c:v>24.930499999999999</c:v>
                </c:pt>
                <c:pt idx="4836">
                  <c:v>24.935700000000001</c:v>
                </c:pt>
                <c:pt idx="4837">
                  <c:v>24.940899999999999</c:v>
                </c:pt>
                <c:pt idx="4838">
                  <c:v>24.946100000000001</c:v>
                </c:pt>
                <c:pt idx="4839">
                  <c:v>24.9512</c:v>
                </c:pt>
                <c:pt idx="4840">
                  <c:v>24.956399999999999</c:v>
                </c:pt>
                <c:pt idx="4841">
                  <c:v>24.961600000000001</c:v>
                </c:pt>
                <c:pt idx="4842">
                  <c:v>24.966699999999999</c:v>
                </c:pt>
                <c:pt idx="4843">
                  <c:v>24.971900000000002</c:v>
                </c:pt>
                <c:pt idx="4844">
                  <c:v>24.9771</c:v>
                </c:pt>
                <c:pt idx="4845">
                  <c:v>24.982199999999999</c:v>
                </c:pt>
                <c:pt idx="4846">
                  <c:v>24.987400000000001</c:v>
                </c:pt>
                <c:pt idx="4847">
                  <c:v>24.992599999999999</c:v>
                </c:pt>
                <c:pt idx="4848">
                  <c:v>24.997699999999998</c:v>
                </c:pt>
                <c:pt idx="4849">
                  <c:v>25.0029</c:v>
                </c:pt>
                <c:pt idx="4850">
                  <c:v>25.008099999999999</c:v>
                </c:pt>
                <c:pt idx="4851">
                  <c:v>25.013200000000001</c:v>
                </c:pt>
                <c:pt idx="4852">
                  <c:v>25.0184</c:v>
                </c:pt>
                <c:pt idx="4853">
                  <c:v>25.023599999999998</c:v>
                </c:pt>
                <c:pt idx="4854">
                  <c:v>25.028700000000001</c:v>
                </c:pt>
                <c:pt idx="4855">
                  <c:v>25.033899999999999</c:v>
                </c:pt>
                <c:pt idx="4856">
                  <c:v>25.039100000000001</c:v>
                </c:pt>
                <c:pt idx="4857">
                  <c:v>25.0442</c:v>
                </c:pt>
                <c:pt idx="4858">
                  <c:v>25.049399999999999</c:v>
                </c:pt>
                <c:pt idx="4859">
                  <c:v>25.054600000000001</c:v>
                </c:pt>
                <c:pt idx="4860">
                  <c:v>25.059699999999999</c:v>
                </c:pt>
                <c:pt idx="4861">
                  <c:v>25.064900000000002</c:v>
                </c:pt>
                <c:pt idx="4862">
                  <c:v>25.0701</c:v>
                </c:pt>
                <c:pt idx="4863">
                  <c:v>25.075299999999999</c:v>
                </c:pt>
                <c:pt idx="4864">
                  <c:v>25.080400000000001</c:v>
                </c:pt>
                <c:pt idx="4865">
                  <c:v>25.085599999999999</c:v>
                </c:pt>
                <c:pt idx="4866">
                  <c:v>25.090800000000002</c:v>
                </c:pt>
                <c:pt idx="4867">
                  <c:v>25.0959</c:v>
                </c:pt>
                <c:pt idx="4868">
                  <c:v>25.101099999999999</c:v>
                </c:pt>
                <c:pt idx="4869">
                  <c:v>25.106300000000001</c:v>
                </c:pt>
                <c:pt idx="4870">
                  <c:v>25.1114</c:v>
                </c:pt>
                <c:pt idx="4871">
                  <c:v>25.116599999999998</c:v>
                </c:pt>
                <c:pt idx="4872">
                  <c:v>25.1218</c:v>
                </c:pt>
                <c:pt idx="4873">
                  <c:v>25.126899999999999</c:v>
                </c:pt>
                <c:pt idx="4874">
                  <c:v>25.132100000000001</c:v>
                </c:pt>
                <c:pt idx="4875">
                  <c:v>25.1373</c:v>
                </c:pt>
                <c:pt idx="4876">
                  <c:v>25.142399999999999</c:v>
                </c:pt>
                <c:pt idx="4877">
                  <c:v>25.147600000000001</c:v>
                </c:pt>
                <c:pt idx="4878">
                  <c:v>25.152799999999999</c:v>
                </c:pt>
                <c:pt idx="4879">
                  <c:v>25.157900000000001</c:v>
                </c:pt>
                <c:pt idx="4880">
                  <c:v>25.1631</c:v>
                </c:pt>
                <c:pt idx="4881">
                  <c:v>25.168299999999999</c:v>
                </c:pt>
                <c:pt idx="4882">
                  <c:v>25.173400000000001</c:v>
                </c:pt>
                <c:pt idx="4883">
                  <c:v>25.178599999999999</c:v>
                </c:pt>
                <c:pt idx="4884">
                  <c:v>25.183800000000002</c:v>
                </c:pt>
                <c:pt idx="4885">
                  <c:v>25.1889</c:v>
                </c:pt>
                <c:pt idx="4886">
                  <c:v>25.194099999999999</c:v>
                </c:pt>
                <c:pt idx="4887">
                  <c:v>25.199300000000001</c:v>
                </c:pt>
                <c:pt idx="4888">
                  <c:v>25.204499999999999</c:v>
                </c:pt>
                <c:pt idx="4889">
                  <c:v>25.209599999999998</c:v>
                </c:pt>
                <c:pt idx="4890">
                  <c:v>25.2148</c:v>
                </c:pt>
                <c:pt idx="4891">
                  <c:v>25.22</c:v>
                </c:pt>
                <c:pt idx="4892">
                  <c:v>25.225100000000001</c:v>
                </c:pt>
                <c:pt idx="4893">
                  <c:v>25.2303</c:v>
                </c:pt>
                <c:pt idx="4894">
                  <c:v>25.235499999999998</c:v>
                </c:pt>
                <c:pt idx="4895">
                  <c:v>25.240600000000001</c:v>
                </c:pt>
                <c:pt idx="4896">
                  <c:v>25.245799999999999</c:v>
                </c:pt>
                <c:pt idx="4897">
                  <c:v>25.251000000000001</c:v>
                </c:pt>
                <c:pt idx="4898">
                  <c:v>25.2561</c:v>
                </c:pt>
                <c:pt idx="4899">
                  <c:v>25.261299999999999</c:v>
                </c:pt>
                <c:pt idx="4900">
                  <c:v>25.266500000000001</c:v>
                </c:pt>
                <c:pt idx="4901">
                  <c:v>25.271599999999999</c:v>
                </c:pt>
                <c:pt idx="4902">
                  <c:v>25.276800000000001</c:v>
                </c:pt>
                <c:pt idx="4903">
                  <c:v>25.282</c:v>
                </c:pt>
                <c:pt idx="4904">
                  <c:v>25.287099999999999</c:v>
                </c:pt>
                <c:pt idx="4905">
                  <c:v>25.292300000000001</c:v>
                </c:pt>
                <c:pt idx="4906">
                  <c:v>25.297499999999999</c:v>
                </c:pt>
                <c:pt idx="4907">
                  <c:v>25.302600000000002</c:v>
                </c:pt>
                <c:pt idx="4908">
                  <c:v>25.3078</c:v>
                </c:pt>
                <c:pt idx="4909">
                  <c:v>25.312999999999999</c:v>
                </c:pt>
                <c:pt idx="4910">
                  <c:v>25.318100000000001</c:v>
                </c:pt>
                <c:pt idx="4911">
                  <c:v>25.3233</c:v>
                </c:pt>
                <c:pt idx="4912">
                  <c:v>25.328499999999998</c:v>
                </c:pt>
                <c:pt idx="4913">
                  <c:v>25.3337</c:v>
                </c:pt>
                <c:pt idx="4914">
                  <c:v>25.338799999999999</c:v>
                </c:pt>
                <c:pt idx="4915">
                  <c:v>25.344000000000001</c:v>
                </c:pt>
                <c:pt idx="4916">
                  <c:v>25.3492</c:v>
                </c:pt>
                <c:pt idx="4917">
                  <c:v>25.354299999999999</c:v>
                </c:pt>
                <c:pt idx="4918">
                  <c:v>25.359500000000001</c:v>
                </c:pt>
                <c:pt idx="4919">
                  <c:v>25.364699999999999</c:v>
                </c:pt>
                <c:pt idx="4920">
                  <c:v>25.369800000000001</c:v>
                </c:pt>
                <c:pt idx="4921">
                  <c:v>25.375</c:v>
                </c:pt>
                <c:pt idx="4922">
                  <c:v>25.380199999999999</c:v>
                </c:pt>
                <c:pt idx="4923">
                  <c:v>25.385300000000001</c:v>
                </c:pt>
                <c:pt idx="4924">
                  <c:v>25.390499999999999</c:v>
                </c:pt>
                <c:pt idx="4925">
                  <c:v>25.395700000000001</c:v>
                </c:pt>
                <c:pt idx="4926">
                  <c:v>25.4008</c:v>
                </c:pt>
                <c:pt idx="4927">
                  <c:v>25.405999999999999</c:v>
                </c:pt>
                <c:pt idx="4928">
                  <c:v>25.411200000000001</c:v>
                </c:pt>
                <c:pt idx="4929">
                  <c:v>25.4163</c:v>
                </c:pt>
                <c:pt idx="4930">
                  <c:v>25.421500000000002</c:v>
                </c:pt>
                <c:pt idx="4931">
                  <c:v>25.4267</c:v>
                </c:pt>
                <c:pt idx="4932">
                  <c:v>25.431799999999999</c:v>
                </c:pt>
                <c:pt idx="4933">
                  <c:v>25.437000000000001</c:v>
                </c:pt>
                <c:pt idx="4934">
                  <c:v>25.4422</c:v>
                </c:pt>
                <c:pt idx="4935">
                  <c:v>25.447299999999998</c:v>
                </c:pt>
                <c:pt idx="4936">
                  <c:v>25.452500000000001</c:v>
                </c:pt>
                <c:pt idx="4937">
                  <c:v>25.457699999999999</c:v>
                </c:pt>
                <c:pt idx="4938">
                  <c:v>25.462900000000001</c:v>
                </c:pt>
                <c:pt idx="4939">
                  <c:v>25.468</c:v>
                </c:pt>
                <c:pt idx="4940">
                  <c:v>25.473199999999999</c:v>
                </c:pt>
                <c:pt idx="4941">
                  <c:v>25.478400000000001</c:v>
                </c:pt>
                <c:pt idx="4942">
                  <c:v>25.483499999999999</c:v>
                </c:pt>
                <c:pt idx="4943">
                  <c:v>25.488700000000001</c:v>
                </c:pt>
                <c:pt idx="4944">
                  <c:v>25.4939</c:v>
                </c:pt>
                <c:pt idx="4945">
                  <c:v>25.498999999999999</c:v>
                </c:pt>
                <c:pt idx="4946">
                  <c:v>25.504200000000001</c:v>
                </c:pt>
                <c:pt idx="4947">
                  <c:v>25.509399999999999</c:v>
                </c:pt>
                <c:pt idx="4948">
                  <c:v>25.514500000000002</c:v>
                </c:pt>
                <c:pt idx="4949">
                  <c:v>25.5197</c:v>
                </c:pt>
                <c:pt idx="4950">
                  <c:v>25.524899999999999</c:v>
                </c:pt>
                <c:pt idx="4951">
                  <c:v>25.53</c:v>
                </c:pt>
                <c:pt idx="4952">
                  <c:v>25.5352</c:v>
                </c:pt>
                <c:pt idx="4953">
                  <c:v>25.540400000000002</c:v>
                </c:pt>
                <c:pt idx="4954">
                  <c:v>25.545500000000001</c:v>
                </c:pt>
                <c:pt idx="4955">
                  <c:v>25.550699999999999</c:v>
                </c:pt>
                <c:pt idx="4956">
                  <c:v>25.555900000000001</c:v>
                </c:pt>
                <c:pt idx="4957">
                  <c:v>25.561</c:v>
                </c:pt>
                <c:pt idx="4958">
                  <c:v>25.566199999999998</c:v>
                </c:pt>
                <c:pt idx="4959">
                  <c:v>25.571400000000001</c:v>
                </c:pt>
                <c:pt idx="4960">
                  <c:v>25.576499999999999</c:v>
                </c:pt>
                <c:pt idx="4961">
                  <c:v>25.581700000000001</c:v>
                </c:pt>
                <c:pt idx="4962">
                  <c:v>25.5869</c:v>
                </c:pt>
                <c:pt idx="4963">
                  <c:v>25.592099999999999</c:v>
                </c:pt>
                <c:pt idx="4964">
                  <c:v>25.597200000000001</c:v>
                </c:pt>
                <c:pt idx="4965">
                  <c:v>25.602399999999999</c:v>
                </c:pt>
                <c:pt idx="4966">
                  <c:v>25.607600000000001</c:v>
                </c:pt>
                <c:pt idx="4967">
                  <c:v>25.6127</c:v>
                </c:pt>
                <c:pt idx="4968">
                  <c:v>25.617899999999999</c:v>
                </c:pt>
                <c:pt idx="4969">
                  <c:v>25.623100000000001</c:v>
                </c:pt>
                <c:pt idx="4970">
                  <c:v>25.6282</c:v>
                </c:pt>
                <c:pt idx="4971">
                  <c:v>25.633400000000002</c:v>
                </c:pt>
                <c:pt idx="4972">
                  <c:v>25.6386</c:v>
                </c:pt>
                <c:pt idx="4973">
                  <c:v>25.643699999999999</c:v>
                </c:pt>
                <c:pt idx="4974">
                  <c:v>25.648900000000001</c:v>
                </c:pt>
                <c:pt idx="4975">
                  <c:v>25.6541</c:v>
                </c:pt>
                <c:pt idx="4976">
                  <c:v>25.659199999999998</c:v>
                </c:pt>
                <c:pt idx="4977">
                  <c:v>25.664400000000001</c:v>
                </c:pt>
                <c:pt idx="4978">
                  <c:v>25.669599999999999</c:v>
                </c:pt>
                <c:pt idx="4979">
                  <c:v>25.674700000000001</c:v>
                </c:pt>
                <c:pt idx="4980">
                  <c:v>25.6799</c:v>
                </c:pt>
                <c:pt idx="4981">
                  <c:v>25.685099999999998</c:v>
                </c:pt>
                <c:pt idx="4982">
                  <c:v>25.690200000000001</c:v>
                </c:pt>
                <c:pt idx="4983">
                  <c:v>25.695399999999999</c:v>
                </c:pt>
                <c:pt idx="4984">
                  <c:v>25.700600000000001</c:v>
                </c:pt>
                <c:pt idx="4985">
                  <c:v>25.7058</c:v>
                </c:pt>
                <c:pt idx="4986">
                  <c:v>25.710899999999999</c:v>
                </c:pt>
                <c:pt idx="4987">
                  <c:v>25.716100000000001</c:v>
                </c:pt>
                <c:pt idx="4988">
                  <c:v>25.721299999999999</c:v>
                </c:pt>
                <c:pt idx="4989">
                  <c:v>25.726400000000002</c:v>
                </c:pt>
                <c:pt idx="4990">
                  <c:v>25.7316</c:v>
                </c:pt>
                <c:pt idx="4991">
                  <c:v>25.736799999999999</c:v>
                </c:pt>
                <c:pt idx="4992">
                  <c:v>25.741900000000001</c:v>
                </c:pt>
                <c:pt idx="4993">
                  <c:v>25.7471</c:v>
                </c:pt>
                <c:pt idx="4994">
                  <c:v>25.752300000000002</c:v>
                </c:pt>
                <c:pt idx="4995">
                  <c:v>25.757400000000001</c:v>
                </c:pt>
                <c:pt idx="4996">
                  <c:v>25.762599999999999</c:v>
                </c:pt>
                <c:pt idx="4997">
                  <c:v>25.767800000000001</c:v>
                </c:pt>
                <c:pt idx="4998">
                  <c:v>25.7729</c:v>
                </c:pt>
                <c:pt idx="4999">
                  <c:v>25.778099999999998</c:v>
                </c:pt>
              </c:numCache>
            </c:numRef>
          </c:xVal>
          <c:yVal>
            <c:numRef>
              <c:f>'489-xrf'!$C$8:$C$5007</c:f>
              <c:numCache>
                <c:formatCode>General</c:formatCode>
                <c:ptCount val="5000"/>
                <c:pt idx="11">
                  <c:v>587861</c:v>
                </c:pt>
                <c:pt idx="12">
                  <c:v>44270.7</c:v>
                </c:pt>
                <c:pt idx="13">
                  <c:v>43974.8</c:v>
                </c:pt>
                <c:pt idx="14">
                  <c:v>43526.1</c:v>
                </c:pt>
                <c:pt idx="15">
                  <c:v>42905</c:v>
                </c:pt>
                <c:pt idx="16">
                  <c:v>42258.6</c:v>
                </c:pt>
                <c:pt idx="17">
                  <c:v>41381.800000000003</c:v>
                </c:pt>
                <c:pt idx="18">
                  <c:v>40544</c:v>
                </c:pt>
                <c:pt idx="19">
                  <c:v>39477.1</c:v>
                </c:pt>
                <c:pt idx="20">
                  <c:v>38496.9</c:v>
                </c:pt>
                <c:pt idx="21">
                  <c:v>37249.9</c:v>
                </c:pt>
                <c:pt idx="22">
                  <c:v>36101.800000000003</c:v>
                </c:pt>
                <c:pt idx="23">
                  <c:v>34819</c:v>
                </c:pt>
                <c:pt idx="24">
                  <c:v>33496.1</c:v>
                </c:pt>
                <c:pt idx="25">
                  <c:v>32152.799999999999</c:v>
                </c:pt>
                <c:pt idx="26">
                  <c:v>30696.2</c:v>
                </c:pt>
                <c:pt idx="27">
                  <c:v>29338</c:v>
                </c:pt>
                <c:pt idx="28">
                  <c:v>27850.799999999999</c:v>
                </c:pt>
                <c:pt idx="29">
                  <c:v>26456.1</c:v>
                </c:pt>
                <c:pt idx="30">
                  <c:v>25017.9</c:v>
                </c:pt>
                <c:pt idx="31">
                  <c:v>23630.1</c:v>
                </c:pt>
                <c:pt idx="32">
                  <c:v>22219.4</c:v>
                </c:pt>
                <c:pt idx="33">
                  <c:v>20850.900000000001</c:v>
                </c:pt>
                <c:pt idx="34">
                  <c:v>19524.7</c:v>
                </c:pt>
                <c:pt idx="35">
                  <c:v>18223</c:v>
                </c:pt>
                <c:pt idx="36">
                  <c:v>17008.099999999999</c:v>
                </c:pt>
                <c:pt idx="37">
                  <c:v>15778.8</c:v>
                </c:pt>
                <c:pt idx="38">
                  <c:v>14632.7</c:v>
                </c:pt>
                <c:pt idx="39">
                  <c:v>13477.8</c:v>
                </c:pt>
                <c:pt idx="40">
                  <c:v>12477.8</c:v>
                </c:pt>
                <c:pt idx="41">
                  <c:v>11473.1</c:v>
                </c:pt>
                <c:pt idx="42">
                  <c:v>10522.8</c:v>
                </c:pt>
                <c:pt idx="43">
                  <c:v>9576.1200000000008</c:v>
                </c:pt>
                <c:pt idx="44">
                  <c:v>8733.2000000000007</c:v>
                </c:pt>
                <c:pt idx="45">
                  <c:v>7975</c:v>
                </c:pt>
                <c:pt idx="46">
                  <c:v>7230.92</c:v>
                </c:pt>
                <c:pt idx="47">
                  <c:v>6579.48</c:v>
                </c:pt>
                <c:pt idx="48">
                  <c:v>5902.16</c:v>
                </c:pt>
                <c:pt idx="49">
                  <c:v>5298.04</c:v>
                </c:pt>
                <c:pt idx="50">
                  <c:v>4794.08</c:v>
                </c:pt>
                <c:pt idx="51">
                  <c:v>4285.5600000000004</c:v>
                </c:pt>
                <c:pt idx="52">
                  <c:v>3845.24</c:v>
                </c:pt>
                <c:pt idx="53">
                  <c:v>3444.2</c:v>
                </c:pt>
                <c:pt idx="54">
                  <c:v>3041.2</c:v>
                </c:pt>
                <c:pt idx="55">
                  <c:v>2709.44</c:v>
                </c:pt>
                <c:pt idx="56">
                  <c:v>2402.56</c:v>
                </c:pt>
                <c:pt idx="57">
                  <c:v>2119.88</c:v>
                </c:pt>
                <c:pt idx="58">
                  <c:v>1866.44</c:v>
                </c:pt>
                <c:pt idx="59">
                  <c:v>1649.88</c:v>
                </c:pt>
                <c:pt idx="60">
                  <c:v>1452.76</c:v>
                </c:pt>
                <c:pt idx="61">
                  <c:v>1269.6400000000001</c:v>
                </c:pt>
                <c:pt idx="62">
                  <c:v>1095.76</c:v>
                </c:pt>
                <c:pt idx="63">
                  <c:v>961.8</c:v>
                </c:pt>
                <c:pt idx="64">
                  <c:v>842.16</c:v>
                </c:pt>
                <c:pt idx="65">
                  <c:v>736.64</c:v>
                </c:pt>
                <c:pt idx="66">
                  <c:v>640</c:v>
                </c:pt>
                <c:pt idx="67">
                  <c:v>557.44000000000005</c:v>
                </c:pt>
                <c:pt idx="68">
                  <c:v>479.2</c:v>
                </c:pt>
                <c:pt idx="69">
                  <c:v>415.76</c:v>
                </c:pt>
                <c:pt idx="70">
                  <c:v>359.08</c:v>
                </c:pt>
                <c:pt idx="71">
                  <c:v>310.72000000000003</c:v>
                </c:pt>
                <c:pt idx="72">
                  <c:v>267.12</c:v>
                </c:pt>
                <c:pt idx="73">
                  <c:v>229.64</c:v>
                </c:pt>
                <c:pt idx="74">
                  <c:v>191.76</c:v>
                </c:pt>
                <c:pt idx="75">
                  <c:v>164.88</c:v>
                </c:pt>
                <c:pt idx="76">
                  <c:v>144.24</c:v>
                </c:pt>
                <c:pt idx="77">
                  <c:v>122.36</c:v>
                </c:pt>
                <c:pt idx="78">
                  <c:v>105.2</c:v>
                </c:pt>
                <c:pt idx="79">
                  <c:v>92.88</c:v>
                </c:pt>
                <c:pt idx="80">
                  <c:v>77.040000000000006</c:v>
                </c:pt>
                <c:pt idx="81">
                  <c:v>69.680000000000007</c:v>
                </c:pt>
                <c:pt idx="82">
                  <c:v>60.68</c:v>
                </c:pt>
                <c:pt idx="83">
                  <c:v>53.48</c:v>
                </c:pt>
                <c:pt idx="84">
                  <c:v>43.64</c:v>
                </c:pt>
                <c:pt idx="85">
                  <c:v>40.68</c:v>
                </c:pt>
                <c:pt idx="86">
                  <c:v>33.159999999999997</c:v>
                </c:pt>
                <c:pt idx="87">
                  <c:v>28.56</c:v>
                </c:pt>
                <c:pt idx="88">
                  <c:v>25.96</c:v>
                </c:pt>
                <c:pt idx="89">
                  <c:v>24.44</c:v>
                </c:pt>
                <c:pt idx="90">
                  <c:v>20.48</c:v>
                </c:pt>
                <c:pt idx="91">
                  <c:v>20.16</c:v>
                </c:pt>
                <c:pt idx="92">
                  <c:v>17.32</c:v>
                </c:pt>
                <c:pt idx="93">
                  <c:v>16.2</c:v>
                </c:pt>
                <c:pt idx="94">
                  <c:v>13.44</c:v>
                </c:pt>
                <c:pt idx="95">
                  <c:v>12.76</c:v>
                </c:pt>
                <c:pt idx="96">
                  <c:v>11.96</c:v>
                </c:pt>
                <c:pt idx="97">
                  <c:v>11.4</c:v>
                </c:pt>
                <c:pt idx="98">
                  <c:v>11.44</c:v>
                </c:pt>
                <c:pt idx="99">
                  <c:v>10.48</c:v>
                </c:pt>
                <c:pt idx="100">
                  <c:v>9.36</c:v>
                </c:pt>
                <c:pt idx="101">
                  <c:v>9.48</c:v>
                </c:pt>
                <c:pt idx="102">
                  <c:v>9.48</c:v>
                </c:pt>
                <c:pt idx="103">
                  <c:v>8.4</c:v>
                </c:pt>
                <c:pt idx="104">
                  <c:v>9.0399999999999991</c:v>
                </c:pt>
                <c:pt idx="105">
                  <c:v>7.16</c:v>
                </c:pt>
                <c:pt idx="106">
                  <c:v>7.96</c:v>
                </c:pt>
                <c:pt idx="107">
                  <c:v>6.64</c:v>
                </c:pt>
                <c:pt idx="108">
                  <c:v>7.64</c:v>
                </c:pt>
                <c:pt idx="109">
                  <c:v>6.88</c:v>
                </c:pt>
                <c:pt idx="110">
                  <c:v>6.76</c:v>
                </c:pt>
                <c:pt idx="111">
                  <c:v>6.32</c:v>
                </c:pt>
                <c:pt idx="112">
                  <c:v>5.84</c:v>
                </c:pt>
                <c:pt idx="113">
                  <c:v>6.2</c:v>
                </c:pt>
                <c:pt idx="114">
                  <c:v>5.8</c:v>
                </c:pt>
                <c:pt idx="115">
                  <c:v>6.16</c:v>
                </c:pt>
                <c:pt idx="116">
                  <c:v>5.04</c:v>
                </c:pt>
                <c:pt idx="117">
                  <c:v>5.24</c:v>
                </c:pt>
                <c:pt idx="118">
                  <c:v>4.6399999999999997</c:v>
                </c:pt>
                <c:pt idx="119">
                  <c:v>4.96</c:v>
                </c:pt>
                <c:pt idx="120">
                  <c:v>5.28</c:v>
                </c:pt>
                <c:pt idx="121">
                  <c:v>4.96</c:v>
                </c:pt>
                <c:pt idx="122">
                  <c:v>4.8</c:v>
                </c:pt>
                <c:pt idx="123">
                  <c:v>4.24</c:v>
                </c:pt>
                <c:pt idx="124">
                  <c:v>4.28</c:v>
                </c:pt>
                <c:pt idx="125">
                  <c:v>3.64</c:v>
                </c:pt>
                <c:pt idx="126">
                  <c:v>4.12</c:v>
                </c:pt>
                <c:pt idx="127">
                  <c:v>4.3600000000000003</c:v>
                </c:pt>
                <c:pt idx="128">
                  <c:v>4.68</c:v>
                </c:pt>
                <c:pt idx="129">
                  <c:v>4</c:v>
                </c:pt>
                <c:pt idx="130">
                  <c:v>3.48</c:v>
                </c:pt>
                <c:pt idx="131">
                  <c:v>3.44</c:v>
                </c:pt>
                <c:pt idx="132">
                  <c:v>3.16</c:v>
                </c:pt>
                <c:pt idx="133">
                  <c:v>3.28</c:v>
                </c:pt>
                <c:pt idx="134">
                  <c:v>4.2</c:v>
                </c:pt>
                <c:pt idx="135">
                  <c:v>3.76</c:v>
                </c:pt>
                <c:pt idx="136">
                  <c:v>2.96</c:v>
                </c:pt>
                <c:pt idx="137">
                  <c:v>2.88</c:v>
                </c:pt>
                <c:pt idx="138">
                  <c:v>3.72</c:v>
                </c:pt>
                <c:pt idx="139">
                  <c:v>3.32</c:v>
                </c:pt>
                <c:pt idx="140">
                  <c:v>2.2400000000000002</c:v>
                </c:pt>
                <c:pt idx="141">
                  <c:v>2.72</c:v>
                </c:pt>
                <c:pt idx="142">
                  <c:v>3.12</c:v>
                </c:pt>
                <c:pt idx="143">
                  <c:v>2.92</c:v>
                </c:pt>
                <c:pt idx="144">
                  <c:v>2.3199999999999998</c:v>
                </c:pt>
                <c:pt idx="145">
                  <c:v>2.76</c:v>
                </c:pt>
                <c:pt idx="146">
                  <c:v>2.08</c:v>
                </c:pt>
                <c:pt idx="147">
                  <c:v>2.96</c:v>
                </c:pt>
                <c:pt idx="148">
                  <c:v>2.8</c:v>
                </c:pt>
                <c:pt idx="149">
                  <c:v>2.08</c:v>
                </c:pt>
                <c:pt idx="150">
                  <c:v>3.12</c:v>
                </c:pt>
                <c:pt idx="151">
                  <c:v>2.2799999999999998</c:v>
                </c:pt>
                <c:pt idx="152">
                  <c:v>2.48</c:v>
                </c:pt>
                <c:pt idx="153">
                  <c:v>1.96</c:v>
                </c:pt>
                <c:pt idx="154">
                  <c:v>2.08</c:v>
                </c:pt>
                <c:pt idx="155">
                  <c:v>2.36</c:v>
                </c:pt>
                <c:pt idx="156">
                  <c:v>2.64</c:v>
                </c:pt>
                <c:pt idx="157">
                  <c:v>2.4</c:v>
                </c:pt>
                <c:pt idx="158">
                  <c:v>2</c:v>
                </c:pt>
                <c:pt idx="159">
                  <c:v>1.48</c:v>
                </c:pt>
                <c:pt idx="160">
                  <c:v>2.44</c:v>
                </c:pt>
                <c:pt idx="161">
                  <c:v>1.76</c:v>
                </c:pt>
                <c:pt idx="162">
                  <c:v>2</c:v>
                </c:pt>
                <c:pt idx="163">
                  <c:v>1.76</c:v>
                </c:pt>
                <c:pt idx="164">
                  <c:v>2.2400000000000002</c:v>
                </c:pt>
                <c:pt idx="165">
                  <c:v>1.84</c:v>
                </c:pt>
                <c:pt idx="166">
                  <c:v>1.36</c:v>
                </c:pt>
                <c:pt idx="167">
                  <c:v>2.2400000000000002</c:v>
                </c:pt>
                <c:pt idx="168">
                  <c:v>1.96</c:v>
                </c:pt>
                <c:pt idx="169">
                  <c:v>1.48</c:v>
                </c:pt>
                <c:pt idx="170">
                  <c:v>1.8</c:v>
                </c:pt>
                <c:pt idx="171">
                  <c:v>1.6</c:v>
                </c:pt>
                <c:pt idx="172">
                  <c:v>1.68</c:v>
                </c:pt>
                <c:pt idx="173">
                  <c:v>1.96</c:v>
                </c:pt>
                <c:pt idx="174">
                  <c:v>1.6</c:v>
                </c:pt>
                <c:pt idx="175">
                  <c:v>1.76</c:v>
                </c:pt>
                <c:pt idx="176">
                  <c:v>1.6</c:v>
                </c:pt>
                <c:pt idx="177">
                  <c:v>1.68</c:v>
                </c:pt>
                <c:pt idx="178">
                  <c:v>1.64</c:v>
                </c:pt>
                <c:pt idx="179">
                  <c:v>1.64</c:v>
                </c:pt>
                <c:pt idx="180">
                  <c:v>1.96</c:v>
                </c:pt>
                <c:pt idx="181">
                  <c:v>1.4</c:v>
                </c:pt>
                <c:pt idx="182">
                  <c:v>1.32</c:v>
                </c:pt>
                <c:pt idx="183">
                  <c:v>1.44</c:v>
                </c:pt>
                <c:pt idx="184">
                  <c:v>1.28</c:v>
                </c:pt>
                <c:pt idx="185">
                  <c:v>2.12</c:v>
                </c:pt>
                <c:pt idx="186">
                  <c:v>1.88</c:v>
                </c:pt>
                <c:pt idx="187">
                  <c:v>1.52</c:v>
                </c:pt>
                <c:pt idx="188">
                  <c:v>1.32</c:v>
                </c:pt>
                <c:pt idx="189">
                  <c:v>1.4</c:v>
                </c:pt>
                <c:pt idx="190">
                  <c:v>1.44</c:v>
                </c:pt>
                <c:pt idx="191">
                  <c:v>1.4</c:v>
                </c:pt>
                <c:pt idx="192">
                  <c:v>1.2</c:v>
                </c:pt>
                <c:pt idx="193">
                  <c:v>1.2</c:v>
                </c:pt>
                <c:pt idx="194">
                  <c:v>1.56</c:v>
                </c:pt>
                <c:pt idx="195">
                  <c:v>1.36</c:v>
                </c:pt>
                <c:pt idx="196">
                  <c:v>1.28</c:v>
                </c:pt>
                <c:pt idx="197">
                  <c:v>1.56</c:v>
                </c:pt>
                <c:pt idx="198">
                  <c:v>1.1599999999999999</c:v>
                </c:pt>
                <c:pt idx="199">
                  <c:v>1.6</c:v>
                </c:pt>
                <c:pt idx="200">
                  <c:v>1.44</c:v>
                </c:pt>
                <c:pt idx="201">
                  <c:v>1.68</c:v>
                </c:pt>
                <c:pt idx="202">
                  <c:v>1.48</c:v>
                </c:pt>
                <c:pt idx="203">
                  <c:v>1.92</c:v>
                </c:pt>
                <c:pt idx="204">
                  <c:v>1.28</c:v>
                </c:pt>
                <c:pt idx="205">
                  <c:v>1.68</c:v>
                </c:pt>
                <c:pt idx="206">
                  <c:v>1.24</c:v>
                </c:pt>
                <c:pt idx="207">
                  <c:v>1.44</c:v>
                </c:pt>
                <c:pt idx="208">
                  <c:v>1.52</c:v>
                </c:pt>
                <c:pt idx="209">
                  <c:v>1.28</c:v>
                </c:pt>
                <c:pt idx="210">
                  <c:v>0.96</c:v>
                </c:pt>
                <c:pt idx="211">
                  <c:v>1.52</c:v>
                </c:pt>
                <c:pt idx="212">
                  <c:v>1</c:v>
                </c:pt>
                <c:pt idx="213">
                  <c:v>1.28</c:v>
                </c:pt>
                <c:pt idx="214">
                  <c:v>1.04</c:v>
                </c:pt>
                <c:pt idx="215">
                  <c:v>1.32</c:v>
                </c:pt>
                <c:pt idx="216">
                  <c:v>1.2</c:v>
                </c:pt>
                <c:pt idx="217">
                  <c:v>1.56</c:v>
                </c:pt>
                <c:pt idx="218">
                  <c:v>1.44</c:v>
                </c:pt>
                <c:pt idx="219">
                  <c:v>1.1200000000000001</c:v>
                </c:pt>
                <c:pt idx="220">
                  <c:v>1.1200000000000001</c:v>
                </c:pt>
                <c:pt idx="221">
                  <c:v>0.84</c:v>
                </c:pt>
                <c:pt idx="222">
                  <c:v>1.1599999999999999</c:v>
                </c:pt>
                <c:pt idx="223">
                  <c:v>1.48</c:v>
                </c:pt>
                <c:pt idx="224">
                  <c:v>1.2</c:v>
                </c:pt>
                <c:pt idx="225">
                  <c:v>1.44</c:v>
                </c:pt>
                <c:pt idx="226">
                  <c:v>1.1200000000000001</c:v>
                </c:pt>
                <c:pt idx="227">
                  <c:v>1.2</c:v>
                </c:pt>
                <c:pt idx="228">
                  <c:v>1.24</c:v>
                </c:pt>
                <c:pt idx="229">
                  <c:v>1.32</c:v>
                </c:pt>
                <c:pt idx="230">
                  <c:v>1.04</c:v>
                </c:pt>
                <c:pt idx="231">
                  <c:v>1.28</c:v>
                </c:pt>
                <c:pt idx="232">
                  <c:v>0.88</c:v>
                </c:pt>
                <c:pt idx="233">
                  <c:v>1.44</c:v>
                </c:pt>
                <c:pt idx="234">
                  <c:v>1.2</c:v>
                </c:pt>
                <c:pt idx="235">
                  <c:v>0.8</c:v>
                </c:pt>
                <c:pt idx="236">
                  <c:v>1.28</c:v>
                </c:pt>
                <c:pt idx="237">
                  <c:v>0.88</c:v>
                </c:pt>
                <c:pt idx="238">
                  <c:v>1</c:v>
                </c:pt>
                <c:pt idx="239">
                  <c:v>0.88</c:v>
                </c:pt>
                <c:pt idx="240">
                  <c:v>0.72</c:v>
                </c:pt>
                <c:pt idx="241">
                  <c:v>1.04</c:v>
                </c:pt>
                <c:pt idx="242">
                  <c:v>0.76</c:v>
                </c:pt>
                <c:pt idx="243">
                  <c:v>0.92</c:v>
                </c:pt>
                <c:pt idx="244">
                  <c:v>0.92</c:v>
                </c:pt>
                <c:pt idx="245">
                  <c:v>1.1200000000000001</c:v>
                </c:pt>
                <c:pt idx="246">
                  <c:v>0.84</c:v>
                </c:pt>
                <c:pt idx="247">
                  <c:v>1.04</c:v>
                </c:pt>
                <c:pt idx="248">
                  <c:v>1.28</c:v>
                </c:pt>
                <c:pt idx="249">
                  <c:v>0.96</c:v>
                </c:pt>
                <c:pt idx="250">
                  <c:v>1.24</c:v>
                </c:pt>
                <c:pt idx="251">
                  <c:v>1.2</c:v>
                </c:pt>
                <c:pt idx="252">
                  <c:v>0.76</c:v>
                </c:pt>
                <c:pt idx="253">
                  <c:v>0.68</c:v>
                </c:pt>
                <c:pt idx="254">
                  <c:v>0.64</c:v>
                </c:pt>
                <c:pt idx="255">
                  <c:v>0.88</c:v>
                </c:pt>
                <c:pt idx="256">
                  <c:v>0.6</c:v>
                </c:pt>
                <c:pt idx="257">
                  <c:v>0.88</c:v>
                </c:pt>
                <c:pt idx="258">
                  <c:v>1</c:v>
                </c:pt>
                <c:pt idx="259">
                  <c:v>0.72</c:v>
                </c:pt>
                <c:pt idx="260">
                  <c:v>0.88</c:v>
                </c:pt>
                <c:pt idx="261">
                  <c:v>0.76</c:v>
                </c:pt>
                <c:pt idx="262">
                  <c:v>0.96</c:v>
                </c:pt>
                <c:pt idx="263">
                  <c:v>0.48</c:v>
                </c:pt>
                <c:pt idx="264">
                  <c:v>0.64</c:v>
                </c:pt>
                <c:pt idx="265">
                  <c:v>0.36</c:v>
                </c:pt>
                <c:pt idx="266">
                  <c:v>0.92</c:v>
                </c:pt>
                <c:pt idx="267">
                  <c:v>1.1599999999999999</c:v>
                </c:pt>
                <c:pt idx="268">
                  <c:v>0.52</c:v>
                </c:pt>
                <c:pt idx="269">
                  <c:v>0.68</c:v>
                </c:pt>
                <c:pt idx="270">
                  <c:v>0.96</c:v>
                </c:pt>
                <c:pt idx="271">
                  <c:v>0.68</c:v>
                </c:pt>
                <c:pt idx="272">
                  <c:v>0.72</c:v>
                </c:pt>
                <c:pt idx="273">
                  <c:v>0.52</c:v>
                </c:pt>
                <c:pt idx="274">
                  <c:v>0.88</c:v>
                </c:pt>
                <c:pt idx="275">
                  <c:v>0.4</c:v>
                </c:pt>
                <c:pt idx="276">
                  <c:v>0.48</c:v>
                </c:pt>
                <c:pt idx="277">
                  <c:v>0.64</c:v>
                </c:pt>
                <c:pt idx="278">
                  <c:v>0.52</c:v>
                </c:pt>
                <c:pt idx="279">
                  <c:v>0.32</c:v>
                </c:pt>
                <c:pt idx="280">
                  <c:v>0.56000000000000005</c:v>
                </c:pt>
                <c:pt idx="281">
                  <c:v>0.56000000000000005</c:v>
                </c:pt>
                <c:pt idx="282">
                  <c:v>0.4</c:v>
                </c:pt>
                <c:pt idx="283">
                  <c:v>0.6</c:v>
                </c:pt>
                <c:pt idx="284">
                  <c:v>0.48</c:v>
                </c:pt>
                <c:pt idx="285">
                  <c:v>0.32</c:v>
                </c:pt>
                <c:pt idx="286">
                  <c:v>0.6</c:v>
                </c:pt>
                <c:pt idx="287">
                  <c:v>0.84</c:v>
                </c:pt>
                <c:pt idx="288">
                  <c:v>0.56000000000000005</c:v>
                </c:pt>
                <c:pt idx="289">
                  <c:v>0.72</c:v>
                </c:pt>
                <c:pt idx="290">
                  <c:v>0.44</c:v>
                </c:pt>
                <c:pt idx="291">
                  <c:v>0.76</c:v>
                </c:pt>
                <c:pt idx="292">
                  <c:v>0.76</c:v>
                </c:pt>
                <c:pt idx="293">
                  <c:v>0.4</c:v>
                </c:pt>
                <c:pt idx="294">
                  <c:v>0.6</c:v>
                </c:pt>
                <c:pt idx="295">
                  <c:v>0.64</c:v>
                </c:pt>
                <c:pt idx="296">
                  <c:v>0.32</c:v>
                </c:pt>
                <c:pt idx="297">
                  <c:v>0.64</c:v>
                </c:pt>
                <c:pt idx="298">
                  <c:v>0.6</c:v>
                </c:pt>
                <c:pt idx="299">
                  <c:v>0.44</c:v>
                </c:pt>
                <c:pt idx="300">
                  <c:v>0.72</c:v>
                </c:pt>
                <c:pt idx="301">
                  <c:v>0.8</c:v>
                </c:pt>
                <c:pt idx="302">
                  <c:v>0.52</c:v>
                </c:pt>
                <c:pt idx="303">
                  <c:v>0.72</c:v>
                </c:pt>
                <c:pt idx="304">
                  <c:v>0.64</c:v>
                </c:pt>
                <c:pt idx="305">
                  <c:v>0.52</c:v>
                </c:pt>
                <c:pt idx="306">
                  <c:v>0.48</c:v>
                </c:pt>
                <c:pt idx="307">
                  <c:v>0.56000000000000005</c:v>
                </c:pt>
                <c:pt idx="308">
                  <c:v>0.56000000000000005</c:v>
                </c:pt>
                <c:pt idx="309">
                  <c:v>0.52</c:v>
                </c:pt>
                <c:pt idx="310">
                  <c:v>0.68</c:v>
                </c:pt>
                <c:pt idx="311">
                  <c:v>0.68</c:v>
                </c:pt>
                <c:pt idx="312">
                  <c:v>0.36</c:v>
                </c:pt>
                <c:pt idx="313">
                  <c:v>0.4</c:v>
                </c:pt>
                <c:pt idx="314">
                  <c:v>0.52</c:v>
                </c:pt>
                <c:pt idx="315">
                  <c:v>0.8</c:v>
                </c:pt>
                <c:pt idx="316">
                  <c:v>0.56000000000000005</c:v>
                </c:pt>
                <c:pt idx="317">
                  <c:v>0.8</c:v>
                </c:pt>
                <c:pt idx="318">
                  <c:v>0.68</c:v>
                </c:pt>
                <c:pt idx="319">
                  <c:v>0.48</c:v>
                </c:pt>
                <c:pt idx="320">
                  <c:v>0.6</c:v>
                </c:pt>
                <c:pt idx="321">
                  <c:v>0.88</c:v>
                </c:pt>
                <c:pt idx="322">
                  <c:v>0.68</c:v>
                </c:pt>
                <c:pt idx="323">
                  <c:v>0.76</c:v>
                </c:pt>
                <c:pt idx="324">
                  <c:v>0.84</c:v>
                </c:pt>
                <c:pt idx="325">
                  <c:v>1.08</c:v>
                </c:pt>
                <c:pt idx="326">
                  <c:v>0.72</c:v>
                </c:pt>
                <c:pt idx="327">
                  <c:v>0.52</c:v>
                </c:pt>
                <c:pt idx="328">
                  <c:v>0.96</c:v>
                </c:pt>
                <c:pt idx="329">
                  <c:v>0.76</c:v>
                </c:pt>
                <c:pt idx="330">
                  <c:v>0.72</c:v>
                </c:pt>
                <c:pt idx="331">
                  <c:v>0.64</c:v>
                </c:pt>
                <c:pt idx="332">
                  <c:v>0.84</c:v>
                </c:pt>
                <c:pt idx="333">
                  <c:v>0.64</c:v>
                </c:pt>
                <c:pt idx="334">
                  <c:v>0.64</c:v>
                </c:pt>
                <c:pt idx="335">
                  <c:v>1</c:v>
                </c:pt>
                <c:pt idx="336">
                  <c:v>0.8</c:v>
                </c:pt>
                <c:pt idx="337">
                  <c:v>1</c:v>
                </c:pt>
                <c:pt idx="338">
                  <c:v>0.76</c:v>
                </c:pt>
                <c:pt idx="339">
                  <c:v>0.88</c:v>
                </c:pt>
                <c:pt idx="340">
                  <c:v>0.92</c:v>
                </c:pt>
                <c:pt idx="341">
                  <c:v>0.68</c:v>
                </c:pt>
                <c:pt idx="342">
                  <c:v>0.72</c:v>
                </c:pt>
                <c:pt idx="343">
                  <c:v>1.1599999999999999</c:v>
                </c:pt>
                <c:pt idx="344">
                  <c:v>0.76</c:v>
                </c:pt>
                <c:pt idx="345">
                  <c:v>0.68</c:v>
                </c:pt>
                <c:pt idx="346">
                  <c:v>0.6</c:v>
                </c:pt>
                <c:pt idx="347">
                  <c:v>0.76</c:v>
                </c:pt>
                <c:pt idx="348">
                  <c:v>0.48</c:v>
                </c:pt>
                <c:pt idx="349">
                  <c:v>0.68</c:v>
                </c:pt>
                <c:pt idx="350">
                  <c:v>1</c:v>
                </c:pt>
                <c:pt idx="351">
                  <c:v>0.76</c:v>
                </c:pt>
                <c:pt idx="352">
                  <c:v>0.72</c:v>
                </c:pt>
                <c:pt idx="353">
                  <c:v>0.8</c:v>
                </c:pt>
                <c:pt idx="354">
                  <c:v>1.04</c:v>
                </c:pt>
                <c:pt idx="355">
                  <c:v>0.8</c:v>
                </c:pt>
                <c:pt idx="356">
                  <c:v>0.76</c:v>
                </c:pt>
                <c:pt idx="357">
                  <c:v>0.84</c:v>
                </c:pt>
                <c:pt idx="358">
                  <c:v>0.8</c:v>
                </c:pt>
                <c:pt idx="359">
                  <c:v>0.68</c:v>
                </c:pt>
                <c:pt idx="360">
                  <c:v>0.88</c:v>
                </c:pt>
                <c:pt idx="361">
                  <c:v>0.52</c:v>
                </c:pt>
                <c:pt idx="362">
                  <c:v>0.72</c:v>
                </c:pt>
                <c:pt idx="363">
                  <c:v>0.68</c:v>
                </c:pt>
                <c:pt idx="364">
                  <c:v>0.68</c:v>
                </c:pt>
                <c:pt idx="365">
                  <c:v>0.72</c:v>
                </c:pt>
                <c:pt idx="366">
                  <c:v>0.72</c:v>
                </c:pt>
                <c:pt idx="367">
                  <c:v>0.52</c:v>
                </c:pt>
                <c:pt idx="368">
                  <c:v>0.56000000000000005</c:v>
                </c:pt>
                <c:pt idx="369">
                  <c:v>0.4</c:v>
                </c:pt>
                <c:pt idx="370">
                  <c:v>1.04</c:v>
                </c:pt>
                <c:pt idx="371">
                  <c:v>0.76</c:v>
                </c:pt>
                <c:pt idx="372">
                  <c:v>0.48</c:v>
                </c:pt>
                <c:pt idx="373">
                  <c:v>0.56000000000000005</c:v>
                </c:pt>
                <c:pt idx="374">
                  <c:v>0.64</c:v>
                </c:pt>
                <c:pt idx="375">
                  <c:v>0.52</c:v>
                </c:pt>
                <c:pt idx="376">
                  <c:v>0.6</c:v>
                </c:pt>
                <c:pt idx="377">
                  <c:v>0.44</c:v>
                </c:pt>
                <c:pt idx="378">
                  <c:v>0.48</c:v>
                </c:pt>
                <c:pt idx="379">
                  <c:v>0.48</c:v>
                </c:pt>
                <c:pt idx="380">
                  <c:v>0.6</c:v>
                </c:pt>
                <c:pt idx="381">
                  <c:v>0.48</c:v>
                </c:pt>
                <c:pt idx="382">
                  <c:v>0.28000000000000003</c:v>
                </c:pt>
                <c:pt idx="383">
                  <c:v>0.24</c:v>
                </c:pt>
                <c:pt idx="384">
                  <c:v>0.6</c:v>
                </c:pt>
                <c:pt idx="385">
                  <c:v>0.28000000000000003</c:v>
                </c:pt>
                <c:pt idx="386">
                  <c:v>0.44</c:v>
                </c:pt>
                <c:pt idx="387">
                  <c:v>0.52</c:v>
                </c:pt>
                <c:pt idx="388">
                  <c:v>0.64</c:v>
                </c:pt>
                <c:pt idx="389">
                  <c:v>0.56000000000000005</c:v>
                </c:pt>
                <c:pt idx="390">
                  <c:v>0.64</c:v>
                </c:pt>
                <c:pt idx="391">
                  <c:v>0.44</c:v>
                </c:pt>
                <c:pt idx="392">
                  <c:v>0.36</c:v>
                </c:pt>
                <c:pt idx="393">
                  <c:v>0.44</c:v>
                </c:pt>
                <c:pt idx="394">
                  <c:v>0.48</c:v>
                </c:pt>
                <c:pt idx="395">
                  <c:v>0.2</c:v>
                </c:pt>
                <c:pt idx="396">
                  <c:v>0.56000000000000005</c:v>
                </c:pt>
                <c:pt idx="397">
                  <c:v>0.52</c:v>
                </c:pt>
                <c:pt idx="398">
                  <c:v>0.4</c:v>
                </c:pt>
                <c:pt idx="399">
                  <c:v>0.72</c:v>
                </c:pt>
                <c:pt idx="400">
                  <c:v>0.44</c:v>
                </c:pt>
                <c:pt idx="401">
                  <c:v>0.32</c:v>
                </c:pt>
                <c:pt idx="402">
                  <c:v>0.4</c:v>
                </c:pt>
                <c:pt idx="403">
                  <c:v>0.24</c:v>
                </c:pt>
                <c:pt idx="404">
                  <c:v>0.48</c:v>
                </c:pt>
                <c:pt idx="405">
                  <c:v>0.52</c:v>
                </c:pt>
                <c:pt idx="406">
                  <c:v>0.32</c:v>
                </c:pt>
                <c:pt idx="407">
                  <c:v>0.48</c:v>
                </c:pt>
                <c:pt idx="408">
                  <c:v>0.6</c:v>
                </c:pt>
                <c:pt idx="409">
                  <c:v>0.44</c:v>
                </c:pt>
                <c:pt idx="410">
                  <c:v>0.4</c:v>
                </c:pt>
                <c:pt idx="411">
                  <c:v>0.64</c:v>
                </c:pt>
                <c:pt idx="412">
                  <c:v>0.44</c:v>
                </c:pt>
                <c:pt idx="413">
                  <c:v>0.48</c:v>
                </c:pt>
                <c:pt idx="414">
                  <c:v>0.36</c:v>
                </c:pt>
                <c:pt idx="415">
                  <c:v>0.68</c:v>
                </c:pt>
                <c:pt idx="416">
                  <c:v>0.56000000000000005</c:v>
                </c:pt>
                <c:pt idx="417">
                  <c:v>0.6</c:v>
                </c:pt>
                <c:pt idx="418">
                  <c:v>0.36</c:v>
                </c:pt>
                <c:pt idx="419">
                  <c:v>0.8</c:v>
                </c:pt>
                <c:pt idx="420">
                  <c:v>0.76</c:v>
                </c:pt>
                <c:pt idx="421">
                  <c:v>0.48</c:v>
                </c:pt>
                <c:pt idx="422">
                  <c:v>0.72</c:v>
                </c:pt>
                <c:pt idx="423">
                  <c:v>0.6</c:v>
                </c:pt>
                <c:pt idx="424">
                  <c:v>0.8</c:v>
                </c:pt>
                <c:pt idx="425">
                  <c:v>0.56000000000000005</c:v>
                </c:pt>
                <c:pt idx="426">
                  <c:v>0.52</c:v>
                </c:pt>
                <c:pt idx="427">
                  <c:v>0.76</c:v>
                </c:pt>
                <c:pt idx="428">
                  <c:v>0.6</c:v>
                </c:pt>
                <c:pt idx="429">
                  <c:v>0.84</c:v>
                </c:pt>
                <c:pt idx="430">
                  <c:v>0.8</c:v>
                </c:pt>
                <c:pt idx="431">
                  <c:v>0.72</c:v>
                </c:pt>
                <c:pt idx="432">
                  <c:v>0.84</c:v>
                </c:pt>
                <c:pt idx="433">
                  <c:v>0.72</c:v>
                </c:pt>
                <c:pt idx="434">
                  <c:v>0.68</c:v>
                </c:pt>
                <c:pt idx="435">
                  <c:v>1.04</c:v>
                </c:pt>
                <c:pt idx="436">
                  <c:v>1.24</c:v>
                </c:pt>
                <c:pt idx="437">
                  <c:v>1.04</c:v>
                </c:pt>
                <c:pt idx="438">
                  <c:v>0.92</c:v>
                </c:pt>
                <c:pt idx="439">
                  <c:v>1.32</c:v>
                </c:pt>
                <c:pt idx="440">
                  <c:v>1.32</c:v>
                </c:pt>
                <c:pt idx="441">
                  <c:v>1.28</c:v>
                </c:pt>
                <c:pt idx="442">
                  <c:v>1</c:v>
                </c:pt>
                <c:pt idx="443">
                  <c:v>1.76</c:v>
                </c:pt>
                <c:pt idx="444">
                  <c:v>1.68</c:v>
                </c:pt>
                <c:pt idx="445">
                  <c:v>1.28</c:v>
                </c:pt>
                <c:pt idx="446">
                  <c:v>1.24</c:v>
                </c:pt>
                <c:pt idx="447">
                  <c:v>1.48</c:v>
                </c:pt>
                <c:pt idx="448">
                  <c:v>1.44</c:v>
                </c:pt>
                <c:pt idx="449">
                  <c:v>1.68</c:v>
                </c:pt>
                <c:pt idx="450">
                  <c:v>1.68</c:v>
                </c:pt>
                <c:pt idx="451">
                  <c:v>2.08</c:v>
                </c:pt>
                <c:pt idx="452">
                  <c:v>1.56</c:v>
                </c:pt>
                <c:pt idx="453">
                  <c:v>1.76</c:v>
                </c:pt>
                <c:pt idx="454">
                  <c:v>1.6</c:v>
                </c:pt>
                <c:pt idx="455">
                  <c:v>2.36</c:v>
                </c:pt>
                <c:pt idx="456">
                  <c:v>2.04</c:v>
                </c:pt>
                <c:pt idx="457">
                  <c:v>1.84</c:v>
                </c:pt>
                <c:pt idx="458">
                  <c:v>1.52</c:v>
                </c:pt>
                <c:pt idx="459">
                  <c:v>1.92</c:v>
                </c:pt>
                <c:pt idx="460">
                  <c:v>1.56</c:v>
                </c:pt>
                <c:pt idx="461">
                  <c:v>1.88</c:v>
                </c:pt>
                <c:pt idx="462">
                  <c:v>2.04</c:v>
                </c:pt>
                <c:pt idx="463">
                  <c:v>2.3199999999999998</c:v>
                </c:pt>
                <c:pt idx="464">
                  <c:v>2.3199999999999998</c:v>
                </c:pt>
                <c:pt idx="465">
                  <c:v>1.84</c:v>
                </c:pt>
                <c:pt idx="466">
                  <c:v>1.72</c:v>
                </c:pt>
                <c:pt idx="467">
                  <c:v>1.68</c:v>
                </c:pt>
                <c:pt idx="468">
                  <c:v>1.64</c:v>
                </c:pt>
                <c:pt idx="469">
                  <c:v>1.68</c:v>
                </c:pt>
                <c:pt idx="470">
                  <c:v>1.76</c:v>
                </c:pt>
                <c:pt idx="471">
                  <c:v>1.68</c:v>
                </c:pt>
                <c:pt idx="472">
                  <c:v>1.72</c:v>
                </c:pt>
                <c:pt idx="473">
                  <c:v>1.44</c:v>
                </c:pt>
                <c:pt idx="474">
                  <c:v>1.44</c:v>
                </c:pt>
                <c:pt idx="475">
                  <c:v>1.76</c:v>
                </c:pt>
                <c:pt idx="476">
                  <c:v>1.48</c:v>
                </c:pt>
                <c:pt idx="477">
                  <c:v>0.84</c:v>
                </c:pt>
                <c:pt idx="478">
                  <c:v>0.92</c:v>
                </c:pt>
                <c:pt idx="479">
                  <c:v>1.44</c:v>
                </c:pt>
                <c:pt idx="480">
                  <c:v>1.28</c:v>
                </c:pt>
                <c:pt idx="481">
                  <c:v>1.64</c:v>
                </c:pt>
                <c:pt idx="482">
                  <c:v>1.36</c:v>
                </c:pt>
                <c:pt idx="483">
                  <c:v>1.4</c:v>
                </c:pt>
                <c:pt idx="484">
                  <c:v>1.2</c:v>
                </c:pt>
                <c:pt idx="485">
                  <c:v>1.64</c:v>
                </c:pt>
                <c:pt idx="486">
                  <c:v>0.88</c:v>
                </c:pt>
                <c:pt idx="487">
                  <c:v>1.2</c:v>
                </c:pt>
                <c:pt idx="488">
                  <c:v>1.2</c:v>
                </c:pt>
                <c:pt idx="489">
                  <c:v>0.72</c:v>
                </c:pt>
                <c:pt idx="490">
                  <c:v>1.2</c:v>
                </c:pt>
                <c:pt idx="491">
                  <c:v>1.32</c:v>
                </c:pt>
                <c:pt idx="492">
                  <c:v>1.04</c:v>
                </c:pt>
                <c:pt idx="493">
                  <c:v>1</c:v>
                </c:pt>
                <c:pt idx="494">
                  <c:v>0.84</c:v>
                </c:pt>
                <c:pt idx="495">
                  <c:v>0.6</c:v>
                </c:pt>
                <c:pt idx="496">
                  <c:v>0.4</c:v>
                </c:pt>
                <c:pt idx="497">
                  <c:v>0.52</c:v>
                </c:pt>
                <c:pt idx="498">
                  <c:v>0.64</c:v>
                </c:pt>
                <c:pt idx="499">
                  <c:v>0.52</c:v>
                </c:pt>
                <c:pt idx="500">
                  <c:v>0.64</c:v>
                </c:pt>
                <c:pt idx="501">
                  <c:v>0.68</c:v>
                </c:pt>
                <c:pt idx="502">
                  <c:v>0.64</c:v>
                </c:pt>
                <c:pt idx="503">
                  <c:v>0.76</c:v>
                </c:pt>
                <c:pt idx="504">
                  <c:v>0.4</c:v>
                </c:pt>
                <c:pt idx="505">
                  <c:v>0.36</c:v>
                </c:pt>
                <c:pt idx="506">
                  <c:v>0.6</c:v>
                </c:pt>
                <c:pt idx="507">
                  <c:v>0.56000000000000005</c:v>
                </c:pt>
                <c:pt idx="508">
                  <c:v>0.76</c:v>
                </c:pt>
                <c:pt idx="509">
                  <c:v>0.52</c:v>
                </c:pt>
                <c:pt idx="510">
                  <c:v>0.4</c:v>
                </c:pt>
                <c:pt idx="511">
                  <c:v>0.56000000000000005</c:v>
                </c:pt>
                <c:pt idx="512">
                  <c:v>0.36</c:v>
                </c:pt>
                <c:pt idx="513">
                  <c:v>0.48</c:v>
                </c:pt>
                <c:pt idx="514">
                  <c:v>0.36</c:v>
                </c:pt>
                <c:pt idx="515">
                  <c:v>0.44</c:v>
                </c:pt>
                <c:pt idx="516">
                  <c:v>0.32</c:v>
                </c:pt>
                <c:pt idx="517">
                  <c:v>0.24</c:v>
                </c:pt>
                <c:pt idx="518">
                  <c:v>0.36</c:v>
                </c:pt>
                <c:pt idx="519">
                  <c:v>0.32</c:v>
                </c:pt>
                <c:pt idx="520">
                  <c:v>0.32</c:v>
                </c:pt>
                <c:pt idx="521">
                  <c:v>0.16</c:v>
                </c:pt>
                <c:pt idx="522">
                  <c:v>0.2</c:v>
                </c:pt>
                <c:pt idx="523">
                  <c:v>0.32</c:v>
                </c:pt>
                <c:pt idx="524">
                  <c:v>0.44</c:v>
                </c:pt>
                <c:pt idx="525">
                  <c:v>0.36</c:v>
                </c:pt>
                <c:pt idx="526">
                  <c:v>0.32</c:v>
                </c:pt>
                <c:pt idx="527">
                  <c:v>0.32</c:v>
                </c:pt>
                <c:pt idx="528">
                  <c:v>0.44</c:v>
                </c:pt>
                <c:pt idx="529">
                  <c:v>0.36</c:v>
                </c:pt>
                <c:pt idx="530">
                  <c:v>0.28000000000000003</c:v>
                </c:pt>
                <c:pt idx="531">
                  <c:v>0.04</c:v>
                </c:pt>
                <c:pt idx="532">
                  <c:v>0.16</c:v>
                </c:pt>
                <c:pt idx="533">
                  <c:v>0.56000000000000005</c:v>
                </c:pt>
                <c:pt idx="534">
                  <c:v>0.16</c:v>
                </c:pt>
                <c:pt idx="535">
                  <c:v>0.24</c:v>
                </c:pt>
                <c:pt idx="536">
                  <c:v>0.4</c:v>
                </c:pt>
                <c:pt idx="537">
                  <c:v>0.32</c:v>
                </c:pt>
                <c:pt idx="538">
                  <c:v>0.28000000000000003</c:v>
                </c:pt>
                <c:pt idx="539">
                  <c:v>0.4</c:v>
                </c:pt>
                <c:pt idx="540">
                  <c:v>0.16</c:v>
                </c:pt>
                <c:pt idx="541">
                  <c:v>0.4</c:v>
                </c:pt>
                <c:pt idx="542">
                  <c:v>0.24</c:v>
                </c:pt>
                <c:pt idx="543">
                  <c:v>0.6</c:v>
                </c:pt>
                <c:pt idx="544">
                  <c:v>0.48</c:v>
                </c:pt>
                <c:pt idx="545">
                  <c:v>0.28000000000000003</c:v>
                </c:pt>
                <c:pt idx="546">
                  <c:v>0.16</c:v>
                </c:pt>
                <c:pt idx="547">
                  <c:v>0.4</c:v>
                </c:pt>
                <c:pt idx="548">
                  <c:v>0.32</c:v>
                </c:pt>
                <c:pt idx="549">
                  <c:v>0.32</c:v>
                </c:pt>
                <c:pt idx="550">
                  <c:v>0.4</c:v>
                </c:pt>
                <c:pt idx="551">
                  <c:v>0.52</c:v>
                </c:pt>
                <c:pt idx="552">
                  <c:v>0.32</c:v>
                </c:pt>
                <c:pt idx="553">
                  <c:v>0.44</c:v>
                </c:pt>
                <c:pt idx="554">
                  <c:v>0.28000000000000003</c:v>
                </c:pt>
                <c:pt idx="555">
                  <c:v>0.2</c:v>
                </c:pt>
                <c:pt idx="556">
                  <c:v>0.4</c:v>
                </c:pt>
                <c:pt idx="557">
                  <c:v>0.4</c:v>
                </c:pt>
                <c:pt idx="558">
                  <c:v>0.68</c:v>
                </c:pt>
                <c:pt idx="559">
                  <c:v>0.32</c:v>
                </c:pt>
                <c:pt idx="560">
                  <c:v>0.56000000000000005</c:v>
                </c:pt>
                <c:pt idx="561">
                  <c:v>0.52</c:v>
                </c:pt>
                <c:pt idx="562">
                  <c:v>0.28000000000000003</c:v>
                </c:pt>
                <c:pt idx="563">
                  <c:v>0.4</c:v>
                </c:pt>
                <c:pt idx="564">
                  <c:v>0.48</c:v>
                </c:pt>
                <c:pt idx="565">
                  <c:v>0.36</c:v>
                </c:pt>
                <c:pt idx="566">
                  <c:v>0.52</c:v>
                </c:pt>
                <c:pt idx="567">
                  <c:v>0.8</c:v>
                </c:pt>
                <c:pt idx="568">
                  <c:v>0.24</c:v>
                </c:pt>
                <c:pt idx="569">
                  <c:v>0.72</c:v>
                </c:pt>
                <c:pt idx="570">
                  <c:v>0.64</c:v>
                </c:pt>
                <c:pt idx="571">
                  <c:v>0.48</c:v>
                </c:pt>
                <c:pt idx="572">
                  <c:v>0.6</c:v>
                </c:pt>
                <c:pt idx="573">
                  <c:v>0.52</c:v>
                </c:pt>
                <c:pt idx="574">
                  <c:v>0.52</c:v>
                </c:pt>
                <c:pt idx="575">
                  <c:v>0.48</c:v>
                </c:pt>
                <c:pt idx="576">
                  <c:v>0.44</c:v>
                </c:pt>
                <c:pt idx="577">
                  <c:v>0.56000000000000005</c:v>
                </c:pt>
                <c:pt idx="578">
                  <c:v>0.72</c:v>
                </c:pt>
                <c:pt idx="579">
                  <c:v>0.64</c:v>
                </c:pt>
                <c:pt idx="580">
                  <c:v>0.76</c:v>
                </c:pt>
                <c:pt idx="581">
                  <c:v>0.64</c:v>
                </c:pt>
                <c:pt idx="582">
                  <c:v>0.68</c:v>
                </c:pt>
                <c:pt idx="583">
                  <c:v>0.76</c:v>
                </c:pt>
                <c:pt idx="584">
                  <c:v>0.44</c:v>
                </c:pt>
                <c:pt idx="585">
                  <c:v>0.76</c:v>
                </c:pt>
                <c:pt idx="586">
                  <c:v>0.36</c:v>
                </c:pt>
                <c:pt idx="587">
                  <c:v>0.8</c:v>
                </c:pt>
                <c:pt idx="588">
                  <c:v>0.64</c:v>
                </c:pt>
                <c:pt idx="589">
                  <c:v>0.64</c:v>
                </c:pt>
                <c:pt idx="590">
                  <c:v>0.76</c:v>
                </c:pt>
                <c:pt idx="591">
                  <c:v>0.68</c:v>
                </c:pt>
                <c:pt idx="592">
                  <c:v>0.76</c:v>
                </c:pt>
                <c:pt idx="593">
                  <c:v>0.76</c:v>
                </c:pt>
                <c:pt idx="594">
                  <c:v>0.68</c:v>
                </c:pt>
                <c:pt idx="595">
                  <c:v>0.72</c:v>
                </c:pt>
                <c:pt idx="596">
                  <c:v>0.4</c:v>
                </c:pt>
                <c:pt idx="597">
                  <c:v>0.56000000000000005</c:v>
                </c:pt>
                <c:pt idx="598">
                  <c:v>0.96</c:v>
                </c:pt>
                <c:pt idx="599">
                  <c:v>0.96</c:v>
                </c:pt>
                <c:pt idx="600">
                  <c:v>0.72</c:v>
                </c:pt>
                <c:pt idx="601">
                  <c:v>0.6</c:v>
                </c:pt>
                <c:pt idx="602">
                  <c:v>0.64</c:v>
                </c:pt>
                <c:pt idx="603">
                  <c:v>0.6</c:v>
                </c:pt>
                <c:pt idx="604">
                  <c:v>0.44</c:v>
                </c:pt>
                <c:pt idx="605">
                  <c:v>0.4</c:v>
                </c:pt>
                <c:pt idx="606">
                  <c:v>0.8</c:v>
                </c:pt>
                <c:pt idx="607">
                  <c:v>0.56000000000000005</c:v>
                </c:pt>
                <c:pt idx="608">
                  <c:v>0.8</c:v>
                </c:pt>
                <c:pt idx="609">
                  <c:v>0.6</c:v>
                </c:pt>
                <c:pt idx="610">
                  <c:v>0.36</c:v>
                </c:pt>
                <c:pt idx="611">
                  <c:v>0.52</c:v>
                </c:pt>
                <c:pt idx="612">
                  <c:v>0.68</c:v>
                </c:pt>
                <c:pt idx="613">
                  <c:v>0.32</c:v>
                </c:pt>
                <c:pt idx="614">
                  <c:v>0.64</c:v>
                </c:pt>
                <c:pt idx="615">
                  <c:v>0.68</c:v>
                </c:pt>
                <c:pt idx="616">
                  <c:v>0.56000000000000005</c:v>
                </c:pt>
                <c:pt idx="617">
                  <c:v>0.36</c:v>
                </c:pt>
                <c:pt idx="618">
                  <c:v>0.2</c:v>
                </c:pt>
                <c:pt idx="619">
                  <c:v>0.48</c:v>
                </c:pt>
                <c:pt idx="620">
                  <c:v>0.48</c:v>
                </c:pt>
                <c:pt idx="621">
                  <c:v>0.2</c:v>
                </c:pt>
                <c:pt idx="622">
                  <c:v>0.36</c:v>
                </c:pt>
                <c:pt idx="623">
                  <c:v>0.52</c:v>
                </c:pt>
                <c:pt idx="624">
                  <c:v>0.48</c:v>
                </c:pt>
                <c:pt idx="625">
                  <c:v>0.36</c:v>
                </c:pt>
                <c:pt idx="626">
                  <c:v>0.2</c:v>
                </c:pt>
                <c:pt idx="627">
                  <c:v>0.16</c:v>
                </c:pt>
                <c:pt idx="628">
                  <c:v>0.48</c:v>
                </c:pt>
                <c:pt idx="629">
                  <c:v>0.4</c:v>
                </c:pt>
                <c:pt idx="630">
                  <c:v>0.52</c:v>
                </c:pt>
                <c:pt idx="631">
                  <c:v>0.44</c:v>
                </c:pt>
                <c:pt idx="632">
                  <c:v>0.64</c:v>
                </c:pt>
                <c:pt idx="633">
                  <c:v>0.56000000000000005</c:v>
                </c:pt>
                <c:pt idx="634">
                  <c:v>0.4</c:v>
                </c:pt>
                <c:pt idx="635">
                  <c:v>0.48</c:v>
                </c:pt>
                <c:pt idx="636">
                  <c:v>0.28000000000000003</c:v>
                </c:pt>
                <c:pt idx="637">
                  <c:v>0.64</c:v>
                </c:pt>
                <c:pt idx="638">
                  <c:v>0.44</c:v>
                </c:pt>
                <c:pt idx="639">
                  <c:v>0.48</c:v>
                </c:pt>
                <c:pt idx="640">
                  <c:v>0.64</c:v>
                </c:pt>
                <c:pt idx="641">
                  <c:v>0.32</c:v>
                </c:pt>
                <c:pt idx="642">
                  <c:v>0.32</c:v>
                </c:pt>
                <c:pt idx="643">
                  <c:v>0.28000000000000003</c:v>
                </c:pt>
                <c:pt idx="644">
                  <c:v>0.16</c:v>
                </c:pt>
                <c:pt idx="645">
                  <c:v>0.6</c:v>
                </c:pt>
                <c:pt idx="646">
                  <c:v>0.32</c:v>
                </c:pt>
                <c:pt idx="647">
                  <c:v>0.4</c:v>
                </c:pt>
                <c:pt idx="648">
                  <c:v>0.28000000000000003</c:v>
                </c:pt>
                <c:pt idx="649">
                  <c:v>0.72</c:v>
                </c:pt>
                <c:pt idx="650">
                  <c:v>0.32</c:v>
                </c:pt>
                <c:pt idx="651">
                  <c:v>0.48</c:v>
                </c:pt>
                <c:pt idx="652">
                  <c:v>0.44</c:v>
                </c:pt>
                <c:pt idx="653">
                  <c:v>0.48</c:v>
                </c:pt>
                <c:pt idx="654">
                  <c:v>0.36</c:v>
                </c:pt>
                <c:pt idx="655">
                  <c:v>0.32</c:v>
                </c:pt>
                <c:pt idx="656">
                  <c:v>0.48</c:v>
                </c:pt>
                <c:pt idx="657">
                  <c:v>0.28000000000000003</c:v>
                </c:pt>
                <c:pt idx="658">
                  <c:v>0.6</c:v>
                </c:pt>
                <c:pt idx="659">
                  <c:v>0.36</c:v>
                </c:pt>
                <c:pt idx="660">
                  <c:v>0.92</c:v>
                </c:pt>
                <c:pt idx="661">
                  <c:v>0.24</c:v>
                </c:pt>
                <c:pt idx="662">
                  <c:v>0.32</c:v>
                </c:pt>
                <c:pt idx="663">
                  <c:v>0.28000000000000003</c:v>
                </c:pt>
                <c:pt idx="664">
                  <c:v>0.56000000000000005</c:v>
                </c:pt>
                <c:pt idx="665">
                  <c:v>0.8</c:v>
                </c:pt>
                <c:pt idx="666">
                  <c:v>0.48</c:v>
                </c:pt>
                <c:pt idx="667">
                  <c:v>0.44</c:v>
                </c:pt>
                <c:pt idx="668">
                  <c:v>0.36</c:v>
                </c:pt>
                <c:pt idx="669">
                  <c:v>0.24</c:v>
                </c:pt>
                <c:pt idx="670">
                  <c:v>0.32</c:v>
                </c:pt>
                <c:pt idx="671">
                  <c:v>0.6</c:v>
                </c:pt>
                <c:pt idx="672">
                  <c:v>0.36</c:v>
                </c:pt>
                <c:pt idx="673">
                  <c:v>0.28000000000000003</c:v>
                </c:pt>
                <c:pt idx="674">
                  <c:v>0.52</c:v>
                </c:pt>
                <c:pt idx="675">
                  <c:v>0.44</c:v>
                </c:pt>
                <c:pt idx="676">
                  <c:v>0.6</c:v>
                </c:pt>
                <c:pt idx="677">
                  <c:v>0.48</c:v>
                </c:pt>
                <c:pt idx="678">
                  <c:v>0.32</c:v>
                </c:pt>
                <c:pt idx="679">
                  <c:v>0.32</c:v>
                </c:pt>
                <c:pt idx="680">
                  <c:v>0.36</c:v>
                </c:pt>
                <c:pt idx="681">
                  <c:v>0.72</c:v>
                </c:pt>
                <c:pt idx="682">
                  <c:v>0.68</c:v>
                </c:pt>
                <c:pt idx="683">
                  <c:v>1.04</c:v>
                </c:pt>
                <c:pt idx="684">
                  <c:v>0.8</c:v>
                </c:pt>
                <c:pt idx="685">
                  <c:v>0.96</c:v>
                </c:pt>
                <c:pt idx="686">
                  <c:v>0.68</c:v>
                </c:pt>
                <c:pt idx="687">
                  <c:v>0.92</c:v>
                </c:pt>
                <c:pt idx="688">
                  <c:v>0.72</c:v>
                </c:pt>
                <c:pt idx="689">
                  <c:v>0.72</c:v>
                </c:pt>
                <c:pt idx="690">
                  <c:v>1.1599999999999999</c:v>
                </c:pt>
                <c:pt idx="691">
                  <c:v>0.64</c:v>
                </c:pt>
                <c:pt idx="692">
                  <c:v>0.76</c:v>
                </c:pt>
                <c:pt idx="693">
                  <c:v>1.36</c:v>
                </c:pt>
                <c:pt idx="694">
                  <c:v>1.04</c:v>
                </c:pt>
                <c:pt idx="695">
                  <c:v>1.32</c:v>
                </c:pt>
                <c:pt idx="696">
                  <c:v>1.48</c:v>
                </c:pt>
                <c:pt idx="697">
                  <c:v>1.4</c:v>
                </c:pt>
                <c:pt idx="698">
                  <c:v>1.36</c:v>
                </c:pt>
                <c:pt idx="699">
                  <c:v>1.36</c:v>
                </c:pt>
                <c:pt idx="700">
                  <c:v>0.96</c:v>
                </c:pt>
                <c:pt idx="701">
                  <c:v>1.68</c:v>
                </c:pt>
                <c:pt idx="702">
                  <c:v>1.08</c:v>
                </c:pt>
                <c:pt idx="703">
                  <c:v>1.8</c:v>
                </c:pt>
                <c:pt idx="704">
                  <c:v>1.64</c:v>
                </c:pt>
                <c:pt idx="705">
                  <c:v>2</c:v>
                </c:pt>
                <c:pt idx="706">
                  <c:v>1.48</c:v>
                </c:pt>
                <c:pt idx="707">
                  <c:v>1.56</c:v>
                </c:pt>
                <c:pt idx="708">
                  <c:v>2.04</c:v>
                </c:pt>
                <c:pt idx="709">
                  <c:v>1.96</c:v>
                </c:pt>
                <c:pt idx="710">
                  <c:v>1.8</c:v>
                </c:pt>
                <c:pt idx="711">
                  <c:v>1.84</c:v>
                </c:pt>
                <c:pt idx="712">
                  <c:v>2.36</c:v>
                </c:pt>
                <c:pt idx="713">
                  <c:v>2.64</c:v>
                </c:pt>
                <c:pt idx="714">
                  <c:v>1.88</c:v>
                </c:pt>
                <c:pt idx="715">
                  <c:v>2.04</c:v>
                </c:pt>
                <c:pt idx="716">
                  <c:v>2.88</c:v>
                </c:pt>
                <c:pt idx="717">
                  <c:v>2.88</c:v>
                </c:pt>
                <c:pt idx="718">
                  <c:v>2.56</c:v>
                </c:pt>
                <c:pt idx="719">
                  <c:v>2.3199999999999998</c:v>
                </c:pt>
                <c:pt idx="720">
                  <c:v>2.68</c:v>
                </c:pt>
                <c:pt idx="721">
                  <c:v>2.72</c:v>
                </c:pt>
                <c:pt idx="722">
                  <c:v>2.8</c:v>
                </c:pt>
                <c:pt idx="723">
                  <c:v>2.68</c:v>
                </c:pt>
                <c:pt idx="724">
                  <c:v>2.68</c:v>
                </c:pt>
                <c:pt idx="725">
                  <c:v>3.04</c:v>
                </c:pt>
                <c:pt idx="726">
                  <c:v>2.72</c:v>
                </c:pt>
                <c:pt idx="727">
                  <c:v>2.6</c:v>
                </c:pt>
                <c:pt idx="728">
                  <c:v>3</c:v>
                </c:pt>
                <c:pt idx="729">
                  <c:v>2.64</c:v>
                </c:pt>
                <c:pt idx="730">
                  <c:v>2.76</c:v>
                </c:pt>
                <c:pt idx="731">
                  <c:v>2.48</c:v>
                </c:pt>
                <c:pt idx="732">
                  <c:v>2.4</c:v>
                </c:pt>
                <c:pt idx="733">
                  <c:v>3</c:v>
                </c:pt>
                <c:pt idx="734">
                  <c:v>2.56</c:v>
                </c:pt>
                <c:pt idx="735">
                  <c:v>2.36</c:v>
                </c:pt>
                <c:pt idx="736">
                  <c:v>2.04</c:v>
                </c:pt>
                <c:pt idx="737">
                  <c:v>2.36</c:v>
                </c:pt>
                <c:pt idx="738">
                  <c:v>2.52</c:v>
                </c:pt>
                <c:pt idx="739">
                  <c:v>2.8</c:v>
                </c:pt>
                <c:pt idx="740">
                  <c:v>2.92</c:v>
                </c:pt>
                <c:pt idx="741">
                  <c:v>2.2000000000000002</c:v>
                </c:pt>
                <c:pt idx="742">
                  <c:v>1.92</c:v>
                </c:pt>
                <c:pt idx="743">
                  <c:v>2.12</c:v>
                </c:pt>
                <c:pt idx="744">
                  <c:v>1.84</c:v>
                </c:pt>
                <c:pt idx="745">
                  <c:v>2.36</c:v>
                </c:pt>
                <c:pt idx="746">
                  <c:v>2.2799999999999998</c:v>
                </c:pt>
                <c:pt idx="747">
                  <c:v>2</c:v>
                </c:pt>
                <c:pt idx="748">
                  <c:v>2.12</c:v>
                </c:pt>
                <c:pt idx="749">
                  <c:v>2.12</c:v>
                </c:pt>
                <c:pt idx="750">
                  <c:v>1.92</c:v>
                </c:pt>
                <c:pt idx="751">
                  <c:v>1.28</c:v>
                </c:pt>
                <c:pt idx="752">
                  <c:v>1.88</c:v>
                </c:pt>
                <c:pt idx="753">
                  <c:v>1.88</c:v>
                </c:pt>
                <c:pt idx="754">
                  <c:v>1.72</c:v>
                </c:pt>
                <c:pt idx="755">
                  <c:v>1.28</c:v>
                </c:pt>
                <c:pt idx="756">
                  <c:v>1.04</c:v>
                </c:pt>
                <c:pt idx="757">
                  <c:v>1.24</c:v>
                </c:pt>
                <c:pt idx="758">
                  <c:v>1.48</c:v>
                </c:pt>
                <c:pt idx="759">
                  <c:v>1.44</c:v>
                </c:pt>
                <c:pt idx="760">
                  <c:v>1.04</c:v>
                </c:pt>
                <c:pt idx="761">
                  <c:v>1.04</c:v>
                </c:pt>
                <c:pt idx="762">
                  <c:v>1.52</c:v>
                </c:pt>
                <c:pt idx="763">
                  <c:v>1.1599999999999999</c:v>
                </c:pt>
                <c:pt idx="764">
                  <c:v>0.88</c:v>
                </c:pt>
                <c:pt idx="765">
                  <c:v>0.72</c:v>
                </c:pt>
                <c:pt idx="766">
                  <c:v>0.64</c:v>
                </c:pt>
                <c:pt idx="767">
                  <c:v>1.1599999999999999</c:v>
                </c:pt>
                <c:pt idx="768">
                  <c:v>0.84</c:v>
                </c:pt>
                <c:pt idx="769">
                  <c:v>1.24</c:v>
                </c:pt>
                <c:pt idx="770">
                  <c:v>0.56000000000000005</c:v>
                </c:pt>
                <c:pt idx="771">
                  <c:v>1.1200000000000001</c:v>
                </c:pt>
                <c:pt idx="772">
                  <c:v>0.96</c:v>
                </c:pt>
                <c:pt idx="773">
                  <c:v>1.1200000000000001</c:v>
                </c:pt>
                <c:pt idx="774">
                  <c:v>0.96</c:v>
                </c:pt>
                <c:pt idx="775">
                  <c:v>0.72</c:v>
                </c:pt>
                <c:pt idx="776">
                  <c:v>1.08</c:v>
                </c:pt>
                <c:pt idx="777">
                  <c:v>0.72</c:v>
                </c:pt>
                <c:pt idx="778">
                  <c:v>0.8</c:v>
                </c:pt>
                <c:pt idx="779">
                  <c:v>0.52</c:v>
                </c:pt>
                <c:pt idx="780">
                  <c:v>0.88</c:v>
                </c:pt>
                <c:pt idx="781">
                  <c:v>0.96</c:v>
                </c:pt>
                <c:pt idx="782">
                  <c:v>0.72</c:v>
                </c:pt>
                <c:pt idx="783">
                  <c:v>0.68</c:v>
                </c:pt>
                <c:pt idx="784">
                  <c:v>0.64</c:v>
                </c:pt>
                <c:pt idx="785">
                  <c:v>0.84</c:v>
                </c:pt>
                <c:pt idx="786">
                  <c:v>0.48</c:v>
                </c:pt>
                <c:pt idx="787">
                  <c:v>0.76</c:v>
                </c:pt>
                <c:pt idx="788">
                  <c:v>0.76</c:v>
                </c:pt>
                <c:pt idx="789">
                  <c:v>0.64</c:v>
                </c:pt>
                <c:pt idx="790">
                  <c:v>1.08</c:v>
                </c:pt>
                <c:pt idx="791">
                  <c:v>0.68</c:v>
                </c:pt>
                <c:pt idx="792">
                  <c:v>0.56000000000000005</c:v>
                </c:pt>
                <c:pt idx="793">
                  <c:v>0.8</c:v>
                </c:pt>
                <c:pt idx="794">
                  <c:v>0.84</c:v>
                </c:pt>
                <c:pt idx="795">
                  <c:v>0.4</c:v>
                </c:pt>
                <c:pt idx="796">
                  <c:v>1</c:v>
                </c:pt>
                <c:pt idx="797">
                  <c:v>0.6</c:v>
                </c:pt>
                <c:pt idx="798">
                  <c:v>0.88</c:v>
                </c:pt>
                <c:pt idx="799">
                  <c:v>0.68</c:v>
                </c:pt>
                <c:pt idx="800">
                  <c:v>0.8</c:v>
                </c:pt>
                <c:pt idx="801">
                  <c:v>0.52</c:v>
                </c:pt>
                <c:pt idx="802">
                  <c:v>0.44</c:v>
                </c:pt>
                <c:pt idx="803">
                  <c:v>0.88</c:v>
                </c:pt>
                <c:pt idx="804">
                  <c:v>0.6</c:v>
                </c:pt>
                <c:pt idx="805">
                  <c:v>0.44</c:v>
                </c:pt>
                <c:pt idx="806">
                  <c:v>0.8</c:v>
                </c:pt>
                <c:pt idx="807">
                  <c:v>0.84</c:v>
                </c:pt>
                <c:pt idx="808">
                  <c:v>0.44</c:v>
                </c:pt>
                <c:pt idx="809">
                  <c:v>0.68</c:v>
                </c:pt>
                <c:pt idx="810">
                  <c:v>0.68</c:v>
                </c:pt>
                <c:pt idx="811">
                  <c:v>0.68</c:v>
                </c:pt>
                <c:pt idx="812">
                  <c:v>0.44</c:v>
                </c:pt>
                <c:pt idx="813">
                  <c:v>0.64</c:v>
                </c:pt>
                <c:pt idx="814">
                  <c:v>0.52</c:v>
                </c:pt>
                <c:pt idx="815">
                  <c:v>0.48</c:v>
                </c:pt>
                <c:pt idx="816">
                  <c:v>0.4</c:v>
                </c:pt>
                <c:pt idx="817">
                  <c:v>0.6</c:v>
                </c:pt>
                <c:pt idx="818">
                  <c:v>0.48</c:v>
                </c:pt>
                <c:pt idx="819">
                  <c:v>0.36</c:v>
                </c:pt>
                <c:pt idx="820">
                  <c:v>0.32</c:v>
                </c:pt>
                <c:pt idx="821">
                  <c:v>0.36</c:v>
                </c:pt>
                <c:pt idx="822">
                  <c:v>0.48</c:v>
                </c:pt>
                <c:pt idx="823">
                  <c:v>0.48</c:v>
                </c:pt>
                <c:pt idx="824">
                  <c:v>0.48</c:v>
                </c:pt>
                <c:pt idx="825">
                  <c:v>0.44</c:v>
                </c:pt>
                <c:pt idx="826">
                  <c:v>0.56000000000000005</c:v>
                </c:pt>
                <c:pt idx="827">
                  <c:v>0.6</c:v>
                </c:pt>
                <c:pt idx="828">
                  <c:v>0.32</c:v>
                </c:pt>
                <c:pt idx="829">
                  <c:v>0.48</c:v>
                </c:pt>
                <c:pt idx="830">
                  <c:v>0.36</c:v>
                </c:pt>
                <c:pt idx="831">
                  <c:v>0.4</c:v>
                </c:pt>
                <c:pt idx="832">
                  <c:v>0.32</c:v>
                </c:pt>
                <c:pt idx="833">
                  <c:v>0.4</c:v>
                </c:pt>
                <c:pt idx="834">
                  <c:v>0.2</c:v>
                </c:pt>
                <c:pt idx="835">
                  <c:v>0.52</c:v>
                </c:pt>
                <c:pt idx="836">
                  <c:v>0.44</c:v>
                </c:pt>
                <c:pt idx="837">
                  <c:v>0.6</c:v>
                </c:pt>
                <c:pt idx="838">
                  <c:v>0.4</c:v>
                </c:pt>
                <c:pt idx="839">
                  <c:v>0.84</c:v>
                </c:pt>
                <c:pt idx="840">
                  <c:v>0.6</c:v>
                </c:pt>
                <c:pt idx="841">
                  <c:v>0.48</c:v>
                </c:pt>
                <c:pt idx="842">
                  <c:v>0.24</c:v>
                </c:pt>
                <c:pt idx="843">
                  <c:v>0.68</c:v>
                </c:pt>
                <c:pt idx="844">
                  <c:v>0.6</c:v>
                </c:pt>
                <c:pt idx="845">
                  <c:v>0.84</c:v>
                </c:pt>
                <c:pt idx="846">
                  <c:v>0.56000000000000005</c:v>
                </c:pt>
                <c:pt idx="847">
                  <c:v>0.68</c:v>
                </c:pt>
                <c:pt idx="848">
                  <c:v>0.48</c:v>
                </c:pt>
                <c:pt idx="849">
                  <c:v>0.56000000000000005</c:v>
                </c:pt>
                <c:pt idx="850">
                  <c:v>0.68</c:v>
                </c:pt>
                <c:pt idx="851">
                  <c:v>0.84</c:v>
                </c:pt>
                <c:pt idx="852">
                  <c:v>0.36</c:v>
                </c:pt>
                <c:pt idx="853">
                  <c:v>0.48</c:v>
                </c:pt>
                <c:pt idx="854">
                  <c:v>0.52</c:v>
                </c:pt>
                <c:pt idx="855">
                  <c:v>0.72</c:v>
                </c:pt>
                <c:pt idx="856">
                  <c:v>0.64</c:v>
                </c:pt>
                <c:pt idx="857">
                  <c:v>0.92</c:v>
                </c:pt>
                <c:pt idx="858">
                  <c:v>0.52</c:v>
                </c:pt>
                <c:pt idx="859">
                  <c:v>1</c:v>
                </c:pt>
                <c:pt idx="860">
                  <c:v>0.8</c:v>
                </c:pt>
                <c:pt idx="861">
                  <c:v>0.68</c:v>
                </c:pt>
                <c:pt idx="862">
                  <c:v>0.6</c:v>
                </c:pt>
                <c:pt idx="863">
                  <c:v>0.96</c:v>
                </c:pt>
                <c:pt idx="864">
                  <c:v>0.84</c:v>
                </c:pt>
                <c:pt idx="865">
                  <c:v>0.64</c:v>
                </c:pt>
                <c:pt idx="866">
                  <c:v>0.72</c:v>
                </c:pt>
                <c:pt idx="867">
                  <c:v>1</c:v>
                </c:pt>
                <c:pt idx="868">
                  <c:v>0.92</c:v>
                </c:pt>
                <c:pt idx="869">
                  <c:v>0.84</c:v>
                </c:pt>
                <c:pt idx="870">
                  <c:v>1</c:v>
                </c:pt>
                <c:pt idx="871">
                  <c:v>1.08</c:v>
                </c:pt>
                <c:pt idx="872">
                  <c:v>0.88</c:v>
                </c:pt>
                <c:pt idx="873">
                  <c:v>1.04</c:v>
                </c:pt>
                <c:pt idx="874">
                  <c:v>1.08</c:v>
                </c:pt>
                <c:pt idx="875">
                  <c:v>0.92</c:v>
                </c:pt>
                <c:pt idx="876">
                  <c:v>1.1200000000000001</c:v>
                </c:pt>
                <c:pt idx="877">
                  <c:v>1.1599999999999999</c:v>
                </c:pt>
                <c:pt idx="878">
                  <c:v>1.1599999999999999</c:v>
                </c:pt>
                <c:pt idx="879">
                  <c:v>1.2</c:v>
                </c:pt>
                <c:pt idx="880">
                  <c:v>1.2</c:v>
                </c:pt>
                <c:pt idx="881">
                  <c:v>0.88</c:v>
                </c:pt>
                <c:pt idx="882">
                  <c:v>1.08</c:v>
                </c:pt>
                <c:pt idx="883">
                  <c:v>0.88</c:v>
                </c:pt>
                <c:pt idx="884">
                  <c:v>1.2</c:v>
                </c:pt>
                <c:pt idx="885">
                  <c:v>1.24</c:v>
                </c:pt>
                <c:pt idx="886">
                  <c:v>1.1599999999999999</c:v>
                </c:pt>
                <c:pt idx="887">
                  <c:v>1.36</c:v>
                </c:pt>
                <c:pt idx="888">
                  <c:v>1.36</c:v>
                </c:pt>
                <c:pt idx="889">
                  <c:v>1</c:v>
                </c:pt>
                <c:pt idx="890">
                  <c:v>1.4</c:v>
                </c:pt>
                <c:pt idx="891">
                  <c:v>1.28</c:v>
                </c:pt>
                <c:pt idx="892">
                  <c:v>1.88</c:v>
                </c:pt>
                <c:pt idx="893">
                  <c:v>1.04</c:v>
                </c:pt>
                <c:pt idx="894">
                  <c:v>1.68</c:v>
                </c:pt>
                <c:pt idx="895">
                  <c:v>1.6</c:v>
                </c:pt>
                <c:pt idx="896">
                  <c:v>1.92</c:v>
                </c:pt>
                <c:pt idx="897">
                  <c:v>1.28</c:v>
                </c:pt>
                <c:pt idx="898">
                  <c:v>1.32</c:v>
                </c:pt>
                <c:pt idx="899">
                  <c:v>1.68</c:v>
                </c:pt>
                <c:pt idx="900">
                  <c:v>1.4</c:v>
                </c:pt>
                <c:pt idx="901">
                  <c:v>1.56</c:v>
                </c:pt>
                <c:pt idx="902">
                  <c:v>2</c:v>
                </c:pt>
                <c:pt idx="903">
                  <c:v>1.52</c:v>
                </c:pt>
                <c:pt idx="904">
                  <c:v>1.32</c:v>
                </c:pt>
                <c:pt idx="905">
                  <c:v>1.68</c:v>
                </c:pt>
                <c:pt idx="906">
                  <c:v>1.32</c:v>
                </c:pt>
                <c:pt idx="907">
                  <c:v>1.36</c:v>
                </c:pt>
                <c:pt idx="908">
                  <c:v>1.52</c:v>
                </c:pt>
                <c:pt idx="909">
                  <c:v>1.32</c:v>
                </c:pt>
                <c:pt idx="910">
                  <c:v>1.28</c:v>
                </c:pt>
                <c:pt idx="911">
                  <c:v>1.76</c:v>
                </c:pt>
                <c:pt idx="912">
                  <c:v>2.08</c:v>
                </c:pt>
                <c:pt idx="913">
                  <c:v>1.2</c:v>
                </c:pt>
                <c:pt idx="914">
                  <c:v>2.2000000000000002</c:v>
                </c:pt>
                <c:pt idx="915">
                  <c:v>1.36</c:v>
                </c:pt>
                <c:pt idx="916">
                  <c:v>1.4</c:v>
                </c:pt>
                <c:pt idx="917">
                  <c:v>1.56</c:v>
                </c:pt>
                <c:pt idx="918">
                  <c:v>1.48</c:v>
                </c:pt>
                <c:pt idx="919">
                  <c:v>1.28</c:v>
                </c:pt>
                <c:pt idx="920">
                  <c:v>1.4</c:v>
                </c:pt>
                <c:pt idx="921">
                  <c:v>1.92</c:v>
                </c:pt>
                <c:pt idx="922">
                  <c:v>1.1200000000000001</c:v>
                </c:pt>
                <c:pt idx="923">
                  <c:v>1.76</c:v>
                </c:pt>
                <c:pt idx="924">
                  <c:v>1.48</c:v>
                </c:pt>
                <c:pt idx="925">
                  <c:v>1.68</c:v>
                </c:pt>
                <c:pt idx="926">
                  <c:v>1.4</c:v>
                </c:pt>
                <c:pt idx="927">
                  <c:v>1.72</c:v>
                </c:pt>
                <c:pt idx="928">
                  <c:v>1.56</c:v>
                </c:pt>
                <c:pt idx="929">
                  <c:v>1.4</c:v>
                </c:pt>
                <c:pt idx="930">
                  <c:v>1.52</c:v>
                </c:pt>
                <c:pt idx="931">
                  <c:v>1.1599999999999999</c:v>
                </c:pt>
                <c:pt idx="932">
                  <c:v>1.64</c:v>
                </c:pt>
                <c:pt idx="933">
                  <c:v>1.56</c:v>
                </c:pt>
                <c:pt idx="934">
                  <c:v>1.56</c:v>
                </c:pt>
                <c:pt idx="935">
                  <c:v>1.1599999999999999</c:v>
                </c:pt>
                <c:pt idx="936">
                  <c:v>1.4</c:v>
                </c:pt>
                <c:pt idx="937">
                  <c:v>1.2</c:v>
                </c:pt>
                <c:pt idx="938">
                  <c:v>1.48</c:v>
                </c:pt>
                <c:pt idx="939">
                  <c:v>1</c:v>
                </c:pt>
                <c:pt idx="940">
                  <c:v>1.2</c:v>
                </c:pt>
                <c:pt idx="941">
                  <c:v>1.4</c:v>
                </c:pt>
                <c:pt idx="942">
                  <c:v>1.28</c:v>
                </c:pt>
                <c:pt idx="943">
                  <c:v>1.76</c:v>
                </c:pt>
                <c:pt idx="944">
                  <c:v>1.08</c:v>
                </c:pt>
                <c:pt idx="945">
                  <c:v>1.2</c:v>
                </c:pt>
                <c:pt idx="946">
                  <c:v>1.28</c:v>
                </c:pt>
                <c:pt idx="947">
                  <c:v>1</c:v>
                </c:pt>
                <c:pt idx="948">
                  <c:v>1.32</c:v>
                </c:pt>
                <c:pt idx="949">
                  <c:v>0.8</c:v>
                </c:pt>
                <c:pt idx="950">
                  <c:v>1.4</c:v>
                </c:pt>
                <c:pt idx="951">
                  <c:v>1.28</c:v>
                </c:pt>
                <c:pt idx="952">
                  <c:v>1.1200000000000001</c:v>
                </c:pt>
                <c:pt idx="953">
                  <c:v>1.1599999999999999</c:v>
                </c:pt>
                <c:pt idx="954">
                  <c:v>1.64</c:v>
                </c:pt>
                <c:pt idx="955">
                  <c:v>1.72</c:v>
                </c:pt>
                <c:pt idx="956">
                  <c:v>1.44</c:v>
                </c:pt>
                <c:pt idx="957">
                  <c:v>1.56</c:v>
                </c:pt>
                <c:pt idx="958">
                  <c:v>1.56</c:v>
                </c:pt>
                <c:pt idx="959">
                  <c:v>1.56</c:v>
                </c:pt>
                <c:pt idx="960">
                  <c:v>1.28</c:v>
                </c:pt>
                <c:pt idx="961">
                  <c:v>0.88</c:v>
                </c:pt>
                <c:pt idx="962">
                  <c:v>1.1599999999999999</c:v>
                </c:pt>
                <c:pt idx="963">
                  <c:v>1.48</c:v>
                </c:pt>
                <c:pt idx="964">
                  <c:v>1.36</c:v>
                </c:pt>
                <c:pt idx="965">
                  <c:v>1.2</c:v>
                </c:pt>
                <c:pt idx="966">
                  <c:v>1.56</c:v>
                </c:pt>
                <c:pt idx="967">
                  <c:v>1.64</c:v>
                </c:pt>
                <c:pt idx="968">
                  <c:v>1.48</c:v>
                </c:pt>
                <c:pt idx="969">
                  <c:v>1.1599999999999999</c:v>
                </c:pt>
                <c:pt idx="970">
                  <c:v>1.1599999999999999</c:v>
                </c:pt>
                <c:pt idx="971">
                  <c:v>1.1200000000000001</c:v>
                </c:pt>
                <c:pt idx="972">
                  <c:v>1.56</c:v>
                </c:pt>
                <c:pt idx="973">
                  <c:v>1.52</c:v>
                </c:pt>
                <c:pt idx="974">
                  <c:v>1.04</c:v>
                </c:pt>
                <c:pt idx="975">
                  <c:v>1.04</c:v>
                </c:pt>
                <c:pt idx="976">
                  <c:v>1.44</c:v>
                </c:pt>
                <c:pt idx="977">
                  <c:v>1.92</c:v>
                </c:pt>
                <c:pt idx="978">
                  <c:v>1.32</c:v>
                </c:pt>
                <c:pt idx="979">
                  <c:v>1.52</c:v>
                </c:pt>
                <c:pt idx="980">
                  <c:v>1.48</c:v>
                </c:pt>
                <c:pt idx="981">
                  <c:v>1.4</c:v>
                </c:pt>
                <c:pt idx="982">
                  <c:v>1.36</c:v>
                </c:pt>
                <c:pt idx="983">
                  <c:v>1.4</c:v>
                </c:pt>
                <c:pt idx="984">
                  <c:v>1.96</c:v>
                </c:pt>
                <c:pt idx="985">
                  <c:v>1.6</c:v>
                </c:pt>
                <c:pt idx="986">
                  <c:v>1.76</c:v>
                </c:pt>
                <c:pt idx="987">
                  <c:v>1.6</c:v>
                </c:pt>
                <c:pt idx="988">
                  <c:v>1.48</c:v>
                </c:pt>
                <c:pt idx="989">
                  <c:v>1.88</c:v>
                </c:pt>
                <c:pt idx="990">
                  <c:v>1.8</c:v>
                </c:pt>
                <c:pt idx="991">
                  <c:v>2.16</c:v>
                </c:pt>
                <c:pt idx="992">
                  <c:v>2.2799999999999998</c:v>
                </c:pt>
                <c:pt idx="993">
                  <c:v>2</c:v>
                </c:pt>
                <c:pt idx="994">
                  <c:v>1.72</c:v>
                </c:pt>
                <c:pt idx="995">
                  <c:v>1.36</c:v>
                </c:pt>
                <c:pt idx="996">
                  <c:v>2.04</c:v>
                </c:pt>
                <c:pt idx="997">
                  <c:v>2.48</c:v>
                </c:pt>
                <c:pt idx="998">
                  <c:v>2.04</c:v>
                </c:pt>
                <c:pt idx="999">
                  <c:v>1.84</c:v>
                </c:pt>
                <c:pt idx="1000">
                  <c:v>2.2400000000000002</c:v>
                </c:pt>
                <c:pt idx="1001">
                  <c:v>2.2000000000000002</c:v>
                </c:pt>
                <c:pt idx="1002">
                  <c:v>2.44</c:v>
                </c:pt>
                <c:pt idx="1003">
                  <c:v>2.4</c:v>
                </c:pt>
                <c:pt idx="1004">
                  <c:v>2.8</c:v>
                </c:pt>
                <c:pt idx="1005">
                  <c:v>2.6</c:v>
                </c:pt>
                <c:pt idx="1006">
                  <c:v>3.08</c:v>
                </c:pt>
                <c:pt idx="1007">
                  <c:v>2.52</c:v>
                </c:pt>
                <c:pt idx="1008">
                  <c:v>2.92</c:v>
                </c:pt>
                <c:pt idx="1009">
                  <c:v>3.32</c:v>
                </c:pt>
                <c:pt idx="1010">
                  <c:v>3.08</c:v>
                </c:pt>
                <c:pt idx="1011">
                  <c:v>2.68</c:v>
                </c:pt>
                <c:pt idx="1012">
                  <c:v>3.08</c:v>
                </c:pt>
                <c:pt idx="1013">
                  <c:v>3</c:v>
                </c:pt>
                <c:pt idx="1014">
                  <c:v>2.96</c:v>
                </c:pt>
                <c:pt idx="1015">
                  <c:v>3.36</c:v>
                </c:pt>
                <c:pt idx="1016">
                  <c:v>3.68</c:v>
                </c:pt>
                <c:pt idx="1017">
                  <c:v>3.8</c:v>
                </c:pt>
                <c:pt idx="1018">
                  <c:v>3.12</c:v>
                </c:pt>
                <c:pt idx="1019">
                  <c:v>3.4</c:v>
                </c:pt>
                <c:pt idx="1020">
                  <c:v>4.28</c:v>
                </c:pt>
                <c:pt idx="1021">
                  <c:v>3.96</c:v>
                </c:pt>
                <c:pt idx="1022">
                  <c:v>3.56</c:v>
                </c:pt>
                <c:pt idx="1023">
                  <c:v>3.88</c:v>
                </c:pt>
                <c:pt idx="1024">
                  <c:v>3.8</c:v>
                </c:pt>
                <c:pt idx="1025">
                  <c:v>4.2</c:v>
                </c:pt>
                <c:pt idx="1026">
                  <c:v>4.72</c:v>
                </c:pt>
                <c:pt idx="1027">
                  <c:v>4.4800000000000004</c:v>
                </c:pt>
                <c:pt idx="1028">
                  <c:v>5.2</c:v>
                </c:pt>
                <c:pt idx="1029">
                  <c:v>5.24</c:v>
                </c:pt>
                <c:pt idx="1030">
                  <c:v>5.56</c:v>
                </c:pt>
                <c:pt idx="1031">
                  <c:v>5.68</c:v>
                </c:pt>
                <c:pt idx="1032">
                  <c:v>4.96</c:v>
                </c:pt>
                <c:pt idx="1033">
                  <c:v>6.72</c:v>
                </c:pt>
                <c:pt idx="1034">
                  <c:v>6.8</c:v>
                </c:pt>
                <c:pt idx="1035">
                  <c:v>6.28</c:v>
                </c:pt>
                <c:pt idx="1036">
                  <c:v>5.68</c:v>
                </c:pt>
                <c:pt idx="1037">
                  <c:v>6.92</c:v>
                </c:pt>
                <c:pt idx="1038">
                  <c:v>6.8</c:v>
                </c:pt>
                <c:pt idx="1039">
                  <c:v>7.56</c:v>
                </c:pt>
                <c:pt idx="1040">
                  <c:v>6.92</c:v>
                </c:pt>
                <c:pt idx="1041">
                  <c:v>7.56</c:v>
                </c:pt>
                <c:pt idx="1042">
                  <c:v>8.24</c:v>
                </c:pt>
                <c:pt idx="1043">
                  <c:v>7.6</c:v>
                </c:pt>
                <c:pt idx="1044">
                  <c:v>7.92</c:v>
                </c:pt>
                <c:pt idx="1045">
                  <c:v>8.52</c:v>
                </c:pt>
                <c:pt idx="1046">
                  <c:v>7.4</c:v>
                </c:pt>
                <c:pt idx="1047">
                  <c:v>8.8000000000000007</c:v>
                </c:pt>
                <c:pt idx="1048">
                  <c:v>7.96</c:v>
                </c:pt>
                <c:pt idx="1049">
                  <c:v>8.84</c:v>
                </c:pt>
                <c:pt idx="1050">
                  <c:v>8.32</c:v>
                </c:pt>
                <c:pt idx="1051">
                  <c:v>9.08</c:v>
                </c:pt>
                <c:pt idx="1052">
                  <c:v>8.8000000000000007</c:v>
                </c:pt>
                <c:pt idx="1053">
                  <c:v>10.52</c:v>
                </c:pt>
                <c:pt idx="1054">
                  <c:v>9.44</c:v>
                </c:pt>
                <c:pt idx="1055">
                  <c:v>10.039999999999999</c:v>
                </c:pt>
                <c:pt idx="1056">
                  <c:v>10.32</c:v>
                </c:pt>
                <c:pt idx="1057">
                  <c:v>9.48</c:v>
                </c:pt>
                <c:pt idx="1058">
                  <c:v>9.8000000000000007</c:v>
                </c:pt>
                <c:pt idx="1059">
                  <c:v>8.6</c:v>
                </c:pt>
                <c:pt idx="1060">
                  <c:v>9.64</c:v>
                </c:pt>
                <c:pt idx="1061">
                  <c:v>9.64</c:v>
                </c:pt>
                <c:pt idx="1062">
                  <c:v>10.28</c:v>
                </c:pt>
                <c:pt idx="1063">
                  <c:v>9.6</c:v>
                </c:pt>
                <c:pt idx="1064">
                  <c:v>9.76</c:v>
                </c:pt>
                <c:pt idx="1065">
                  <c:v>8.48</c:v>
                </c:pt>
                <c:pt idx="1066">
                  <c:v>9.68</c:v>
                </c:pt>
                <c:pt idx="1067">
                  <c:v>9.48</c:v>
                </c:pt>
                <c:pt idx="1068">
                  <c:v>8.2799999999999994</c:v>
                </c:pt>
                <c:pt idx="1069">
                  <c:v>9.16</c:v>
                </c:pt>
                <c:pt idx="1070">
                  <c:v>8.1999999999999993</c:v>
                </c:pt>
                <c:pt idx="1071">
                  <c:v>8.8000000000000007</c:v>
                </c:pt>
                <c:pt idx="1072">
                  <c:v>8</c:v>
                </c:pt>
                <c:pt idx="1073">
                  <c:v>8.8800000000000008</c:v>
                </c:pt>
                <c:pt idx="1074">
                  <c:v>8.7200000000000006</c:v>
                </c:pt>
                <c:pt idx="1075">
                  <c:v>8.4</c:v>
                </c:pt>
                <c:pt idx="1076">
                  <c:v>8.2799999999999994</c:v>
                </c:pt>
                <c:pt idx="1077">
                  <c:v>7.6</c:v>
                </c:pt>
                <c:pt idx="1078">
                  <c:v>7.4</c:v>
                </c:pt>
                <c:pt idx="1079">
                  <c:v>8.08</c:v>
                </c:pt>
                <c:pt idx="1080">
                  <c:v>7.36</c:v>
                </c:pt>
                <c:pt idx="1081">
                  <c:v>8.0399999999999991</c:v>
                </c:pt>
                <c:pt idx="1082">
                  <c:v>7.04</c:v>
                </c:pt>
                <c:pt idx="1083">
                  <c:v>6.84</c:v>
                </c:pt>
                <c:pt idx="1084">
                  <c:v>7.28</c:v>
                </c:pt>
                <c:pt idx="1085">
                  <c:v>6.84</c:v>
                </c:pt>
                <c:pt idx="1086">
                  <c:v>6.84</c:v>
                </c:pt>
                <c:pt idx="1087">
                  <c:v>6</c:v>
                </c:pt>
                <c:pt idx="1088">
                  <c:v>5.88</c:v>
                </c:pt>
                <c:pt idx="1089">
                  <c:v>5.72</c:v>
                </c:pt>
                <c:pt idx="1090">
                  <c:v>5.2</c:v>
                </c:pt>
                <c:pt idx="1091">
                  <c:v>5.2</c:v>
                </c:pt>
                <c:pt idx="1092">
                  <c:v>4.96</c:v>
                </c:pt>
                <c:pt idx="1093">
                  <c:v>5.68</c:v>
                </c:pt>
                <c:pt idx="1094">
                  <c:v>5.16</c:v>
                </c:pt>
                <c:pt idx="1095">
                  <c:v>4.4800000000000004</c:v>
                </c:pt>
                <c:pt idx="1096">
                  <c:v>4.6399999999999997</c:v>
                </c:pt>
                <c:pt idx="1097">
                  <c:v>4.5999999999999996</c:v>
                </c:pt>
                <c:pt idx="1098">
                  <c:v>4.8</c:v>
                </c:pt>
                <c:pt idx="1099">
                  <c:v>5.44</c:v>
                </c:pt>
                <c:pt idx="1100">
                  <c:v>5.52</c:v>
                </c:pt>
                <c:pt idx="1101">
                  <c:v>4.5199999999999996</c:v>
                </c:pt>
                <c:pt idx="1102">
                  <c:v>4.96</c:v>
                </c:pt>
                <c:pt idx="1103">
                  <c:v>4.92</c:v>
                </c:pt>
                <c:pt idx="1104">
                  <c:v>4.68</c:v>
                </c:pt>
                <c:pt idx="1105">
                  <c:v>4.76</c:v>
                </c:pt>
                <c:pt idx="1106">
                  <c:v>5.2</c:v>
                </c:pt>
                <c:pt idx="1107">
                  <c:v>4.68</c:v>
                </c:pt>
                <c:pt idx="1108">
                  <c:v>4.72</c:v>
                </c:pt>
                <c:pt idx="1109">
                  <c:v>5.04</c:v>
                </c:pt>
                <c:pt idx="1110">
                  <c:v>5.08</c:v>
                </c:pt>
                <c:pt idx="1111">
                  <c:v>5.12</c:v>
                </c:pt>
                <c:pt idx="1112">
                  <c:v>4.96</c:v>
                </c:pt>
                <c:pt idx="1113">
                  <c:v>4.68</c:v>
                </c:pt>
                <c:pt idx="1114">
                  <c:v>5.32</c:v>
                </c:pt>
                <c:pt idx="1115">
                  <c:v>4.6399999999999997</c:v>
                </c:pt>
                <c:pt idx="1116">
                  <c:v>4.28</c:v>
                </c:pt>
                <c:pt idx="1117">
                  <c:v>5.04</c:v>
                </c:pt>
                <c:pt idx="1118">
                  <c:v>4.5999999999999996</c:v>
                </c:pt>
                <c:pt idx="1119">
                  <c:v>5.36</c:v>
                </c:pt>
                <c:pt idx="1120">
                  <c:v>6.04</c:v>
                </c:pt>
                <c:pt idx="1121">
                  <c:v>5.96</c:v>
                </c:pt>
                <c:pt idx="1122">
                  <c:v>6.48</c:v>
                </c:pt>
                <c:pt idx="1123">
                  <c:v>5.76</c:v>
                </c:pt>
                <c:pt idx="1124">
                  <c:v>6.28</c:v>
                </c:pt>
                <c:pt idx="1125">
                  <c:v>7.04</c:v>
                </c:pt>
                <c:pt idx="1126">
                  <c:v>6.76</c:v>
                </c:pt>
                <c:pt idx="1127">
                  <c:v>5.44</c:v>
                </c:pt>
                <c:pt idx="1128">
                  <c:v>6.36</c:v>
                </c:pt>
                <c:pt idx="1129">
                  <c:v>8</c:v>
                </c:pt>
                <c:pt idx="1130">
                  <c:v>6.32</c:v>
                </c:pt>
                <c:pt idx="1131">
                  <c:v>6.36</c:v>
                </c:pt>
                <c:pt idx="1132">
                  <c:v>6.88</c:v>
                </c:pt>
                <c:pt idx="1133">
                  <c:v>7.44</c:v>
                </c:pt>
                <c:pt idx="1134">
                  <c:v>7.24</c:v>
                </c:pt>
                <c:pt idx="1135">
                  <c:v>8.7200000000000006</c:v>
                </c:pt>
                <c:pt idx="1136">
                  <c:v>7.84</c:v>
                </c:pt>
                <c:pt idx="1137">
                  <c:v>7.36</c:v>
                </c:pt>
                <c:pt idx="1138">
                  <c:v>6.72</c:v>
                </c:pt>
                <c:pt idx="1139">
                  <c:v>10.039999999999999</c:v>
                </c:pt>
                <c:pt idx="1140">
                  <c:v>9</c:v>
                </c:pt>
                <c:pt idx="1141">
                  <c:v>7.84</c:v>
                </c:pt>
                <c:pt idx="1142">
                  <c:v>8.32</c:v>
                </c:pt>
                <c:pt idx="1143">
                  <c:v>8.7200000000000006</c:v>
                </c:pt>
                <c:pt idx="1144">
                  <c:v>9.1199999999999992</c:v>
                </c:pt>
                <c:pt idx="1145">
                  <c:v>9.8800000000000008</c:v>
                </c:pt>
                <c:pt idx="1146">
                  <c:v>8.84</c:v>
                </c:pt>
                <c:pt idx="1147">
                  <c:v>11.44</c:v>
                </c:pt>
                <c:pt idx="1148">
                  <c:v>10.24</c:v>
                </c:pt>
                <c:pt idx="1149">
                  <c:v>9.76</c:v>
                </c:pt>
                <c:pt idx="1150">
                  <c:v>10.32</c:v>
                </c:pt>
                <c:pt idx="1151">
                  <c:v>9.8800000000000008</c:v>
                </c:pt>
                <c:pt idx="1152">
                  <c:v>11.12</c:v>
                </c:pt>
                <c:pt idx="1153">
                  <c:v>10.92</c:v>
                </c:pt>
                <c:pt idx="1154">
                  <c:v>10.199999999999999</c:v>
                </c:pt>
                <c:pt idx="1155">
                  <c:v>10.32</c:v>
                </c:pt>
                <c:pt idx="1156">
                  <c:v>11.96</c:v>
                </c:pt>
                <c:pt idx="1157">
                  <c:v>11.6</c:v>
                </c:pt>
                <c:pt idx="1158">
                  <c:v>13.44</c:v>
                </c:pt>
                <c:pt idx="1159">
                  <c:v>12.04</c:v>
                </c:pt>
                <c:pt idx="1160">
                  <c:v>11.64</c:v>
                </c:pt>
                <c:pt idx="1161">
                  <c:v>10.96</c:v>
                </c:pt>
                <c:pt idx="1162">
                  <c:v>12.72</c:v>
                </c:pt>
                <c:pt idx="1163">
                  <c:v>12.68</c:v>
                </c:pt>
                <c:pt idx="1164">
                  <c:v>12.92</c:v>
                </c:pt>
                <c:pt idx="1165">
                  <c:v>11.88</c:v>
                </c:pt>
                <c:pt idx="1166">
                  <c:v>12.72</c:v>
                </c:pt>
                <c:pt idx="1167">
                  <c:v>12.04</c:v>
                </c:pt>
                <c:pt idx="1168">
                  <c:v>12.8</c:v>
                </c:pt>
                <c:pt idx="1169">
                  <c:v>13.48</c:v>
                </c:pt>
                <c:pt idx="1170">
                  <c:v>13.92</c:v>
                </c:pt>
                <c:pt idx="1171">
                  <c:v>13.52</c:v>
                </c:pt>
                <c:pt idx="1172">
                  <c:v>12.76</c:v>
                </c:pt>
                <c:pt idx="1173">
                  <c:v>13.48</c:v>
                </c:pt>
                <c:pt idx="1174">
                  <c:v>13.8</c:v>
                </c:pt>
                <c:pt idx="1175">
                  <c:v>13.84</c:v>
                </c:pt>
                <c:pt idx="1176">
                  <c:v>13.84</c:v>
                </c:pt>
                <c:pt idx="1177">
                  <c:v>13.76</c:v>
                </c:pt>
                <c:pt idx="1178">
                  <c:v>13.44</c:v>
                </c:pt>
                <c:pt idx="1179">
                  <c:v>14.6</c:v>
                </c:pt>
                <c:pt idx="1180">
                  <c:v>15</c:v>
                </c:pt>
                <c:pt idx="1181">
                  <c:v>14.56</c:v>
                </c:pt>
                <c:pt idx="1182">
                  <c:v>14.8</c:v>
                </c:pt>
                <c:pt idx="1183">
                  <c:v>14.6</c:v>
                </c:pt>
                <c:pt idx="1184">
                  <c:v>15.48</c:v>
                </c:pt>
                <c:pt idx="1185">
                  <c:v>16.36</c:v>
                </c:pt>
                <c:pt idx="1186">
                  <c:v>15.08</c:v>
                </c:pt>
                <c:pt idx="1187">
                  <c:v>15.68</c:v>
                </c:pt>
                <c:pt idx="1188">
                  <c:v>15</c:v>
                </c:pt>
                <c:pt idx="1189">
                  <c:v>16.920000000000002</c:v>
                </c:pt>
                <c:pt idx="1190">
                  <c:v>16.16</c:v>
                </c:pt>
                <c:pt idx="1191">
                  <c:v>17.399999999999999</c:v>
                </c:pt>
                <c:pt idx="1192">
                  <c:v>17.32</c:v>
                </c:pt>
                <c:pt idx="1193">
                  <c:v>18.2</c:v>
                </c:pt>
                <c:pt idx="1194">
                  <c:v>18.04</c:v>
                </c:pt>
                <c:pt idx="1195">
                  <c:v>20</c:v>
                </c:pt>
                <c:pt idx="1196">
                  <c:v>20.88</c:v>
                </c:pt>
                <c:pt idx="1197">
                  <c:v>21.32</c:v>
                </c:pt>
                <c:pt idx="1198">
                  <c:v>20.079999999999998</c:v>
                </c:pt>
                <c:pt idx="1199">
                  <c:v>22.56</c:v>
                </c:pt>
                <c:pt idx="1200">
                  <c:v>22.12</c:v>
                </c:pt>
                <c:pt idx="1201">
                  <c:v>22.96</c:v>
                </c:pt>
                <c:pt idx="1202">
                  <c:v>24.76</c:v>
                </c:pt>
                <c:pt idx="1203">
                  <c:v>25.68</c:v>
                </c:pt>
                <c:pt idx="1204">
                  <c:v>26.16</c:v>
                </c:pt>
                <c:pt idx="1205">
                  <c:v>26.36</c:v>
                </c:pt>
                <c:pt idx="1206">
                  <c:v>30.08</c:v>
                </c:pt>
                <c:pt idx="1207">
                  <c:v>32.68</c:v>
                </c:pt>
                <c:pt idx="1208">
                  <c:v>31.96</c:v>
                </c:pt>
                <c:pt idx="1209">
                  <c:v>35.08</c:v>
                </c:pt>
                <c:pt idx="1210">
                  <c:v>36.96</c:v>
                </c:pt>
                <c:pt idx="1211">
                  <c:v>35.119999999999997</c:v>
                </c:pt>
                <c:pt idx="1212">
                  <c:v>38.44</c:v>
                </c:pt>
                <c:pt idx="1213">
                  <c:v>40.119999999999997</c:v>
                </c:pt>
                <c:pt idx="1214">
                  <c:v>41.24</c:v>
                </c:pt>
                <c:pt idx="1215">
                  <c:v>45.16</c:v>
                </c:pt>
                <c:pt idx="1216">
                  <c:v>45.32</c:v>
                </c:pt>
                <c:pt idx="1217">
                  <c:v>47.68</c:v>
                </c:pt>
                <c:pt idx="1218">
                  <c:v>52.36</c:v>
                </c:pt>
                <c:pt idx="1219">
                  <c:v>52.16</c:v>
                </c:pt>
                <c:pt idx="1220">
                  <c:v>55.28</c:v>
                </c:pt>
                <c:pt idx="1221">
                  <c:v>58.68</c:v>
                </c:pt>
                <c:pt idx="1222">
                  <c:v>61.52</c:v>
                </c:pt>
                <c:pt idx="1223">
                  <c:v>60.36</c:v>
                </c:pt>
                <c:pt idx="1224">
                  <c:v>65.599999999999994</c:v>
                </c:pt>
                <c:pt idx="1225">
                  <c:v>70.040000000000006</c:v>
                </c:pt>
                <c:pt idx="1226">
                  <c:v>73.680000000000007</c:v>
                </c:pt>
                <c:pt idx="1227">
                  <c:v>76.92</c:v>
                </c:pt>
                <c:pt idx="1228">
                  <c:v>80.319999999999993</c:v>
                </c:pt>
                <c:pt idx="1229">
                  <c:v>80</c:v>
                </c:pt>
                <c:pt idx="1230">
                  <c:v>83.8</c:v>
                </c:pt>
                <c:pt idx="1231">
                  <c:v>85.24</c:v>
                </c:pt>
                <c:pt idx="1232">
                  <c:v>90.72</c:v>
                </c:pt>
                <c:pt idx="1233">
                  <c:v>94.76</c:v>
                </c:pt>
                <c:pt idx="1234">
                  <c:v>98.12</c:v>
                </c:pt>
                <c:pt idx="1235">
                  <c:v>97.12</c:v>
                </c:pt>
                <c:pt idx="1236">
                  <c:v>97.08</c:v>
                </c:pt>
                <c:pt idx="1237">
                  <c:v>103.08</c:v>
                </c:pt>
                <c:pt idx="1238">
                  <c:v>100.68</c:v>
                </c:pt>
                <c:pt idx="1239">
                  <c:v>107.28</c:v>
                </c:pt>
                <c:pt idx="1240">
                  <c:v>107.68</c:v>
                </c:pt>
                <c:pt idx="1241">
                  <c:v>113.64</c:v>
                </c:pt>
                <c:pt idx="1242">
                  <c:v>109.84</c:v>
                </c:pt>
                <c:pt idx="1243">
                  <c:v>117.24</c:v>
                </c:pt>
                <c:pt idx="1244">
                  <c:v>114.2</c:v>
                </c:pt>
                <c:pt idx="1245">
                  <c:v>114.16</c:v>
                </c:pt>
                <c:pt idx="1246">
                  <c:v>114.96</c:v>
                </c:pt>
                <c:pt idx="1247">
                  <c:v>118.4</c:v>
                </c:pt>
                <c:pt idx="1248">
                  <c:v>120.44</c:v>
                </c:pt>
                <c:pt idx="1249">
                  <c:v>119</c:v>
                </c:pt>
                <c:pt idx="1250">
                  <c:v>120.08</c:v>
                </c:pt>
                <c:pt idx="1251">
                  <c:v>122.28</c:v>
                </c:pt>
                <c:pt idx="1252">
                  <c:v>117.88</c:v>
                </c:pt>
                <c:pt idx="1253">
                  <c:v>113.44</c:v>
                </c:pt>
                <c:pt idx="1254">
                  <c:v>118.16</c:v>
                </c:pt>
                <c:pt idx="1255">
                  <c:v>113.28</c:v>
                </c:pt>
                <c:pt idx="1256">
                  <c:v>112.24</c:v>
                </c:pt>
                <c:pt idx="1257">
                  <c:v>112.44</c:v>
                </c:pt>
                <c:pt idx="1258">
                  <c:v>111.8</c:v>
                </c:pt>
                <c:pt idx="1259">
                  <c:v>110.04</c:v>
                </c:pt>
                <c:pt idx="1260">
                  <c:v>107.04</c:v>
                </c:pt>
                <c:pt idx="1261">
                  <c:v>104.16</c:v>
                </c:pt>
                <c:pt idx="1262">
                  <c:v>101.12</c:v>
                </c:pt>
                <c:pt idx="1263">
                  <c:v>102.12</c:v>
                </c:pt>
                <c:pt idx="1264">
                  <c:v>99.84</c:v>
                </c:pt>
                <c:pt idx="1265">
                  <c:v>95.96</c:v>
                </c:pt>
                <c:pt idx="1266">
                  <c:v>92.6</c:v>
                </c:pt>
                <c:pt idx="1267">
                  <c:v>90.96</c:v>
                </c:pt>
                <c:pt idx="1268">
                  <c:v>84.52</c:v>
                </c:pt>
                <c:pt idx="1269">
                  <c:v>85.36</c:v>
                </c:pt>
                <c:pt idx="1270">
                  <c:v>82.48</c:v>
                </c:pt>
                <c:pt idx="1271">
                  <c:v>79.239999999999995</c:v>
                </c:pt>
                <c:pt idx="1272">
                  <c:v>78.28</c:v>
                </c:pt>
                <c:pt idx="1273">
                  <c:v>75.400000000000006</c:v>
                </c:pt>
                <c:pt idx="1274">
                  <c:v>72.36</c:v>
                </c:pt>
                <c:pt idx="1275">
                  <c:v>67</c:v>
                </c:pt>
                <c:pt idx="1276">
                  <c:v>66.52</c:v>
                </c:pt>
                <c:pt idx="1277">
                  <c:v>63.68</c:v>
                </c:pt>
                <c:pt idx="1278">
                  <c:v>59.64</c:v>
                </c:pt>
                <c:pt idx="1279">
                  <c:v>57.96</c:v>
                </c:pt>
                <c:pt idx="1280">
                  <c:v>55.32</c:v>
                </c:pt>
                <c:pt idx="1281">
                  <c:v>51.8</c:v>
                </c:pt>
                <c:pt idx="1282">
                  <c:v>52</c:v>
                </c:pt>
                <c:pt idx="1283">
                  <c:v>49.16</c:v>
                </c:pt>
                <c:pt idx="1284">
                  <c:v>45.8</c:v>
                </c:pt>
                <c:pt idx="1285">
                  <c:v>45.24</c:v>
                </c:pt>
                <c:pt idx="1286">
                  <c:v>41.4</c:v>
                </c:pt>
                <c:pt idx="1287">
                  <c:v>38.44</c:v>
                </c:pt>
                <c:pt idx="1288">
                  <c:v>36.200000000000003</c:v>
                </c:pt>
                <c:pt idx="1289">
                  <c:v>38.799999999999997</c:v>
                </c:pt>
                <c:pt idx="1290">
                  <c:v>33.28</c:v>
                </c:pt>
                <c:pt idx="1291">
                  <c:v>34.6</c:v>
                </c:pt>
                <c:pt idx="1292">
                  <c:v>31.24</c:v>
                </c:pt>
                <c:pt idx="1293">
                  <c:v>30.8</c:v>
                </c:pt>
                <c:pt idx="1294">
                  <c:v>27.48</c:v>
                </c:pt>
                <c:pt idx="1295">
                  <c:v>28.88</c:v>
                </c:pt>
                <c:pt idx="1296">
                  <c:v>26.96</c:v>
                </c:pt>
                <c:pt idx="1297">
                  <c:v>26.56</c:v>
                </c:pt>
                <c:pt idx="1298">
                  <c:v>27.24</c:v>
                </c:pt>
                <c:pt idx="1299">
                  <c:v>25.16</c:v>
                </c:pt>
                <c:pt idx="1300">
                  <c:v>27.08</c:v>
                </c:pt>
                <c:pt idx="1301">
                  <c:v>25.12</c:v>
                </c:pt>
                <c:pt idx="1302">
                  <c:v>25.52</c:v>
                </c:pt>
                <c:pt idx="1303">
                  <c:v>26.6</c:v>
                </c:pt>
                <c:pt idx="1304">
                  <c:v>26.92</c:v>
                </c:pt>
                <c:pt idx="1305">
                  <c:v>26.32</c:v>
                </c:pt>
                <c:pt idx="1306">
                  <c:v>28.4</c:v>
                </c:pt>
                <c:pt idx="1307">
                  <c:v>27.68</c:v>
                </c:pt>
                <c:pt idx="1308">
                  <c:v>28.12</c:v>
                </c:pt>
                <c:pt idx="1309">
                  <c:v>29.8</c:v>
                </c:pt>
                <c:pt idx="1310">
                  <c:v>30.92</c:v>
                </c:pt>
                <c:pt idx="1311">
                  <c:v>31.72</c:v>
                </c:pt>
                <c:pt idx="1312">
                  <c:v>30.48</c:v>
                </c:pt>
                <c:pt idx="1313">
                  <c:v>34.200000000000003</c:v>
                </c:pt>
                <c:pt idx="1314">
                  <c:v>33.479999999999997</c:v>
                </c:pt>
                <c:pt idx="1315">
                  <c:v>36.56</c:v>
                </c:pt>
                <c:pt idx="1316">
                  <c:v>40.119999999999997</c:v>
                </c:pt>
                <c:pt idx="1317">
                  <c:v>38.840000000000003</c:v>
                </c:pt>
                <c:pt idx="1318">
                  <c:v>38.92</c:v>
                </c:pt>
                <c:pt idx="1319">
                  <c:v>41.96</c:v>
                </c:pt>
                <c:pt idx="1320">
                  <c:v>44.56</c:v>
                </c:pt>
                <c:pt idx="1321">
                  <c:v>45.52</c:v>
                </c:pt>
                <c:pt idx="1322">
                  <c:v>48.16</c:v>
                </c:pt>
                <c:pt idx="1323">
                  <c:v>51.76</c:v>
                </c:pt>
                <c:pt idx="1324">
                  <c:v>50.8</c:v>
                </c:pt>
                <c:pt idx="1325">
                  <c:v>52.6</c:v>
                </c:pt>
                <c:pt idx="1326">
                  <c:v>55.08</c:v>
                </c:pt>
                <c:pt idx="1327">
                  <c:v>60.04</c:v>
                </c:pt>
                <c:pt idx="1328">
                  <c:v>58.24</c:v>
                </c:pt>
                <c:pt idx="1329">
                  <c:v>62.08</c:v>
                </c:pt>
                <c:pt idx="1330">
                  <c:v>67.08</c:v>
                </c:pt>
                <c:pt idx="1331">
                  <c:v>68.680000000000007</c:v>
                </c:pt>
                <c:pt idx="1332">
                  <c:v>68.92</c:v>
                </c:pt>
                <c:pt idx="1333">
                  <c:v>72.36</c:v>
                </c:pt>
                <c:pt idx="1334">
                  <c:v>74.16</c:v>
                </c:pt>
                <c:pt idx="1335">
                  <c:v>75</c:v>
                </c:pt>
                <c:pt idx="1336">
                  <c:v>77.239999999999995</c:v>
                </c:pt>
                <c:pt idx="1337">
                  <c:v>79.400000000000006</c:v>
                </c:pt>
                <c:pt idx="1338">
                  <c:v>81.36</c:v>
                </c:pt>
                <c:pt idx="1339">
                  <c:v>84.96</c:v>
                </c:pt>
                <c:pt idx="1340">
                  <c:v>85.84</c:v>
                </c:pt>
                <c:pt idx="1341">
                  <c:v>88</c:v>
                </c:pt>
                <c:pt idx="1342">
                  <c:v>89</c:v>
                </c:pt>
                <c:pt idx="1343">
                  <c:v>88.28</c:v>
                </c:pt>
                <c:pt idx="1344">
                  <c:v>92.36</c:v>
                </c:pt>
                <c:pt idx="1345">
                  <c:v>92.12</c:v>
                </c:pt>
                <c:pt idx="1346">
                  <c:v>96.08</c:v>
                </c:pt>
                <c:pt idx="1347">
                  <c:v>92.36</c:v>
                </c:pt>
                <c:pt idx="1348">
                  <c:v>94.88</c:v>
                </c:pt>
                <c:pt idx="1349">
                  <c:v>95.52</c:v>
                </c:pt>
                <c:pt idx="1350">
                  <c:v>98.32</c:v>
                </c:pt>
                <c:pt idx="1351">
                  <c:v>94.64</c:v>
                </c:pt>
                <c:pt idx="1352">
                  <c:v>98.36</c:v>
                </c:pt>
                <c:pt idx="1353">
                  <c:v>103.04</c:v>
                </c:pt>
                <c:pt idx="1354">
                  <c:v>100.92</c:v>
                </c:pt>
                <c:pt idx="1355">
                  <c:v>93.64</c:v>
                </c:pt>
                <c:pt idx="1356">
                  <c:v>91.8</c:v>
                </c:pt>
                <c:pt idx="1357">
                  <c:v>95.84</c:v>
                </c:pt>
                <c:pt idx="1358">
                  <c:v>94.96</c:v>
                </c:pt>
                <c:pt idx="1359">
                  <c:v>95.8</c:v>
                </c:pt>
                <c:pt idx="1360">
                  <c:v>93.72</c:v>
                </c:pt>
                <c:pt idx="1361">
                  <c:v>95.08</c:v>
                </c:pt>
                <c:pt idx="1362">
                  <c:v>90.76</c:v>
                </c:pt>
                <c:pt idx="1363">
                  <c:v>85.76</c:v>
                </c:pt>
                <c:pt idx="1364">
                  <c:v>85.24</c:v>
                </c:pt>
                <c:pt idx="1365">
                  <c:v>86.08</c:v>
                </c:pt>
                <c:pt idx="1366">
                  <c:v>83.6</c:v>
                </c:pt>
                <c:pt idx="1367">
                  <c:v>82.12</c:v>
                </c:pt>
                <c:pt idx="1368">
                  <c:v>83.2</c:v>
                </c:pt>
                <c:pt idx="1369">
                  <c:v>78.72</c:v>
                </c:pt>
                <c:pt idx="1370">
                  <c:v>75.08</c:v>
                </c:pt>
                <c:pt idx="1371">
                  <c:v>72.599999999999994</c:v>
                </c:pt>
                <c:pt idx="1372">
                  <c:v>70.680000000000007</c:v>
                </c:pt>
                <c:pt idx="1373">
                  <c:v>67.760000000000005</c:v>
                </c:pt>
                <c:pt idx="1374">
                  <c:v>64.760000000000005</c:v>
                </c:pt>
                <c:pt idx="1375">
                  <c:v>66.92</c:v>
                </c:pt>
                <c:pt idx="1376">
                  <c:v>60.92</c:v>
                </c:pt>
                <c:pt idx="1377">
                  <c:v>57.64</c:v>
                </c:pt>
                <c:pt idx="1378">
                  <c:v>56.72</c:v>
                </c:pt>
                <c:pt idx="1379">
                  <c:v>57.16</c:v>
                </c:pt>
                <c:pt idx="1380">
                  <c:v>52.52</c:v>
                </c:pt>
                <c:pt idx="1381">
                  <c:v>50.8</c:v>
                </c:pt>
                <c:pt idx="1382">
                  <c:v>49.76</c:v>
                </c:pt>
                <c:pt idx="1383">
                  <c:v>44.52</c:v>
                </c:pt>
                <c:pt idx="1384">
                  <c:v>44.32</c:v>
                </c:pt>
                <c:pt idx="1385">
                  <c:v>39.64</c:v>
                </c:pt>
                <c:pt idx="1386">
                  <c:v>38.76</c:v>
                </c:pt>
                <c:pt idx="1387">
                  <c:v>37.32</c:v>
                </c:pt>
                <c:pt idx="1388">
                  <c:v>33.799999999999997</c:v>
                </c:pt>
                <c:pt idx="1389">
                  <c:v>33.76</c:v>
                </c:pt>
                <c:pt idx="1390">
                  <c:v>30.52</c:v>
                </c:pt>
                <c:pt idx="1391">
                  <c:v>29.8</c:v>
                </c:pt>
                <c:pt idx="1392">
                  <c:v>28.84</c:v>
                </c:pt>
                <c:pt idx="1393">
                  <c:v>26.24</c:v>
                </c:pt>
                <c:pt idx="1394">
                  <c:v>25.08</c:v>
                </c:pt>
                <c:pt idx="1395">
                  <c:v>22.68</c:v>
                </c:pt>
                <c:pt idx="1396">
                  <c:v>22.64</c:v>
                </c:pt>
                <c:pt idx="1397">
                  <c:v>19.399999999999999</c:v>
                </c:pt>
                <c:pt idx="1398">
                  <c:v>19.079999999999998</c:v>
                </c:pt>
                <c:pt idx="1399">
                  <c:v>17.32</c:v>
                </c:pt>
                <c:pt idx="1400">
                  <c:v>17.559999999999999</c:v>
                </c:pt>
                <c:pt idx="1401">
                  <c:v>13.96</c:v>
                </c:pt>
                <c:pt idx="1402">
                  <c:v>13.32</c:v>
                </c:pt>
                <c:pt idx="1403">
                  <c:v>15.04</c:v>
                </c:pt>
                <c:pt idx="1404">
                  <c:v>10.8</c:v>
                </c:pt>
                <c:pt idx="1405">
                  <c:v>12.28</c:v>
                </c:pt>
                <c:pt idx="1406">
                  <c:v>10.72</c:v>
                </c:pt>
                <c:pt idx="1407">
                  <c:v>9.84</c:v>
                </c:pt>
                <c:pt idx="1408">
                  <c:v>8.68</c:v>
                </c:pt>
                <c:pt idx="1409">
                  <c:v>8.68</c:v>
                </c:pt>
                <c:pt idx="1410">
                  <c:v>8.44</c:v>
                </c:pt>
                <c:pt idx="1411">
                  <c:v>7.12</c:v>
                </c:pt>
                <c:pt idx="1412">
                  <c:v>6.12</c:v>
                </c:pt>
                <c:pt idx="1413">
                  <c:v>6.52</c:v>
                </c:pt>
                <c:pt idx="1414">
                  <c:v>5.88</c:v>
                </c:pt>
                <c:pt idx="1415">
                  <c:v>5.28</c:v>
                </c:pt>
                <c:pt idx="1416">
                  <c:v>3.56</c:v>
                </c:pt>
                <c:pt idx="1417">
                  <c:v>4.32</c:v>
                </c:pt>
                <c:pt idx="1418">
                  <c:v>4.5999999999999996</c:v>
                </c:pt>
                <c:pt idx="1419">
                  <c:v>2.56</c:v>
                </c:pt>
                <c:pt idx="1420">
                  <c:v>2.2799999999999998</c:v>
                </c:pt>
                <c:pt idx="1421">
                  <c:v>3.4</c:v>
                </c:pt>
                <c:pt idx="1422">
                  <c:v>2.4</c:v>
                </c:pt>
                <c:pt idx="1423">
                  <c:v>2.64</c:v>
                </c:pt>
                <c:pt idx="1424">
                  <c:v>2.2400000000000002</c:v>
                </c:pt>
                <c:pt idx="1425">
                  <c:v>2.16</c:v>
                </c:pt>
                <c:pt idx="1426">
                  <c:v>1.96</c:v>
                </c:pt>
                <c:pt idx="1427">
                  <c:v>2.16</c:v>
                </c:pt>
                <c:pt idx="1428">
                  <c:v>1.44</c:v>
                </c:pt>
                <c:pt idx="1429">
                  <c:v>2.2000000000000002</c:v>
                </c:pt>
                <c:pt idx="1430">
                  <c:v>1.56</c:v>
                </c:pt>
                <c:pt idx="1431">
                  <c:v>1.1599999999999999</c:v>
                </c:pt>
                <c:pt idx="1432">
                  <c:v>1.08</c:v>
                </c:pt>
                <c:pt idx="1433">
                  <c:v>1.1599999999999999</c:v>
                </c:pt>
                <c:pt idx="1434">
                  <c:v>0.96</c:v>
                </c:pt>
                <c:pt idx="1435">
                  <c:v>0.72</c:v>
                </c:pt>
                <c:pt idx="1436">
                  <c:v>0.84</c:v>
                </c:pt>
                <c:pt idx="1437">
                  <c:v>0.6</c:v>
                </c:pt>
                <c:pt idx="1438">
                  <c:v>0.92</c:v>
                </c:pt>
                <c:pt idx="1439">
                  <c:v>0.84</c:v>
                </c:pt>
                <c:pt idx="1440">
                  <c:v>0.6</c:v>
                </c:pt>
                <c:pt idx="1441">
                  <c:v>0.56000000000000005</c:v>
                </c:pt>
                <c:pt idx="1442">
                  <c:v>0.68</c:v>
                </c:pt>
                <c:pt idx="1443">
                  <c:v>0.56000000000000005</c:v>
                </c:pt>
                <c:pt idx="1444">
                  <c:v>0.84</c:v>
                </c:pt>
                <c:pt idx="1445">
                  <c:v>0.52</c:v>
                </c:pt>
                <c:pt idx="1446">
                  <c:v>0.72</c:v>
                </c:pt>
                <c:pt idx="1447">
                  <c:v>0.44</c:v>
                </c:pt>
                <c:pt idx="1448">
                  <c:v>0.52</c:v>
                </c:pt>
                <c:pt idx="1449">
                  <c:v>0.64</c:v>
                </c:pt>
                <c:pt idx="1450">
                  <c:v>0.32</c:v>
                </c:pt>
                <c:pt idx="1451">
                  <c:v>0.48</c:v>
                </c:pt>
                <c:pt idx="1452">
                  <c:v>0.4</c:v>
                </c:pt>
                <c:pt idx="1453">
                  <c:v>0.52</c:v>
                </c:pt>
                <c:pt idx="1454">
                  <c:v>0.64</c:v>
                </c:pt>
                <c:pt idx="1455">
                  <c:v>0.52</c:v>
                </c:pt>
                <c:pt idx="1456">
                  <c:v>0.8</c:v>
                </c:pt>
                <c:pt idx="1457">
                  <c:v>0.48</c:v>
                </c:pt>
                <c:pt idx="1458">
                  <c:v>0.56000000000000005</c:v>
                </c:pt>
                <c:pt idx="1459">
                  <c:v>0.4</c:v>
                </c:pt>
                <c:pt idx="1460">
                  <c:v>0.44</c:v>
                </c:pt>
                <c:pt idx="1461">
                  <c:v>0.36</c:v>
                </c:pt>
                <c:pt idx="1462">
                  <c:v>0.72</c:v>
                </c:pt>
                <c:pt idx="1463">
                  <c:v>0.48</c:v>
                </c:pt>
                <c:pt idx="1464">
                  <c:v>0.44</c:v>
                </c:pt>
                <c:pt idx="1465">
                  <c:v>0.52</c:v>
                </c:pt>
                <c:pt idx="1466">
                  <c:v>0.56000000000000005</c:v>
                </c:pt>
                <c:pt idx="1467">
                  <c:v>0.64</c:v>
                </c:pt>
                <c:pt idx="1468">
                  <c:v>0.36</c:v>
                </c:pt>
                <c:pt idx="1469">
                  <c:v>0.2</c:v>
                </c:pt>
                <c:pt idx="1470">
                  <c:v>0.52</c:v>
                </c:pt>
                <c:pt idx="1471">
                  <c:v>0.4</c:v>
                </c:pt>
                <c:pt idx="1472">
                  <c:v>0.4</c:v>
                </c:pt>
                <c:pt idx="1473">
                  <c:v>0.36</c:v>
                </c:pt>
                <c:pt idx="1474">
                  <c:v>0.28000000000000003</c:v>
                </c:pt>
                <c:pt idx="1475">
                  <c:v>0.32</c:v>
                </c:pt>
                <c:pt idx="1476">
                  <c:v>0.28000000000000003</c:v>
                </c:pt>
                <c:pt idx="1477">
                  <c:v>0.32</c:v>
                </c:pt>
                <c:pt idx="1478">
                  <c:v>0.32</c:v>
                </c:pt>
                <c:pt idx="1479">
                  <c:v>0.28000000000000003</c:v>
                </c:pt>
                <c:pt idx="1480">
                  <c:v>0.44</c:v>
                </c:pt>
                <c:pt idx="1481">
                  <c:v>0.28000000000000003</c:v>
                </c:pt>
                <c:pt idx="1482">
                  <c:v>0.44</c:v>
                </c:pt>
                <c:pt idx="1483">
                  <c:v>0.16</c:v>
                </c:pt>
                <c:pt idx="1484">
                  <c:v>0.28000000000000003</c:v>
                </c:pt>
                <c:pt idx="1485">
                  <c:v>0.12</c:v>
                </c:pt>
                <c:pt idx="1486">
                  <c:v>0.44</c:v>
                </c:pt>
                <c:pt idx="1487">
                  <c:v>0.2</c:v>
                </c:pt>
                <c:pt idx="1488">
                  <c:v>0.2</c:v>
                </c:pt>
                <c:pt idx="1489">
                  <c:v>0.24</c:v>
                </c:pt>
                <c:pt idx="1490">
                  <c:v>0.32</c:v>
                </c:pt>
                <c:pt idx="1491">
                  <c:v>0.04</c:v>
                </c:pt>
                <c:pt idx="1492">
                  <c:v>0.12</c:v>
                </c:pt>
                <c:pt idx="1493">
                  <c:v>0.24</c:v>
                </c:pt>
                <c:pt idx="1494">
                  <c:v>0.44</c:v>
                </c:pt>
                <c:pt idx="1495">
                  <c:v>0.24</c:v>
                </c:pt>
                <c:pt idx="1496">
                  <c:v>0.2</c:v>
                </c:pt>
                <c:pt idx="1497">
                  <c:v>0.08</c:v>
                </c:pt>
                <c:pt idx="1498">
                  <c:v>0.2</c:v>
                </c:pt>
                <c:pt idx="1499">
                  <c:v>0.12</c:v>
                </c:pt>
                <c:pt idx="1500">
                  <c:v>0.12</c:v>
                </c:pt>
                <c:pt idx="1501">
                  <c:v>0.2</c:v>
                </c:pt>
                <c:pt idx="1502">
                  <c:v>0.08</c:v>
                </c:pt>
                <c:pt idx="1503">
                  <c:v>0.04</c:v>
                </c:pt>
                <c:pt idx="1504">
                  <c:v>0.12</c:v>
                </c:pt>
                <c:pt idx="1505">
                  <c:v>0</c:v>
                </c:pt>
                <c:pt idx="1506">
                  <c:v>0.04</c:v>
                </c:pt>
                <c:pt idx="1507">
                  <c:v>0.12</c:v>
                </c:pt>
                <c:pt idx="1508">
                  <c:v>0.2</c:v>
                </c:pt>
                <c:pt idx="1509">
                  <c:v>0.08</c:v>
                </c:pt>
                <c:pt idx="1510">
                  <c:v>0.16</c:v>
                </c:pt>
                <c:pt idx="1511">
                  <c:v>0.08</c:v>
                </c:pt>
                <c:pt idx="1512">
                  <c:v>0.08</c:v>
                </c:pt>
                <c:pt idx="1513">
                  <c:v>0.24</c:v>
                </c:pt>
                <c:pt idx="1514">
                  <c:v>0.08</c:v>
                </c:pt>
                <c:pt idx="1515">
                  <c:v>0.24</c:v>
                </c:pt>
                <c:pt idx="1516">
                  <c:v>0.2</c:v>
                </c:pt>
                <c:pt idx="1517">
                  <c:v>0.16</c:v>
                </c:pt>
                <c:pt idx="1518">
                  <c:v>0.16</c:v>
                </c:pt>
                <c:pt idx="1519">
                  <c:v>0.08</c:v>
                </c:pt>
                <c:pt idx="1520">
                  <c:v>0.24</c:v>
                </c:pt>
                <c:pt idx="1521">
                  <c:v>0.28000000000000003</c:v>
                </c:pt>
                <c:pt idx="1522">
                  <c:v>0.28000000000000003</c:v>
                </c:pt>
                <c:pt idx="1523">
                  <c:v>0.08</c:v>
                </c:pt>
                <c:pt idx="1524">
                  <c:v>0.08</c:v>
                </c:pt>
                <c:pt idx="1525">
                  <c:v>0.12</c:v>
                </c:pt>
                <c:pt idx="1526">
                  <c:v>0.24</c:v>
                </c:pt>
                <c:pt idx="1527">
                  <c:v>0.2</c:v>
                </c:pt>
                <c:pt idx="1528">
                  <c:v>0.2</c:v>
                </c:pt>
                <c:pt idx="1529">
                  <c:v>0.24</c:v>
                </c:pt>
                <c:pt idx="1530">
                  <c:v>0.2</c:v>
                </c:pt>
                <c:pt idx="1531">
                  <c:v>0.28000000000000003</c:v>
                </c:pt>
                <c:pt idx="1532">
                  <c:v>0.24</c:v>
                </c:pt>
                <c:pt idx="1533">
                  <c:v>0.2</c:v>
                </c:pt>
                <c:pt idx="1534">
                  <c:v>0.4</c:v>
                </c:pt>
                <c:pt idx="1535">
                  <c:v>0.36</c:v>
                </c:pt>
                <c:pt idx="1536">
                  <c:v>0.32</c:v>
                </c:pt>
                <c:pt idx="1537">
                  <c:v>0.24</c:v>
                </c:pt>
                <c:pt idx="1538">
                  <c:v>0.44</c:v>
                </c:pt>
                <c:pt idx="1539">
                  <c:v>0.32</c:v>
                </c:pt>
                <c:pt idx="1540">
                  <c:v>0.16</c:v>
                </c:pt>
                <c:pt idx="1541">
                  <c:v>0.32</c:v>
                </c:pt>
                <c:pt idx="1542">
                  <c:v>0.36</c:v>
                </c:pt>
                <c:pt idx="1543">
                  <c:v>0.36</c:v>
                </c:pt>
                <c:pt idx="1544">
                  <c:v>0.28000000000000003</c:v>
                </c:pt>
                <c:pt idx="1545">
                  <c:v>0.2</c:v>
                </c:pt>
                <c:pt idx="1546">
                  <c:v>0.36</c:v>
                </c:pt>
                <c:pt idx="1547">
                  <c:v>0.44</c:v>
                </c:pt>
                <c:pt idx="1548">
                  <c:v>0.68</c:v>
                </c:pt>
                <c:pt idx="1549">
                  <c:v>0.48</c:v>
                </c:pt>
                <c:pt idx="1550">
                  <c:v>0.28000000000000003</c:v>
                </c:pt>
                <c:pt idx="1551">
                  <c:v>0.56000000000000005</c:v>
                </c:pt>
                <c:pt idx="1552">
                  <c:v>0.28000000000000003</c:v>
                </c:pt>
                <c:pt idx="1553">
                  <c:v>0.32</c:v>
                </c:pt>
                <c:pt idx="1554">
                  <c:v>0.56000000000000005</c:v>
                </c:pt>
                <c:pt idx="1555">
                  <c:v>0.24</c:v>
                </c:pt>
                <c:pt idx="1556">
                  <c:v>0.28000000000000003</c:v>
                </c:pt>
                <c:pt idx="1557">
                  <c:v>0.48</c:v>
                </c:pt>
                <c:pt idx="1558">
                  <c:v>0.72</c:v>
                </c:pt>
                <c:pt idx="1559">
                  <c:v>0.68</c:v>
                </c:pt>
                <c:pt idx="1560">
                  <c:v>0.52</c:v>
                </c:pt>
                <c:pt idx="1561">
                  <c:v>0.6</c:v>
                </c:pt>
                <c:pt idx="1562">
                  <c:v>0.56000000000000005</c:v>
                </c:pt>
                <c:pt idx="1563">
                  <c:v>0.2</c:v>
                </c:pt>
                <c:pt idx="1564">
                  <c:v>0.56000000000000005</c:v>
                </c:pt>
                <c:pt idx="1565">
                  <c:v>0.44</c:v>
                </c:pt>
                <c:pt idx="1566">
                  <c:v>0.52</c:v>
                </c:pt>
                <c:pt idx="1567">
                  <c:v>0.52</c:v>
                </c:pt>
                <c:pt idx="1568">
                  <c:v>0.44</c:v>
                </c:pt>
                <c:pt idx="1569">
                  <c:v>0.32</c:v>
                </c:pt>
                <c:pt idx="1570">
                  <c:v>0.52</c:v>
                </c:pt>
                <c:pt idx="1571">
                  <c:v>0.96</c:v>
                </c:pt>
                <c:pt idx="1572">
                  <c:v>0.6</c:v>
                </c:pt>
                <c:pt idx="1573">
                  <c:v>0.44</c:v>
                </c:pt>
                <c:pt idx="1574">
                  <c:v>0.48</c:v>
                </c:pt>
                <c:pt idx="1575">
                  <c:v>0.36</c:v>
                </c:pt>
                <c:pt idx="1576">
                  <c:v>0.52</c:v>
                </c:pt>
                <c:pt idx="1577">
                  <c:v>0.44</c:v>
                </c:pt>
                <c:pt idx="1578">
                  <c:v>0.56000000000000005</c:v>
                </c:pt>
                <c:pt idx="1579">
                  <c:v>0.52</c:v>
                </c:pt>
                <c:pt idx="1580">
                  <c:v>0.6</c:v>
                </c:pt>
                <c:pt idx="1581">
                  <c:v>0.68</c:v>
                </c:pt>
                <c:pt idx="1582">
                  <c:v>0.56000000000000005</c:v>
                </c:pt>
                <c:pt idx="1583">
                  <c:v>0.48</c:v>
                </c:pt>
                <c:pt idx="1584">
                  <c:v>0.32</c:v>
                </c:pt>
                <c:pt idx="1585">
                  <c:v>0.32</c:v>
                </c:pt>
                <c:pt idx="1586">
                  <c:v>0.68</c:v>
                </c:pt>
                <c:pt idx="1587">
                  <c:v>0.56000000000000005</c:v>
                </c:pt>
                <c:pt idx="1588">
                  <c:v>0.56000000000000005</c:v>
                </c:pt>
                <c:pt idx="1589">
                  <c:v>0.48</c:v>
                </c:pt>
                <c:pt idx="1590">
                  <c:v>0.36</c:v>
                </c:pt>
                <c:pt idx="1591">
                  <c:v>0.24</c:v>
                </c:pt>
                <c:pt idx="1592">
                  <c:v>0.56000000000000005</c:v>
                </c:pt>
                <c:pt idx="1593">
                  <c:v>0.36</c:v>
                </c:pt>
                <c:pt idx="1594">
                  <c:v>0.44</c:v>
                </c:pt>
                <c:pt idx="1595">
                  <c:v>0.28000000000000003</c:v>
                </c:pt>
                <c:pt idx="1596">
                  <c:v>0.44</c:v>
                </c:pt>
                <c:pt idx="1597">
                  <c:v>0.6</c:v>
                </c:pt>
                <c:pt idx="1598">
                  <c:v>0.32</c:v>
                </c:pt>
                <c:pt idx="1599">
                  <c:v>0.2</c:v>
                </c:pt>
                <c:pt idx="1600">
                  <c:v>0.36</c:v>
                </c:pt>
                <c:pt idx="1601">
                  <c:v>0.44</c:v>
                </c:pt>
                <c:pt idx="1602">
                  <c:v>0.28000000000000003</c:v>
                </c:pt>
                <c:pt idx="1603">
                  <c:v>0.28000000000000003</c:v>
                </c:pt>
                <c:pt idx="1604">
                  <c:v>0.12</c:v>
                </c:pt>
                <c:pt idx="1605">
                  <c:v>0.56000000000000005</c:v>
                </c:pt>
                <c:pt idx="1606">
                  <c:v>0.28000000000000003</c:v>
                </c:pt>
                <c:pt idx="1607">
                  <c:v>0.6</c:v>
                </c:pt>
                <c:pt idx="1608">
                  <c:v>0.16</c:v>
                </c:pt>
                <c:pt idx="1609">
                  <c:v>0.52</c:v>
                </c:pt>
                <c:pt idx="1610">
                  <c:v>0.4</c:v>
                </c:pt>
                <c:pt idx="1611">
                  <c:v>0.24</c:v>
                </c:pt>
                <c:pt idx="1612">
                  <c:v>0.32</c:v>
                </c:pt>
                <c:pt idx="1613">
                  <c:v>0.52</c:v>
                </c:pt>
                <c:pt idx="1614">
                  <c:v>0.28000000000000003</c:v>
                </c:pt>
                <c:pt idx="1615">
                  <c:v>0.36</c:v>
                </c:pt>
                <c:pt idx="1616">
                  <c:v>0.24</c:v>
                </c:pt>
                <c:pt idx="1617">
                  <c:v>0.24</c:v>
                </c:pt>
                <c:pt idx="1618">
                  <c:v>0.12</c:v>
                </c:pt>
                <c:pt idx="1619">
                  <c:v>0.28000000000000003</c:v>
                </c:pt>
                <c:pt idx="1620">
                  <c:v>0.28000000000000003</c:v>
                </c:pt>
                <c:pt idx="1621">
                  <c:v>0.24</c:v>
                </c:pt>
                <c:pt idx="1622">
                  <c:v>0.36</c:v>
                </c:pt>
                <c:pt idx="1623">
                  <c:v>0.4</c:v>
                </c:pt>
                <c:pt idx="1624">
                  <c:v>0.4</c:v>
                </c:pt>
                <c:pt idx="1625">
                  <c:v>0.28000000000000003</c:v>
                </c:pt>
                <c:pt idx="1626">
                  <c:v>0.48</c:v>
                </c:pt>
                <c:pt idx="1627">
                  <c:v>0.44</c:v>
                </c:pt>
                <c:pt idx="1628">
                  <c:v>0.4</c:v>
                </c:pt>
                <c:pt idx="1629">
                  <c:v>0.36</c:v>
                </c:pt>
                <c:pt idx="1630">
                  <c:v>0.4</c:v>
                </c:pt>
                <c:pt idx="1631">
                  <c:v>0.48</c:v>
                </c:pt>
                <c:pt idx="1632">
                  <c:v>0.56000000000000005</c:v>
                </c:pt>
                <c:pt idx="1633">
                  <c:v>0.56000000000000005</c:v>
                </c:pt>
                <c:pt idx="1634">
                  <c:v>0.36</c:v>
                </c:pt>
                <c:pt idx="1635">
                  <c:v>0.4</c:v>
                </c:pt>
                <c:pt idx="1636">
                  <c:v>0.4</c:v>
                </c:pt>
                <c:pt idx="1637">
                  <c:v>0.24</c:v>
                </c:pt>
                <c:pt idx="1638">
                  <c:v>0.24</c:v>
                </c:pt>
                <c:pt idx="1639">
                  <c:v>0.32</c:v>
                </c:pt>
                <c:pt idx="1640">
                  <c:v>0.28000000000000003</c:v>
                </c:pt>
                <c:pt idx="1641">
                  <c:v>0.32</c:v>
                </c:pt>
                <c:pt idx="1642">
                  <c:v>0.4</c:v>
                </c:pt>
                <c:pt idx="1643">
                  <c:v>0.48</c:v>
                </c:pt>
                <c:pt idx="1644">
                  <c:v>0.44</c:v>
                </c:pt>
                <c:pt idx="1645">
                  <c:v>0.44</c:v>
                </c:pt>
                <c:pt idx="1646">
                  <c:v>0.24</c:v>
                </c:pt>
                <c:pt idx="1647">
                  <c:v>0.64</c:v>
                </c:pt>
                <c:pt idx="1648">
                  <c:v>0.24</c:v>
                </c:pt>
                <c:pt idx="1649">
                  <c:v>0.44</c:v>
                </c:pt>
                <c:pt idx="1650">
                  <c:v>0.28000000000000003</c:v>
                </c:pt>
                <c:pt idx="1651">
                  <c:v>0.4</c:v>
                </c:pt>
                <c:pt idx="1652">
                  <c:v>0.28000000000000003</c:v>
                </c:pt>
                <c:pt idx="1653">
                  <c:v>0.44</c:v>
                </c:pt>
                <c:pt idx="1654">
                  <c:v>0.52</c:v>
                </c:pt>
                <c:pt idx="1655">
                  <c:v>0.32</c:v>
                </c:pt>
                <c:pt idx="1656">
                  <c:v>0.28000000000000003</c:v>
                </c:pt>
                <c:pt idx="1657">
                  <c:v>0.4</c:v>
                </c:pt>
                <c:pt idx="1658">
                  <c:v>0.32</c:v>
                </c:pt>
                <c:pt idx="1659">
                  <c:v>0.4</c:v>
                </c:pt>
                <c:pt idx="1660">
                  <c:v>0.52</c:v>
                </c:pt>
                <c:pt idx="1661">
                  <c:v>0.24</c:v>
                </c:pt>
                <c:pt idx="1662">
                  <c:v>0.6</c:v>
                </c:pt>
                <c:pt idx="1663">
                  <c:v>0.28000000000000003</c:v>
                </c:pt>
                <c:pt idx="1664">
                  <c:v>0.48</c:v>
                </c:pt>
                <c:pt idx="1665">
                  <c:v>0.4</c:v>
                </c:pt>
                <c:pt idx="1666">
                  <c:v>0.36</c:v>
                </c:pt>
                <c:pt idx="1667">
                  <c:v>0.48</c:v>
                </c:pt>
                <c:pt idx="1668">
                  <c:v>0.4</c:v>
                </c:pt>
                <c:pt idx="1669">
                  <c:v>0.68</c:v>
                </c:pt>
                <c:pt idx="1670">
                  <c:v>0.4</c:v>
                </c:pt>
                <c:pt idx="1671">
                  <c:v>0.36</c:v>
                </c:pt>
                <c:pt idx="1672">
                  <c:v>0.28000000000000003</c:v>
                </c:pt>
                <c:pt idx="1673">
                  <c:v>0.52</c:v>
                </c:pt>
                <c:pt idx="1674">
                  <c:v>0.28000000000000003</c:v>
                </c:pt>
                <c:pt idx="1675">
                  <c:v>0.32</c:v>
                </c:pt>
                <c:pt idx="1676">
                  <c:v>0.52</c:v>
                </c:pt>
                <c:pt idx="1677">
                  <c:v>0.44</c:v>
                </c:pt>
                <c:pt idx="1678">
                  <c:v>0.44</c:v>
                </c:pt>
                <c:pt idx="1679">
                  <c:v>0.52</c:v>
                </c:pt>
                <c:pt idx="1680">
                  <c:v>0.36</c:v>
                </c:pt>
                <c:pt idx="1681">
                  <c:v>0.28000000000000003</c:v>
                </c:pt>
                <c:pt idx="1682">
                  <c:v>0.2</c:v>
                </c:pt>
                <c:pt idx="1683">
                  <c:v>0.28000000000000003</c:v>
                </c:pt>
                <c:pt idx="1684">
                  <c:v>0.32</c:v>
                </c:pt>
                <c:pt idx="1685">
                  <c:v>0.48</c:v>
                </c:pt>
                <c:pt idx="1686">
                  <c:v>0.28000000000000003</c:v>
                </c:pt>
                <c:pt idx="1687">
                  <c:v>0.28000000000000003</c:v>
                </c:pt>
                <c:pt idx="1688">
                  <c:v>0.44</c:v>
                </c:pt>
                <c:pt idx="1689">
                  <c:v>0.32</c:v>
                </c:pt>
                <c:pt idx="1690">
                  <c:v>0.32</c:v>
                </c:pt>
                <c:pt idx="1691">
                  <c:v>0.32</c:v>
                </c:pt>
                <c:pt idx="1692">
                  <c:v>0.24</c:v>
                </c:pt>
                <c:pt idx="1693">
                  <c:v>0.2</c:v>
                </c:pt>
                <c:pt idx="1694">
                  <c:v>0.2</c:v>
                </c:pt>
                <c:pt idx="1695">
                  <c:v>0.48</c:v>
                </c:pt>
                <c:pt idx="1696">
                  <c:v>0.32</c:v>
                </c:pt>
                <c:pt idx="1697">
                  <c:v>0.04</c:v>
                </c:pt>
                <c:pt idx="1698">
                  <c:v>0.16</c:v>
                </c:pt>
                <c:pt idx="1699">
                  <c:v>0.2</c:v>
                </c:pt>
                <c:pt idx="1700">
                  <c:v>0.4</c:v>
                </c:pt>
                <c:pt idx="1701">
                  <c:v>0.28000000000000003</c:v>
                </c:pt>
                <c:pt idx="1702">
                  <c:v>0.24</c:v>
                </c:pt>
                <c:pt idx="1703">
                  <c:v>0.28000000000000003</c:v>
                </c:pt>
                <c:pt idx="1704">
                  <c:v>0.16</c:v>
                </c:pt>
                <c:pt idx="1705">
                  <c:v>0.16</c:v>
                </c:pt>
                <c:pt idx="1706">
                  <c:v>0.04</c:v>
                </c:pt>
                <c:pt idx="1707">
                  <c:v>0.48</c:v>
                </c:pt>
                <c:pt idx="1708">
                  <c:v>0.2</c:v>
                </c:pt>
                <c:pt idx="1709">
                  <c:v>0.44</c:v>
                </c:pt>
                <c:pt idx="1710">
                  <c:v>0.24</c:v>
                </c:pt>
                <c:pt idx="1711">
                  <c:v>0.16</c:v>
                </c:pt>
                <c:pt idx="1712">
                  <c:v>0.24</c:v>
                </c:pt>
                <c:pt idx="1713">
                  <c:v>0.16</c:v>
                </c:pt>
                <c:pt idx="1714">
                  <c:v>0.2</c:v>
                </c:pt>
                <c:pt idx="1715">
                  <c:v>0.12</c:v>
                </c:pt>
                <c:pt idx="1716">
                  <c:v>0.08</c:v>
                </c:pt>
                <c:pt idx="1717">
                  <c:v>0.12</c:v>
                </c:pt>
                <c:pt idx="1718">
                  <c:v>0.28000000000000003</c:v>
                </c:pt>
                <c:pt idx="1719">
                  <c:v>0.12</c:v>
                </c:pt>
                <c:pt idx="1720">
                  <c:v>0.2</c:v>
                </c:pt>
                <c:pt idx="1721">
                  <c:v>0.04</c:v>
                </c:pt>
                <c:pt idx="1722">
                  <c:v>0.16</c:v>
                </c:pt>
                <c:pt idx="1723">
                  <c:v>0.08</c:v>
                </c:pt>
                <c:pt idx="1724">
                  <c:v>0.08</c:v>
                </c:pt>
                <c:pt idx="1725">
                  <c:v>0.12</c:v>
                </c:pt>
                <c:pt idx="1726">
                  <c:v>0.2</c:v>
                </c:pt>
                <c:pt idx="1727">
                  <c:v>0.08</c:v>
                </c:pt>
                <c:pt idx="1728">
                  <c:v>0.2</c:v>
                </c:pt>
                <c:pt idx="1729">
                  <c:v>0.16</c:v>
                </c:pt>
                <c:pt idx="1730">
                  <c:v>0.16</c:v>
                </c:pt>
                <c:pt idx="1731">
                  <c:v>0.16</c:v>
                </c:pt>
                <c:pt idx="1732">
                  <c:v>0.16</c:v>
                </c:pt>
                <c:pt idx="1733">
                  <c:v>0.16</c:v>
                </c:pt>
                <c:pt idx="1734">
                  <c:v>0.24</c:v>
                </c:pt>
                <c:pt idx="1735">
                  <c:v>0.24</c:v>
                </c:pt>
                <c:pt idx="1736">
                  <c:v>0.16</c:v>
                </c:pt>
                <c:pt idx="1737">
                  <c:v>0.16</c:v>
                </c:pt>
                <c:pt idx="1738">
                  <c:v>0.04</c:v>
                </c:pt>
                <c:pt idx="1739">
                  <c:v>0.12</c:v>
                </c:pt>
                <c:pt idx="1740">
                  <c:v>0.12</c:v>
                </c:pt>
                <c:pt idx="1741">
                  <c:v>0.08</c:v>
                </c:pt>
                <c:pt idx="1742">
                  <c:v>0.2</c:v>
                </c:pt>
                <c:pt idx="1743">
                  <c:v>0.16</c:v>
                </c:pt>
                <c:pt idx="1744">
                  <c:v>0.12</c:v>
                </c:pt>
                <c:pt idx="1745">
                  <c:v>0.16</c:v>
                </c:pt>
                <c:pt idx="1746">
                  <c:v>0.08</c:v>
                </c:pt>
                <c:pt idx="1747">
                  <c:v>0.2</c:v>
                </c:pt>
                <c:pt idx="1748">
                  <c:v>0.16</c:v>
                </c:pt>
                <c:pt idx="1749">
                  <c:v>0.12</c:v>
                </c:pt>
                <c:pt idx="1750">
                  <c:v>0.04</c:v>
                </c:pt>
                <c:pt idx="1751">
                  <c:v>0.24</c:v>
                </c:pt>
                <c:pt idx="1752">
                  <c:v>0.32</c:v>
                </c:pt>
                <c:pt idx="1753">
                  <c:v>0.12</c:v>
                </c:pt>
                <c:pt idx="1754">
                  <c:v>0.08</c:v>
                </c:pt>
                <c:pt idx="1755">
                  <c:v>0.08</c:v>
                </c:pt>
                <c:pt idx="1756">
                  <c:v>0.24</c:v>
                </c:pt>
                <c:pt idx="1757">
                  <c:v>0.04</c:v>
                </c:pt>
                <c:pt idx="1758">
                  <c:v>0.08</c:v>
                </c:pt>
                <c:pt idx="1759">
                  <c:v>0.12</c:v>
                </c:pt>
                <c:pt idx="1760">
                  <c:v>0.04</c:v>
                </c:pt>
                <c:pt idx="1761">
                  <c:v>0</c:v>
                </c:pt>
                <c:pt idx="1762">
                  <c:v>0.04</c:v>
                </c:pt>
                <c:pt idx="1763">
                  <c:v>0.2</c:v>
                </c:pt>
                <c:pt idx="1764">
                  <c:v>0.08</c:v>
                </c:pt>
                <c:pt idx="1765">
                  <c:v>0.16</c:v>
                </c:pt>
                <c:pt idx="1766">
                  <c:v>0.12</c:v>
                </c:pt>
                <c:pt idx="1767">
                  <c:v>0</c:v>
                </c:pt>
                <c:pt idx="1768">
                  <c:v>0.2</c:v>
                </c:pt>
                <c:pt idx="1769">
                  <c:v>0.08</c:v>
                </c:pt>
                <c:pt idx="1770">
                  <c:v>0.04</c:v>
                </c:pt>
                <c:pt idx="1771">
                  <c:v>0.04</c:v>
                </c:pt>
                <c:pt idx="1772">
                  <c:v>0.12</c:v>
                </c:pt>
                <c:pt idx="1773">
                  <c:v>0</c:v>
                </c:pt>
                <c:pt idx="1774">
                  <c:v>0.2</c:v>
                </c:pt>
                <c:pt idx="1775">
                  <c:v>0.08</c:v>
                </c:pt>
                <c:pt idx="1776">
                  <c:v>0.24</c:v>
                </c:pt>
                <c:pt idx="1777">
                  <c:v>0.12</c:v>
                </c:pt>
                <c:pt idx="1778">
                  <c:v>0.04</c:v>
                </c:pt>
                <c:pt idx="1779">
                  <c:v>0.16</c:v>
                </c:pt>
                <c:pt idx="1780">
                  <c:v>0.12</c:v>
                </c:pt>
                <c:pt idx="1781">
                  <c:v>0.12</c:v>
                </c:pt>
                <c:pt idx="1782">
                  <c:v>0.12</c:v>
                </c:pt>
                <c:pt idx="1783">
                  <c:v>0.08</c:v>
                </c:pt>
                <c:pt idx="1784">
                  <c:v>0.08</c:v>
                </c:pt>
                <c:pt idx="1785">
                  <c:v>0.16</c:v>
                </c:pt>
                <c:pt idx="1786">
                  <c:v>0.08</c:v>
                </c:pt>
                <c:pt idx="1787">
                  <c:v>0.04</c:v>
                </c:pt>
                <c:pt idx="1788">
                  <c:v>0.16</c:v>
                </c:pt>
                <c:pt idx="1789">
                  <c:v>0.08</c:v>
                </c:pt>
                <c:pt idx="1790">
                  <c:v>0.12</c:v>
                </c:pt>
                <c:pt idx="1791">
                  <c:v>0.2</c:v>
                </c:pt>
                <c:pt idx="1792">
                  <c:v>0.2</c:v>
                </c:pt>
                <c:pt idx="1793">
                  <c:v>0.12</c:v>
                </c:pt>
                <c:pt idx="1794">
                  <c:v>0.16</c:v>
                </c:pt>
                <c:pt idx="1795">
                  <c:v>0.12</c:v>
                </c:pt>
                <c:pt idx="1796">
                  <c:v>0.08</c:v>
                </c:pt>
                <c:pt idx="1797">
                  <c:v>0.12</c:v>
                </c:pt>
                <c:pt idx="1798">
                  <c:v>0.24</c:v>
                </c:pt>
                <c:pt idx="1799">
                  <c:v>0.12</c:v>
                </c:pt>
                <c:pt idx="1800">
                  <c:v>0.08</c:v>
                </c:pt>
                <c:pt idx="1801">
                  <c:v>0.04</c:v>
                </c:pt>
                <c:pt idx="1802">
                  <c:v>0.08</c:v>
                </c:pt>
                <c:pt idx="1803">
                  <c:v>0.2</c:v>
                </c:pt>
                <c:pt idx="1804">
                  <c:v>0.32</c:v>
                </c:pt>
                <c:pt idx="1805">
                  <c:v>0.08</c:v>
                </c:pt>
                <c:pt idx="1806">
                  <c:v>0.12</c:v>
                </c:pt>
                <c:pt idx="1807">
                  <c:v>0.2</c:v>
                </c:pt>
                <c:pt idx="1808">
                  <c:v>0.08</c:v>
                </c:pt>
                <c:pt idx="1809">
                  <c:v>0.08</c:v>
                </c:pt>
                <c:pt idx="1810">
                  <c:v>0.12</c:v>
                </c:pt>
                <c:pt idx="1811">
                  <c:v>0.12</c:v>
                </c:pt>
                <c:pt idx="1812">
                  <c:v>0.08</c:v>
                </c:pt>
                <c:pt idx="1813">
                  <c:v>0.24</c:v>
                </c:pt>
                <c:pt idx="1814">
                  <c:v>0.24</c:v>
                </c:pt>
                <c:pt idx="1815">
                  <c:v>0.12</c:v>
                </c:pt>
                <c:pt idx="1816">
                  <c:v>0.24</c:v>
                </c:pt>
                <c:pt idx="1817">
                  <c:v>0.24</c:v>
                </c:pt>
                <c:pt idx="1818">
                  <c:v>0.32</c:v>
                </c:pt>
                <c:pt idx="1819">
                  <c:v>0.2</c:v>
                </c:pt>
                <c:pt idx="1820">
                  <c:v>0.28000000000000003</c:v>
                </c:pt>
                <c:pt idx="1821">
                  <c:v>0.12</c:v>
                </c:pt>
                <c:pt idx="1822">
                  <c:v>0.04</c:v>
                </c:pt>
                <c:pt idx="1823">
                  <c:v>0.16</c:v>
                </c:pt>
                <c:pt idx="1824">
                  <c:v>0.12</c:v>
                </c:pt>
                <c:pt idx="1825">
                  <c:v>0.04</c:v>
                </c:pt>
                <c:pt idx="1826">
                  <c:v>0.2</c:v>
                </c:pt>
                <c:pt idx="1827">
                  <c:v>0.2</c:v>
                </c:pt>
                <c:pt idx="1828">
                  <c:v>0.12</c:v>
                </c:pt>
                <c:pt idx="1829">
                  <c:v>0.12</c:v>
                </c:pt>
                <c:pt idx="1830">
                  <c:v>0.12</c:v>
                </c:pt>
                <c:pt idx="1831">
                  <c:v>0.24</c:v>
                </c:pt>
                <c:pt idx="1832">
                  <c:v>0.12</c:v>
                </c:pt>
                <c:pt idx="1833">
                  <c:v>0.08</c:v>
                </c:pt>
                <c:pt idx="1834">
                  <c:v>0.36</c:v>
                </c:pt>
                <c:pt idx="1835">
                  <c:v>0.28000000000000003</c:v>
                </c:pt>
                <c:pt idx="1836">
                  <c:v>0.24</c:v>
                </c:pt>
                <c:pt idx="1837">
                  <c:v>0.16</c:v>
                </c:pt>
                <c:pt idx="1838">
                  <c:v>0.2</c:v>
                </c:pt>
                <c:pt idx="1839">
                  <c:v>0.2</c:v>
                </c:pt>
                <c:pt idx="1840">
                  <c:v>0.04</c:v>
                </c:pt>
                <c:pt idx="1841">
                  <c:v>0.12</c:v>
                </c:pt>
                <c:pt idx="1842">
                  <c:v>0.4</c:v>
                </c:pt>
                <c:pt idx="1843">
                  <c:v>0.12</c:v>
                </c:pt>
                <c:pt idx="1844">
                  <c:v>0.24</c:v>
                </c:pt>
                <c:pt idx="1845">
                  <c:v>0.28000000000000003</c:v>
                </c:pt>
                <c:pt idx="1846">
                  <c:v>0.12</c:v>
                </c:pt>
                <c:pt idx="1847">
                  <c:v>0.12</c:v>
                </c:pt>
                <c:pt idx="1848">
                  <c:v>0.24</c:v>
                </c:pt>
                <c:pt idx="1849">
                  <c:v>0.48</c:v>
                </c:pt>
                <c:pt idx="1850">
                  <c:v>0.32</c:v>
                </c:pt>
                <c:pt idx="1851">
                  <c:v>0.24</c:v>
                </c:pt>
                <c:pt idx="1852">
                  <c:v>0.16</c:v>
                </c:pt>
                <c:pt idx="1853">
                  <c:v>0.24</c:v>
                </c:pt>
                <c:pt idx="1854">
                  <c:v>0.28000000000000003</c:v>
                </c:pt>
                <c:pt idx="1855">
                  <c:v>0.28000000000000003</c:v>
                </c:pt>
                <c:pt idx="1856">
                  <c:v>0.2</c:v>
                </c:pt>
                <c:pt idx="1857">
                  <c:v>0.24</c:v>
                </c:pt>
                <c:pt idx="1858">
                  <c:v>0.12</c:v>
                </c:pt>
                <c:pt idx="1859">
                  <c:v>0.24</c:v>
                </c:pt>
                <c:pt idx="1860">
                  <c:v>0.28000000000000003</c:v>
                </c:pt>
                <c:pt idx="1861">
                  <c:v>0.32</c:v>
                </c:pt>
                <c:pt idx="1862">
                  <c:v>0.36</c:v>
                </c:pt>
                <c:pt idx="1863">
                  <c:v>0.32</c:v>
                </c:pt>
                <c:pt idx="1864">
                  <c:v>0.32</c:v>
                </c:pt>
                <c:pt idx="1865">
                  <c:v>0.2</c:v>
                </c:pt>
                <c:pt idx="1866">
                  <c:v>0.36</c:v>
                </c:pt>
                <c:pt idx="1867">
                  <c:v>0.16</c:v>
                </c:pt>
                <c:pt idx="1868">
                  <c:v>0.32</c:v>
                </c:pt>
                <c:pt idx="1869">
                  <c:v>0.36</c:v>
                </c:pt>
                <c:pt idx="1870">
                  <c:v>0.48</c:v>
                </c:pt>
                <c:pt idx="1871">
                  <c:v>0.28000000000000003</c:v>
                </c:pt>
                <c:pt idx="1872">
                  <c:v>0.56000000000000005</c:v>
                </c:pt>
                <c:pt idx="1873">
                  <c:v>0.36</c:v>
                </c:pt>
                <c:pt idx="1874">
                  <c:v>0.52</c:v>
                </c:pt>
                <c:pt idx="1875">
                  <c:v>0.24</c:v>
                </c:pt>
                <c:pt idx="1876">
                  <c:v>0.24</c:v>
                </c:pt>
                <c:pt idx="1877">
                  <c:v>0.32</c:v>
                </c:pt>
                <c:pt idx="1878">
                  <c:v>0.36</c:v>
                </c:pt>
                <c:pt idx="1879">
                  <c:v>0.52</c:v>
                </c:pt>
                <c:pt idx="1880">
                  <c:v>0.2</c:v>
                </c:pt>
                <c:pt idx="1881">
                  <c:v>0.24</c:v>
                </c:pt>
                <c:pt idx="1882">
                  <c:v>0.44</c:v>
                </c:pt>
                <c:pt idx="1883">
                  <c:v>0.28000000000000003</c:v>
                </c:pt>
                <c:pt idx="1884">
                  <c:v>0.2</c:v>
                </c:pt>
                <c:pt idx="1885">
                  <c:v>0.52</c:v>
                </c:pt>
                <c:pt idx="1886">
                  <c:v>0.36</c:v>
                </c:pt>
                <c:pt idx="1887">
                  <c:v>0.28000000000000003</c:v>
                </c:pt>
                <c:pt idx="1888">
                  <c:v>0.12</c:v>
                </c:pt>
                <c:pt idx="1889">
                  <c:v>0.44</c:v>
                </c:pt>
                <c:pt idx="1890">
                  <c:v>0.44</c:v>
                </c:pt>
                <c:pt idx="1891">
                  <c:v>0.28000000000000003</c:v>
                </c:pt>
                <c:pt idx="1892">
                  <c:v>0.32</c:v>
                </c:pt>
                <c:pt idx="1893">
                  <c:v>0.4</c:v>
                </c:pt>
                <c:pt idx="1894">
                  <c:v>0.24</c:v>
                </c:pt>
                <c:pt idx="1895">
                  <c:v>0.56000000000000005</c:v>
                </c:pt>
                <c:pt idx="1896">
                  <c:v>0.36</c:v>
                </c:pt>
                <c:pt idx="1897">
                  <c:v>0.32</c:v>
                </c:pt>
                <c:pt idx="1898">
                  <c:v>0.28000000000000003</c:v>
                </c:pt>
                <c:pt idx="1899">
                  <c:v>0.4</c:v>
                </c:pt>
                <c:pt idx="1900">
                  <c:v>0.32</c:v>
                </c:pt>
                <c:pt idx="1901">
                  <c:v>0.4</c:v>
                </c:pt>
                <c:pt idx="1902">
                  <c:v>0.32</c:v>
                </c:pt>
                <c:pt idx="1903">
                  <c:v>0.32</c:v>
                </c:pt>
                <c:pt idx="1904">
                  <c:v>0.32</c:v>
                </c:pt>
                <c:pt idx="1905">
                  <c:v>0.28000000000000003</c:v>
                </c:pt>
                <c:pt idx="1906">
                  <c:v>0.2</c:v>
                </c:pt>
                <c:pt idx="1907">
                  <c:v>0.56000000000000005</c:v>
                </c:pt>
                <c:pt idx="1908">
                  <c:v>0.28000000000000003</c:v>
                </c:pt>
                <c:pt idx="1909">
                  <c:v>0.36</c:v>
                </c:pt>
                <c:pt idx="1910">
                  <c:v>0.16</c:v>
                </c:pt>
                <c:pt idx="1911">
                  <c:v>0.24</c:v>
                </c:pt>
                <c:pt idx="1912">
                  <c:v>0.4</c:v>
                </c:pt>
                <c:pt idx="1913">
                  <c:v>0.24</c:v>
                </c:pt>
                <c:pt idx="1914">
                  <c:v>0.32</c:v>
                </c:pt>
                <c:pt idx="1915">
                  <c:v>0.32</c:v>
                </c:pt>
                <c:pt idx="1916">
                  <c:v>0.16</c:v>
                </c:pt>
                <c:pt idx="1917">
                  <c:v>0.28000000000000003</c:v>
                </c:pt>
                <c:pt idx="1918">
                  <c:v>0.16</c:v>
                </c:pt>
                <c:pt idx="1919">
                  <c:v>0.4</c:v>
                </c:pt>
                <c:pt idx="1920">
                  <c:v>0.16</c:v>
                </c:pt>
                <c:pt idx="1921">
                  <c:v>0.32</c:v>
                </c:pt>
                <c:pt idx="1922">
                  <c:v>0.16</c:v>
                </c:pt>
                <c:pt idx="1923">
                  <c:v>0.24</c:v>
                </c:pt>
                <c:pt idx="1924">
                  <c:v>0.28000000000000003</c:v>
                </c:pt>
                <c:pt idx="1925">
                  <c:v>0.2</c:v>
                </c:pt>
                <c:pt idx="1926">
                  <c:v>0.4</c:v>
                </c:pt>
                <c:pt idx="1927">
                  <c:v>0.24</c:v>
                </c:pt>
                <c:pt idx="1928">
                  <c:v>0.16</c:v>
                </c:pt>
                <c:pt idx="1929">
                  <c:v>0.08</c:v>
                </c:pt>
                <c:pt idx="1930">
                  <c:v>0.12</c:v>
                </c:pt>
                <c:pt idx="1931">
                  <c:v>0.36</c:v>
                </c:pt>
                <c:pt idx="1932">
                  <c:v>0.44</c:v>
                </c:pt>
                <c:pt idx="1933">
                  <c:v>0.4</c:v>
                </c:pt>
                <c:pt idx="1934">
                  <c:v>0.24</c:v>
                </c:pt>
                <c:pt idx="1935">
                  <c:v>0.12</c:v>
                </c:pt>
                <c:pt idx="1936">
                  <c:v>0.36</c:v>
                </c:pt>
                <c:pt idx="1937">
                  <c:v>0.32</c:v>
                </c:pt>
                <c:pt idx="1938">
                  <c:v>0.52</c:v>
                </c:pt>
                <c:pt idx="1939">
                  <c:v>0.36</c:v>
                </c:pt>
                <c:pt idx="1940">
                  <c:v>0.24</c:v>
                </c:pt>
                <c:pt idx="1941">
                  <c:v>0.16</c:v>
                </c:pt>
                <c:pt idx="1942">
                  <c:v>0.12</c:v>
                </c:pt>
                <c:pt idx="1943">
                  <c:v>0.12</c:v>
                </c:pt>
                <c:pt idx="1944">
                  <c:v>0.28000000000000003</c:v>
                </c:pt>
                <c:pt idx="1945">
                  <c:v>0.48</c:v>
                </c:pt>
                <c:pt idx="1946">
                  <c:v>0.24</c:v>
                </c:pt>
                <c:pt idx="1947">
                  <c:v>0.32</c:v>
                </c:pt>
                <c:pt idx="1948">
                  <c:v>0.16</c:v>
                </c:pt>
                <c:pt idx="1949">
                  <c:v>0.2</c:v>
                </c:pt>
                <c:pt idx="1950">
                  <c:v>0.2</c:v>
                </c:pt>
                <c:pt idx="1951">
                  <c:v>0.28000000000000003</c:v>
                </c:pt>
                <c:pt idx="1952">
                  <c:v>0.2</c:v>
                </c:pt>
                <c:pt idx="1953">
                  <c:v>0.28000000000000003</c:v>
                </c:pt>
                <c:pt idx="1954">
                  <c:v>0.16</c:v>
                </c:pt>
                <c:pt idx="1955">
                  <c:v>0.32</c:v>
                </c:pt>
                <c:pt idx="1956">
                  <c:v>0.32</c:v>
                </c:pt>
                <c:pt idx="1957">
                  <c:v>0.16</c:v>
                </c:pt>
                <c:pt idx="1958">
                  <c:v>0.16</c:v>
                </c:pt>
                <c:pt idx="1959">
                  <c:v>0.28000000000000003</c:v>
                </c:pt>
                <c:pt idx="1960">
                  <c:v>0.12</c:v>
                </c:pt>
                <c:pt idx="1961">
                  <c:v>0.28000000000000003</c:v>
                </c:pt>
                <c:pt idx="1962">
                  <c:v>0.16</c:v>
                </c:pt>
                <c:pt idx="1963">
                  <c:v>0.28000000000000003</c:v>
                </c:pt>
                <c:pt idx="1964">
                  <c:v>0.2</c:v>
                </c:pt>
                <c:pt idx="1965">
                  <c:v>0.2</c:v>
                </c:pt>
                <c:pt idx="1966">
                  <c:v>0.4</c:v>
                </c:pt>
                <c:pt idx="1967">
                  <c:v>0.2</c:v>
                </c:pt>
                <c:pt idx="1968">
                  <c:v>0.12</c:v>
                </c:pt>
                <c:pt idx="1969">
                  <c:v>0.32</c:v>
                </c:pt>
                <c:pt idx="1970">
                  <c:v>0.2</c:v>
                </c:pt>
                <c:pt idx="1971">
                  <c:v>0.32</c:v>
                </c:pt>
                <c:pt idx="1972">
                  <c:v>0.24</c:v>
                </c:pt>
                <c:pt idx="1973">
                  <c:v>0.2</c:v>
                </c:pt>
                <c:pt idx="1974">
                  <c:v>0.28000000000000003</c:v>
                </c:pt>
                <c:pt idx="1975">
                  <c:v>0.16</c:v>
                </c:pt>
                <c:pt idx="1976">
                  <c:v>0.32</c:v>
                </c:pt>
                <c:pt idx="1977">
                  <c:v>0.2</c:v>
                </c:pt>
                <c:pt idx="1978">
                  <c:v>0.12</c:v>
                </c:pt>
                <c:pt idx="1979">
                  <c:v>0.08</c:v>
                </c:pt>
                <c:pt idx="1980">
                  <c:v>0.32</c:v>
                </c:pt>
                <c:pt idx="1981">
                  <c:v>0.16</c:v>
                </c:pt>
                <c:pt idx="1982">
                  <c:v>0.2</c:v>
                </c:pt>
                <c:pt idx="1983">
                  <c:v>0.44</c:v>
                </c:pt>
                <c:pt idx="1984">
                  <c:v>0.36</c:v>
                </c:pt>
                <c:pt idx="1985">
                  <c:v>0.16</c:v>
                </c:pt>
                <c:pt idx="1986">
                  <c:v>0.2</c:v>
                </c:pt>
                <c:pt idx="1987">
                  <c:v>0.36</c:v>
                </c:pt>
                <c:pt idx="1988">
                  <c:v>0.36</c:v>
                </c:pt>
                <c:pt idx="1989">
                  <c:v>0.4</c:v>
                </c:pt>
                <c:pt idx="1990">
                  <c:v>0.16</c:v>
                </c:pt>
                <c:pt idx="1991">
                  <c:v>0.24</c:v>
                </c:pt>
                <c:pt idx="1992">
                  <c:v>0.16</c:v>
                </c:pt>
                <c:pt idx="1993">
                  <c:v>0.36</c:v>
                </c:pt>
                <c:pt idx="1994">
                  <c:v>0.24</c:v>
                </c:pt>
                <c:pt idx="1995">
                  <c:v>0.36</c:v>
                </c:pt>
                <c:pt idx="1996">
                  <c:v>0.12</c:v>
                </c:pt>
                <c:pt idx="1997">
                  <c:v>0.16</c:v>
                </c:pt>
                <c:pt idx="1998">
                  <c:v>0.16</c:v>
                </c:pt>
                <c:pt idx="1999">
                  <c:v>0.2</c:v>
                </c:pt>
                <c:pt idx="2000">
                  <c:v>0.28000000000000003</c:v>
                </c:pt>
                <c:pt idx="2001">
                  <c:v>0.12</c:v>
                </c:pt>
                <c:pt idx="2002">
                  <c:v>0.16</c:v>
                </c:pt>
                <c:pt idx="2003">
                  <c:v>0.32</c:v>
                </c:pt>
                <c:pt idx="2004">
                  <c:v>0.2</c:v>
                </c:pt>
                <c:pt idx="2005">
                  <c:v>0.24</c:v>
                </c:pt>
                <c:pt idx="2006">
                  <c:v>0.24</c:v>
                </c:pt>
                <c:pt idx="2007">
                  <c:v>0.44</c:v>
                </c:pt>
                <c:pt idx="2008">
                  <c:v>0.28000000000000003</c:v>
                </c:pt>
                <c:pt idx="2009">
                  <c:v>0.28000000000000003</c:v>
                </c:pt>
                <c:pt idx="2010">
                  <c:v>0.2</c:v>
                </c:pt>
                <c:pt idx="2011">
                  <c:v>0.12</c:v>
                </c:pt>
                <c:pt idx="2012">
                  <c:v>0.36</c:v>
                </c:pt>
                <c:pt idx="2013">
                  <c:v>0.24</c:v>
                </c:pt>
                <c:pt idx="2014">
                  <c:v>0.24</c:v>
                </c:pt>
                <c:pt idx="2015">
                  <c:v>0.44</c:v>
                </c:pt>
                <c:pt idx="2016">
                  <c:v>0.4</c:v>
                </c:pt>
                <c:pt idx="2017">
                  <c:v>0.12</c:v>
                </c:pt>
                <c:pt idx="2018">
                  <c:v>0.12</c:v>
                </c:pt>
                <c:pt idx="2019">
                  <c:v>0.2</c:v>
                </c:pt>
                <c:pt idx="2020">
                  <c:v>0.12</c:v>
                </c:pt>
                <c:pt idx="2021">
                  <c:v>0.4</c:v>
                </c:pt>
                <c:pt idx="2022">
                  <c:v>0.2</c:v>
                </c:pt>
                <c:pt idx="2023">
                  <c:v>0.24</c:v>
                </c:pt>
                <c:pt idx="2024">
                  <c:v>0.48</c:v>
                </c:pt>
                <c:pt idx="2025">
                  <c:v>0.28000000000000003</c:v>
                </c:pt>
                <c:pt idx="2026">
                  <c:v>0.28000000000000003</c:v>
                </c:pt>
                <c:pt idx="2027">
                  <c:v>0.36</c:v>
                </c:pt>
                <c:pt idx="2028">
                  <c:v>0.32</c:v>
                </c:pt>
                <c:pt idx="2029">
                  <c:v>0.6</c:v>
                </c:pt>
                <c:pt idx="2030">
                  <c:v>0.44</c:v>
                </c:pt>
                <c:pt idx="2031">
                  <c:v>0.4</c:v>
                </c:pt>
                <c:pt idx="2032">
                  <c:v>0.44</c:v>
                </c:pt>
                <c:pt idx="2033">
                  <c:v>0.44</c:v>
                </c:pt>
                <c:pt idx="2034">
                  <c:v>0.52</c:v>
                </c:pt>
                <c:pt idx="2035">
                  <c:v>0.32</c:v>
                </c:pt>
                <c:pt idx="2036">
                  <c:v>0.2</c:v>
                </c:pt>
                <c:pt idx="2037">
                  <c:v>0.36</c:v>
                </c:pt>
                <c:pt idx="2038">
                  <c:v>0.28000000000000003</c:v>
                </c:pt>
                <c:pt idx="2039">
                  <c:v>0.44</c:v>
                </c:pt>
                <c:pt idx="2040">
                  <c:v>0.16</c:v>
                </c:pt>
                <c:pt idx="2041">
                  <c:v>0.24</c:v>
                </c:pt>
                <c:pt idx="2042">
                  <c:v>0.52</c:v>
                </c:pt>
                <c:pt idx="2043">
                  <c:v>0.4</c:v>
                </c:pt>
                <c:pt idx="2044">
                  <c:v>0.4</c:v>
                </c:pt>
                <c:pt idx="2045">
                  <c:v>0.56000000000000005</c:v>
                </c:pt>
                <c:pt idx="2046">
                  <c:v>0.32</c:v>
                </c:pt>
                <c:pt idx="2047">
                  <c:v>0.32</c:v>
                </c:pt>
                <c:pt idx="2048">
                  <c:v>0.4</c:v>
                </c:pt>
                <c:pt idx="2049">
                  <c:v>0.2</c:v>
                </c:pt>
                <c:pt idx="2050">
                  <c:v>0.36</c:v>
                </c:pt>
                <c:pt idx="2051">
                  <c:v>0.52</c:v>
                </c:pt>
                <c:pt idx="2052">
                  <c:v>0.32</c:v>
                </c:pt>
                <c:pt idx="2053">
                  <c:v>0.24</c:v>
                </c:pt>
                <c:pt idx="2054">
                  <c:v>0.16</c:v>
                </c:pt>
                <c:pt idx="2055">
                  <c:v>0.36</c:v>
                </c:pt>
                <c:pt idx="2056">
                  <c:v>0.36</c:v>
                </c:pt>
                <c:pt idx="2057">
                  <c:v>0.28000000000000003</c:v>
                </c:pt>
                <c:pt idx="2058">
                  <c:v>0.4</c:v>
                </c:pt>
                <c:pt idx="2059">
                  <c:v>0.48</c:v>
                </c:pt>
                <c:pt idx="2060">
                  <c:v>0.44</c:v>
                </c:pt>
                <c:pt idx="2061">
                  <c:v>0.28000000000000003</c:v>
                </c:pt>
                <c:pt idx="2062">
                  <c:v>0.48</c:v>
                </c:pt>
                <c:pt idx="2063">
                  <c:v>0.32</c:v>
                </c:pt>
                <c:pt idx="2064">
                  <c:v>0.48</c:v>
                </c:pt>
                <c:pt idx="2065">
                  <c:v>0.36</c:v>
                </c:pt>
                <c:pt idx="2066">
                  <c:v>0.24</c:v>
                </c:pt>
                <c:pt idx="2067">
                  <c:v>0.2</c:v>
                </c:pt>
                <c:pt idx="2068">
                  <c:v>0.32</c:v>
                </c:pt>
                <c:pt idx="2069">
                  <c:v>0.2</c:v>
                </c:pt>
                <c:pt idx="2070">
                  <c:v>0.28000000000000003</c:v>
                </c:pt>
                <c:pt idx="2071">
                  <c:v>0.4</c:v>
                </c:pt>
                <c:pt idx="2072">
                  <c:v>0.36</c:v>
                </c:pt>
                <c:pt idx="2073">
                  <c:v>0.24</c:v>
                </c:pt>
                <c:pt idx="2074">
                  <c:v>0.28000000000000003</c:v>
                </c:pt>
                <c:pt idx="2075">
                  <c:v>0.2</c:v>
                </c:pt>
                <c:pt idx="2076">
                  <c:v>0.28000000000000003</c:v>
                </c:pt>
                <c:pt idx="2077">
                  <c:v>0.12</c:v>
                </c:pt>
                <c:pt idx="2078">
                  <c:v>0.2</c:v>
                </c:pt>
                <c:pt idx="2079">
                  <c:v>0.16</c:v>
                </c:pt>
                <c:pt idx="2080">
                  <c:v>0.12</c:v>
                </c:pt>
                <c:pt idx="2081">
                  <c:v>0.16</c:v>
                </c:pt>
                <c:pt idx="2082">
                  <c:v>0.16</c:v>
                </c:pt>
                <c:pt idx="2083">
                  <c:v>0.44</c:v>
                </c:pt>
                <c:pt idx="2084">
                  <c:v>0.32</c:v>
                </c:pt>
                <c:pt idx="2085">
                  <c:v>0.28000000000000003</c:v>
                </c:pt>
                <c:pt idx="2086">
                  <c:v>0.16</c:v>
                </c:pt>
                <c:pt idx="2087">
                  <c:v>0.16</c:v>
                </c:pt>
                <c:pt idx="2088">
                  <c:v>0.16</c:v>
                </c:pt>
                <c:pt idx="2089">
                  <c:v>0.24</c:v>
                </c:pt>
                <c:pt idx="2090">
                  <c:v>0.12</c:v>
                </c:pt>
                <c:pt idx="2091">
                  <c:v>0.36</c:v>
                </c:pt>
                <c:pt idx="2092">
                  <c:v>0.12</c:v>
                </c:pt>
                <c:pt idx="2093">
                  <c:v>0.16</c:v>
                </c:pt>
                <c:pt idx="2094">
                  <c:v>0.12</c:v>
                </c:pt>
                <c:pt idx="2095">
                  <c:v>0.28000000000000003</c:v>
                </c:pt>
                <c:pt idx="2096">
                  <c:v>0.16</c:v>
                </c:pt>
                <c:pt idx="2097">
                  <c:v>0</c:v>
                </c:pt>
                <c:pt idx="2098">
                  <c:v>0.2</c:v>
                </c:pt>
                <c:pt idx="2099">
                  <c:v>0.08</c:v>
                </c:pt>
                <c:pt idx="2100">
                  <c:v>0.08</c:v>
                </c:pt>
                <c:pt idx="2101">
                  <c:v>0.28000000000000003</c:v>
                </c:pt>
                <c:pt idx="2102">
                  <c:v>0.16</c:v>
                </c:pt>
                <c:pt idx="2103">
                  <c:v>0.2</c:v>
                </c:pt>
                <c:pt idx="2104">
                  <c:v>0.16</c:v>
                </c:pt>
                <c:pt idx="2105">
                  <c:v>0.16</c:v>
                </c:pt>
                <c:pt idx="2106">
                  <c:v>0.08</c:v>
                </c:pt>
                <c:pt idx="2107">
                  <c:v>0.2</c:v>
                </c:pt>
                <c:pt idx="2108">
                  <c:v>0.28000000000000003</c:v>
                </c:pt>
                <c:pt idx="2109">
                  <c:v>0.16</c:v>
                </c:pt>
                <c:pt idx="2110">
                  <c:v>0.2</c:v>
                </c:pt>
                <c:pt idx="2111">
                  <c:v>0.16</c:v>
                </c:pt>
                <c:pt idx="2112">
                  <c:v>0.12</c:v>
                </c:pt>
                <c:pt idx="2113">
                  <c:v>0.12</c:v>
                </c:pt>
                <c:pt idx="2114">
                  <c:v>0.2</c:v>
                </c:pt>
                <c:pt idx="2115">
                  <c:v>0.32</c:v>
                </c:pt>
                <c:pt idx="2116">
                  <c:v>0.12</c:v>
                </c:pt>
                <c:pt idx="2117">
                  <c:v>0.12</c:v>
                </c:pt>
                <c:pt idx="2118">
                  <c:v>0.28000000000000003</c:v>
                </c:pt>
                <c:pt idx="2119">
                  <c:v>0.32</c:v>
                </c:pt>
                <c:pt idx="2120">
                  <c:v>0.16</c:v>
                </c:pt>
                <c:pt idx="2121">
                  <c:v>0.2</c:v>
                </c:pt>
                <c:pt idx="2122">
                  <c:v>0.24</c:v>
                </c:pt>
                <c:pt idx="2123">
                  <c:v>0</c:v>
                </c:pt>
                <c:pt idx="2124">
                  <c:v>0.16</c:v>
                </c:pt>
                <c:pt idx="2125">
                  <c:v>0.28000000000000003</c:v>
                </c:pt>
                <c:pt idx="2126">
                  <c:v>0.24</c:v>
                </c:pt>
                <c:pt idx="2127">
                  <c:v>0.24</c:v>
                </c:pt>
                <c:pt idx="2128">
                  <c:v>0.12</c:v>
                </c:pt>
                <c:pt idx="2129">
                  <c:v>0.08</c:v>
                </c:pt>
                <c:pt idx="2130">
                  <c:v>0.12</c:v>
                </c:pt>
                <c:pt idx="2131">
                  <c:v>0.12</c:v>
                </c:pt>
                <c:pt idx="2132">
                  <c:v>0.08</c:v>
                </c:pt>
                <c:pt idx="2133">
                  <c:v>0.24</c:v>
                </c:pt>
                <c:pt idx="2134">
                  <c:v>0.16</c:v>
                </c:pt>
                <c:pt idx="2135">
                  <c:v>0.16</c:v>
                </c:pt>
                <c:pt idx="2136">
                  <c:v>0.12</c:v>
                </c:pt>
                <c:pt idx="2137">
                  <c:v>0.16</c:v>
                </c:pt>
                <c:pt idx="2138">
                  <c:v>0.16</c:v>
                </c:pt>
                <c:pt idx="2139">
                  <c:v>0.44</c:v>
                </c:pt>
                <c:pt idx="2140">
                  <c:v>0.2</c:v>
                </c:pt>
                <c:pt idx="2141">
                  <c:v>0.12</c:v>
                </c:pt>
                <c:pt idx="2142">
                  <c:v>0.2</c:v>
                </c:pt>
                <c:pt idx="2143">
                  <c:v>0.16</c:v>
                </c:pt>
                <c:pt idx="2144">
                  <c:v>0.16</c:v>
                </c:pt>
                <c:pt idx="2145">
                  <c:v>0.12</c:v>
                </c:pt>
                <c:pt idx="2146">
                  <c:v>0.08</c:v>
                </c:pt>
                <c:pt idx="2147">
                  <c:v>0.24</c:v>
                </c:pt>
                <c:pt idx="2148">
                  <c:v>0.28000000000000003</c:v>
                </c:pt>
                <c:pt idx="2149">
                  <c:v>0.24</c:v>
                </c:pt>
                <c:pt idx="2150">
                  <c:v>0.2</c:v>
                </c:pt>
                <c:pt idx="2151">
                  <c:v>0.24</c:v>
                </c:pt>
                <c:pt idx="2152">
                  <c:v>0.24</c:v>
                </c:pt>
                <c:pt idx="2153">
                  <c:v>0.2</c:v>
                </c:pt>
                <c:pt idx="2154">
                  <c:v>0.16</c:v>
                </c:pt>
                <c:pt idx="2155">
                  <c:v>0.4</c:v>
                </c:pt>
                <c:pt idx="2156">
                  <c:v>0.2</c:v>
                </c:pt>
                <c:pt idx="2157">
                  <c:v>0.16</c:v>
                </c:pt>
                <c:pt idx="2158">
                  <c:v>0.12</c:v>
                </c:pt>
                <c:pt idx="2159">
                  <c:v>0.28000000000000003</c:v>
                </c:pt>
                <c:pt idx="2160">
                  <c:v>0.2</c:v>
                </c:pt>
                <c:pt idx="2161">
                  <c:v>0.24</c:v>
                </c:pt>
                <c:pt idx="2162">
                  <c:v>0.12</c:v>
                </c:pt>
                <c:pt idx="2163">
                  <c:v>0.24</c:v>
                </c:pt>
                <c:pt idx="2164">
                  <c:v>0.2</c:v>
                </c:pt>
                <c:pt idx="2165">
                  <c:v>0.28000000000000003</c:v>
                </c:pt>
                <c:pt idx="2166">
                  <c:v>0.2</c:v>
                </c:pt>
                <c:pt idx="2167">
                  <c:v>0.04</c:v>
                </c:pt>
                <c:pt idx="2168">
                  <c:v>0.2</c:v>
                </c:pt>
                <c:pt idx="2169">
                  <c:v>0.12</c:v>
                </c:pt>
                <c:pt idx="2170">
                  <c:v>0.16</c:v>
                </c:pt>
                <c:pt idx="2171">
                  <c:v>0.16</c:v>
                </c:pt>
                <c:pt idx="2172">
                  <c:v>0.2</c:v>
                </c:pt>
                <c:pt idx="2173">
                  <c:v>0.16</c:v>
                </c:pt>
                <c:pt idx="2174">
                  <c:v>0.08</c:v>
                </c:pt>
                <c:pt idx="2175">
                  <c:v>0.12</c:v>
                </c:pt>
                <c:pt idx="2176">
                  <c:v>0.04</c:v>
                </c:pt>
                <c:pt idx="2177">
                  <c:v>0.28000000000000003</c:v>
                </c:pt>
                <c:pt idx="2178">
                  <c:v>0.04</c:v>
                </c:pt>
                <c:pt idx="2179">
                  <c:v>0.12</c:v>
                </c:pt>
                <c:pt idx="2180">
                  <c:v>0.24</c:v>
                </c:pt>
                <c:pt idx="2181">
                  <c:v>0.36</c:v>
                </c:pt>
                <c:pt idx="2182">
                  <c:v>0.24</c:v>
                </c:pt>
                <c:pt idx="2183">
                  <c:v>0.16</c:v>
                </c:pt>
                <c:pt idx="2184">
                  <c:v>0.32</c:v>
                </c:pt>
                <c:pt idx="2185">
                  <c:v>0.08</c:v>
                </c:pt>
                <c:pt idx="2186">
                  <c:v>0.32</c:v>
                </c:pt>
                <c:pt idx="2187">
                  <c:v>0.24</c:v>
                </c:pt>
                <c:pt idx="2188">
                  <c:v>0.32</c:v>
                </c:pt>
                <c:pt idx="2189">
                  <c:v>0.16</c:v>
                </c:pt>
                <c:pt idx="2190">
                  <c:v>0.2</c:v>
                </c:pt>
                <c:pt idx="2191">
                  <c:v>0.16</c:v>
                </c:pt>
                <c:pt idx="2192">
                  <c:v>0.12</c:v>
                </c:pt>
                <c:pt idx="2193">
                  <c:v>0.16</c:v>
                </c:pt>
                <c:pt idx="2194">
                  <c:v>0.36</c:v>
                </c:pt>
                <c:pt idx="2195">
                  <c:v>0.24</c:v>
                </c:pt>
                <c:pt idx="2196">
                  <c:v>0.4</c:v>
                </c:pt>
                <c:pt idx="2197">
                  <c:v>0.36</c:v>
                </c:pt>
                <c:pt idx="2198">
                  <c:v>0.2</c:v>
                </c:pt>
                <c:pt idx="2199">
                  <c:v>0.2</c:v>
                </c:pt>
                <c:pt idx="2200">
                  <c:v>0.32</c:v>
                </c:pt>
                <c:pt idx="2201">
                  <c:v>0.04</c:v>
                </c:pt>
                <c:pt idx="2202">
                  <c:v>0.24</c:v>
                </c:pt>
                <c:pt idx="2203">
                  <c:v>0.2</c:v>
                </c:pt>
                <c:pt idx="2204">
                  <c:v>0.28000000000000003</c:v>
                </c:pt>
                <c:pt idx="2205">
                  <c:v>0.28000000000000003</c:v>
                </c:pt>
                <c:pt idx="2206">
                  <c:v>0.4</c:v>
                </c:pt>
                <c:pt idx="2207">
                  <c:v>0.12</c:v>
                </c:pt>
                <c:pt idx="2208">
                  <c:v>0.24</c:v>
                </c:pt>
                <c:pt idx="2209">
                  <c:v>0.24</c:v>
                </c:pt>
                <c:pt idx="2210">
                  <c:v>0.2</c:v>
                </c:pt>
                <c:pt idx="2211">
                  <c:v>0.28000000000000003</c:v>
                </c:pt>
                <c:pt idx="2212">
                  <c:v>0.04</c:v>
                </c:pt>
                <c:pt idx="2213">
                  <c:v>0.16</c:v>
                </c:pt>
                <c:pt idx="2214">
                  <c:v>0.08</c:v>
                </c:pt>
                <c:pt idx="2215">
                  <c:v>0.2</c:v>
                </c:pt>
                <c:pt idx="2216">
                  <c:v>0.12</c:v>
                </c:pt>
                <c:pt idx="2217">
                  <c:v>0.36</c:v>
                </c:pt>
                <c:pt idx="2218">
                  <c:v>0.24</c:v>
                </c:pt>
                <c:pt idx="2219">
                  <c:v>0.2</c:v>
                </c:pt>
                <c:pt idx="2220">
                  <c:v>0.08</c:v>
                </c:pt>
                <c:pt idx="2221">
                  <c:v>0.16</c:v>
                </c:pt>
                <c:pt idx="2222">
                  <c:v>0.16</c:v>
                </c:pt>
                <c:pt idx="2223">
                  <c:v>0.28000000000000003</c:v>
                </c:pt>
                <c:pt idx="2224">
                  <c:v>0.12</c:v>
                </c:pt>
                <c:pt idx="2225">
                  <c:v>0.16</c:v>
                </c:pt>
                <c:pt idx="2226">
                  <c:v>0.16</c:v>
                </c:pt>
                <c:pt idx="2227">
                  <c:v>0.2</c:v>
                </c:pt>
                <c:pt idx="2228">
                  <c:v>0.48</c:v>
                </c:pt>
                <c:pt idx="2229">
                  <c:v>0.32</c:v>
                </c:pt>
                <c:pt idx="2230">
                  <c:v>0.32</c:v>
                </c:pt>
                <c:pt idx="2231">
                  <c:v>0.2</c:v>
                </c:pt>
                <c:pt idx="2232">
                  <c:v>0.08</c:v>
                </c:pt>
                <c:pt idx="2233">
                  <c:v>0.28000000000000003</c:v>
                </c:pt>
                <c:pt idx="2234">
                  <c:v>0.24</c:v>
                </c:pt>
                <c:pt idx="2235">
                  <c:v>0.16</c:v>
                </c:pt>
                <c:pt idx="2236">
                  <c:v>0.36</c:v>
                </c:pt>
                <c:pt idx="2237">
                  <c:v>0.24</c:v>
                </c:pt>
                <c:pt idx="2238">
                  <c:v>0.2</c:v>
                </c:pt>
                <c:pt idx="2239">
                  <c:v>0.24</c:v>
                </c:pt>
                <c:pt idx="2240">
                  <c:v>0.2</c:v>
                </c:pt>
                <c:pt idx="2241">
                  <c:v>0.16</c:v>
                </c:pt>
                <c:pt idx="2242">
                  <c:v>0.2</c:v>
                </c:pt>
                <c:pt idx="2243">
                  <c:v>0.08</c:v>
                </c:pt>
                <c:pt idx="2244">
                  <c:v>0.2</c:v>
                </c:pt>
                <c:pt idx="2245">
                  <c:v>0.4</c:v>
                </c:pt>
                <c:pt idx="2246">
                  <c:v>0.24</c:v>
                </c:pt>
                <c:pt idx="2247">
                  <c:v>0.32</c:v>
                </c:pt>
                <c:pt idx="2248">
                  <c:v>0.32</c:v>
                </c:pt>
                <c:pt idx="2249">
                  <c:v>0.28000000000000003</c:v>
                </c:pt>
                <c:pt idx="2250">
                  <c:v>0.2</c:v>
                </c:pt>
                <c:pt idx="2251">
                  <c:v>0.28000000000000003</c:v>
                </c:pt>
                <c:pt idx="2252">
                  <c:v>0.24</c:v>
                </c:pt>
                <c:pt idx="2253">
                  <c:v>0.28000000000000003</c:v>
                </c:pt>
                <c:pt idx="2254">
                  <c:v>0.24</c:v>
                </c:pt>
                <c:pt idx="2255">
                  <c:v>0.28000000000000003</c:v>
                </c:pt>
                <c:pt idx="2256">
                  <c:v>0.2</c:v>
                </c:pt>
                <c:pt idx="2257">
                  <c:v>0.24</c:v>
                </c:pt>
                <c:pt idx="2258">
                  <c:v>0.2</c:v>
                </c:pt>
                <c:pt idx="2259">
                  <c:v>0.12</c:v>
                </c:pt>
                <c:pt idx="2260">
                  <c:v>0.24</c:v>
                </c:pt>
                <c:pt idx="2261">
                  <c:v>0.24</c:v>
                </c:pt>
                <c:pt idx="2262">
                  <c:v>0.4</c:v>
                </c:pt>
                <c:pt idx="2263">
                  <c:v>0.32</c:v>
                </c:pt>
                <c:pt idx="2264">
                  <c:v>0.28000000000000003</c:v>
                </c:pt>
                <c:pt idx="2265">
                  <c:v>0.44</c:v>
                </c:pt>
                <c:pt idx="2266">
                  <c:v>0.24</c:v>
                </c:pt>
                <c:pt idx="2267">
                  <c:v>0.4</c:v>
                </c:pt>
                <c:pt idx="2268">
                  <c:v>0.36</c:v>
                </c:pt>
                <c:pt idx="2269">
                  <c:v>0.28000000000000003</c:v>
                </c:pt>
                <c:pt idx="2270">
                  <c:v>0.36</c:v>
                </c:pt>
                <c:pt idx="2271">
                  <c:v>0.4</c:v>
                </c:pt>
                <c:pt idx="2272">
                  <c:v>0.28000000000000003</c:v>
                </c:pt>
                <c:pt idx="2273">
                  <c:v>0.28000000000000003</c:v>
                </c:pt>
                <c:pt idx="2274">
                  <c:v>0.2</c:v>
                </c:pt>
                <c:pt idx="2275">
                  <c:v>0.28000000000000003</c:v>
                </c:pt>
                <c:pt idx="2276">
                  <c:v>0.36</c:v>
                </c:pt>
                <c:pt idx="2277">
                  <c:v>0.32</c:v>
                </c:pt>
                <c:pt idx="2278">
                  <c:v>0.32</c:v>
                </c:pt>
                <c:pt idx="2279">
                  <c:v>0.48</c:v>
                </c:pt>
                <c:pt idx="2280">
                  <c:v>0.24</c:v>
                </c:pt>
                <c:pt idx="2281">
                  <c:v>0.4</c:v>
                </c:pt>
                <c:pt idx="2282">
                  <c:v>0.48</c:v>
                </c:pt>
                <c:pt idx="2283">
                  <c:v>0.28000000000000003</c:v>
                </c:pt>
                <c:pt idx="2284">
                  <c:v>0.4</c:v>
                </c:pt>
                <c:pt idx="2285">
                  <c:v>0.24</c:v>
                </c:pt>
                <c:pt idx="2286">
                  <c:v>0.2</c:v>
                </c:pt>
                <c:pt idx="2287">
                  <c:v>0.28000000000000003</c:v>
                </c:pt>
                <c:pt idx="2288">
                  <c:v>0.2</c:v>
                </c:pt>
                <c:pt idx="2289">
                  <c:v>0.24</c:v>
                </c:pt>
                <c:pt idx="2290">
                  <c:v>0.36</c:v>
                </c:pt>
                <c:pt idx="2291">
                  <c:v>0.32</c:v>
                </c:pt>
                <c:pt idx="2292">
                  <c:v>0.16</c:v>
                </c:pt>
                <c:pt idx="2293">
                  <c:v>0.28000000000000003</c:v>
                </c:pt>
                <c:pt idx="2294">
                  <c:v>0.28000000000000003</c:v>
                </c:pt>
                <c:pt idx="2295">
                  <c:v>0.32</c:v>
                </c:pt>
                <c:pt idx="2296">
                  <c:v>0.24</c:v>
                </c:pt>
                <c:pt idx="2297">
                  <c:v>0.16</c:v>
                </c:pt>
                <c:pt idx="2298">
                  <c:v>0.32</c:v>
                </c:pt>
                <c:pt idx="2299">
                  <c:v>0.24</c:v>
                </c:pt>
                <c:pt idx="2300">
                  <c:v>0.2</c:v>
                </c:pt>
                <c:pt idx="2301">
                  <c:v>0.2</c:v>
                </c:pt>
                <c:pt idx="2302">
                  <c:v>0.2</c:v>
                </c:pt>
                <c:pt idx="2303">
                  <c:v>0.28000000000000003</c:v>
                </c:pt>
                <c:pt idx="2304">
                  <c:v>0.08</c:v>
                </c:pt>
                <c:pt idx="2305">
                  <c:v>0.12</c:v>
                </c:pt>
                <c:pt idx="2306">
                  <c:v>0.2</c:v>
                </c:pt>
                <c:pt idx="2307">
                  <c:v>0.44</c:v>
                </c:pt>
                <c:pt idx="2308">
                  <c:v>0.32</c:v>
                </c:pt>
                <c:pt idx="2309">
                  <c:v>0.32</c:v>
                </c:pt>
                <c:pt idx="2310">
                  <c:v>0.24</c:v>
                </c:pt>
                <c:pt idx="2311">
                  <c:v>0.24</c:v>
                </c:pt>
                <c:pt idx="2312">
                  <c:v>0.2</c:v>
                </c:pt>
                <c:pt idx="2313">
                  <c:v>0.36</c:v>
                </c:pt>
                <c:pt idx="2314">
                  <c:v>0.2</c:v>
                </c:pt>
                <c:pt idx="2315">
                  <c:v>0.28000000000000003</c:v>
                </c:pt>
                <c:pt idx="2316">
                  <c:v>0.24</c:v>
                </c:pt>
                <c:pt idx="2317">
                  <c:v>0.32</c:v>
                </c:pt>
                <c:pt idx="2318">
                  <c:v>0.28000000000000003</c:v>
                </c:pt>
                <c:pt idx="2319">
                  <c:v>0.28000000000000003</c:v>
                </c:pt>
                <c:pt idx="2320">
                  <c:v>0.36</c:v>
                </c:pt>
                <c:pt idx="2321">
                  <c:v>0.36</c:v>
                </c:pt>
                <c:pt idx="2322">
                  <c:v>0.28000000000000003</c:v>
                </c:pt>
                <c:pt idx="2323">
                  <c:v>0.04</c:v>
                </c:pt>
                <c:pt idx="2324">
                  <c:v>0.36</c:v>
                </c:pt>
                <c:pt idx="2325">
                  <c:v>0.28000000000000003</c:v>
                </c:pt>
                <c:pt idx="2326">
                  <c:v>0.24</c:v>
                </c:pt>
                <c:pt idx="2327">
                  <c:v>0.2</c:v>
                </c:pt>
                <c:pt idx="2328">
                  <c:v>0.24</c:v>
                </c:pt>
                <c:pt idx="2329">
                  <c:v>0.44</c:v>
                </c:pt>
                <c:pt idx="2330">
                  <c:v>0.2</c:v>
                </c:pt>
                <c:pt idx="2331">
                  <c:v>0.32</c:v>
                </c:pt>
                <c:pt idx="2332">
                  <c:v>0.32</c:v>
                </c:pt>
                <c:pt idx="2333">
                  <c:v>0.48</c:v>
                </c:pt>
                <c:pt idx="2334">
                  <c:v>0.4</c:v>
                </c:pt>
                <c:pt idx="2335">
                  <c:v>0.36</c:v>
                </c:pt>
                <c:pt idx="2336">
                  <c:v>0.16</c:v>
                </c:pt>
                <c:pt idx="2337">
                  <c:v>0.56000000000000005</c:v>
                </c:pt>
                <c:pt idx="2338">
                  <c:v>0.52</c:v>
                </c:pt>
                <c:pt idx="2339">
                  <c:v>0.12</c:v>
                </c:pt>
                <c:pt idx="2340">
                  <c:v>0.32</c:v>
                </c:pt>
                <c:pt idx="2341">
                  <c:v>0.32</c:v>
                </c:pt>
                <c:pt idx="2342">
                  <c:v>0.32</c:v>
                </c:pt>
                <c:pt idx="2343">
                  <c:v>0.24</c:v>
                </c:pt>
                <c:pt idx="2344">
                  <c:v>0.08</c:v>
                </c:pt>
                <c:pt idx="2345">
                  <c:v>0.32</c:v>
                </c:pt>
                <c:pt idx="2346">
                  <c:v>0.32</c:v>
                </c:pt>
                <c:pt idx="2347">
                  <c:v>0.36</c:v>
                </c:pt>
                <c:pt idx="2348">
                  <c:v>0.2</c:v>
                </c:pt>
                <c:pt idx="2349">
                  <c:v>0.4</c:v>
                </c:pt>
                <c:pt idx="2350">
                  <c:v>0.24</c:v>
                </c:pt>
                <c:pt idx="2351">
                  <c:v>0.28000000000000003</c:v>
                </c:pt>
                <c:pt idx="2352">
                  <c:v>0.2</c:v>
                </c:pt>
                <c:pt idx="2353">
                  <c:v>0.56000000000000005</c:v>
                </c:pt>
                <c:pt idx="2354">
                  <c:v>0.12</c:v>
                </c:pt>
                <c:pt idx="2355">
                  <c:v>0.36</c:v>
                </c:pt>
                <c:pt idx="2356">
                  <c:v>0.28000000000000003</c:v>
                </c:pt>
                <c:pt idx="2357">
                  <c:v>0.2</c:v>
                </c:pt>
                <c:pt idx="2358">
                  <c:v>0.2</c:v>
                </c:pt>
                <c:pt idx="2359">
                  <c:v>0.28000000000000003</c:v>
                </c:pt>
                <c:pt idx="2360">
                  <c:v>0.24</c:v>
                </c:pt>
                <c:pt idx="2361">
                  <c:v>0.2</c:v>
                </c:pt>
                <c:pt idx="2362">
                  <c:v>0.32</c:v>
                </c:pt>
                <c:pt idx="2363">
                  <c:v>0.24</c:v>
                </c:pt>
                <c:pt idx="2364">
                  <c:v>0.12</c:v>
                </c:pt>
                <c:pt idx="2365">
                  <c:v>0.24</c:v>
                </c:pt>
                <c:pt idx="2366">
                  <c:v>0.12</c:v>
                </c:pt>
                <c:pt idx="2367">
                  <c:v>0.36</c:v>
                </c:pt>
                <c:pt idx="2368">
                  <c:v>0.2</c:v>
                </c:pt>
                <c:pt idx="2369">
                  <c:v>0.24</c:v>
                </c:pt>
                <c:pt idx="2370">
                  <c:v>0.48</c:v>
                </c:pt>
                <c:pt idx="2371">
                  <c:v>0.32</c:v>
                </c:pt>
                <c:pt idx="2372">
                  <c:v>0.24</c:v>
                </c:pt>
                <c:pt idx="2373">
                  <c:v>0.4</c:v>
                </c:pt>
                <c:pt idx="2374">
                  <c:v>0.24</c:v>
                </c:pt>
                <c:pt idx="2375">
                  <c:v>0.24</c:v>
                </c:pt>
                <c:pt idx="2376">
                  <c:v>0.36</c:v>
                </c:pt>
                <c:pt idx="2377">
                  <c:v>0.24</c:v>
                </c:pt>
                <c:pt idx="2378">
                  <c:v>0.44</c:v>
                </c:pt>
                <c:pt idx="2379">
                  <c:v>0.24</c:v>
                </c:pt>
                <c:pt idx="2380">
                  <c:v>0.16</c:v>
                </c:pt>
                <c:pt idx="2381">
                  <c:v>0.4</c:v>
                </c:pt>
                <c:pt idx="2382">
                  <c:v>0.32</c:v>
                </c:pt>
                <c:pt idx="2383">
                  <c:v>0.36</c:v>
                </c:pt>
                <c:pt idx="2384">
                  <c:v>0.32</c:v>
                </c:pt>
                <c:pt idx="2385">
                  <c:v>0.12</c:v>
                </c:pt>
                <c:pt idx="2386">
                  <c:v>0.24</c:v>
                </c:pt>
                <c:pt idx="2387">
                  <c:v>0.2</c:v>
                </c:pt>
                <c:pt idx="2388">
                  <c:v>0.4</c:v>
                </c:pt>
                <c:pt idx="2389">
                  <c:v>0.24</c:v>
                </c:pt>
                <c:pt idx="2390">
                  <c:v>0.32</c:v>
                </c:pt>
                <c:pt idx="2391">
                  <c:v>0.32</c:v>
                </c:pt>
                <c:pt idx="2392">
                  <c:v>0.52</c:v>
                </c:pt>
                <c:pt idx="2393">
                  <c:v>0.24</c:v>
                </c:pt>
                <c:pt idx="2394">
                  <c:v>0.28000000000000003</c:v>
                </c:pt>
                <c:pt idx="2395">
                  <c:v>0.52</c:v>
                </c:pt>
                <c:pt idx="2396">
                  <c:v>0.2</c:v>
                </c:pt>
                <c:pt idx="2397">
                  <c:v>0.24</c:v>
                </c:pt>
                <c:pt idx="2398">
                  <c:v>0.32</c:v>
                </c:pt>
                <c:pt idx="2399">
                  <c:v>0.52</c:v>
                </c:pt>
                <c:pt idx="2400">
                  <c:v>0.32</c:v>
                </c:pt>
                <c:pt idx="2401">
                  <c:v>0.16</c:v>
                </c:pt>
                <c:pt idx="2402">
                  <c:v>0.32</c:v>
                </c:pt>
                <c:pt idx="2403">
                  <c:v>0.28000000000000003</c:v>
                </c:pt>
                <c:pt idx="2404">
                  <c:v>0.36</c:v>
                </c:pt>
                <c:pt idx="2405">
                  <c:v>0.28000000000000003</c:v>
                </c:pt>
                <c:pt idx="2406">
                  <c:v>0.36</c:v>
                </c:pt>
                <c:pt idx="2407">
                  <c:v>0.2</c:v>
                </c:pt>
                <c:pt idx="2408">
                  <c:v>0.32</c:v>
                </c:pt>
                <c:pt idx="2409">
                  <c:v>0.48</c:v>
                </c:pt>
                <c:pt idx="2410">
                  <c:v>0.44</c:v>
                </c:pt>
                <c:pt idx="2411">
                  <c:v>0.24</c:v>
                </c:pt>
                <c:pt idx="2412">
                  <c:v>0.12</c:v>
                </c:pt>
                <c:pt idx="2413">
                  <c:v>0.2</c:v>
                </c:pt>
                <c:pt idx="2414">
                  <c:v>0.4</c:v>
                </c:pt>
                <c:pt idx="2415">
                  <c:v>0.28000000000000003</c:v>
                </c:pt>
                <c:pt idx="2416">
                  <c:v>0.2</c:v>
                </c:pt>
                <c:pt idx="2417">
                  <c:v>0.44</c:v>
                </c:pt>
                <c:pt idx="2418">
                  <c:v>0.28000000000000003</c:v>
                </c:pt>
                <c:pt idx="2419">
                  <c:v>0.32</c:v>
                </c:pt>
                <c:pt idx="2420">
                  <c:v>0.52</c:v>
                </c:pt>
                <c:pt idx="2421">
                  <c:v>0.48</c:v>
                </c:pt>
                <c:pt idx="2422">
                  <c:v>0.64</c:v>
                </c:pt>
                <c:pt idx="2423">
                  <c:v>0.4</c:v>
                </c:pt>
                <c:pt idx="2424">
                  <c:v>0.16</c:v>
                </c:pt>
                <c:pt idx="2425">
                  <c:v>0.12</c:v>
                </c:pt>
                <c:pt idx="2426">
                  <c:v>0.2</c:v>
                </c:pt>
                <c:pt idx="2427">
                  <c:v>0.4</c:v>
                </c:pt>
                <c:pt idx="2428">
                  <c:v>0.44</c:v>
                </c:pt>
                <c:pt idx="2429">
                  <c:v>0.32</c:v>
                </c:pt>
                <c:pt idx="2430">
                  <c:v>0.24</c:v>
                </c:pt>
                <c:pt idx="2431">
                  <c:v>0.36</c:v>
                </c:pt>
                <c:pt idx="2432">
                  <c:v>0.44</c:v>
                </c:pt>
                <c:pt idx="2433">
                  <c:v>0.44</c:v>
                </c:pt>
                <c:pt idx="2434">
                  <c:v>0.32</c:v>
                </c:pt>
                <c:pt idx="2435">
                  <c:v>0.36</c:v>
                </c:pt>
                <c:pt idx="2436">
                  <c:v>0.32</c:v>
                </c:pt>
                <c:pt idx="2437">
                  <c:v>0.32</c:v>
                </c:pt>
                <c:pt idx="2438">
                  <c:v>0.24</c:v>
                </c:pt>
                <c:pt idx="2439">
                  <c:v>0.52</c:v>
                </c:pt>
                <c:pt idx="2440">
                  <c:v>0.56000000000000005</c:v>
                </c:pt>
                <c:pt idx="2441">
                  <c:v>0.48</c:v>
                </c:pt>
                <c:pt idx="2442">
                  <c:v>0.48</c:v>
                </c:pt>
                <c:pt idx="2443">
                  <c:v>0.32</c:v>
                </c:pt>
                <c:pt idx="2444">
                  <c:v>0.52</c:v>
                </c:pt>
                <c:pt idx="2445">
                  <c:v>0.28000000000000003</c:v>
                </c:pt>
                <c:pt idx="2446">
                  <c:v>0.2</c:v>
                </c:pt>
                <c:pt idx="2447">
                  <c:v>0.44</c:v>
                </c:pt>
                <c:pt idx="2448">
                  <c:v>0.64</c:v>
                </c:pt>
                <c:pt idx="2449">
                  <c:v>0.36</c:v>
                </c:pt>
                <c:pt idx="2450">
                  <c:v>0.64</c:v>
                </c:pt>
                <c:pt idx="2451">
                  <c:v>0.36</c:v>
                </c:pt>
                <c:pt idx="2452">
                  <c:v>0.36</c:v>
                </c:pt>
                <c:pt idx="2453">
                  <c:v>0.36</c:v>
                </c:pt>
                <c:pt idx="2454">
                  <c:v>0.4</c:v>
                </c:pt>
                <c:pt idx="2455">
                  <c:v>0.28000000000000003</c:v>
                </c:pt>
                <c:pt idx="2456">
                  <c:v>0.28000000000000003</c:v>
                </c:pt>
                <c:pt idx="2457">
                  <c:v>0.6</c:v>
                </c:pt>
                <c:pt idx="2458">
                  <c:v>0.28000000000000003</c:v>
                </c:pt>
                <c:pt idx="2459">
                  <c:v>0.32</c:v>
                </c:pt>
                <c:pt idx="2460">
                  <c:v>0.36</c:v>
                </c:pt>
                <c:pt idx="2461">
                  <c:v>0.48</c:v>
                </c:pt>
                <c:pt idx="2462">
                  <c:v>0.56000000000000005</c:v>
                </c:pt>
                <c:pt idx="2463">
                  <c:v>0.36</c:v>
                </c:pt>
                <c:pt idx="2464">
                  <c:v>0.56000000000000005</c:v>
                </c:pt>
                <c:pt idx="2465">
                  <c:v>0.32</c:v>
                </c:pt>
                <c:pt idx="2466">
                  <c:v>0.44</c:v>
                </c:pt>
                <c:pt idx="2467">
                  <c:v>0.44</c:v>
                </c:pt>
                <c:pt idx="2468">
                  <c:v>0.32</c:v>
                </c:pt>
                <c:pt idx="2469">
                  <c:v>0.48</c:v>
                </c:pt>
                <c:pt idx="2470">
                  <c:v>0.32</c:v>
                </c:pt>
                <c:pt idx="2471">
                  <c:v>0.32</c:v>
                </c:pt>
                <c:pt idx="2472">
                  <c:v>0.4</c:v>
                </c:pt>
                <c:pt idx="2473">
                  <c:v>0.28000000000000003</c:v>
                </c:pt>
                <c:pt idx="2474">
                  <c:v>0.32</c:v>
                </c:pt>
                <c:pt idx="2475">
                  <c:v>0.28000000000000003</c:v>
                </c:pt>
                <c:pt idx="2476">
                  <c:v>0.28000000000000003</c:v>
                </c:pt>
                <c:pt idx="2477">
                  <c:v>0.28000000000000003</c:v>
                </c:pt>
                <c:pt idx="2478">
                  <c:v>0.32</c:v>
                </c:pt>
                <c:pt idx="2479">
                  <c:v>0.36</c:v>
                </c:pt>
                <c:pt idx="2480">
                  <c:v>0.44</c:v>
                </c:pt>
                <c:pt idx="2481">
                  <c:v>0.48</c:v>
                </c:pt>
                <c:pt idx="2482">
                  <c:v>0.44</c:v>
                </c:pt>
                <c:pt idx="2483">
                  <c:v>0.2</c:v>
                </c:pt>
                <c:pt idx="2484">
                  <c:v>0.32</c:v>
                </c:pt>
                <c:pt idx="2485">
                  <c:v>0.24</c:v>
                </c:pt>
                <c:pt idx="2486">
                  <c:v>0.32</c:v>
                </c:pt>
                <c:pt idx="2487">
                  <c:v>0.48</c:v>
                </c:pt>
                <c:pt idx="2488">
                  <c:v>0.4</c:v>
                </c:pt>
                <c:pt idx="2489">
                  <c:v>0.6</c:v>
                </c:pt>
                <c:pt idx="2490">
                  <c:v>0.36</c:v>
                </c:pt>
                <c:pt idx="2491">
                  <c:v>0.4</c:v>
                </c:pt>
                <c:pt idx="2492">
                  <c:v>0.44</c:v>
                </c:pt>
                <c:pt idx="2493">
                  <c:v>0.4</c:v>
                </c:pt>
                <c:pt idx="2494">
                  <c:v>0.36</c:v>
                </c:pt>
                <c:pt idx="2495">
                  <c:v>0.36</c:v>
                </c:pt>
                <c:pt idx="2496">
                  <c:v>0.28000000000000003</c:v>
                </c:pt>
                <c:pt idx="2497">
                  <c:v>0.32</c:v>
                </c:pt>
                <c:pt idx="2498">
                  <c:v>0.36</c:v>
                </c:pt>
                <c:pt idx="2499">
                  <c:v>0.32</c:v>
                </c:pt>
                <c:pt idx="2500">
                  <c:v>0.32</c:v>
                </c:pt>
                <c:pt idx="2501">
                  <c:v>0.44</c:v>
                </c:pt>
                <c:pt idx="2502">
                  <c:v>0.52</c:v>
                </c:pt>
                <c:pt idx="2503">
                  <c:v>0.2</c:v>
                </c:pt>
                <c:pt idx="2504">
                  <c:v>0.28000000000000003</c:v>
                </c:pt>
                <c:pt idx="2505">
                  <c:v>0.32</c:v>
                </c:pt>
                <c:pt idx="2506">
                  <c:v>0.36</c:v>
                </c:pt>
                <c:pt idx="2507">
                  <c:v>0.4</c:v>
                </c:pt>
                <c:pt idx="2508">
                  <c:v>0.4</c:v>
                </c:pt>
                <c:pt idx="2509">
                  <c:v>0.72</c:v>
                </c:pt>
                <c:pt idx="2510">
                  <c:v>0.4</c:v>
                </c:pt>
                <c:pt idx="2511">
                  <c:v>0.4</c:v>
                </c:pt>
                <c:pt idx="2512">
                  <c:v>0.36</c:v>
                </c:pt>
                <c:pt idx="2513">
                  <c:v>0.52</c:v>
                </c:pt>
                <c:pt idx="2514">
                  <c:v>0.64</c:v>
                </c:pt>
                <c:pt idx="2515">
                  <c:v>0.32</c:v>
                </c:pt>
                <c:pt idx="2516">
                  <c:v>0.44</c:v>
                </c:pt>
                <c:pt idx="2517">
                  <c:v>0.36</c:v>
                </c:pt>
                <c:pt idx="2518">
                  <c:v>0.44</c:v>
                </c:pt>
                <c:pt idx="2519">
                  <c:v>0.24</c:v>
                </c:pt>
                <c:pt idx="2520">
                  <c:v>0.24</c:v>
                </c:pt>
                <c:pt idx="2521">
                  <c:v>0.28000000000000003</c:v>
                </c:pt>
                <c:pt idx="2522">
                  <c:v>0.2</c:v>
                </c:pt>
                <c:pt idx="2523">
                  <c:v>0.36</c:v>
                </c:pt>
                <c:pt idx="2524">
                  <c:v>0.52</c:v>
                </c:pt>
                <c:pt idx="2525">
                  <c:v>0.32</c:v>
                </c:pt>
                <c:pt idx="2526">
                  <c:v>0.36</c:v>
                </c:pt>
                <c:pt idx="2527">
                  <c:v>0.36</c:v>
                </c:pt>
                <c:pt idx="2528">
                  <c:v>0.28000000000000003</c:v>
                </c:pt>
                <c:pt idx="2529">
                  <c:v>0.48</c:v>
                </c:pt>
                <c:pt idx="2530">
                  <c:v>0.52</c:v>
                </c:pt>
                <c:pt idx="2531">
                  <c:v>0.48</c:v>
                </c:pt>
                <c:pt idx="2532">
                  <c:v>0.24</c:v>
                </c:pt>
                <c:pt idx="2533">
                  <c:v>0.28000000000000003</c:v>
                </c:pt>
                <c:pt idx="2534">
                  <c:v>0.36</c:v>
                </c:pt>
                <c:pt idx="2535">
                  <c:v>0.48</c:v>
                </c:pt>
                <c:pt idx="2536">
                  <c:v>0.32</c:v>
                </c:pt>
                <c:pt idx="2537">
                  <c:v>0.6</c:v>
                </c:pt>
                <c:pt idx="2538">
                  <c:v>0.44</c:v>
                </c:pt>
                <c:pt idx="2539">
                  <c:v>0.52</c:v>
                </c:pt>
                <c:pt idx="2540">
                  <c:v>0.48</c:v>
                </c:pt>
                <c:pt idx="2541">
                  <c:v>0.4</c:v>
                </c:pt>
                <c:pt idx="2542">
                  <c:v>0.44</c:v>
                </c:pt>
                <c:pt idx="2543">
                  <c:v>0.4</c:v>
                </c:pt>
                <c:pt idx="2544">
                  <c:v>0.52</c:v>
                </c:pt>
                <c:pt idx="2545">
                  <c:v>0.52</c:v>
                </c:pt>
                <c:pt idx="2546">
                  <c:v>0.44</c:v>
                </c:pt>
                <c:pt idx="2547">
                  <c:v>0.16</c:v>
                </c:pt>
                <c:pt idx="2548">
                  <c:v>0.28000000000000003</c:v>
                </c:pt>
                <c:pt idx="2549">
                  <c:v>0.52</c:v>
                </c:pt>
                <c:pt idx="2550">
                  <c:v>0.48</c:v>
                </c:pt>
                <c:pt idx="2551">
                  <c:v>0.52</c:v>
                </c:pt>
                <c:pt idx="2552">
                  <c:v>0.4</c:v>
                </c:pt>
                <c:pt idx="2553">
                  <c:v>0</c:v>
                </c:pt>
                <c:pt idx="2554">
                  <c:v>0.48</c:v>
                </c:pt>
                <c:pt idx="2555">
                  <c:v>0.36</c:v>
                </c:pt>
                <c:pt idx="2556">
                  <c:v>0.24</c:v>
                </c:pt>
                <c:pt idx="2557">
                  <c:v>0.48</c:v>
                </c:pt>
                <c:pt idx="2558">
                  <c:v>0.4</c:v>
                </c:pt>
                <c:pt idx="2559">
                  <c:v>0.48</c:v>
                </c:pt>
                <c:pt idx="2560">
                  <c:v>0.36</c:v>
                </c:pt>
                <c:pt idx="2561">
                  <c:v>0.44</c:v>
                </c:pt>
                <c:pt idx="2562">
                  <c:v>0.24</c:v>
                </c:pt>
                <c:pt idx="2563">
                  <c:v>0.6</c:v>
                </c:pt>
                <c:pt idx="2564">
                  <c:v>0.6</c:v>
                </c:pt>
                <c:pt idx="2565">
                  <c:v>0.52</c:v>
                </c:pt>
                <c:pt idx="2566">
                  <c:v>0.32</c:v>
                </c:pt>
                <c:pt idx="2567">
                  <c:v>0.76</c:v>
                </c:pt>
                <c:pt idx="2568">
                  <c:v>0.56000000000000005</c:v>
                </c:pt>
                <c:pt idx="2569">
                  <c:v>0.6</c:v>
                </c:pt>
                <c:pt idx="2570">
                  <c:v>0.6</c:v>
                </c:pt>
                <c:pt idx="2571">
                  <c:v>0.56000000000000005</c:v>
                </c:pt>
                <c:pt idx="2572">
                  <c:v>0.68</c:v>
                </c:pt>
                <c:pt idx="2573">
                  <c:v>0.68</c:v>
                </c:pt>
                <c:pt idx="2574">
                  <c:v>0.76</c:v>
                </c:pt>
                <c:pt idx="2575">
                  <c:v>0.24</c:v>
                </c:pt>
                <c:pt idx="2576">
                  <c:v>0.56000000000000005</c:v>
                </c:pt>
                <c:pt idx="2577">
                  <c:v>0.48</c:v>
                </c:pt>
                <c:pt idx="2578">
                  <c:v>0.36</c:v>
                </c:pt>
                <c:pt idx="2579">
                  <c:v>0.68</c:v>
                </c:pt>
                <c:pt idx="2580">
                  <c:v>0.64</c:v>
                </c:pt>
                <c:pt idx="2581">
                  <c:v>0.44</c:v>
                </c:pt>
                <c:pt idx="2582">
                  <c:v>0.8</c:v>
                </c:pt>
                <c:pt idx="2583">
                  <c:v>0.6</c:v>
                </c:pt>
                <c:pt idx="2584">
                  <c:v>0.8</c:v>
                </c:pt>
                <c:pt idx="2585">
                  <c:v>0.44</c:v>
                </c:pt>
                <c:pt idx="2586">
                  <c:v>0.56000000000000005</c:v>
                </c:pt>
                <c:pt idx="2587">
                  <c:v>0.4</c:v>
                </c:pt>
                <c:pt idx="2588">
                  <c:v>0.76</c:v>
                </c:pt>
                <c:pt idx="2589">
                  <c:v>0.56000000000000005</c:v>
                </c:pt>
                <c:pt idx="2590">
                  <c:v>0.56000000000000005</c:v>
                </c:pt>
                <c:pt idx="2591">
                  <c:v>0.36</c:v>
                </c:pt>
                <c:pt idx="2592">
                  <c:v>0.44</c:v>
                </c:pt>
                <c:pt idx="2593">
                  <c:v>0.64</c:v>
                </c:pt>
                <c:pt idx="2594">
                  <c:v>0.36</c:v>
                </c:pt>
                <c:pt idx="2595">
                  <c:v>0.64</c:v>
                </c:pt>
                <c:pt idx="2596">
                  <c:v>0.48</c:v>
                </c:pt>
                <c:pt idx="2597">
                  <c:v>0.48</c:v>
                </c:pt>
                <c:pt idx="2598">
                  <c:v>0.44</c:v>
                </c:pt>
                <c:pt idx="2599">
                  <c:v>0.52</c:v>
                </c:pt>
                <c:pt idx="2600">
                  <c:v>0.6</c:v>
                </c:pt>
                <c:pt idx="2601">
                  <c:v>0.76</c:v>
                </c:pt>
                <c:pt idx="2602">
                  <c:v>0.36</c:v>
                </c:pt>
                <c:pt idx="2603">
                  <c:v>0.48</c:v>
                </c:pt>
                <c:pt idx="2604">
                  <c:v>0.4</c:v>
                </c:pt>
                <c:pt idx="2605">
                  <c:v>0.52</c:v>
                </c:pt>
                <c:pt idx="2606">
                  <c:v>0.48</c:v>
                </c:pt>
                <c:pt idx="2607">
                  <c:v>0.6</c:v>
                </c:pt>
                <c:pt idx="2608">
                  <c:v>0.4</c:v>
                </c:pt>
                <c:pt idx="2609">
                  <c:v>0.6</c:v>
                </c:pt>
                <c:pt idx="2610">
                  <c:v>0.44</c:v>
                </c:pt>
                <c:pt idx="2611">
                  <c:v>0.44</c:v>
                </c:pt>
                <c:pt idx="2612">
                  <c:v>0.52</c:v>
                </c:pt>
                <c:pt idx="2613">
                  <c:v>0.52</c:v>
                </c:pt>
                <c:pt idx="2614">
                  <c:v>0.48</c:v>
                </c:pt>
                <c:pt idx="2615">
                  <c:v>0.52</c:v>
                </c:pt>
                <c:pt idx="2616">
                  <c:v>0.44</c:v>
                </c:pt>
                <c:pt idx="2617">
                  <c:v>0.24</c:v>
                </c:pt>
                <c:pt idx="2618">
                  <c:v>0.44</c:v>
                </c:pt>
                <c:pt idx="2619">
                  <c:v>0.36</c:v>
                </c:pt>
                <c:pt idx="2620">
                  <c:v>0.44</c:v>
                </c:pt>
                <c:pt idx="2621">
                  <c:v>0.44</c:v>
                </c:pt>
                <c:pt idx="2622">
                  <c:v>0.64</c:v>
                </c:pt>
                <c:pt idx="2623">
                  <c:v>0.36</c:v>
                </c:pt>
                <c:pt idx="2624">
                  <c:v>0.52</c:v>
                </c:pt>
                <c:pt idx="2625">
                  <c:v>0.52</c:v>
                </c:pt>
                <c:pt idx="2626">
                  <c:v>0.44</c:v>
                </c:pt>
                <c:pt idx="2627">
                  <c:v>0.48</c:v>
                </c:pt>
                <c:pt idx="2628">
                  <c:v>0.36</c:v>
                </c:pt>
                <c:pt idx="2629">
                  <c:v>0.44</c:v>
                </c:pt>
                <c:pt idx="2630">
                  <c:v>0.6</c:v>
                </c:pt>
                <c:pt idx="2631">
                  <c:v>0.4</c:v>
                </c:pt>
                <c:pt idx="2632">
                  <c:v>0.32</c:v>
                </c:pt>
                <c:pt idx="2633">
                  <c:v>0.4</c:v>
                </c:pt>
                <c:pt idx="2634">
                  <c:v>0.48</c:v>
                </c:pt>
                <c:pt idx="2635">
                  <c:v>0.28000000000000003</c:v>
                </c:pt>
                <c:pt idx="2636">
                  <c:v>0.12</c:v>
                </c:pt>
                <c:pt idx="2637">
                  <c:v>0.4</c:v>
                </c:pt>
                <c:pt idx="2638">
                  <c:v>0.32</c:v>
                </c:pt>
                <c:pt idx="2639">
                  <c:v>0.44</c:v>
                </c:pt>
                <c:pt idx="2640">
                  <c:v>0.28000000000000003</c:v>
                </c:pt>
                <c:pt idx="2641">
                  <c:v>0.48</c:v>
                </c:pt>
                <c:pt idx="2642">
                  <c:v>0.36</c:v>
                </c:pt>
                <c:pt idx="2643">
                  <c:v>0.24</c:v>
                </c:pt>
                <c:pt idx="2644">
                  <c:v>0.52</c:v>
                </c:pt>
                <c:pt idx="2645">
                  <c:v>0.2</c:v>
                </c:pt>
                <c:pt idx="2646">
                  <c:v>0.28000000000000003</c:v>
                </c:pt>
                <c:pt idx="2647">
                  <c:v>0.4</c:v>
                </c:pt>
                <c:pt idx="2648">
                  <c:v>0.24</c:v>
                </c:pt>
                <c:pt idx="2649">
                  <c:v>0.2</c:v>
                </c:pt>
                <c:pt idx="2650">
                  <c:v>0.24</c:v>
                </c:pt>
                <c:pt idx="2651">
                  <c:v>0.32</c:v>
                </c:pt>
                <c:pt idx="2652">
                  <c:v>0.28000000000000003</c:v>
                </c:pt>
                <c:pt idx="2653">
                  <c:v>0.36</c:v>
                </c:pt>
                <c:pt idx="2654">
                  <c:v>0.56000000000000005</c:v>
                </c:pt>
                <c:pt idx="2655">
                  <c:v>0.36</c:v>
                </c:pt>
                <c:pt idx="2656">
                  <c:v>0.28000000000000003</c:v>
                </c:pt>
                <c:pt idx="2657">
                  <c:v>0.4</c:v>
                </c:pt>
                <c:pt idx="2658">
                  <c:v>0.44</c:v>
                </c:pt>
                <c:pt idx="2659">
                  <c:v>0.52</c:v>
                </c:pt>
                <c:pt idx="2660">
                  <c:v>0.56000000000000005</c:v>
                </c:pt>
                <c:pt idx="2661">
                  <c:v>0.4</c:v>
                </c:pt>
                <c:pt idx="2662">
                  <c:v>0.44</c:v>
                </c:pt>
                <c:pt idx="2663">
                  <c:v>0.36</c:v>
                </c:pt>
                <c:pt idx="2664">
                  <c:v>0.52</c:v>
                </c:pt>
                <c:pt idx="2665">
                  <c:v>0.4</c:v>
                </c:pt>
                <c:pt idx="2666">
                  <c:v>0.32</c:v>
                </c:pt>
                <c:pt idx="2667">
                  <c:v>0.36</c:v>
                </c:pt>
                <c:pt idx="2668">
                  <c:v>0.16</c:v>
                </c:pt>
                <c:pt idx="2669">
                  <c:v>0.44</c:v>
                </c:pt>
                <c:pt idx="2670">
                  <c:v>0.52</c:v>
                </c:pt>
                <c:pt idx="2671">
                  <c:v>0.24</c:v>
                </c:pt>
                <c:pt idx="2672">
                  <c:v>0.32</c:v>
                </c:pt>
                <c:pt idx="2673">
                  <c:v>0.44</c:v>
                </c:pt>
                <c:pt idx="2674">
                  <c:v>0.64</c:v>
                </c:pt>
                <c:pt idx="2675">
                  <c:v>0.36</c:v>
                </c:pt>
                <c:pt idx="2676">
                  <c:v>0.28000000000000003</c:v>
                </c:pt>
                <c:pt idx="2677">
                  <c:v>0.32</c:v>
                </c:pt>
                <c:pt idx="2678">
                  <c:v>0.56000000000000005</c:v>
                </c:pt>
                <c:pt idx="2679">
                  <c:v>0.4</c:v>
                </c:pt>
                <c:pt idx="2680">
                  <c:v>0.36</c:v>
                </c:pt>
                <c:pt idx="2681">
                  <c:v>0.52</c:v>
                </c:pt>
                <c:pt idx="2682">
                  <c:v>0.64</c:v>
                </c:pt>
                <c:pt idx="2683">
                  <c:v>0.4</c:v>
                </c:pt>
                <c:pt idx="2684">
                  <c:v>0.36</c:v>
                </c:pt>
                <c:pt idx="2685">
                  <c:v>0.68</c:v>
                </c:pt>
                <c:pt idx="2686">
                  <c:v>0.8</c:v>
                </c:pt>
                <c:pt idx="2687">
                  <c:v>0.36</c:v>
                </c:pt>
                <c:pt idx="2688">
                  <c:v>0.52</c:v>
                </c:pt>
                <c:pt idx="2689">
                  <c:v>0.44</c:v>
                </c:pt>
                <c:pt idx="2690">
                  <c:v>0.6</c:v>
                </c:pt>
                <c:pt idx="2691">
                  <c:v>0.56000000000000005</c:v>
                </c:pt>
                <c:pt idx="2692">
                  <c:v>0.28000000000000003</c:v>
                </c:pt>
                <c:pt idx="2693">
                  <c:v>0.28000000000000003</c:v>
                </c:pt>
                <c:pt idx="2694">
                  <c:v>0.48</c:v>
                </c:pt>
                <c:pt idx="2695">
                  <c:v>0.36</c:v>
                </c:pt>
                <c:pt idx="2696">
                  <c:v>0.4</c:v>
                </c:pt>
                <c:pt idx="2697">
                  <c:v>0.48</c:v>
                </c:pt>
                <c:pt idx="2698">
                  <c:v>0.32</c:v>
                </c:pt>
                <c:pt idx="2699">
                  <c:v>0.2</c:v>
                </c:pt>
                <c:pt idx="2700">
                  <c:v>0.36</c:v>
                </c:pt>
                <c:pt idx="2701">
                  <c:v>0.36</c:v>
                </c:pt>
                <c:pt idx="2702">
                  <c:v>0.68</c:v>
                </c:pt>
                <c:pt idx="2703">
                  <c:v>0.2</c:v>
                </c:pt>
                <c:pt idx="2704">
                  <c:v>0.4</c:v>
                </c:pt>
                <c:pt idx="2705">
                  <c:v>0.56000000000000005</c:v>
                </c:pt>
                <c:pt idx="2706">
                  <c:v>0.44</c:v>
                </c:pt>
                <c:pt idx="2707">
                  <c:v>0.48</c:v>
                </c:pt>
                <c:pt idx="2708">
                  <c:v>0.24</c:v>
                </c:pt>
                <c:pt idx="2709">
                  <c:v>0.36</c:v>
                </c:pt>
                <c:pt idx="2710">
                  <c:v>0.6</c:v>
                </c:pt>
                <c:pt idx="2711">
                  <c:v>0.44</c:v>
                </c:pt>
                <c:pt idx="2712">
                  <c:v>0.36</c:v>
                </c:pt>
                <c:pt idx="2713">
                  <c:v>0.56000000000000005</c:v>
                </c:pt>
                <c:pt idx="2714">
                  <c:v>0.28000000000000003</c:v>
                </c:pt>
                <c:pt idx="2715">
                  <c:v>0.4</c:v>
                </c:pt>
                <c:pt idx="2716">
                  <c:v>0.44</c:v>
                </c:pt>
                <c:pt idx="2717">
                  <c:v>0.48</c:v>
                </c:pt>
                <c:pt idx="2718">
                  <c:v>0.4</c:v>
                </c:pt>
                <c:pt idx="2719">
                  <c:v>0.6</c:v>
                </c:pt>
                <c:pt idx="2720">
                  <c:v>0.52</c:v>
                </c:pt>
                <c:pt idx="2721">
                  <c:v>0.44</c:v>
                </c:pt>
                <c:pt idx="2722">
                  <c:v>0.4</c:v>
                </c:pt>
                <c:pt idx="2723">
                  <c:v>0.16</c:v>
                </c:pt>
                <c:pt idx="2724">
                  <c:v>0.48</c:v>
                </c:pt>
                <c:pt idx="2725">
                  <c:v>0.24</c:v>
                </c:pt>
                <c:pt idx="2726">
                  <c:v>0.2</c:v>
                </c:pt>
                <c:pt idx="2727">
                  <c:v>0.4</c:v>
                </c:pt>
                <c:pt idx="2728">
                  <c:v>0.08</c:v>
                </c:pt>
                <c:pt idx="2729">
                  <c:v>0.52</c:v>
                </c:pt>
                <c:pt idx="2730">
                  <c:v>0.4</c:v>
                </c:pt>
                <c:pt idx="2731">
                  <c:v>0.24</c:v>
                </c:pt>
                <c:pt idx="2732">
                  <c:v>0.2</c:v>
                </c:pt>
                <c:pt idx="2733">
                  <c:v>0.32</c:v>
                </c:pt>
                <c:pt idx="2734">
                  <c:v>0.24</c:v>
                </c:pt>
                <c:pt idx="2735">
                  <c:v>0.44</c:v>
                </c:pt>
                <c:pt idx="2736">
                  <c:v>0.44</c:v>
                </c:pt>
                <c:pt idx="2737">
                  <c:v>0.28000000000000003</c:v>
                </c:pt>
                <c:pt idx="2738">
                  <c:v>0.2</c:v>
                </c:pt>
                <c:pt idx="2739">
                  <c:v>0.6</c:v>
                </c:pt>
                <c:pt idx="2740">
                  <c:v>0.32</c:v>
                </c:pt>
                <c:pt idx="2741">
                  <c:v>0.64</c:v>
                </c:pt>
                <c:pt idx="2742">
                  <c:v>0.36</c:v>
                </c:pt>
                <c:pt idx="2743">
                  <c:v>0.48</c:v>
                </c:pt>
                <c:pt idx="2744">
                  <c:v>0.28000000000000003</c:v>
                </c:pt>
                <c:pt idx="2745">
                  <c:v>0.4</c:v>
                </c:pt>
                <c:pt idx="2746">
                  <c:v>0.4</c:v>
                </c:pt>
                <c:pt idx="2747">
                  <c:v>0.52</c:v>
                </c:pt>
                <c:pt idx="2748">
                  <c:v>0.36</c:v>
                </c:pt>
                <c:pt idx="2749">
                  <c:v>0.24</c:v>
                </c:pt>
                <c:pt idx="2750">
                  <c:v>0.24</c:v>
                </c:pt>
                <c:pt idx="2751">
                  <c:v>0.24</c:v>
                </c:pt>
                <c:pt idx="2752">
                  <c:v>0.28000000000000003</c:v>
                </c:pt>
                <c:pt idx="2753">
                  <c:v>0.28000000000000003</c:v>
                </c:pt>
                <c:pt idx="2754">
                  <c:v>0.12</c:v>
                </c:pt>
                <c:pt idx="2755">
                  <c:v>0.4</c:v>
                </c:pt>
                <c:pt idx="2756">
                  <c:v>0.24</c:v>
                </c:pt>
                <c:pt idx="2757">
                  <c:v>0.28000000000000003</c:v>
                </c:pt>
                <c:pt idx="2758">
                  <c:v>0.24</c:v>
                </c:pt>
                <c:pt idx="2759">
                  <c:v>0.2</c:v>
                </c:pt>
                <c:pt idx="2760">
                  <c:v>0.28000000000000003</c:v>
                </c:pt>
                <c:pt idx="2761">
                  <c:v>0.2</c:v>
                </c:pt>
                <c:pt idx="2762">
                  <c:v>0.32</c:v>
                </c:pt>
                <c:pt idx="2763">
                  <c:v>0.04</c:v>
                </c:pt>
                <c:pt idx="2764">
                  <c:v>0.16</c:v>
                </c:pt>
                <c:pt idx="2765">
                  <c:v>0.24</c:v>
                </c:pt>
                <c:pt idx="2766">
                  <c:v>0.24</c:v>
                </c:pt>
                <c:pt idx="2767">
                  <c:v>0.12</c:v>
                </c:pt>
                <c:pt idx="2768">
                  <c:v>0.32</c:v>
                </c:pt>
                <c:pt idx="2769">
                  <c:v>0.36</c:v>
                </c:pt>
                <c:pt idx="2770">
                  <c:v>0.44</c:v>
                </c:pt>
                <c:pt idx="2771">
                  <c:v>0.28000000000000003</c:v>
                </c:pt>
                <c:pt idx="2772">
                  <c:v>0.28000000000000003</c:v>
                </c:pt>
                <c:pt idx="2773">
                  <c:v>0.28000000000000003</c:v>
                </c:pt>
                <c:pt idx="2774">
                  <c:v>0.16</c:v>
                </c:pt>
                <c:pt idx="2775">
                  <c:v>0.4</c:v>
                </c:pt>
                <c:pt idx="2776">
                  <c:v>0.32</c:v>
                </c:pt>
                <c:pt idx="2777">
                  <c:v>0.36</c:v>
                </c:pt>
                <c:pt idx="2778">
                  <c:v>0.28000000000000003</c:v>
                </c:pt>
                <c:pt idx="2779">
                  <c:v>0.16</c:v>
                </c:pt>
                <c:pt idx="2780">
                  <c:v>0.32</c:v>
                </c:pt>
                <c:pt idx="2781">
                  <c:v>0.32</c:v>
                </c:pt>
                <c:pt idx="2782">
                  <c:v>0.08</c:v>
                </c:pt>
                <c:pt idx="2783">
                  <c:v>0.32</c:v>
                </c:pt>
                <c:pt idx="2784">
                  <c:v>0.12</c:v>
                </c:pt>
                <c:pt idx="2785">
                  <c:v>0.44</c:v>
                </c:pt>
                <c:pt idx="2786">
                  <c:v>0.36</c:v>
                </c:pt>
                <c:pt idx="2787">
                  <c:v>0.2</c:v>
                </c:pt>
                <c:pt idx="2788">
                  <c:v>0.36</c:v>
                </c:pt>
                <c:pt idx="2789">
                  <c:v>0.16</c:v>
                </c:pt>
                <c:pt idx="2790">
                  <c:v>0.32</c:v>
                </c:pt>
                <c:pt idx="2791">
                  <c:v>0.28000000000000003</c:v>
                </c:pt>
                <c:pt idx="2792">
                  <c:v>0.2</c:v>
                </c:pt>
                <c:pt idx="2793">
                  <c:v>0.4</c:v>
                </c:pt>
                <c:pt idx="2794">
                  <c:v>0.2</c:v>
                </c:pt>
                <c:pt idx="2795">
                  <c:v>0.2</c:v>
                </c:pt>
                <c:pt idx="2796">
                  <c:v>0.32</c:v>
                </c:pt>
                <c:pt idx="2797">
                  <c:v>0.28000000000000003</c:v>
                </c:pt>
                <c:pt idx="2798">
                  <c:v>0.32</c:v>
                </c:pt>
                <c:pt idx="2799">
                  <c:v>0.28000000000000003</c:v>
                </c:pt>
                <c:pt idx="2800">
                  <c:v>0.44</c:v>
                </c:pt>
                <c:pt idx="2801">
                  <c:v>0.2</c:v>
                </c:pt>
                <c:pt idx="2802">
                  <c:v>0.2</c:v>
                </c:pt>
                <c:pt idx="2803">
                  <c:v>0.24</c:v>
                </c:pt>
                <c:pt idx="2804">
                  <c:v>0.12</c:v>
                </c:pt>
                <c:pt idx="2805">
                  <c:v>0.4</c:v>
                </c:pt>
                <c:pt idx="2806">
                  <c:v>0.16</c:v>
                </c:pt>
                <c:pt idx="2807">
                  <c:v>0.36</c:v>
                </c:pt>
                <c:pt idx="2808">
                  <c:v>0.24</c:v>
                </c:pt>
                <c:pt idx="2809">
                  <c:v>0.16</c:v>
                </c:pt>
                <c:pt idx="2810">
                  <c:v>0.32</c:v>
                </c:pt>
                <c:pt idx="2811">
                  <c:v>0.28000000000000003</c:v>
                </c:pt>
                <c:pt idx="2812">
                  <c:v>0.16</c:v>
                </c:pt>
                <c:pt idx="2813">
                  <c:v>0.28000000000000003</c:v>
                </c:pt>
                <c:pt idx="2814">
                  <c:v>0.44</c:v>
                </c:pt>
                <c:pt idx="2815">
                  <c:v>0.24</c:v>
                </c:pt>
                <c:pt idx="2816">
                  <c:v>0.16</c:v>
                </c:pt>
                <c:pt idx="2817">
                  <c:v>0.24</c:v>
                </c:pt>
                <c:pt idx="2818">
                  <c:v>0.24</c:v>
                </c:pt>
                <c:pt idx="2819">
                  <c:v>0.28000000000000003</c:v>
                </c:pt>
                <c:pt idx="2820">
                  <c:v>0.24</c:v>
                </c:pt>
                <c:pt idx="2821">
                  <c:v>0.28000000000000003</c:v>
                </c:pt>
                <c:pt idx="2822">
                  <c:v>0.36</c:v>
                </c:pt>
                <c:pt idx="2823">
                  <c:v>0.2</c:v>
                </c:pt>
                <c:pt idx="2824">
                  <c:v>0.12</c:v>
                </c:pt>
                <c:pt idx="2825">
                  <c:v>0.28000000000000003</c:v>
                </c:pt>
                <c:pt idx="2826">
                  <c:v>0.12</c:v>
                </c:pt>
                <c:pt idx="2827">
                  <c:v>0.36</c:v>
                </c:pt>
                <c:pt idx="2828">
                  <c:v>0.12</c:v>
                </c:pt>
                <c:pt idx="2829">
                  <c:v>0.28000000000000003</c:v>
                </c:pt>
                <c:pt idx="2830">
                  <c:v>0.32</c:v>
                </c:pt>
                <c:pt idx="2831">
                  <c:v>0.2</c:v>
                </c:pt>
                <c:pt idx="2832">
                  <c:v>0.16</c:v>
                </c:pt>
                <c:pt idx="2833">
                  <c:v>0.16</c:v>
                </c:pt>
                <c:pt idx="2834">
                  <c:v>0.16</c:v>
                </c:pt>
                <c:pt idx="2835">
                  <c:v>0.28000000000000003</c:v>
                </c:pt>
                <c:pt idx="2836">
                  <c:v>0.2</c:v>
                </c:pt>
                <c:pt idx="2837">
                  <c:v>0.48</c:v>
                </c:pt>
                <c:pt idx="2838">
                  <c:v>0.52</c:v>
                </c:pt>
                <c:pt idx="2839">
                  <c:v>0.36</c:v>
                </c:pt>
                <c:pt idx="2840">
                  <c:v>0.28000000000000003</c:v>
                </c:pt>
                <c:pt idx="2841">
                  <c:v>0.16</c:v>
                </c:pt>
                <c:pt idx="2842">
                  <c:v>0.12</c:v>
                </c:pt>
                <c:pt idx="2843">
                  <c:v>0.36</c:v>
                </c:pt>
                <c:pt idx="2844">
                  <c:v>0.08</c:v>
                </c:pt>
                <c:pt idx="2845">
                  <c:v>0.24</c:v>
                </c:pt>
                <c:pt idx="2846">
                  <c:v>0.36</c:v>
                </c:pt>
                <c:pt idx="2847">
                  <c:v>0.28000000000000003</c:v>
                </c:pt>
                <c:pt idx="2848">
                  <c:v>0.24</c:v>
                </c:pt>
                <c:pt idx="2849">
                  <c:v>0.08</c:v>
                </c:pt>
                <c:pt idx="2850">
                  <c:v>0.28000000000000003</c:v>
                </c:pt>
                <c:pt idx="2851">
                  <c:v>0.24</c:v>
                </c:pt>
                <c:pt idx="2852">
                  <c:v>0.24</c:v>
                </c:pt>
                <c:pt idx="2853">
                  <c:v>0.28000000000000003</c:v>
                </c:pt>
                <c:pt idx="2854">
                  <c:v>0.2</c:v>
                </c:pt>
                <c:pt idx="2855">
                  <c:v>0.36</c:v>
                </c:pt>
                <c:pt idx="2856">
                  <c:v>0.16</c:v>
                </c:pt>
                <c:pt idx="2857">
                  <c:v>0.12</c:v>
                </c:pt>
                <c:pt idx="2858">
                  <c:v>0.36</c:v>
                </c:pt>
                <c:pt idx="2859">
                  <c:v>0.36</c:v>
                </c:pt>
                <c:pt idx="2860">
                  <c:v>0.12</c:v>
                </c:pt>
                <c:pt idx="2861">
                  <c:v>0.32</c:v>
                </c:pt>
                <c:pt idx="2862">
                  <c:v>0.2</c:v>
                </c:pt>
                <c:pt idx="2863">
                  <c:v>0.36</c:v>
                </c:pt>
                <c:pt idx="2864">
                  <c:v>0.32</c:v>
                </c:pt>
                <c:pt idx="2865">
                  <c:v>0.2</c:v>
                </c:pt>
                <c:pt idx="2866">
                  <c:v>0.44</c:v>
                </c:pt>
                <c:pt idx="2867">
                  <c:v>0.32</c:v>
                </c:pt>
                <c:pt idx="2868">
                  <c:v>0.28000000000000003</c:v>
                </c:pt>
                <c:pt idx="2869">
                  <c:v>0.4</c:v>
                </c:pt>
                <c:pt idx="2870">
                  <c:v>0.4</c:v>
                </c:pt>
                <c:pt idx="2871">
                  <c:v>0.24</c:v>
                </c:pt>
                <c:pt idx="2872">
                  <c:v>0.2</c:v>
                </c:pt>
                <c:pt idx="2873">
                  <c:v>0.32</c:v>
                </c:pt>
                <c:pt idx="2874">
                  <c:v>0.2</c:v>
                </c:pt>
                <c:pt idx="2875">
                  <c:v>0.16</c:v>
                </c:pt>
                <c:pt idx="2876">
                  <c:v>0.2</c:v>
                </c:pt>
                <c:pt idx="2877">
                  <c:v>0.4</c:v>
                </c:pt>
                <c:pt idx="2878">
                  <c:v>0.24</c:v>
                </c:pt>
                <c:pt idx="2879">
                  <c:v>0.2</c:v>
                </c:pt>
                <c:pt idx="2880">
                  <c:v>0.44</c:v>
                </c:pt>
                <c:pt idx="2881">
                  <c:v>0.32</c:v>
                </c:pt>
                <c:pt idx="2882">
                  <c:v>0.16</c:v>
                </c:pt>
                <c:pt idx="2883">
                  <c:v>0.32</c:v>
                </c:pt>
                <c:pt idx="2884">
                  <c:v>0.2</c:v>
                </c:pt>
                <c:pt idx="2885">
                  <c:v>0.24</c:v>
                </c:pt>
                <c:pt idx="2886">
                  <c:v>0.24</c:v>
                </c:pt>
                <c:pt idx="2887">
                  <c:v>0.52</c:v>
                </c:pt>
                <c:pt idx="2888">
                  <c:v>0.24</c:v>
                </c:pt>
                <c:pt idx="2889">
                  <c:v>0.32</c:v>
                </c:pt>
                <c:pt idx="2890">
                  <c:v>0.44</c:v>
                </c:pt>
                <c:pt idx="2891">
                  <c:v>0.12</c:v>
                </c:pt>
                <c:pt idx="2892">
                  <c:v>0.24</c:v>
                </c:pt>
                <c:pt idx="2893">
                  <c:v>0.32</c:v>
                </c:pt>
                <c:pt idx="2894">
                  <c:v>0.2</c:v>
                </c:pt>
                <c:pt idx="2895">
                  <c:v>0.4</c:v>
                </c:pt>
                <c:pt idx="2896">
                  <c:v>0.12</c:v>
                </c:pt>
                <c:pt idx="2897">
                  <c:v>0.28000000000000003</c:v>
                </c:pt>
                <c:pt idx="2898">
                  <c:v>0.04</c:v>
                </c:pt>
                <c:pt idx="2899">
                  <c:v>0.6</c:v>
                </c:pt>
                <c:pt idx="2900">
                  <c:v>0.32</c:v>
                </c:pt>
                <c:pt idx="2901">
                  <c:v>0.16</c:v>
                </c:pt>
                <c:pt idx="2902">
                  <c:v>0.12</c:v>
                </c:pt>
                <c:pt idx="2903">
                  <c:v>0.32</c:v>
                </c:pt>
                <c:pt idx="2904">
                  <c:v>0.28000000000000003</c:v>
                </c:pt>
                <c:pt idx="2905">
                  <c:v>0.2</c:v>
                </c:pt>
                <c:pt idx="2906">
                  <c:v>0.4</c:v>
                </c:pt>
                <c:pt idx="2907">
                  <c:v>0.16</c:v>
                </c:pt>
                <c:pt idx="2908">
                  <c:v>0.28000000000000003</c:v>
                </c:pt>
                <c:pt idx="2909">
                  <c:v>0.4</c:v>
                </c:pt>
                <c:pt idx="2910">
                  <c:v>0.4</c:v>
                </c:pt>
                <c:pt idx="2911">
                  <c:v>0.28000000000000003</c:v>
                </c:pt>
                <c:pt idx="2912">
                  <c:v>0.36</c:v>
                </c:pt>
                <c:pt idx="2913">
                  <c:v>0.2</c:v>
                </c:pt>
                <c:pt idx="2914">
                  <c:v>0.28000000000000003</c:v>
                </c:pt>
                <c:pt idx="2915">
                  <c:v>0.36</c:v>
                </c:pt>
                <c:pt idx="2916">
                  <c:v>0.32</c:v>
                </c:pt>
                <c:pt idx="2917">
                  <c:v>0.16</c:v>
                </c:pt>
                <c:pt idx="2918">
                  <c:v>0.12</c:v>
                </c:pt>
                <c:pt idx="2919">
                  <c:v>0.24</c:v>
                </c:pt>
                <c:pt idx="2920">
                  <c:v>0.36</c:v>
                </c:pt>
                <c:pt idx="2921">
                  <c:v>0.28000000000000003</c:v>
                </c:pt>
                <c:pt idx="2922">
                  <c:v>0.16</c:v>
                </c:pt>
                <c:pt idx="2923">
                  <c:v>0.24</c:v>
                </c:pt>
                <c:pt idx="2924">
                  <c:v>0.16</c:v>
                </c:pt>
                <c:pt idx="2925">
                  <c:v>0.36</c:v>
                </c:pt>
                <c:pt idx="2926">
                  <c:v>0.16</c:v>
                </c:pt>
                <c:pt idx="2927">
                  <c:v>0.24</c:v>
                </c:pt>
                <c:pt idx="2928">
                  <c:v>0.2</c:v>
                </c:pt>
                <c:pt idx="2929">
                  <c:v>0.28000000000000003</c:v>
                </c:pt>
                <c:pt idx="2930">
                  <c:v>0.36</c:v>
                </c:pt>
                <c:pt idx="2931">
                  <c:v>0.2</c:v>
                </c:pt>
                <c:pt idx="2932">
                  <c:v>0.32</c:v>
                </c:pt>
                <c:pt idx="2933">
                  <c:v>0.32</c:v>
                </c:pt>
                <c:pt idx="2934">
                  <c:v>0.24</c:v>
                </c:pt>
                <c:pt idx="2935">
                  <c:v>0.12</c:v>
                </c:pt>
                <c:pt idx="2936">
                  <c:v>0.16</c:v>
                </c:pt>
                <c:pt idx="2937">
                  <c:v>0.28000000000000003</c:v>
                </c:pt>
                <c:pt idx="2938">
                  <c:v>0.24</c:v>
                </c:pt>
                <c:pt idx="2939">
                  <c:v>0.16</c:v>
                </c:pt>
                <c:pt idx="2940">
                  <c:v>0.2</c:v>
                </c:pt>
                <c:pt idx="2941">
                  <c:v>0.24</c:v>
                </c:pt>
                <c:pt idx="2942">
                  <c:v>0.2</c:v>
                </c:pt>
                <c:pt idx="2943">
                  <c:v>0.2</c:v>
                </c:pt>
                <c:pt idx="2944">
                  <c:v>0.44</c:v>
                </c:pt>
                <c:pt idx="2945">
                  <c:v>0.36</c:v>
                </c:pt>
                <c:pt idx="2946">
                  <c:v>0.2</c:v>
                </c:pt>
                <c:pt idx="2947">
                  <c:v>0.44</c:v>
                </c:pt>
                <c:pt idx="2948">
                  <c:v>0.4</c:v>
                </c:pt>
                <c:pt idx="2949">
                  <c:v>0.16</c:v>
                </c:pt>
                <c:pt idx="2950">
                  <c:v>0.36</c:v>
                </c:pt>
                <c:pt idx="2951">
                  <c:v>0.24</c:v>
                </c:pt>
                <c:pt idx="2952">
                  <c:v>0.36</c:v>
                </c:pt>
                <c:pt idx="2953">
                  <c:v>0.08</c:v>
                </c:pt>
                <c:pt idx="2954">
                  <c:v>0.28000000000000003</c:v>
                </c:pt>
                <c:pt idx="2955">
                  <c:v>0.24</c:v>
                </c:pt>
                <c:pt idx="2956">
                  <c:v>0.24</c:v>
                </c:pt>
                <c:pt idx="2957">
                  <c:v>0.2</c:v>
                </c:pt>
                <c:pt idx="2958">
                  <c:v>0.28000000000000003</c:v>
                </c:pt>
                <c:pt idx="2959">
                  <c:v>0.16</c:v>
                </c:pt>
                <c:pt idx="2960">
                  <c:v>0.24</c:v>
                </c:pt>
                <c:pt idx="2961">
                  <c:v>0.24</c:v>
                </c:pt>
                <c:pt idx="2962">
                  <c:v>0.24</c:v>
                </c:pt>
                <c:pt idx="2963">
                  <c:v>0.2</c:v>
                </c:pt>
                <c:pt idx="2964">
                  <c:v>0.28000000000000003</c:v>
                </c:pt>
                <c:pt idx="2965">
                  <c:v>0.16</c:v>
                </c:pt>
                <c:pt idx="2966">
                  <c:v>0.2</c:v>
                </c:pt>
                <c:pt idx="2967">
                  <c:v>0.24</c:v>
                </c:pt>
                <c:pt idx="2968">
                  <c:v>0.2</c:v>
                </c:pt>
                <c:pt idx="2969">
                  <c:v>0.04</c:v>
                </c:pt>
                <c:pt idx="2970">
                  <c:v>0.32</c:v>
                </c:pt>
                <c:pt idx="2971">
                  <c:v>0.2</c:v>
                </c:pt>
                <c:pt idx="2972">
                  <c:v>0.36</c:v>
                </c:pt>
                <c:pt idx="2973">
                  <c:v>0.32</c:v>
                </c:pt>
                <c:pt idx="2974">
                  <c:v>0.2</c:v>
                </c:pt>
                <c:pt idx="2975">
                  <c:v>0.24</c:v>
                </c:pt>
                <c:pt idx="2976">
                  <c:v>0.36</c:v>
                </c:pt>
                <c:pt idx="2977">
                  <c:v>0.28000000000000003</c:v>
                </c:pt>
                <c:pt idx="2978">
                  <c:v>0.32</c:v>
                </c:pt>
                <c:pt idx="2979">
                  <c:v>0.24</c:v>
                </c:pt>
                <c:pt idx="2980">
                  <c:v>0.6</c:v>
                </c:pt>
                <c:pt idx="2981">
                  <c:v>0.2</c:v>
                </c:pt>
                <c:pt idx="2982">
                  <c:v>0.4</c:v>
                </c:pt>
                <c:pt idx="2983">
                  <c:v>0.28000000000000003</c:v>
                </c:pt>
                <c:pt idx="2984">
                  <c:v>0.28000000000000003</c:v>
                </c:pt>
                <c:pt idx="2985">
                  <c:v>0.36</c:v>
                </c:pt>
                <c:pt idx="2986">
                  <c:v>0.24</c:v>
                </c:pt>
                <c:pt idx="2987">
                  <c:v>0</c:v>
                </c:pt>
                <c:pt idx="2988">
                  <c:v>0.16</c:v>
                </c:pt>
                <c:pt idx="2989">
                  <c:v>0.2</c:v>
                </c:pt>
                <c:pt idx="2990">
                  <c:v>0.28000000000000003</c:v>
                </c:pt>
                <c:pt idx="2991">
                  <c:v>0.28000000000000003</c:v>
                </c:pt>
                <c:pt idx="2992">
                  <c:v>0.2</c:v>
                </c:pt>
                <c:pt idx="2993">
                  <c:v>0.44</c:v>
                </c:pt>
                <c:pt idx="2994">
                  <c:v>0.36</c:v>
                </c:pt>
                <c:pt idx="2995">
                  <c:v>0.28000000000000003</c:v>
                </c:pt>
                <c:pt idx="2996">
                  <c:v>0.12</c:v>
                </c:pt>
                <c:pt idx="2997">
                  <c:v>0.2</c:v>
                </c:pt>
                <c:pt idx="2998">
                  <c:v>0.32</c:v>
                </c:pt>
                <c:pt idx="2999">
                  <c:v>0.28000000000000003</c:v>
                </c:pt>
                <c:pt idx="3000">
                  <c:v>0.28000000000000003</c:v>
                </c:pt>
                <c:pt idx="3001">
                  <c:v>0.16</c:v>
                </c:pt>
                <c:pt idx="3002">
                  <c:v>0.2</c:v>
                </c:pt>
                <c:pt idx="3003">
                  <c:v>0.12</c:v>
                </c:pt>
                <c:pt idx="3004">
                  <c:v>0.32</c:v>
                </c:pt>
                <c:pt idx="3005">
                  <c:v>0.52</c:v>
                </c:pt>
                <c:pt idx="3006">
                  <c:v>0</c:v>
                </c:pt>
                <c:pt idx="3007">
                  <c:v>0.28000000000000003</c:v>
                </c:pt>
                <c:pt idx="3008">
                  <c:v>0.24</c:v>
                </c:pt>
                <c:pt idx="3009">
                  <c:v>0.12</c:v>
                </c:pt>
                <c:pt idx="3010">
                  <c:v>0.28000000000000003</c:v>
                </c:pt>
                <c:pt idx="3011">
                  <c:v>0.32</c:v>
                </c:pt>
                <c:pt idx="3012">
                  <c:v>0.2</c:v>
                </c:pt>
                <c:pt idx="3013">
                  <c:v>0.2</c:v>
                </c:pt>
                <c:pt idx="3014">
                  <c:v>0.4</c:v>
                </c:pt>
                <c:pt idx="3015">
                  <c:v>0.32</c:v>
                </c:pt>
                <c:pt idx="3016">
                  <c:v>0.36</c:v>
                </c:pt>
                <c:pt idx="3017">
                  <c:v>0.12</c:v>
                </c:pt>
                <c:pt idx="3018">
                  <c:v>0.04</c:v>
                </c:pt>
                <c:pt idx="3019">
                  <c:v>0.28000000000000003</c:v>
                </c:pt>
                <c:pt idx="3020">
                  <c:v>0.32</c:v>
                </c:pt>
                <c:pt idx="3021">
                  <c:v>0.28000000000000003</c:v>
                </c:pt>
                <c:pt idx="3022">
                  <c:v>0.36</c:v>
                </c:pt>
                <c:pt idx="3023">
                  <c:v>0.16</c:v>
                </c:pt>
                <c:pt idx="3024">
                  <c:v>0.2</c:v>
                </c:pt>
                <c:pt idx="3025">
                  <c:v>0.16</c:v>
                </c:pt>
                <c:pt idx="3026">
                  <c:v>0.2</c:v>
                </c:pt>
                <c:pt idx="3027">
                  <c:v>0.28000000000000003</c:v>
                </c:pt>
                <c:pt idx="3028">
                  <c:v>0</c:v>
                </c:pt>
                <c:pt idx="3029">
                  <c:v>0.28000000000000003</c:v>
                </c:pt>
                <c:pt idx="3030">
                  <c:v>0.08</c:v>
                </c:pt>
                <c:pt idx="3031">
                  <c:v>0.16</c:v>
                </c:pt>
                <c:pt idx="3032">
                  <c:v>0.16</c:v>
                </c:pt>
                <c:pt idx="3033">
                  <c:v>0.4</c:v>
                </c:pt>
                <c:pt idx="3034">
                  <c:v>0.28000000000000003</c:v>
                </c:pt>
                <c:pt idx="3035">
                  <c:v>0.12</c:v>
                </c:pt>
                <c:pt idx="3036">
                  <c:v>0.16</c:v>
                </c:pt>
                <c:pt idx="3037">
                  <c:v>0.32</c:v>
                </c:pt>
                <c:pt idx="3038">
                  <c:v>0.28000000000000003</c:v>
                </c:pt>
                <c:pt idx="3039">
                  <c:v>0.12</c:v>
                </c:pt>
                <c:pt idx="3040">
                  <c:v>0.36</c:v>
                </c:pt>
                <c:pt idx="3041">
                  <c:v>0.24</c:v>
                </c:pt>
                <c:pt idx="3042">
                  <c:v>0.12</c:v>
                </c:pt>
                <c:pt idx="3043">
                  <c:v>0.12</c:v>
                </c:pt>
                <c:pt idx="3044">
                  <c:v>0.24</c:v>
                </c:pt>
                <c:pt idx="3045">
                  <c:v>0.24</c:v>
                </c:pt>
                <c:pt idx="3046">
                  <c:v>0.24</c:v>
                </c:pt>
                <c:pt idx="3047">
                  <c:v>0.24</c:v>
                </c:pt>
                <c:pt idx="3048">
                  <c:v>0.12</c:v>
                </c:pt>
                <c:pt idx="3049">
                  <c:v>0</c:v>
                </c:pt>
                <c:pt idx="3050">
                  <c:v>0.32</c:v>
                </c:pt>
                <c:pt idx="3051">
                  <c:v>0.08</c:v>
                </c:pt>
                <c:pt idx="3052">
                  <c:v>0.12</c:v>
                </c:pt>
                <c:pt idx="3053">
                  <c:v>0.24</c:v>
                </c:pt>
                <c:pt idx="3054">
                  <c:v>0.48</c:v>
                </c:pt>
                <c:pt idx="3055">
                  <c:v>0.2</c:v>
                </c:pt>
                <c:pt idx="3056">
                  <c:v>0.16</c:v>
                </c:pt>
                <c:pt idx="3057">
                  <c:v>0.2</c:v>
                </c:pt>
                <c:pt idx="3058">
                  <c:v>0.28000000000000003</c:v>
                </c:pt>
                <c:pt idx="3059">
                  <c:v>0.32</c:v>
                </c:pt>
                <c:pt idx="3060">
                  <c:v>0.24</c:v>
                </c:pt>
                <c:pt idx="3061">
                  <c:v>0.36</c:v>
                </c:pt>
                <c:pt idx="3062">
                  <c:v>0.24</c:v>
                </c:pt>
                <c:pt idx="3063">
                  <c:v>0.16</c:v>
                </c:pt>
                <c:pt idx="3064">
                  <c:v>0.32</c:v>
                </c:pt>
                <c:pt idx="3065">
                  <c:v>0.28000000000000003</c:v>
                </c:pt>
                <c:pt idx="3066">
                  <c:v>0.24</c:v>
                </c:pt>
                <c:pt idx="3067">
                  <c:v>0.32</c:v>
                </c:pt>
                <c:pt idx="3068">
                  <c:v>0.16</c:v>
                </c:pt>
                <c:pt idx="3069">
                  <c:v>0.08</c:v>
                </c:pt>
                <c:pt idx="3070">
                  <c:v>0.44</c:v>
                </c:pt>
                <c:pt idx="3071">
                  <c:v>0.16</c:v>
                </c:pt>
                <c:pt idx="3072">
                  <c:v>0.2</c:v>
                </c:pt>
                <c:pt idx="3073">
                  <c:v>0.2</c:v>
                </c:pt>
                <c:pt idx="3074">
                  <c:v>0.2</c:v>
                </c:pt>
                <c:pt idx="3075">
                  <c:v>0.28000000000000003</c:v>
                </c:pt>
                <c:pt idx="3076">
                  <c:v>0.28000000000000003</c:v>
                </c:pt>
                <c:pt idx="3077">
                  <c:v>0.12</c:v>
                </c:pt>
                <c:pt idx="3078">
                  <c:v>0.32</c:v>
                </c:pt>
                <c:pt idx="3079">
                  <c:v>0.2</c:v>
                </c:pt>
                <c:pt idx="3080">
                  <c:v>0.32</c:v>
                </c:pt>
                <c:pt idx="3081">
                  <c:v>0.24</c:v>
                </c:pt>
                <c:pt idx="3082">
                  <c:v>0.2</c:v>
                </c:pt>
                <c:pt idx="3083">
                  <c:v>0.28000000000000003</c:v>
                </c:pt>
                <c:pt idx="3084">
                  <c:v>0.32</c:v>
                </c:pt>
                <c:pt idx="3085">
                  <c:v>0.44</c:v>
                </c:pt>
                <c:pt idx="3086">
                  <c:v>0.28000000000000003</c:v>
                </c:pt>
                <c:pt idx="3087">
                  <c:v>0.36</c:v>
                </c:pt>
                <c:pt idx="3088">
                  <c:v>0.2</c:v>
                </c:pt>
                <c:pt idx="3089">
                  <c:v>0.28000000000000003</c:v>
                </c:pt>
                <c:pt idx="3090">
                  <c:v>0.24</c:v>
                </c:pt>
                <c:pt idx="3091">
                  <c:v>0.2</c:v>
                </c:pt>
                <c:pt idx="3092">
                  <c:v>0.36</c:v>
                </c:pt>
                <c:pt idx="3093">
                  <c:v>0.24</c:v>
                </c:pt>
                <c:pt idx="3094">
                  <c:v>0.12</c:v>
                </c:pt>
                <c:pt idx="3095">
                  <c:v>0.44</c:v>
                </c:pt>
                <c:pt idx="3096">
                  <c:v>0.28000000000000003</c:v>
                </c:pt>
                <c:pt idx="3097">
                  <c:v>0.24</c:v>
                </c:pt>
                <c:pt idx="3098">
                  <c:v>0.32</c:v>
                </c:pt>
                <c:pt idx="3099">
                  <c:v>0.24</c:v>
                </c:pt>
                <c:pt idx="3100">
                  <c:v>0.28000000000000003</c:v>
                </c:pt>
                <c:pt idx="3101">
                  <c:v>0.24</c:v>
                </c:pt>
                <c:pt idx="3102">
                  <c:v>0.12</c:v>
                </c:pt>
                <c:pt idx="3103">
                  <c:v>0.16</c:v>
                </c:pt>
                <c:pt idx="3104">
                  <c:v>0.16</c:v>
                </c:pt>
                <c:pt idx="3105">
                  <c:v>0.2</c:v>
                </c:pt>
                <c:pt idx="3106">
                  <c:v>0.4</c:v>
                </c:pt>
                <c:pt idx="3107">
                  <c:v>0.36</c:v>
                </c:pt>
                <c:pt idx="3108">
                  <c:v>0.2</c:v>
                </c:pt>
                <c:pt idx="3109">
                  <c:v>0.2</c:v>
                </c:pt>
                <c:pt idx="3110">
                  <c:v>0.16</c:v>
                </c:pt>
                <c:pt idx="3111">
                  <c:v>0.32</c:v>
                </c:pt>
                <c:pt idx="3112">
                  <c:v>0.08</c:v>
                </c:pt>
                <c:pt idx="3113">
                  <c:v>0.16</c:v>
                </c:pt>
                <c:pt idx="3114">
                  <c:v>0.12</c:v>
                </c:pt>
                <c:pt idx="3115">
                  <c:v>0.2</c:v>
                </c:pt>
                <c:pt idx="3116">
                  <c:v>0.24</c:v>
                </c:pt>
                <c:pt idx="3117">
                  <c:v>0.2</c:v>
                </c:pt>
                <c:pt idx="3118">
                  <c:v>0.28000000000000003</c:v>
                </c:pt>
                <c:pt idx="3119">
                  <c:v>0.04</c:v>
                </c:pt>
                <c:pt idx="3120">
                  <c:v>0.16</c:v>
                </c:pt>
                <c:pt idx="3121">
                  <c:v>0.2</c:v>
                </c:pt>
                <c:pt idx="3122">
                  <c:v>0.4</c:v>
                </c:pt>
                <c:pt idx="3123">
                  <c:v>0.24</c:v>
                </c:pt>
                <c:pt idx="3124">
                  <c:v>0.16</c:v>
                </c:pt>
                <c:pt idx="3125">
                  <c:v>0.24</c:v>
                </c:pt>
                <c:pt idx="3126">
                  <c:v>0.08</c:v>
                </c:pt>
                <c:pt idx="3127">
                  <c:v>0.36</c:v>
                </c:pt>
                <c:pt idx="3128">
                  <c:v>0.44</c:v>
                </c:pt>
                <c:pt idx="3129">
                  <c:v>0.32</c:v>
                </c:pt>
                <c:pt idx="3130">
                  <c:v>0.36</c:v>
                </c:pt>
                <c:pt idx="3131">
                  <c:v>0.2</c:v>
                </c:pt>
                <c:pt idx="3132">
                  <c:v>0.08</c:v>
                </c:pt>
                <c:pt idx="3133">
                  <c:v>0.32</c:v>
                </c:pt>
                <c:pt idx="3134">
                  <c:v>0.28000000000000003</c:v>
                </c:pt>
                <c:pt idx="3135">
                  <c:v>0.04</c:v>
                </c:pt>
                <c:pt idx="3136">
                  <c:v>0.2</c:v>
                </c:pt>
                <c:pt idx="3137">
                  <c:v>0.28000000000000003</c:v>
                </c:pt>
                <c:pt idx="3138">
                  <c:v>0.16</c:v>
                </c:pt>
                <c:pt idx="3139">
                  <c:v>0.2</c:v>
                </c:pt>
                <c:pt idx="3140">
                  <c:v>0.12</c:v>
                </c:pt>
                <c:pt idx="3141">
                  <c:v>0.28000000000000003</c:v>
                </c:pt>
                <c:pt idx="3142">
                  <c:v>0.24</c:v>
                </c:pt>
                <c:pt idx="3143">
                  <c:v>0.32</c:v>
                </c:pt>
                <c:pt idx="3144">
                  <c:v>0.4</c:v>
                </c:pt>
                <c:pt idx="3145">
                  <c:v>0.32</c:v>
                </c:pt>
                <c:pt idx="3146">
                  <c:v>0.2</c:v>
                </c:pt>
                <c:pt idx="3147">
                  <c:v>0.28000000000000003</c:v>
                </c:pt>
                <c:pt idx="3148">
                  <c:v>0.24</c:v>
                </c:pt>
                <c:pt idx="3149">
                  <c:v>0.2</c:v>
                </c:pt>
                <c:pt idx="3150">
                  <c:v>0.36</c:v>
                </c:pt>
                <c:pt idx="3151">
                  <c:v>0.24</c:v>
                </c:pt>
                <c:pt idx="3152">
                  <c:v>0.36</c:v>
                </c:pt>
                <c:pt idx="3153">
                  <c:v>0.08</c:v>
                </c:pt>
                <c:pt idx="3154">
                  <c:v>0.44</c:v>
                </c:pt>
                <c:pt idx="3155">
                  <c:v>0.16</c:v>
                </c:pt>
                <c:pt idx="3156">
                  <c:v>0.24</c:v>
                </c:pt>
                <c:pt idx="3157">
                  <c:v>0.28000000000000003</c:v>
                </c:pt>
                <c:pt idx="3158">
                  <c:v>0.36</c:v>
                </c:pt>
                <c:pt idx="3159">
                  <c:v>0.28000000000000003</c:v>
                </c:pt>
                <c:pt idx="3160">
                  <c:v>0.28000000000000003</c:v>
                </c:pt>
                <c:pt idx="3161">
                  <c:v>0.2</c:v>
                </c:pt>
                <c:pt idx="3162">
                  <c:v>0.12</c:v>
                </c:pt>
                <c:pt idx="3163">
                  <c:v>0.36</c:v>
                </c:pt>
                <c:pt idx="3164">
                  <c:v>0.24</c:v>
                </c:pt>
                <c:pt idx="3165">
                  <c:v>0.4</c:v>
                </c:pt>
                <c:pt idx="3166">
                  <c:v>0.2</c:v>
                </c:pt>
                <c:pt idx="3167">
                  <c:v>0.2</c:v>
                </c:pt>
                <c:pt idx="3168">
                  <c:v>0.24</c:v>
                </c:pt>
                <c:pt idx="3169">
                  <c:v>0.32</c:v>
                </c:pt>
                <c:pt idx="3170">
                  <c:v>0.2</c:v>
                </c:pt>
                <c:pt idx="3171">
                  <c:v>0.32</c:v>
                </c:pt>
                <c:pt idx="3172">
                  <c:v>0.52</c:v>
                </c:pt>
                <c:pt idx="3173">
                  <c:v>0.28000000000000003</c:v>
                </c:pt>
                <c:pt idx="3174">
                  <c:v>0.28000000000000003</c:v>
                </c:pt>
                <c:pt idx="3175">
                  <c:v>0.12</c:v>
                </c:pt>
                <c:pt idx="3176">
                  <c:v>0.24</c:v>
                </c:pt>
                <c:pt idx="3177">
                  <c:v>0.16</c:v>
                </c:pt>
                <c:pt idx="3178">
                  <c:v>0.24</c:v>
                </c:pt>
                <c:pt idx="3179">
                  <c:v>0.32</c:v>
                </c:pt>
                <c:pt idx="3180">
                  <c:v>0.24</c:v>
                </c:pt>
                <c:pt idx="3181">
                  <c:v>0.16</c:v>
                </c:pt>
                <c:pt idx="3182">
                  <c:v>0.2</c:v>
                </c:pt>
                <c:pt idx="3183">
                  <c:v>0.32</c:v>
                </c:pt>
                <c:pt idx="3184">
                  <c:v>0.2</c:v>
                </c:pt>
                <c:pt idx="3185">
                  <c:v>0.32</c:v>
                </c:pt>
                <c:pt idx="3186">
                  <c:v>0.24</c:v>
                </c:pt>
                <c:pt idx="3187">
                  <c:v>0.2</c:v>
                </c:pt>
                <c:pt idx="3188">
                  <c:v>0.2</c:v>
                </c:pt>
                <c:pt idx="3189">
                  <c:v>0.16</c:v>
                </c:pt>
                <c:pt idx="3190">
                  <c:v>0.28000000000000003</c:v>
                </c:pt>
                <c:pt idx="3191">
                  <c:v>0.2</c:v>
                </c:pt>
                <c:pt idx="3192">
                  <c:v>0.28000000000000003</c:v>
                </c:pt>
                <c:pt idx="3193">
                  <c:v>0.16</c:v>
                </c:pt>
                <c:pt idx="3194">
                  <c:v>0.04</c:v>
                </c:pt>
                <c:pt idx="3195">
                  <c:v>0.2</c:v>
                </c:pt>
                <c:pt idx="3196">
                  <c:v>0.4</c:v>
                </c:pt>
                <c:pt idx="3197">
                  <c:v>0.52</c:v>
                </c:pt>
                <c:pt idx="3198">
                  <c:v>0.24</c:v>
                </c:pt>
                <c:pt idx="3199">
                  <c:v>0.24</c:v>
                </c:pt>
                <c:pt idx="3200">
                  <c:v>0.6</c:v>
                </c:pt>
                <c:pt idx="3201">
                  <c:v>0.04</c:v>
                </c:pt>
                <c:pt idx="3202">
                  <c:v>0.08</c:v>
                </c:pt>
                <c:pt idx="3203">
                  <c:v>0.16</c:v>
                </c:pt>
                <c:pt idx="3204">
                  <c:v>0.24</c:v>
                </c:pt>
                <c:pt idx="3205">
                  <c:v>0.28000000000000003</c:v>
                </c:pt>
                <c:pt idx="3206">
                  <c:v>0.24</c:v>
                </c:pt>
                <c:pt idx="3207">
                  <c:v>0.16</c:v>
                </c:pt>
                <c:pt idx="3208">
                  <c:v>0.24</c:v>
                </c:pt>
                <c:pt idx="3209">
                  <c:v>0.08</c:v>
                </c:pt>
                <c:pt idx="3210">
                  <c:v>0.2</c:v>
                </c:pt>
                <c:pt idx="3211">
                  <c:v>0.28000000000000003</c:v>
                </c:pt>
                <c:pt idx="3212">
                  <c:v>0.36</c:v>
                </c:pt>
                <c:pt idx="3213">
                  <c:v>0.28000000000000003</c:v>
                </c:pt>
                <c:pt idx="3214">
                  <c:v>0.08</c:v>
                </c:pt>
                <c:pt idx="3215">
                  <c:v>0.44</c:v>
                </c:pt>
                <c:pt idx="3216">
                  <c:v>0.16</c:v>
                </c:pt>
                <c:pt idx="3217">
                  <c:v>0.12</c:v>
                </c:pt>
                <c:pt idx="3218">
                  <c:v>0.2</c:v>
                </c:pt>
                <c:pt idx="3219">
                  <c:v>0.28000000000000003</c:v>
                </c:pt>
                <c:pt idx="3220">
                  <c:v>0.2</c:v>
                </c:pt>
                <c:pt idx="3221">
                  <c:v>0.2</c:v>
                </c:pt>
                <c:pt idx="3222">
                  <c:v>0.12</c:v>
                </c:pt>
                <c:pt idx="3223">
                  <c:v>0.16</c:v>
                </c:pt>
                <c:pt idx="3224">
                  <c:v>0.24</c:v>
                </c:pt>
                <c:pt idx="3225">
                  <c:v>0.12</c:v>
                </c:pt>
                <c:pt idx="3226">
                  <c:v>0.4</c:v>
                </c:pt>
                <c:pt idx="3227">
                  <c:v>0.16</c:v>
                </c:pt>
                <c:pt idx="3228">
                  <c:v>0.36</c:v>
                </c:pt>
                <c:pt idx="3229">
                  <c:v>0.16</c:v>
                </c:pt>
                <c:pt idx="3230">
                  <c:v>0.2</c:v>
                </c:pt>
                <c:pt idx="3231">
                  <c:v>0.32</c:v>
                </c:pt>
                <c:pt idx="3232">
                  <c:v>0.16</c:v>
                </c:pt>
                <c:pt idx="3233">
                  <c:v>0.2</c:v>
                </c:pt>
                <c:pt idx="3234">
                  <c:v>0.2</c:v>
                </c:pt>
                <c:pt idx="3235">
                  <c:v>0.36</c:v>
                </c:pt>
                <c:pt idx="3236">
                  <c:v>0.16</c:v>
                </c:pt>
                <c:pt idx="3237">
                  <c:v>0.16</c:v>
                </c:pt>
                <c:pt idx="3238">
                  <c:v>0.16</c:v>
                </c:pt>
                <c:pt idx="3239">
                  <c:v>0.16</c:v>
                </c:pt>
                <c:pt idx="3240">
                  <c:v>0.24</c:v>
                </c:pt>
                <c:pt idx="3241">
                  <c:v>0.12</c:v>
                </c:pt>
                <c:pt idx="3242">
                  <c:v>0.28000000000000003</c:v>
                </c:pt>
                <c:pt idx="3243">
                  <c:v>0.32</c:v>
                </c:pt>
                <c:pt idx="3244">
                  <c:v>0.16</c:v>
                </c:pt>
                <c:pt idx="3245">
                  <c:v>0.36</c:v>
                </c:pt>
                <c:pt idx="3246">
                  <c:v>0.12</c:v>
                </c:pt>
                <c:pt idx="3247">
                  <c:v>0.4</c:v>
                </c:pt>
                <c:pt idx="3248">
                  <c:v>0.12</c:v>
                </c:pt>
                <c:pt idx="3249">
                  <c:v>0.44</c:v>
                </c:pt>
                <c:pt idx="3250">
                  <c:v>0.28000000000000003</c:v>
                </c:pt>
                <c:pt idx="3251">
                  <c:v>0.32</c:v>
                </c:pt>
                <c:pt idx="3252">
                  <c:v>0.12</c:v>
                </c:pt>
                <c:pt idx="3253">
                  <c:v>0.24</c:v>
                </c:pt>
                <c:pt idx="3254">
                  <c:v>0.2</c:v>
                </c:pt>
                <c:pt idx="3255">
                  <c:v>0.4</c:v>
                </c:pt>
                <c:pt idx="3256">
                  <c:v>0.2</c:v>
                </c:pt>
                <c:pt idx="3257">
                  <c:v>0</c:v>
                </c:pt>
                <c:pt idx="3258">
                  <c:v>0.24</c:v>
                </c:pt>
                <c:pt idx="3259">
                  <c:v>0.28000000000000003</c:v>
                </c:pt>
                <c:pt idx="3260">
                  <c:v>0.28000000000000003</c:v>
                </c:pt>
                <c:pt idx="3261">
                  <c:v>0</c:v>
                </c:pt>
                <c:pt idx="3262">
                  <c:v>0.32</c:v>
                </c:pt>
                <c:pt idx="3263">
                  <c:v>0.2</c:v>
                </c:pt>
                <c:pt idx="3264">
                  <c:v>0.28000000000000003</c:v>
                </c:pt>
                <c:pt idx="3265">
                  <c:v>0.2</c:v>
                </c:pt>
                <c:pt idx="3266">
                  <c:v>0.24</c:v>
                </c:pt>
                <c:pt idx="3267">
                  <c:v>0.28000000000000003</c:v>
                </c:pt>
                <c:pt idx="3268">
                  <c:v>0.28000000000000003</c:v>
                </c:pt>
                <c:pt idx="3269">
                  <c:v>0.4</c:v>
                </c:pt>
                <c:pt idx="3270">
                  <c:v>0.12</c:v>
                </c:pt>
                <c:pt idx="3271">
                  <c:v>0.36</c:v>
                </c:pt>
                <c:pt idx="3272">
                  <c:v>0.28000000000000003</c:v>
                </c:pt>
                <c:pt idx="3273">
                  <c:v>0.4</c:v>
                </c:pt>
                <c:pt idx="3274">
                  <c:v>0.12</c:v>
                </c:pt>
                <c:pt idx="3275">
                  <c:v>0.36</c:v>
                </c:pt>
                <c:pt idx="3276">
                  <c:v>0.28000000000000003</c:v>
                </c:pt>
                <c:pt idx="3277">
                  <c:v>0.04</c:v>
                </c:pt>
                <c:pt idx="3278">
                  <c:v>0.16</c:v>
                </c:pt>
                <c:pt idx="3279">
                  <c:v>0.48</c:v>
                </c:pt>
                <c:pt idx="3280">
                  <c:v>0.28000000000000003</c:v>
                </c:pt>
                <c:pt idx="3281">
                  <c:v>0.36</c:v>
                </c:pt>
                <c:pt idx="3282">
                  <c:v>0.32</c:v>
                </c:pt>
                <c:pt idx="3283">
                  <c:v>0.12</c:v>
                </c:pt>
                <c:pt idx="3284">
                  <c:v>0.2</c:v>
                </c:pt>
                <c:pt idx="3285">
                  <c:v>0.2</c:v>
                </c:pt>
                <c:pt idx="3286">
                  <c:v>0.2</c:v>
                </c:pt>
                <c:pt idx="3287">
                  <c:v>0.12</c:v>
                </c:pt>
                <c:pt idx="3288">
                  <c:v>0.28000000000000003</c:v>
                </c:pt>
                <c:pt idx="3289">
                  <c:v>0.12</c:v>
                </c:pt>
                <c:pt idx="3290">
                  <c:v>0.12</c:v>
                </c:pt>
                <c:pt idx="3291">
                  <c:v>0.2</c:v>
                </c:pt>
                <c:pt idx="3292">
                  <c:v>0.04</c:v>
                </c:pt>
                <c:pt idx="3293">
                  <c:v>0.2</c:v>
                </c:pt>
                <c:pt idx="3294">
                  <c:v>0.16</c:v>
                </c:pt>
                <c:pt idx="3295">
                  <c:v>0.2</c:v>
                </c:pt>
                <c:pt idx="3296">
                  <c:v>0.32</c:v>
                </c:pt>
                <c:pt idx="3297">
                  <c:v>0.28000000000000003</c:v>
                </c:pt>
                <c:pt idx="3298">
                  <c:v>0.24</c:v>
                </c:pt>
                <c:pt idx="3299">
                  <c:v>0.4</c:v>
                </c:pt>
                <c:pt idx="3300">
                  <c:v>0.24</c:v>
                </c:pt>
                <c:pt idx="3301">
                  <c:v>0.2</c:v>
                </c:pt>
                <c:pt idx="3302">
                  <c:v>0.24</c:v>
                </c:pt>
                <c:pt idx="3303">
                  <c:v>0.2</c:v>
                </c:pt>
                <c:pt idx="3304">
                  <c:v>0.16</c:v>
                </c:pt>
                <c:pt idx="3305">
                  <c:v>0.24</c:v>
                </c:pt>
                <c:pt idx="3306">
                  <c:v>0.08</c:v>
                </c:pt>
                <c:pt idx="3307">
                  <c:v>0.16</c:v>
                </c:pt>
                <c:pt idx="3308">
                  <c:v>0.08</c:v>
                </c:pt>
                <c:pt idx="3309">
                  <c:v>0.32</c:v>
                </c:pt>
                <c:pt idx="3310">
                  <c:v>0.32</c:v>
                </c:pt>
                <c:pt idx="3311">
                  <c:v>0.48</c:v>
                </c:pt>
                <c:pt idx="3312">
                  <c:v>0.08</c:v>
                </c:pt>
                <c:pt idx="3313">
                  <c:v>0.32</c:v>
                </c:pt>
                <c:pt idx="3314">
                  <c:v>0.24</c:v>
                </c:pt>
                <c:pt idx="3315">
                  <c:v>0.28000000000000003</c:v>
                </c:pt>
                <c:pt idx="3316">
                  <c:v>0.36</c:v>
                </c:pt>
                <c:pt idx="3317">
                  <c:v>0.36</c:v>
                </c:pt>
                <c:pt idx="3318">
                  <c:v>0.04</c:v>
                </c:pt>
                <c:pt idx="3319">
                  <c:v>0.16</c:v>
                </c:pt>
                <c:pt idx="3320">
                  <c:v>0.08</c:v>
                </c:pt>
                <c:pt idx="3321">
                  <c:v>0.12</c:v>
                </c:pt>
                <c:pt idx="3322">
                  <c:v>0.24</c:v>
                </c:pt>
                <c:pt idx="3323">
                  <c:v>0.24</c:v>
                </c:pt>
                <c:pt idx="3324">
                  <c:v>0.24</c:v>
                </c:pt>
                <c:pt idx="3325">
                  <c:v>0.08</c:v>
                </c:pt>
                <c:pt idx="3326">
                  <c:v>0.16</c:v>
                </c:pt>
                <c:pt idx="3327">
                  <c:v>0.12</c:v>
                </c:pt>
                <c:pt idx="3328">
                  <c:v>0.24</c:v>
                </c:pt>
                <c:pt idx="3329">
                  <c:v>0.16</c:v>
                </c:pt>
                <c:pt idx="3330">
                  <c:v>0.28000000000000003</c:v>
                </c:pt>
                <c:pt idx="3331">
                  <c:v>0.16</c:v>
                </c:pt>
                <c:pt idx="3332">
                  <c:v>0.28000000000000003</c:v>
                </c:pt>
                <c:pt idx="3333">
                  <c:v>0.4</c:v>
                </c:pt>
                <c:pt idx="3334">
                  <c:v>0.24</c:v>
                </c:pt>
                <c:pt idx="3335">
                  <c:v>0.2</c:v>
                </c:pt>
                <c:pt idx="3336">
                  <c:v>0.36</c:v>
                </c:pt>
                <c:pt idx="3337">
                  <c:v>0.36</c:v>
                </c:pt>
                <c:pt idx="3338">
                  <c:v>0.16</c:v>
                </c:pt>
                <c:pt idx="3339">
                  <c:v>0.16</c:v>
                </c:pt>
                <c:pt idx="3340">
                  <c:v>0.24</c:v>
                </c:pt>
                <c:pt idx="3341">
                  <c:v>0.12</c:v>
                </c:pt>
                <c:pt idx="3342">
                  <c:v>0.16</c:v>
                </c:pt>
                <c:pt idx="3343">
                  <c:v>0.48</c:v>
                </c:pt>
                <c:pt idx="3344">
                  <c:v>0.28000000000000003</c:v>
                </c:pt>
                <c:pt idx="3345">
                  <c:v>0.12</c:v>
                </c:pt>
                <c:pt idx="3346">
                  <c:v>0.32</c:v>
                </c:pt>
                <c:pt idx="3347">
                  <c:v>0.2</c:v>
                </c:pt>
                <c:pt idx="3348">
                  <c:v>0.16</c:v>
                </c:pt>
                <c:pt idx="3349">
                  <c:v>0.2</c:v>
                </c:pt>
                <c:pt idx="3350">
                  <c:v>0.36</c:v>
                </c:pt>
                <c:pt idx="3351">
                  <c:v>0.48</c:v>
                </c:pt>
                <c:pt idx="3352">
                  <c:v>0.28000000000000003</c:v>
                </c:pt>
                <c:pt idx="3353">
                  <c:v>0.16</c:v>
                </c:pt>
                <c:pt idx="3354">
                  <c:v>0.24</c:v>
                </c:pt>
                <c:pt idx="3355">
                  <c:v>0.24</c:v>
                </c:pt>
                <c:pt idx="3356">
                  <c:v>0.12</c:v>
                </c:pt>
                <c:pt idx="3357">
                  <c:v>0.24</c:v>
                </c:pt>
                <c:pt idx="3358">
                  <c:v>0.32</c:v>
                </c:pt>
                <c:pt idx="3359">
                  <c:v>0.24</c:v>
                </c:pt>
                <c:pt idx="3360">
                  <c:v>0.24</c:v>
                </c:pt>
                <c:pt idx="3361">
                  <c:v>0.28000000000000003</c:v>
                </c:pt>
                <c:pt idx="3362">
                  <c:v>0.24</c:v>
                </c:pt>
                <c:pt idx="3363">
                  <c:v>0.28000000000000003</c:v>
                </c:pt>
                <c:pt idx="3364">
                  <c:v>0.4</c:v>
                </c:pt>
                <c:pt idx="3365">
                  <c:v>0.28000000000000003</c:v>
                </c:pt>
                <c:pt idx="3366">
                  <c:v>0.16</c:v>
                </c:pt>
                <c:pt idx="3367">
                  <c:v>0.2</c:v>
                </c:pt>
                <c:pt idx="3368">
                  <c:v>0.24</c:v>
                </c:pt>
                <c:pt idx="3369">
                  <c:v>0.08</c:v>
                </c:pt>
                <c:pt idx="3370">
                  <c:v>0.2</c:v>
                </c:pt>
                <c:pt idx="3371">
                  <c:v>0.24</c:v>
                </c:pt>
                <c:pt idx="3372">
                  <c:v>0.2</c:v>
                </c:pt>
                <c:pt idx="3373">
                  <c:v>0.28000000000000003</c:v>
                </c:pt>
                <c:pt idx="3374">
                  <c:v>0.28000000000000003</c:v>
                </c:pt>
                <c:pt idx="3375">
                  <c:v>0.44</c:v>
                </c:pt>
                <c:pt idx="3376">
                  <c:v>0.28000000000000003</c:v>
                </c:pt>
                <c:pt idx="3377">
                  <c:v>0.32</c:v>
                </c:pt>
                <c:pt idx="3378">
                  <c:v>0.48</c:v>
                </c:pt>
                <c:pt idx="3379">
                  <c:v>0.16</c:v>
                </c:pt>
                <c:pt idx="3380">
                  <c:v>0.24</c:v>
                </c:pt>
                <c:pt idx="3381">
                  <c:v>0.2</c:v>
                </c:pt>
                <c:pt idx="3382">
                  <c:v>0.2</c:v>
                </c:pt>
                <c:pt idx="3383">
                  <c:v>0.2</c:v>
                </c:pt>
                <c:pt idx="3384">
                  <c:v>0.28000000000000003</c:v>
                </c:pt>
                <c:pt idx="3385">
                  <c:v>0.2</c:v>
                </c:pt>
                <c:pt idx="3386">
                  <c:v>0.36</c:v>
                </c:pt>
                <c:pt idx="3387">
                  <c:v>0.32</c:v>
                </c:pt>
                <c:pt idx="3388">
                  <c:v>0.28000000000000003</c:v>
                </c:pt>
                <c:pt idx="3389">
                  <c:v>0.08</c:v>
                </c:pt>
                <c:pt idx="3390">
                  <c:v>0.4</c:v>
                </c:pt>
                <c:pt idx="3391">
                  <c:v>0.2</c:v>
                </c:pt>
                <c:pt idx="3392">
                  <c:v>0.28000000000000003</c:v>
                </c:pt>
                <c:pt idx="3393">
                  <c:v>0.28000000000000003</c:v>
                </c:pt>
                <c:pt idx="3394">
                  <c:v>0.44</c:v>
                </c:pt>
                <c:pt idx="3395">
                  <c:v>0.08</c:v>
                </c:pt>
                <c:pt idx="3396">
                  <c:v>0.12</c:v>
                </c:pt>
                <c:pt idx="3397">
                  <c:v>0.28000000000000003</c:v>
                </c:pt>
                <c:pt idx="3398">
                  <c:v>0.32</c:v>
                </c:pt>
                <c:pt idx="3399">
                  <c:v>0.2</c:v>
                </c:pt>
                <c:pt idx="3400">
                  <c:v>0.16</c:v>
                </c:pt>
                <c:pt idx="3401">
                  <c:v>0.28000000000000003</c:v>
                </c:pt>
                <c:pt idx="3402">
                  <c:v>0.16</c:v>
                </c:pt>
                <c:pt idx="3403">
                  <c:v>0.2</c:v>
                </c:pt>
                <c:pt idx="3404">
                  <c:v>0.28000000000000003</c:v>
                </c:pt>
                <c:pt idx="3405">
                  <c:v>0.16</c:v>
                </c:pt>
                <c:pt idx="3406">
                  <c:v>0.12</c:v>
                </c:pt>
                <c:pt idx="3407">
                  <c:v>0.32</c:v>
                </c:pt>
                <c:pt idx="3408">
                  <c:v>0.2</c:v>
                </c:pt>
                <c:pt idx="3409">
                  <c:v>0.24</c:v>
                </c:pt>
                <c:pt idx="3410">
                  <c:v>0.28000000000000003</c:v>
                </c:pt>
                <c:pt idx="3411">
                  <c:v>0.2</c:v>
                </c:pt>
                <c:pt idx="3412">
                  <c:v>0.24</c:v>
                </c:pt>
                <c:pt idx="3413">
                  <c:v>0.32</c:v>
                </c:pt>
                <c:pt idx="3414">
                  <c:v>0.24</c:v>
                </c:pt>
                <c:pt idx="3415">
                  <c:v>0.32</c:v>
                </c:pt>
                <c:pt idx="3416">
                  <c:v>0.28000000000000003</c:v>
                </c:pt>
                <c:pt idx="3417">
                  <c:v>0.2</c:v>
                </c:pt>
                <c:pt idx="3418">
                  <c:v>0.24</c:v>
                </c:pt>
                <c:pt idx="3419">
                  <c:v>0.28000000000000003</c:v>
                </c:pt>
                <c:pt idx="3420">
                  <c:v>0.12</c:v>
                </c:pt>
                <c:pt idx="3421">
                  <c:v>0.2</c:v>
                </c:pt>
                <c:pt idx="3422">
                  <c:v>0.12</c:v>
                </c:pt>
                <c:pt idx="3423">
                  <c:v>0.4</c:v>
                </c:pt>
                <c:pt idx="3424">
                  <c:v>0.12</c:v>
                </c:pt>
                <c:pt idx="3425">
                  <c:v>0.12</c:v>
                </c:pt>
                <c:pt idx="3426">
                  <c:v>0.16</c:v>
                </c:pt>
                <c:pt idx="3427">
                  <c:v>0.28000000000000003</c:v>
                </c:pt>
                <c:pt idx="3428">
                  <c:v>0.12</c:v>
                </c:pt>
                <c:pt idx="3429">
                  <c:v>0.36</c:v>
                </c:pt>
                <c:pt idx="3430">
                  <c:v>0.2</c:v>
                </c:pt>
                <c:pt idx="3431">
                  <c:v>0.28000000000000003</c:v>
                </c:pt>
                <c:pt idx="3432">
                  <c:v>0.36</c:v>
                </c:pt>
                <c:pt idx="3433">
                  <c:v>0.2</c:v>
                </c:pt>
                <c:pt idx="3434">
                  <c:v>0.08</c:v>
                </c:pt>
                <c:pt idx="3435">
                  <c:v>0.2</c:v>
                </c:pt>
                <c:pt idx="3436">
                  <c:v>0.12</c:v>
                </c:pt>
                <c:pt idx="3437">
                  <c:v>0.2</c:v>
                </c:pt>
                <c:pt idx="3438">
                  <c:v>0.12</c:v>
                </c:pt>
                <c:pt idx="3439">
                  <c:v>0.2</c:v>
                </c:pt>
                <c:pt idx="3440">
                  <c:v>0.2</c:v>
                </c:pt>
                <c:pt idx="3441">
                  <c:v>0.2</c:v>
                </c:pt>
                <c:pt idx="3442">
                  <c:v>0.48</c:v>
                </c:pt>
                <c:pt idx="3443">
                  <c:v>0.04</c:v>
                </c:pt>
                <c:pt idx="3444">
                  <c:v>0.12</c:v>
                </c:pt>
                <c:pt idx="3445">
                  <c:v>0.2</c:v>
                </c:pt>
                <c:pt idx="3446">
                  <c:v>0.16</c:v>
                </c:pt>
                <c:pt idx="3447">
                  <c:v>0.04</c:v>
                </c:pt>
                <c:pt idx="3448">
                  <c:v>0.16</c:v>
                </c:pt>
                <c:pt idx="3449">
                  <c:v>0.2</c:v>
                </c:pt>
                <c:pt idx="3450">
                  <c:v>0.28000000000000003</c:v>
                </c:pt>
                <c:pt idx="3451">
                  <c:v>0.12</c:v>
                </c:pt>
                <c:pt idx="3452">
                  <c:v>0.12</c:v>
                </c:pt>
                <c:pt idx="3453">
                  <c:v>0.24</c:v>
                </c:pt>
                <c:pt idx="3454">
                  <c:v>0.44</c:v>
                </c:pt>
                <c:pt idx="3455">
                  <c:v>0.32</c:v>
                </c:pt>
                <c:pt idx="3456">
                  <c:v>0.2</c:v>
                </c:pt>
                <c:pt idx="3457">
                  <c:v>0.12</c:v>
                </c:pt>
                <c:pt idx="3458">
                  <c:v>0.12</c:v>
                </c:pt>
                <c:pt idx="3459">
                  <c:v>0.24</c:v>
                </c:pt>
                <c:pt idx="3460">
                  <c:v>0.28000000000000003</c:v>
                </c:pt>
                <c:pt idx="3461">
                  <c:v>0.32</c:v>
                </c:pt>
                <c:pt idx="3462">
                  <c:v>0.16</c:v>
                </c:pt>
                <c:pt idx="3463">
                  <c:v>0.2</c:v>
                </c:pt>
                <c:pt idx="3464">
                  <c:v>0.24</c:v>
                </c:pt>
                <c:pt idx="3465">
                  <c:v>0.16</c:v>
                </c:pt>
                <c:pt idx="3466">
                  <c:v>0.08</c:v>
                </c:pt>
                <c:pt idx="3467">
                  <c:v>0.2</c:v>
                </c:pt>
                <c:pt idx="3468">
                  <c:v>0.12</c:v>
                </c:pt>
                <c:pt idx="3469">
                  <c:v>0.2</c:v>
                </c:pt>
                <c:pt idx="3470">
                  <c:v>0.04</c:v>
                </c:pt>
                <c:pt idx="3471">
                  <c:v>0.32</c:v>
                </c:pt>
                <c:pt idx="3472">
                  <c:v>0.16</c:v>
                </c:pt>
                <c:pt idx="3473">
                  <c:v>0.36</c:v>
                </c:pt>
                <c:pt idx="3474">
                  <c:v>0.12</c:v>
                </c:pt>
                <c:pt idx="3475">
                  <c:v>0.2</c:v>
                </c:pt>
                <c:pt idx="3476">
                  <c:v>0.32</c:v>
                </c:pt>
                <c:pt idx="3477">
                  <c:v>0.2</c:v>
                </c:pt>
                <c:pt idx="3478">
                  <c:v>0.28000000000000003</c:v>
                </c:pt>
                <c:pt idx="3479">
                  <c:v>0.24</c:v>
                </c:pt>
                <c:pt idx="3480">
                  <c:v>0.04</c:v>
                </c:pt>
                <c:pt idx="3481">
                  <c:v>0.2</c:v>
                </c:pt>
                <c:pt idx="3482">
                  <c:v>0.28000000000000003</c:v>
                </c:pt>
                <c:pt idx="3483">
                  <c:v>0.12</c:v>
                </c:pt>
                <c:pt idx="3484">
                  <c:v>0.2</c:v>
                </c:pt>
                <c:pt idx="3485">
                  <c:v>0.24</c:v>
                </c:pt>
                <c:pt idx="3486">
                  <c:v>0.16</c:v>
                </c:pt>
                <c:pt idx="3487">
                  <c:v>0.28000000000000003</c:v>
                </c:pt>
                <c:pt idx="3488">
                  <c:v>0.04</c:v>
                </c:pt>
                <c:pt idx="3489">
                  <c:v>0.4</c:v>
                </c:pt>
                <c:pt idx="3490">
                  <c:v>0.08</c:v>
                </c:pt>
                <c:pt idx="3491">
                  <c:v>0.16</c:v>
                </c:pt>
                <c:pt idx="3492">
                  <c:v>0.16</c:v>
                </c:pt>
                <c:pt idx="3493">
                  <c:v>0.24</c:v>
                </c:pt>
                <c:pt idx="3494">
                  <c:v>0.04</c:v>
                </c:pt>
                <c:pt idx="3495">
                  <c:v>0.4</c:v>
                </c:pt>
                <c:pt idx="3496">
                  <c:v>0.2</c:v>
                </c:pt>
                <c:pt idx="3497">
                  <c:v>0.24</c:v>
                </c:pt>
                <c:pt idx="3498">
                  <c:v>0.16</c:v>
                </c:pt>
                <c:pt idx="3499">
                  <c:v>0.16</c:v>
                </c:pt>
                <c:pt idx="3500">
                  <c:v>0.28000000000000003</c:v>
                </c:pt>
                <c:pt idx="3501">
                  <c:v>0.08</c:v>
                </c:pt>
                <c:pt idx="3502">
                  <c:v>0</c:v>
                </c:pt>
                <c:pt idx="3503">
                  <c:v>0.36</c:v>
                </c:pt>
                <c:pt idx="3504">
                  <c:v>0.4</c:v>
                </c:pt>
                <c:pt idx="3505">
                  <c:v>0.2</c:v>
                </c:pt>
                <c:pt idx="3506">
                  <c:v>0.28000000000000003</c:v>
                </c:pt>
                <c:pt idx="3507">
                  <c:v>0.12</c:v>
                </c:pt>
                <c:pt idx="3508">
                  <c:v>0.32</c:v>
                </c:pt>
                <c:pt idx="3509">
                  <c:v>0.24</c:v>
                </c:pt>
                <c:pt idx="3510">
                  <c:v>0.16</c:v>
                </c:pt>
                <c:pt idx="3511">
                  <c:v>0.12</c:v>
                </c:pt>
                <c:pt idx="3512">
                  <c:v>0.24</c:v>
                </c:pt>
                <c:pt idx="3513">
                  <c:v>0.28000000000000003</c:v>
                </c:pt>
                <c:pt idx="3514">
                  <c:v>0.12</c:v>
                </c:pt>
                <c:pt idx="3515">
                  <c:v>0.12</c:v>
                </c:pt>
                <c:pt idx="3516">
                  <c:v>0.12</c:v>
                </c:pt>
                <c:pt idx="3517">
                  <c:v>0.4</c:v>
                </c:pt>
                <c:pt idx="3518">
                  <c:v>0.2</c:v>
                </c:pt>
                <c:pt idx="3519">
                  <c:v>0.16</c:v>
                </c:pt>
                <c:pt idx="3520">
                  <c:v>0.24</c:v>
                </c:pt>
                <c:pt idx="3521">
                  <c:v>0.32</c:v>
                </c:pt>
                <c:pt idx="3522">
                  <c:v>0.16</c:v>
                </c:pt>
                <c:pt idx="3523">
                  <c:v>0.08</c:v>
                </c:pt>
                <c:pt idx="3524">
                  <c:v>0.24</c:v>
                </c:pt>
                <c:pt idx="3525">
                  <c:v>0.16</c:v>
                </c:pt>
                <c:pt idx="3526">
                  <c:v>0.2</c:v>
                </c:pt>
                <c:pt idx="3527">
                  <c:v>0.2</c:v>
                </c:pt>
                <c:pt idx="3528">
                  <c:v>0.12</c:v>
                </c:pt>
                <c:pt idx="3529">
                  <c:v>0.24</c:v>
                </c:pt>
                <c:pt idx="3530">
                  <c:v>0.2</c:v>
                </c:pt>
                <c:pt idx="3531">
                  <c:v>0.16</c:v>
                </c:pt>
                <c:pt idx="3532">
                  <c:v>0.12</c:v>
                </c:pt>
                <c:pt idx="3533">
                  <c:v>0.12</c:v>
                </c:pt>
                <c:pt idx="3534">
                  <c:v>0.16</c:v>
                </c:pt>
                <c:pt idx="3535">
                  <c:v>0.16</c:v>
                </c:pt>
                <c:pt idx="3536">
                  <c:v>0.28000000000000003</c:v>
                </c:pt>
                <c:pt idx="3537">
                  <c:v>0.24</c:v>
                </c:pt>
                <c:pt idx="3538">
                  <c:v>0.12</c:v>
                </c:pt>
                <c:pt idx="3539">
                  <c:v>0.16</c:v>
                </c:pt>
                <c:pt idx="3540">
                  <c:v>0.16</c:v>
                </c:pt>
                <c:pt idx="3541">
                  <c:v>0.2</c:v>
                </c:pt>
                <c:pt idx="3542">
                  <c:v>0.24</c:v>
                </c:pt>
                <c:pt idx="3543">
                  <c:v>0.24</c:v>
                </c:pt>
                <c:pt idx="3544">
                  <c:v>0.24</c:v>
                </c:pt>
                <c:pt idx="3545">
                  <c:v>0.24</c:v>
                </c:pt>
                <c:pt idx="3546">
                  <c:v>0.04</c:v>
                </c:pt>
                <c:pt idx="3547">
                  <c:v>0.12</c:v>
                </c:pt>
                <c:pt idx="3548">
                  <c:v>0.16</c:v>
                </c:pt>
                <c:pt idx="3549">
                  <c:v>0.16</c:v>
                </c:pt>
                <c:pt idx="3550">
                  <c:v>0.24</c:v>
                </c:pt>
                <c:pt idx="3551">
                  <c:v>0.12</c:v>
                </c:pt>
                <c:pt idx="3552">
                  <c:v>0.08</c:v>
                </c:pt>
                <c:pt idx="3553">
                  <c:v>0.2</c:v>
                </c:pt>
                <c:pt idx="3554">
                  <c:v>0.2</c:v>
                </c:pt>
                <c:pt idx="3555">
                  <c:v>0.24</c:v>
                </c:pt>
                <c:pt idx="3556">
                  <c:v>0.08</c:v>
                </c:pt>
                <c:pt idx="3557">
                  <c:v>0.28000000000000003</c:v>
                </c:pt>
                <c:pt idx="3558">
                  <c:v>0.2</c:v>
                </c:pt>
                <c:pt idx="3559">
                  <c:v>0.16</c:v>
                </c:pt>
                <c:pt idx="3560">
                  <c:v>0.16</c:v>
                </c:pt>
                <c:pt idx="3561">
                  <c:v>0.28000000000000003</c:v>
                </c:pt>
                <c:pt idx="3562">
                  <c:v>0.08</c:v>
                </c:pt>
                <c:pt idx="3563">
                  <c:v>0.08</c:v>
                </c:pt>
                <c:pt idx="3564">
                  <c:v>0.28000000000000003</c:v>
                </c:pt>
                <c:pt idx="3565">
                  <c:v>0.08</c:v>
                </c:pt>
                <c:pt idx="3566">
                  <c:v>0.4</c:v>
                </c:pt>
                <c:pt idx="3567">
                  <c:v>0.12</c:v>
                </c:pt>
                <c:pt idx="3568">
                  <c:v>0.16</c:v>
                </c:pt>
                <c:pt idx="3569">
                  <c:v>0.04</c:v>
                </c:pt>
                <c:pt idx="3570">
                  <c:v>0.28000000000000003</c:v>
                </c:pt>
                <c:pt idx="3571">
                  <c:v>0.24</c:v>
                </c:pt>
                <c:pt idx="3572">
                  <c:v>0.2</c:v>
                </c:pt>
                <c:pt idx="3573">
                  <c:v>0.28000000000000003</c:v>
                </c:pt>
                <c:pt idx="3574">
                  <c:v>0.16</c:v>
                </c:pt>
                <c:pt idx="3575">
                  <c:v>0.24</c:v>
                </c:pt>
                <c:pt idx="3576">
                  <c:v>0.28000000000000003</c:v>
                </c:pt>
                <c:pt idx="3577">
                  <c:v>0.16</c:v>
                </c:pt>
                <c:pt idx="3578">
                  <c:v>0.16</c:v>
                </c:pt>
                <c:pt idx="3579">
                  <c:v>0.12</c:v>
                </c:pt>
                <c:pt idx="3580">
                  <c:v>0.04</c:v>
                </c:pt>
                <c:pt idx="3581">
                  <c:v>0.2</c:v>
                </c:pt>
                <c:pt idx="3582">
                  <c:v>0.16</c:v>
                </c:pt>
                <c:pt idx="3583">
                  <c:v>0.28000000000000003</c:v>
                </c:pt>
                <c:pt idx="3584">
                  <c:v>0.04</c:v>
                </c:pt>
                <c:pt idx="3585">
                  <c:v>0.28000000000000003</c:v>
                </c:pt>
                <c:pt idx="3586">
                  <c:v>0.08</c:v>
                </c:pt>
                <c:pt idx="3587">
                  <c:v>0.28000000000000003</c:v>
                </c:pt>
                <c:pt idx="3588">
                  <c:v>0.24</c:v>
                </c:pt>
                <c:pt idx="3589">
                  <c:v>0.28000000000000003</c:v>
                </c:pt>
                <c:pt idx="3590">
                  <c:v>0.2</c:v>
                </c:pt>
                <c:pt idx="3591">
                  <c:v>0.2</c:v>
                </c:pt>
                <c:pt idx="3592">
                  <c:v>0.12</c:v>
                </c:pt>
                <c:pt idx="3593">
                  <c:v>0.4</c:v>
                </c:pt>
                <c:pt idx="3594">
                  <c:v>0.4</c:v>
                </c:pt>
                <c:pt idx="3595">
                  <c:v>0.2</c:v>
                </c:pt>
                <c:pt idx="3596">
                  <c:v>0.16</c:v>
                </c:pt>
                <c:pt idx="3597">
                  <c:v>0.16</c:v>
                </c:pt>
                <c:pt idx="3598">
                  <c:v>0.04</c:v>
                </c:pt>
                <c:pt idx="3599">
                  <c:v>0.16</c:v>
                </c:pt>
                <c:pt idx="3600">
                  <c:v>0.2</c:v>
                </c:pt>
                <c:pt idx="3601">
                  <c:v>0.16</c:v>
                </c:pt>
                <c:pt idx="3602">
                  <c:v>0.16</c:v>
                </c:pt>
                <c:pt idx="3603">
                  <c:v>0.2</c:v>
                </c:pt>
                <c:pt idx="3604">
                  <c:v>0.08</c:v>
                </c:pt>
                <c:pt idx="3605">
                  <c:v>0.16</c:v>
                </c:pt>
                <c:pt idx="3606">
                  <c:v>0.12</c:v>
                </c:pt>
                <c:pt idx="3607">
                  <c:v>0.16</c:v>
                </c:pt>
                <c:pt idx="3608">
                  <c:v>0.08</c:v>
                </c:pt>
                <c:pt idx="3609">
                  <c:v>0.24</c:v>
                </c:pt>
                <c:pt idx="3610">
                  <c:v>0</c:v>
                </c:pt>
                <c:pt idx="3611">
                  <c:v>0.2</c:v>
                </c:pt>
                <c:pt idx="3612">
                  <c:v>0.16</c:v>
                </c:pt>
                <c:pt idx="3613">
                  <c:v>0.28000000000000003</c:v>
                </c:pt>
                <c:pt idx="3614">
                  <c:v>0.08</c:v>
                </c:pt>
                <c:pt idx="3615">
                  <c:v>0.28000000000000003</c:v>
                </c:pt>
                <c:pt idx="3616">
                  <c:v>0.12</c:v>
                </c:pt>
                <c:pt idx="3617">
                  <c:v>0.2</c:v>
                </c:pt>
                <c:pt idx="3618">
                  <c:v>0.16</c:v>
                </c:pt>
                <c:pt idx="3619">
                  <c:v>0.2</c:v>
                </c:pt>
                <c:pt idx="3620">
                  <c:v>0.12</c:v>
                </c:pt>
                <c:pt idx="3621">
                  <c:v>0.16</c:v>
                </c:pt>
                <c:pt idx="3622">
                  <c:v>0.04</c:v>
                </c:pt>
                <c:pt idx="3623">
                  <c:v>0.16</c:v>
                </c:pt>
                <c:pt idx="3624">
                  <c:v>0.2</c:v>
                </c:pt>
                <c:pt idx="3625">
                  <c:v>0.28000000000000003</c:v>
                </c:pt>
                <c:pt idx="3626">
                  <c:v>0.08</c:v>
                </c:pt>
                <c:pt idx="3627">
                  <c:v>0.2</c:v>
                </c:pt>
                <c:pt idx="3628">
                  <c:v>0.2</c:v>
                </c:pt>
                <c:pt idx="3629">
                  <c:v>0.12</c:v>
                </c:pt>
                <c:pt idx="3630">
                  <c:v>0.08</c:v>
                </c:pt>
                <c:pt idx="3631">
                  <c:v>0.08</c:v>
                </c:pt>
                <c:pt idx="3632">
                  <c:v>0.16</c:v>
                </c:pt>
                <c:pt idx="3633">
                  <c:v>0.28000000000000003</c:v>
                </c:pt>
                <c:pt idx="3634">
                  <c:v>0</c:v>
                </c:pt>
                <c:pt idx="3635">
                  <c:v>0.16</c:v>
                </c:pt>
                <c:pt idx="3636">
                  <c:v>0.04</c:v>
                </c:pt>
                <c:pt idx="3637">
                  <c:v>0.28000000000000003</c:v>
                </c:pt>
                <c:pt idx="3638">
                  <c:v>0.16</c:v>
                </c:pt>
                <c:pt idx="3639">
                  <c:v>0.04</c:v>
                </c:pt>
                <c:pt idx="3640">
                  <c:v>0.12</c:v>
                </c:pt>
                <c:pt idx="3641">
                  <c:v>0.2</c:v>
                </c:pt>
                <c:pt idx="3642">
                  <c:v>0.12</c:v>
                </c:pt>
                <c:pt idx="3643">
                  <c:v>0.28000000000000003</c:v>
                </c:pt>
                <c:pt idx="3644">
                  <c:v>0.16</c:v>
                </c:pt>
                <c:pt idx="3645">
                  <c:v>0.2</c:v>
                </c:pt>
                <c:pt idx="3646">
                  <c:v>0.28000000000000003</c:v>
                </c:pt>
                <c:pt idx="3647">
                  <c:v>0.08</c:v>
                </c:pt>
                <c:pt idx="3648">
                  <c:v>0.12</c:v>
                </c:pt>
                <c:pt idx="3649">
                  <c:v>0.16</c:v>
                </c:pt>
                <c:pt idx="3650">
                  <c:v>0.24</c:v>
                </c:pt>
                <c:pt idx="3651">
                  <c:v>0.16</c:v>
                </c:pt>
                <c:pt idx="3652">
                  <c:v>0.08</c:v>
                </c:pt>
                <c:pt idx="3653">
                  <c:v>0.32</c:v>
                </c:pt>
                <c:pt idx="3654">
                  <c:v>0.12</c:v>
                </c:pt>
                <c:pt idx="3655">
                  <c:v>0.32</c:v>
                </c:pt>
                <c:pt idx="3656">
                  <c:v>0.24</c:v>
                </c:pt>
                <c:pt idx="3657">
                  <c:v>0.12</c:v>
                </c:pt>
                <c:pt idx="3658">
                  <c:v>0.28000000000000003</c:v>
                </c:pt>
                <c:pt idx="3659">
                  <c:v>0.12</c:v>
                </c:pt>
                <c:pt idx="3660">
                  <c:v>0.08</c:v>
                </c:pt>
                <c:pt idx="3661">
                  <c:v>0.08</c:v>
                </c:pt>
                <c:pt idx="3662">
                  <c:v>0.08</c:v>
                </c:pt>
                <c:pt idx="3663">
                  <c:v>0.2</c:v>
                </c:pt>
                <c:pt idx="3664">
                  <c:v>0.24</c:v>
                </c:pt>
                <c:pt idx="3665">
                  <c:v>0.16</c:v>
                </c:pt>
                <c:pt idx="3666">
                  <c:v>0.16</c:v>
                </c:pt>
                <c:pt idx="3667">
                  <c:v>0.2</c:v>
                </c:pt>
                <c:pt idx="3668">
                  <c:v>0.16</c:v>
                </c:pt>
                <c:pt idx="3669">
                  <c:v>0.16</c:v>
                </c:pt>
                <c:pt idx="3670">
                  <c:v>0.04</c:v>
                </c:pt>
                <c:pt idx="3671">
                  <c:v>0.12</c:v>
                </c:pt>
                <c:pt idx="3672">
                  <c:v>0.08</c:v>
                </c:pt>
                <c:pt idx="3673">
                  <c:v>0.08</c:v>
                </c:pt>
                <c:pt idx="3674">
                  <c:v>0.24</c:v>
                </c:pt>
                <c:pt idx="3675">
                  <c:v>0.2</c:v>
                </c:pt>
                <c:pt idx="3676">
                  <c:v>0.2</c:v>
                </c:pt>
                <c:pt idx="3677">
                  <c:v>0.16</c:v>
                </c:pt>
                <c:pt idx="3678">
                  <c:v>0.12</c:v>
                </c:pt>
                <c:pt idx="3679">
                  <c:v>0.08</c:v>
                </c:pt>
                <c:pt idx="3680">
                  <c:v>0.24</c:v>
                </c:pt>
                <c:pt idx="3681">
                  <c:v>0.12</c:v>
                </c:pt>
                <c:pt idx="3682">
                  <c:v>0.08</c:v>
                </c:pt>
                <c:pt idx="3683">
                  <c:v>0.24</c:v>
                </c:pt>
                <c:pt idx="3684">
                  <c:v>0.24</c:v>
                </c:pt>
                <c:pt idx="3685">
                  <c:v>0.24</c:v>
                </c:pt>
                <c:pt idx="3686">
                  <c:v>0.28000000000000003</c:v>
                </c:pt>
                <c:pt idx="3687">
                  <c:v>0.24</c:v>
                </c:pt>
                <c:pt idx="3688">
                  <c:v>0.24</c:v>
                </c:pt>
                <c:pt idx="3689">
                  <c:v>0.08</c:v>
                </c:pt>
                <c:pt idx="3690">
                  <c:v>0.16</c:v>
                </c:pt>
                <c:pt idx="3691">
                  <c:v>0.16</c:v>
                </c:pt>
                <c:pt idx="3692">
                  <c:v>0.04</c:v>
                </c:pt>
                <c:pt idx="3693">
                  <c:v>0.36</c:v>
                </c:pt>
                <c:pt idx="3694">
                  <c:v>0.04</c:v>
                </c:pt>
                <c:pt idx="3695">
                  <c:v>0.16</c:v>
                </c:pt>
                <c:pt idx="3696">
                  <c:v>0.04</c:v>
                </c:pt>
                <c:pt idx="3697">
                  <c:v>0.08</c:v>
                </c:pt>
                <c:pt idx="3698">
                  <c:v>0.12</c:v>
                </c:pt>
                <c:pt idx="3699">
                  <c:v>0.16</c:v>
                </c:pt>
                <c:pt idx="3700">
                  <c:v>0.32</c:v>
                </c:pt>
                <c:pt idx="3701">
                  <c:v>0.28000000000000003</c:v>
                </c:pt>
                <c:pt idx="3702">
                  <c:v>0.08</c:v>
                </c:pt>
                <c:pt idx="3703">
                  <c:v>0.28000000000000003</c:v>
                </c:pt>
                <c:pt idx="3704">
                  <c:v>0.12</c:v>
                </c:pt>
                <c:pt idx="3705">
                  <c:v>0.2</c:v>
                </c:pt>
                <c:pt idx="3706">
                  <c:v>0.08</c:v>
                </c:pt>
                <c:pt idx="3707">
                  <c:v>0.16</c:v>
                </c:pt>
                <c:pt idx="3708">
                  <c:v>0.08</c:v>
                </c:pt>
                <c:pt idx="3709">
                  <c:v>0.16</c:v>
                </c:pt>
                <c:pt idx="3710">
                  <c:v>0.24</c:v>
                </c:pt>
                <c:pt idx="3711">
                  <c:v>0.24</c:v>
                </c:pt>
                <c:pt idx="3712">
                  <c:v>0.16</c:v>
                </c:pt>
                <c:pt idx="3713">
                  <c:v>0.2</c:v>
                </c:pt>
                <c:pt idx="3714">
                  <c:v>0.24</c:v>
                </c:pt>
                <c:pt idx="3715">
                  <c:v>0.2</c:v>
                </c:pt>
                <c:pt idx="3716">
                  <c:v>0.2</c:v>
                </c:pt>
                <c:pt idx="3717">
                  <c:v>0.12</c:v>
                </c:pt>
                <c:pt idx="3718">
                  <c:v>0.12</c:v>
                </c:pt>
                <c:pt idx="3719">
                  <c:v>0.2</c:v>
                </c:pt>
                <c:pt idx="3720">
                  <c:v>0.2</c:v>
                </c:pt>
                <c:pt idx="3721">
                  <c:v>0.2</c:v>
                </c:pt>
                <c:pt idx="3722">
                  <c:v>0.12</c:v>
                </c:pt>
                <c:pt idx="3723">
                  <c:v>0.24</c:v>
                </c:pt>
                <c:pt idx="3724">
                  <c:v>0.08</c:v>
                </c:pt>
                <c:pt idx="3725">
                  <c:v>0.12</c:v>
                </c:pt>
                <c:pt idx="3726">
                  <c:v>0.28000000000000003</c:v>
                </c:pt>
                <c:pt idx="3727">
                  <c:v>0.12</c:v>
                </c:pt>
                <c:pt idx="3728">
                  <c:v>0.12</c:v>
                </c:pt>
                <c:pt idx="3729">
                  <c:v>0.24</c:v>
                </c:pt>
                <c:pt idx="3730">
                  <c:v>0.16</c:v>
                </c:pt>
                <c:pt idx="3731">
                  <c:v>0.16</c:v>
                </c:pt>
                <c:pt idx="3732">
                  <c:v>0.16</c:v>
                </c:pt>
                <c:pt idx="3733">
                  <c:v>0.04</c:v>
                </c:pt>
                <c:pt idx="3734">
                  <c:v>0.16</c:v>
                </c:pt>
                <c:pt idx="3735">
                  <c:v>0.16</c:v>
                </c:pt>
                <c:pt idx="3736">
                  <c:v>0.16</c:v>
                </c:pt>
                <c:pt idx="3737">
                  <c:v>0.16</c:v>
                </c:pt>
                <c:pt idx="3738">
                  <c:v>0.2</c:v>
                </c:pt>
                <c:pt idx="3739">
                  <c:v>0.08</c:v>
                </c:pt>
                <c:pt idx="3740">
                  <c:v>0.24</c:v>
                </c:pt>
                <c:pt idx="3741">
                  <c:v>0.12</c:v>
                </c:pt>
                <c:pt idx="3742">
                  <c:v>0.12</c:v>
                </c:pt>
                <c:pt idx="3743">
                  <c:v>0.32</c:v>
                </c:pt>
                <c:pt idx="3744">
                  <c:v>0.04</c:v>
                </c:pt>
                <c:pt idx="3745">
                  <c:v>0.28000000000000003</c:v>
                </c:pt>
                <c:pt idx="3746">
                  <c:v>0.36</c:v>
                </c:pt>
                <c:pt idx="3747">
                  <c:v>0.16</c:v>
                </c:pt>
                <c:pt idx="3748">
                  <c:v>0.2</c:v>
                </c:pt>
                <c:pt idx="3749">
                  <c:v>0.12</c:v>
                </c:pt>
                <c:pt idx="3750">
                  <c:v>0.28000000000000003</c:v>
                </c:pt>
                <c:pt idx="3751">
                  <c:v>0.12</c:v>
                </c:pt>
                <c:pt idx="3752">
                  <c:v>0.24</c:v>
                </c:pt>
                <c:pt idx="3753">
                  <c:v>0.08</c:v>
                </c:pt>
                <c:pt idx="3754">
                  <c:v>0.2</c:v>
                </c:pt>
                <c:pt idx="3755">
                  <c:v>0.04</c:v>
                </c:pt>
                <c:pt idx="3756">
                  <c:v>0.12</c:v>
                </c:pt>
                <c:pt idx="3757">
                  <c:v>0.12</c:v>
                </c:pt>
                <c:pt idx="3758">
                  <c:v>0.28000000000000003</c:v>
                </c:pt>
                <c:pt idx="3759">
                  <c:v>0.2</c:v>
                </c:pt>
                <c:pt idx="3760">
                  <c:v>0.2</c:v>
                </c:pt>
                <c:pt idx="3761">
                  <c:v>0.16</c:v>
                </c:pt>
                <c:pt idx="3762">
                  <c:v>0.08</c:v>
                </c:pt>
                <c:pt idx="3763">
                  <c:v>0.2</c:v>
                </c:pt>
                <c:pt idx="3764">
                  <c:v>0.08</c:v>
                </c:pt>
                <c:pt idx="3765">
                  <c:v>0.04</c:v>
                </c:pt>
                <c:pt idx="3766">
                  <c:v>0.4</c:v>
                </c:pt>
                <c:pt idx="3767">
                  <c:v>0.12</c:v>
                </c:pt>
                <c:pt idx="3768">
                  <c:v>0.08</c:v>
                </c:pt>
                <c:pt idx="3769">
                  <c:v>0.2</c:v>
                </c:pt>
                <c:pt idx="3770">
                  <c:v>0.32</c:v>
                </c:pt>
                <c:pt idx="3771">
                  <c:v>0.08</c:v>
                </c:pt>
                <c:pt idx="3772">
                  <c:v>0.04</c:v>
                </c:pt>
                <c:pt idx="3773">
                  <c:v>0.2</c:v>
                </c:pt>
                <c:pt idx="3774">
                  <c:v>0.16</c:v>
                </c:pt>
                <c:pt idx="3775">
                  <c:v>0.16</c:v>
                </c:pt>
                <c:pt idx="3776">
                  <c:v>0.08</c:v>
                </c:pt>
                <c:pt idx="3777">
                  <c:v>0.04</c:v>
                </c:pt>
                <c:pt idx="3778">
                  <c:v>0.08</c:v>
                </c:pt>
                <c:pt idx="3779">
                  <c:v>0.12</c:v>
                </c:pt>
                <c:pt idx="3780">
                  <c:v>0.16</c:v>
                </c:pt>
                <c:pt idx="3781">
                  <c:v>0.08</c:v>
                </c:pt>
                <c:pt idx="3782">
                  <c:v>0.16</c:v>
                </c:pt>
                <c:pt idx="3783">
                  <c:v>0.04</c:v>
                </c:pt>
                <c:pt idx="3784">
                  <c:v>0.16</c:v>
                </c:pt>
                <c:pt idx="3785">
                  <c:v>0.12</c:v>
                </c:pt>
                <c:pt idx="3786">
                  <c:v>0.2</c:v>
                </c:pt>
                <c:pt idx="3787">
                  <c:v>0.2</c:v>
                </c:pt>
                <c:pt idx="3788">
                  <c:v>0.2</c:v>
                </c:pt>
                <c:pt idx="3789">
                  <c:v>0.2</c:v>
                </c:pt>
                <c:pt idx="3790">
                  <c:v>0.24</c:v>
                </c:pt>
                <c:pt idx="3791">
                  <c:v>0.08</c:v>
                </c:pt>
                <c:pt idx="3792">
                  <c:v>0.08</c:v>
                </c:pt>
                <c:pt idx="3793">
                  <c:v>0.2</c:v>
                </c:pt>
                <c:pt idx="3794">
                  <c:v>0.2</c:v>
                </c:pt>
                <c:pt idx="3795">
                  <c:v>0.04</c:v>
                </c:pt>
                <c:pt idx="3796">
                  <c:v>0.2</c:v>
                </c:pt>
                <c:pt idx="3797">
                  <c:v>0.12</c:v>
                </c:pt>
                <c:pt idx="3798">
                  <c:v>0.08</c:v>
                </c:pt>
                <c:pt idx="3799">
                  <c:v>0.08</c:v>
                </c:pt>
                <c:pt idx="3800">
                  <c:v>0.12</c:v>
                </c:pt>
                <c:pt idx="3801">
                  <c:v>0.2</c:v>
                </c:pt>
                <c:pt idx="3802">
                  <c:v>0</c:v>
                </c:pt>
                <c:pt idx="3803">
                  <c:v>0.2</c:v>
                </c:pt>
                <c:pt idx="3804">
                  <c:v>0.04</c:v>
                </c:pt>
                <c:pt idx="3805">
                  <c:v>0.04</c:v>
                </c:pt>
                <c:pt idx="3806">
                  <c:v>0.16</c:v>
                </c:pt>
                <c:pt idx="3807">
                  <c:v>0.04</c:v>
                </c:pt>
                <c:pt idx="3808">
                  <c:v>0.12</c:v>
                </c:pt>
                <c:pt idx="3809">
                  <c:v>0.28000000000000003</c:v>
                </c:pt>
                <c:pt idx="3810">
                  <c:v>0.12</c:v>
                </c:pt>
                <c:pt idx="3811">
                  <c:v>0.16</c:v>
                </c:pt>
                <c:pt idx="3812">
                  <c:v>0.24</c:v>
                </c:pt>
                <c:pt idx="3813">
                  <c:v>0.12</c:v>
                </c:pt>
                <c:pt idx="3814">
                  <c:v>0.16</c:v>
                </c:pt>
                <c:pt idx="3815">
                  <c:v>0.08</c:v>
                </c:pt>
                <c:pt idx="3816">
                  <c:v>0.04</c:v>
                </c:pt>
                <c:pt idx="3817">
                  <c:v>0.08</c:v>
                </c:pt>
                <c:pt idx="3818">
                  <c:v>0.24</c:v>
                </c:pt>
                <c:pt idx="3819">
                  <c:v>0.12</c:v>
                </c:pt>
                <c:pt idx="3820">
                  <c:v>0.08</c:v>
                </c:pt>
                <c:pt idx="3821">
                  <c:v>0.2</c:v>
                </c:pt>
                <c:pt idx="3822">
                  <c:v>0.16</c:v>
                </c:pt>
                <c:pt idx="3823">
                  <c:v>0.08</c:v>
                </c:pt>
                <c:pt idx="3824">
                  <c:v>0.08</c:v>
                </c:pt>
                <c:pt idx="3825">
                  <c:v>0.2</c:v>
                </c:pt>
                <c:pt idx="3826">
                  <c:v>0.16</c:v>
                </c:pt>
                <c:pt idx="3827">
                  <c:v>0.08</c:v>
                </c:pt>
                <c:pt idx="3828">
                  <c:v>0.32</c:v>
                </c:pt>
                <c:pt idx="3829">
                  <c:v>0.12</c:v>
                </c:pt>
                <c:pt idx="3830">
                  <c:v>0.16</c:v>
                </c:pt>
                <c:pt idx="3831">
                  <c:v>0.24</c:v>
                </c:pt>
                <c:pt idx="3832">
                  <c:v>0.2</c:v>
                </c:pt>
                <c:pt idx="3833">
                  <c:v>0.24</c:v>
                </c:pt>
                <c:pt idx="3834">
                  <c:v>0.12</c:v>
                </c:pt>
                <c:pt idx="3835">
                  <c:v>0.12</c:v>
                </c:pt>
                <c:pt idx="3836">
                  <c:v>0.2</c:v>
                </c:pt>
                <c:pt idx="3837">
                  <c:v>0.12</c:v>
                </c:pt>
                <c:pt idx="3838">
                  <c:v>0.2</c:v>
                </c:pt>
                <c:pt idx="3839">
                  <c:v>0.16</c:v>
                </c:pt>
                <c:pt idx="3840">
                  <c:v>0.2</c:v>
                </c:pt>
                <c:pt idx="3841">
                  <c:v>0.04</c:v>
                </c:pt>
                <c:pt idx="3842">
                  <c:v>0.16</c:v>
                </c:pt>
                <c:pt idx="3843">
                  <c:v>0.16</c:v>
                </c:pt>
                <c:pt idx="3844">
                  <c:v>0.08</c:v>
                </c:pt>
                <c:pt idx="3845">
                  <c:v>0.08</c:v>
                </c:pt>
                <c:pt idx="3846">
                  <c:v>0.2</c:v>
                </c:pt>
                <c:pt idx="3847">
                  <c:v>0.04</c:v>
                </c:pt>
                <c:pt idx="3848">
                  <c:v>0.12</c:v>
                </c:pt>
                <c:pt idx="3849">
                  <c:v>0.04</c:v>
                </c:pt>
                <c:pt idx="3850">
                  <c:v>0.12</c:v>
                </c:pt>
                <c:pt idx="3851">
                  <c:v>0.08</c:v>
                </c:pt>
                <c:pt idx="3852">
                  <c:v>0.04</c:v>
                </c:pt>
                <c:pt idx="3853">
                  <c:v>0.2</c:v>
                </c:pt>
                <c:pt idx="3854">
                  <c:v>0.04</c:v>
                </c:pt>
                <c:pt idx="3855">
                  <c:v>0.2</c:v>
                </c:pt>
                <c:pt idx="3856">
                  <c:v>0.04</c:v>
                </c:pt>
                <c:pt idx="3857">
                  <c:v>0</c:v>
                </c:pt>
                <c:pt idx="3858">
                  <c:v>0.24</c:v>
                </c:pt>
                <c:pt idx="3859">
                  <c:v>0.12</c:v>
                </c:pt>
                <c:pt idx="3860">
                  <c:v>0.16</c:v>
                </c:pt>
                <c:pt idx="3861">
                  <c:v>0.08</c:v>
                </c:pt>
                <c:pt idx="3862">
                  <c:v>0.12</c:v>
                </c:pt>
                <c:pt idx="3863">
                  <c:v>0.24</c:v>
                </c:pt>
                <c:pt idx="3864">
                  <c:v>0.16</c:v>
                </c:pt>
                <c:pt idx="3865">
                  <c:v>0.12</c:v>
                </c:pt>
                <c:pt idx="3866">
                  <c:v>0.08</c:v>
                </c:pt>
                <c:pt idx="3867">
                  <c:v>0.04</c:v>
                </c:pt>
                <c:pt idx="3868">
                  <c:v>0.08</c:v>
                </c:pt>
                <c:pt idx="3869">
                  <c:v>0.04</c:v>
                </c:pt>
                <c:pt idx="3870">
                  <c:v>0.2</c:v>
                </c:pt>
                <c:pt idx="3871">
                  <c:v>0.16</c:v>
                </c:pt>
                <c:pt idx="3872">
                  <c:v>0</c:v>
                </c:pt>
                <c:pt idx="3873">
                  <c:v>0.28000000000000003</c:v>
                </c:pt>
                <c:pt idx="3874">
                  <c:v>0.24</c:v>
                </c:pt>
                <c:pt idx="3875">
                  <c:v>0.24</c:v>
                </c:pt>
                <c:pt idx="3876">
                  <c:v>0.04</c:v>
                </c:pt>
                <c:pt idx="3877">
                  <c:v>0.2</c:v>
                </c:pt>
                <c:pt idx="3878">
                  <c:v>0.08</c:v>
                </c:pt>
                <c:pt idx="3879">
                  <c:v>0.32</c:v>
                </c:pt>
                <c:pt idx="3880">
                  <c:v>0.08</c:v>
                </c:pt>
                <c:pt idx="3881">
                  <c:v>0.08</c:v>
                </c:pt>
                <c:pt idx="3882">
                  <c:v>0.32</c:v>
                </c:pt>
                <c:pt idx="3883">
                  <c:v>0.04</c:v>
                </c:pt>
                <c:pt idx="3884">
                  <c:v>0.16</c:v>
                </c:pt>
                <c:pt idx="3885">
                  <c:v>0.08</c:v>
                </c:pt>
                <c:pt idx="3886">
                  <c:v>0.12</c:v>
                </c:pt>
                <c:pt idx="3887">
                  <c:v>0.2</c:v>
                </c:pt>
                <c:pt idx="3888">
                  <c:v>0.2</c:v>
                </c:pt>
                <c:pt idx="3889">
                  <c:v>0.12</c:v>
                </c:pt>
                <c:pt idx="3890">
                  <c:v>0.12</c:v>
                </c:pt>
                <c:pt idx="3891">
                  <c:v>0.16</c:v>
                </c:pt>
                <c:pt idx="3892">
                  <c:v>0.36</c:v>
                </c:pt>
                <c:pt idx="3893">
                  <c:v>0.04</c:v>
                </c:pt>
                <c:pt idx="3894">
                  <c:v>0.12</c:v>
                </c:pt>
                <c:pt idx="3895">
                  <c:v>0.16</c:v>
                </c:pt>
                <c:pt idx="3896">
                  <c:v>0.2</c:v>
                </c:pt>
                <c:pt idx="3897">
                  <c:v>0.04</c:v>
                </c:pt>
                <c:pt idx="3898">
                  <c:v>0.12</c:v>
                </c:pt>
                <c:pt idx="3899">
                  <c:v>0.16</c:v>
                </c:pt>
                <c:pt idx="3900">
                  <c:v>0.2</c:v>
                </c:pt>
                <c:pt idx="3901">
                  <c:v>0.12</c:v>
                </c:pt>
                <c:pt idx="3902">
                  <c:v>0.08</c:v>
                </c:pt>
                <c:pt idx="3903">
                  <c:v>0.12</c:v>
                </c:pt>
                <c:pt idx="3904">
                  <c:v>0.2</c:v>
                </c:pt>
                <c:pt idx="3905">
                  <c:v>0.28000000000000003</c:v>
                </c:pt>
                <c:pt idx="3906">
                  <c:v>0.24</c:v>
                </c:pt>
                <c:pt idx="3907">
                  <c:v>0.16</c:v>
                </c:pt>
                <c:pt idx="3908">
                  <c:v>0.16</c:v>
                </c:pt>
                <c:pt idx="3909">
                  <c:v>0.24</c:v>
                </c:pt>
                <c:pt idx="3910">
                  <c:v>0.12</c:v>
                </c:pt>
                <c:pt idx="3911">
                  <c:v>0.12</c:v>
                </c:pt>
                <c:pt idx="3912">
                  <c:v>0.32</c:v>
                </c:pt>
                <c:pt idx="3913">
                  <c:v>0.08</c:v>
                </c:pt>
                <c:pt idx="3914">
                  <c:v>0.16</c:v>
                </c:pt>
                <c:pt idx="3915">
                  <c:v>0.04</c:v>
                </c:pt>
                <c:pt idx="3916">
                  <c:v>0.16</c:v>
                </c:pt>
                <c:pt idx="3917">
                  <c:v>0.04</c:v>
                </c:pt>
                <c:pt idx="3918">
                  <c:v>0.12</c:v>
                </c:pt>
                <c:pt idx="3919">
                  <c:v>0.08</c:v>
                </c:pt>
                <c:pt idx="3920">
                  <c:v>0.12</c:v>
                </c:pt>
                <c:pt idx="3921">
                  <c:v>0.32</c:v>
                </c:pt>
                <c:pt idx="3922">
                  <c:v>0.16</c:v>
                </c:pt>
                <c:pt idx="3923">
                  <c:v>0.12</c:v>
                </c:pt>
                <c:pt idx="3924">
                  <c:v>0.16</c:v>
                </c:pt>
                <c:pt idx="3925">
                  <c:v>0.04</c:v>
                </c:pt>
                <c:pt idx="3926">
                  <c:v>0.16</c:v>
                </c:pt>
                <c:pt idx="3927">
                  <c:v>0.08</c:v>
                </c:pt>
                <c:pt idx="3928">
                  <c:v>0.2</c:v>
                </c:pt>
                <c:pt idx="3929">
                  <c:v>0.04</c:v>
                </c:pt>
                <c:pt idx="3930">
                  <c:v>0.08</c:v>
                </c:pt>
                <c:pt idx="3931">
                  <c:v>0.08</c:v>
                </c:pt>
                <c:pt idx="3932">
                  <c:v>0.08</c:v>
                </c:pt>
                <c:pt idx="3933">
                  <c:v>0.12</c:v>
                </c:pt>
                <c:pt idx="3934">
                  <c:v>0.16</c:v>
                </c:pt>
                <c:pt idx="3935">
                  <c:v>0.28000000000000003</c:v>
                </c:pt>
                <c:pt idx="3936">
                  <c:v>0</c:v>
                </c:pt>
                <c:pt idx="3937">
                  <c:v>0.16</c:v>
                </c:pt>
                <c:pt idx="3938">
                  <c:v>0.28000000000000003</c:v>
                </c:pt>
                <c:pt idx="3939">
                  <c:v>0.24</c:v>
                </c:pt>
                <c:pt idx="3940">
                  <c:v>0.08</c:v>
                </c:pt>
                <c:pt idx="3941">
                  <c:v>0.2</c:v>
                </c:pt>
                <c:pt idx="3942">
                  <c:v>0.2</c:v>
                </c:pt>
                <c:pt idx="3943">
                  <c:v>0.2</c:v>
                </c:pt>
                <c:pt idx="3944">
                  <c:v>0.16</c:v>
                </c:pt>
                <c:pt idx="3945">
                  <c:v>0.12</c:v>
                </c:pt>
                <c:pt idx="3946">
                  <c:v>0.08</c:v>
                </c:pt>
                <c:pt idx="3947">
                  <c:v>0.2</c:v>
                </c:pt>
                <c:pt idx="3948">
                  <c:v>0.2</c:v>
                </c:pt>
                <c:pt idx="3949">
                  <c:v>0.16</c:v>
                </c:pt>
                <c:pt idx="3950">
                  <c:v>0.2</c:v>
                </c:pt>
                <c:pt idx="3951">
                  <c:v>0.16</c:v>
                </c:pt>
                <c:pt idx="3952">
                  <c:v>0.08</c:v>
                </c:pt>
                <c:pt idx="3953">
                  <c:v>0.16</c:v>
                </c:pt>
                <c:pt idx="3954">
                  <c:v>0.28000000000000003</c:v>
                </c:pt>
                <c:pt idx="3955">
                  <c:v>0.12</c:v>
                </c:pt>
                <c:pt idx="3956">
                  <c:v>0.12</c:v>
                </c:pt>
                <c:pt idx="3957">
                  <c:v>0.24</c:v>
                </c:pt>
                <c:pt idx="3958">
                  <c:v>0.16</c:v>
                </c:pt>
                <c:pt idx="3959">
                  <c:v>0.12</c:v>
                </c:pt>
                <c:pt idx="3960">
                  <c:v>0.2</c:v>
                </c:pt>
                <c:pt idx="3961">
                  <c:v>0.08</c:v>
                </c:pt>
                <c:pt idx="3962">
                  <c:v>0.12</c:v>
                </c:pt>
                <c:pt idx="3963">
                  <c:v>0.16</c:v>
                </c:pt>
                <c:pt idx="3964">
                  <c:v>0.04</c:v>
                </c:pt>
                <c:pt idx="3965">
                  <c:v>0.08</c:v>
                </c:pt>
                <c:pt idx="3966">
                  <c:v>0.16</c:v>
                </c:pt>
                <c:pt idx="3967">
                  <c:v>0.2</c:v>
                </c:pt>
                <c:pt idx="3968">
                  <c:v>0.12</c:v>
                </c:pt>
                <c:pt idx="3969">
                  <c:v>0.04</c:v>
                </c:pt>
                <c:pt idx="3970">
                  <c:v>0.04</c:v>
                </c:pt>
                <c:pt idx="3971">
                  <c:v>0.16</c:v>
                </c:pt>
                <c:pt idx="3972">
                  <c:v>0.08</c:v>
                </c:pt>
                <c:pt idx="3973">
                  <c:v>0.08</c:v>
                </c:pt>
                <c:pt idx="3974">
                  <c:v>0.08</c:v>
                </c:pt>
                <c:pt idx="3975">
                  <c:v>0.2</c:v>
                </c:pt>
                <c:pt idx="3976">
                  <c:v>0.12</c:v>
                </c:pt>
                <c:pt idx="3977">
                  <c:v>0.08</c:v>
                </c:pt>
                <c:pt idx="3978">
                  <c:v>0.12</c:v>
                </c:pt>
                <c:pt idx="3979">
                  <c:v>0.04</c:v>
                </c:pt>
                <c:pt idx="3980">
                  <c:v>0.04</c:v>
                </c:pt>
                <c:pt idx="3981">
                  <c:v>0.08</c:v>
                </c:pt>
                <c:pt idx="3982">
                  <c:v>0.04</c:v>
                </c:pt>
                <c:pt idx="3983">
                  <c:v>0.08</c:v>
                </c:pt>
                <c:pt idx="3984">
                  <c:v>0.12</c:v>
                </c:pt>
                <c:pt idx="3985">
                  <c:v>0.04</c:v>
                </c:pt>
                <c:pt idx="3986">
                  <c:v>0.08</c:v>
                </c:pt>
                <c:pt idx="3987">
                  <c:v>0.16</c:v>
                </c:pt>
                <c:pt idx="3988">
                  <c:v>0.16</c:v>
                </c:pt>
                <c:pt idx="3989">
                  <c:v>0.08</c:v>
                </c:pt>
                <c:pt idx="3990">
                  <c:v>0.24</c:v>
                </c:pt>
                <c:pt idx="3991">
                  <c:v>0.16</c:v>
                </c:pt>
                <c:pt idx="3992">
                  <c:v>0.04</c:v>
                </c:pt>
                <c:pt idx="3993">
                  <c:v>0.12</c:v>
                </c:pt>
                <c:pt idx="3994">
                  <c:v>0.08</c:v>
                </c:pt>
                <c:pt idx="3995">
                  <c:v>0</c:v>
                </c:pt>
                <c:pt idx="3996">
                  <c:v>0.08</c:v>
                </c:pt>
                <c:pt idx="3997">
                  <c:v>0.12</c:v>
                </c:pt>
                <c:pt idx="3998">
                  <c:v>0.04</c:v>
                </c:pt>
                <c:pt idx="3999">
                  <c:v>0.2</c:v>
                </c:pt>
                <c:pt idx="4000">
                  <c:v>0.16</c:v>
                </c:pt>
                <c:pt idx="4001">
                  <c:v>0.04</c:v>
                </c:pt>
                <c:pt idx="4002">
                  <c:v>0.2</c:v>
                </c:pt>
                <c:pt idx="4003">
                  <c:v>0.08</c:v>
                </c:pt>
                <c:pt idx="4004">
                  <c:v>0</c:v>
                </c:pt>
                <c:pt idx="4005">
                  <c:v>0.12</c:v>
                </c:pt>
                <c:pt idx="4006">
                  <c:v>0.08</c:v>
                </c:pt>
                <c:pt idx="4007">
                  <c:v>0.04</c:v>
                </c:pt>
                <c:pt idx="4008">
                  <c:v>0.2</c:v>
                </c:pt>
                <c:pt idx="4009">
                  <c:v>0.12</c:v>
                </c:pt>
                <c:pt idx="4010">
                  <c:v>0.08</c:v>
                </c:pt>
                <c:pt idx="4011">
                  <c:v>0.24</c:v>
                </c:pt>
                <c:pt idx="4012">
                  <c:v>0.28000000000000003</c:v>
                </c:pt>
                <c:pt idx="4013">
                  <c:v>0.2</c:v>
                </c:pt>
                <c:pt idx="4014">
                  <c:v>0.04</c:v>
                </c:pt>
                <c:pt idx="4015">
                  <c:v>0.16</c:v>
                </c:pt>
                <c:pt idx="4016">
                  <c:v>0.04</c:v>
                </c:pt>
                <c:pt idx="4017">
                  <c:v>0.08</c:v>
                </c:pt>
                <c:pt idx="4018">
                  <c:v>0.04</c:v>
                </c:pt>
                <c:pt idx="4019">
                  <c:v>0.04</c:v>
                </c:pt>
                <c:pt idx="4020">
                  <c:v>0.08</c:v>
                </c:pt>
                <c:pt idx="4021">
                  <c:v>0.24</c:v>
                </c:pt>
                <c:pt idx="4022">
                  <c:v>0.16</c:v>
                </c:pt>
                <c:pt idx="4023">
                  <c:v>0.4</c:v>
                </c:pt>
                <c:pt idx="4024">
                  <c:v>0.04</c:v>
                </c:pt>
                <c:pt idx="4025">
                  <c:v>0.08</c:v>
                </c:pt>
                <c:pt idx="4026">
                  <c:v>0.08</c:v>
                </c:pt>
                <c:pt idx="4027">
                  <c:v>0.04</c:v>
                </c:pt>
                <c:pt idx="4028">
                  <c:v>0.04</c:v>
                </c:pt>
                <c:pt idx="4029">
                  <c:v>0.24</c:v>
                </c:pt>
                <c:pt idx="4030">
                  <c:v>0.16</c:v>
                </c:pt>
                <c:pt idx="4031">
                  <c:v>0.12</c:v>
                </c:pt>
                <c:pt idx="4032">
                  <c:v>0.16</c:v>
                </c:pt>
                <c:pt idx="4033">
                  <c:v>0.16</c:v>
                </c:pt>
                <c:pt idx="4034">
                  <c:v>0.04</c:v>
                </c:pt>
                <c:pt idx="4035">
                  <c:v>0.12</c:v>
                </c:pt>
                <c:pt idx="4036">
                  <c:v>0</c:v>
                </c:pt>
                <c:pt idx="4037">
                  <c:v>0.12</c:v>
                </c:pt>
                <c:pt idx="4038">
                  <c:v>0.04</c:v>
                </c:pt>
                <c:pt idx="4039">
                  <c:v>0.12</c:v>
                </c:pt>
                <c:pt idx="4040">
                  <c:v>0.04</c:v>
                </c:pt>
                <c:pt idx="4041">
                  <c:v>0.08</c:v>
                </c:pt>
                <c:pt idx="4042">
                  <c:v>0.08</c:v>
                </c:pt>
                <c:pt idx="4043">
                  <c:v>0.28000000000000003</c:v>
                </c:pt>
                <c:pt idx="4044">
                  <c:v>0.08</c:v>
                </c:pt>
                <c:pt idx="4045">
                  <c:v>0.28000000000000003</c:v>
                </c:pt>
                <c:pt idx="4046">
                  <c:v>0.12</c:v>
                </c:pt>
                <c:pt idx="4047">
                  <c:v>0.08</c:v>
                </c:pt>
                <c:pt idx="4048">
                  <c:v>0.24</c:v>
                </c:pt>
                <c:pt idx="4049">
                  <c:v>0.16</c:v>
                </c:pt>
                <c:pt idx="4050">
                  <c:v>0.16</c:v>
                </c:pt>
                <c:pt idx="4051">
                  <c:v>0.24</c:v>
                </c:pt>
                <c:pt idx="4052">
                  <c:v>0.08</c:v>
                </c:pt>
                <c:pt idx="4053">
                  <c:v>0.04</c:v>
                </c:pt>
                <c:pt idx="4054">
                  <c:v>0.12</c:v>
                </c:pt>
                <c:pt idx="4055">
                  <c:v>0.08</c:v>
                </c:pt>
                <c:pt idx="4056">
                  <c:v>0.04</c:v>
                </c:pt>
                <c:pt idx="4057">
                  <c:v>0.16</c:v>
                </c:pt>
                <c:pt idx="4058">
                  <c:v>0.12</c:v>
                </c:pt>
                <c:pt idx="4059">
                  <c:v>0</c:v>
                </c:pt>
                <c:pt idx="4060">
                  <c:v>0.12</c:v>
                </c:pt>
                <c:pt idx="4061">
                  <c:v>0.12</c:v>
                </c:pt>
                <c:pt idx="4062">
                  <c:v>0.16</c:v>
                </c:pt>
                <c:pt idx="4063">
                  <c:v>0.2</c:v>
                </c:pt>
                <c:pt idx="4064">
                  <c:v>0.2</c:v>
                </c:pt>
                <c:pt idx="4065">
                  <c:v>0.16</c:v>
                </c:pt>
                <c:pt idx="4066">
                  <c:v>0.12</c:v>
                </c:pt>
                <c:pt idx="4067">
                  <c:v>0.16</c:v>
                </c:pt>
                <c:pt idx="4068">
                  <c:v>0</c:v>
                </c:pt>
                <c:pt idx="4069">
                  <c:v>0.12</c:v>
                </c:pt>
                <c:pt idx="4070">
                  <c:v>0.08</c:v>
                </c:pt>
                <c:pt idx="4071">
                  <c:v>0.28000000000000003</c:v>
                </c:pt>
                <c:pt idx="4072">
                  <c:v>0.08</c:v>
                </c:pt>
                <c:pt idx="4073">
                  <c:v>0.24</c:v>
                </c:pt>
                <c:pt idx="4074">
                  <c:v>0.12</c:v>
                </c:pt>
                <c:pt idx="4075">
                  <c:v>0.28000000000000003</c:v>
                </c:pt>
                <c:pt idx="4076">
                  <c:v>0.2</c:v>
                </c:pt>
                <c:pt idx="4077">
                  <c:v>0.04</c:v>
                </c:pt>
                <c:pt idx="4078">
                  <c:v>0.08</c:v>
                </c:pt>
                <c:pt idx="4079">
                  <c:v>0.2</c:v>
                </c:pt>
                <c:pt idx="4080">
                  <c:v>0.16</c:v>
                </c:pt>
                <c:pt idx="4081">
                  <c:v>0.04</c:v>
                </c:pt>
                <c:pt idx="4082">
                  <c:v>0.16</c:v>
                </c:pt>
                <c:pt idx="4083">
                  <c:v>0</c:v>
                </c:pt>
                <c:pt idx="4084">
                  <c:v>0.12</c:v>
                </c:pt>
                <c:pt idx="4085">
                  <c:v>0.16</c:v>
                </c:pt>
                <c:pt idx="4086">
                  <c:v>0</c:v>
                </c:pt>
                <c:pt idx="4087">
                  <c:v>0.08</c:v>
                </c:pt>
                <c:pt idx="4088">
                  <c:v>0.08</c:v>
                </c:pt>
                <c:pt idx="4089">
                  <c:v>0.12</c:v>
                </c:pt>
                <c:pt idx="4090">
                  <c:v>0.04</c:v>
                </c:pt>
                <c:pt idx="4091">
                  <c:v>0.08</c:v>
                </c:pt>
                <c:pt idx="4092">
                  <c:v>0.04</c:v>
                </c:pt>
                <c:pt idx="4093">
                  <c:v>0.16</c:v>
                </c:pt>
                <c:pt idx="4094">
                  <c:v>0.04</c:v>
                </c:pt>
                <c:pt idx="4095">
                  <c:v>0.12</c:v>
                </c:pt>
                <c:pt idx="4096">
                  <c:v>0.12</c:v>
                </c:pt>
                <c:pt idx="4097">
                  <c:v>0.08</c:v>
                </c:pt>
                <c:pt idx="4098">
                  <c:v>0.08</c:v>
                </c:pt>
                <c:pt idx="4099">
                  <c:v>0.12</c:v>
                </c:pt>
                <c:pt idx="4100">
                  <c:v>0.2</c:v>
                </c:pt>
                <c:pt idx="4101">
                  <c:v>0.28000000000000003</c:v>
                </c:pt>
                <c:pt idx="4102">
                  <c:v>0.12</c:v>
                </c:pt>
                <c:pt idx="4103">
                  <c:v>0.08</c:v>
                </c:pt>
                <c:pt idx="4104">
                  <c:v>0</c:v>
                </c:pt>
                <c:pt idx="4105">
                  <c:v>0.04</c:v>
                </c:pt>
                <c:pt idx="4106">
                  <c:v>0.16</c:v>
                </c:pt>
                <c:pt idx="4107">
                  <c:v>0.2</c:v>
                </c:pt>
                <c:pt idx="4108">
                  <c:v>0.04</c:v>
                </c:pt>
                <c:pt idx="4109">
                  <c:v>0.12</c:v>
                </c:pt>
                <c:pt idx="4110">
                  <c:v>0.12</c:v>
                </c:pt>
                <c:pt idx="4111">
                  <c:v>0.2</c:v>
                </c:pt>
                <c:pt idx="4112">
                  <c:v>0</c:v>
                </c:pt>
                <c:pt idx="4113">
                  <c:v>0.12</c:v>
                </c:pt>
                <c:pt idx="4114">
                  <c:v>0.16</c:v>
                </c:pt>
                <c:pt idx="4115">
                  <c:v>0.12</c:v>
                </c:pt>
                <c:pt idx="4116">
                  <c:v>0.08</c:v>
                </c:pt>
                <c:pt idx="4117">
                  <c:v>0.16</c:v>
                </c:pt>
                <c:pt idx="4118">
                  <c:v>0.08</c:v>
                </c:pt>
                <c:pt idx="4119">
                  <c:v>0.08</c:v>
                </c:pt>
                <c:pt idx="4120">
                  <c:v>0.08</c:v>
                </c:pt>
                <c:pt idx="4121">
                  <c:v>0.2</c:v>
                </c:pt>
                <c:pt idx="4122">
                  <c:v>0.04</c:v>
                </c:pt>
                <c:pt idx="4123">
                  <c:v>0.08</c:v>
                </c:pt>
                <c:pt idx="4124">
                  <c:v>0.24</c:v>
                </c:pt>
                <c:pt idx="4125">
                  <c:v>0.08</c:v>
                </c:pt>
                <c:pt idx="4126">
                  <c:v>0.08</c:v>
                </c:pt>
                <c:pt idx="4127">
                  <c:v>0.08</c:v>
                </c:pt>
                <c:pt idx="4128">
                  <c:v>0.12</c:v>
                </c:pt>
                <c:pt idx="4129">
                  <c:v>0.08</c:v>
                </c:pt>
                <c:pt idx="4130">
                  <c:v>0.04</c:v>
                </c:pt>
                <c:pt idx="4131">
                  <c:v>0.04</c:v>
                </c:pt>
                <c:pt idx="4132">
                  <c:v>0.04</c:v>
                </c:pt>
                <c:pt idx="4133">
                  <c:v>0.12</c:v>
                </c:pt>
                <c:pt idx="4134">
                  <c:v>0.16</c:v>
                </c:pt>
                <c:pt idx="4135">
                  <c:v>0.12</c:v>
                </c:pt>
                <c:pt idx="4136">
                  <c:v>0</c:v>
                </c:pt>
                <c:pt idx="4137">
                  <c:v>0.12</c:v>
                </c:pt>
                <c:pt idx="4138">
                  <c:v>0.2</c:v>
                </c:pt>
                <c:pt idx="4139">
                  <c:v>0.04</c:v>
                </c:pt>
                <c:pt idx="4140">
                  <c:v>0.12</c:v>
                </c:pt>
                <c:pt idx="4141">
                  <c:v>0.08</c:v>
                </c:pt>
                <c:pt idx="4142">
                  <c:v>0.04</c:v>
                </c:pt>
                <c:pt idx="4143">
                  <c:v>0.16</c:v>
                </c:pt>
                <c:pt idx="4144">
                  <c:v>0.08</c:v>
                </c:pt>
                <c:pt idx="4145">
                  <c:v>0.16</c:v>
                </c:pt>
                <c:pt idx="4146">
                  <c:v>0</c:v>
                </c:pt>
                <c:pt idx="4147">
                  <c:v>0.12</c:v>
                </c:pt>
                <c:pt idx="4148">
                  <c:v>0.08</c:v>
                </c:pt>
                <c:pt idx="4149">
                  <c:v>0.08</c:v>
                </c:pt>
                <c:pt idx="4150">
                  <c:v>0.08</c:v>
                </c:pt>
                <c:pt idx="4151">
                  <c:v>0.12</c:v>
                </c:pt>
                <c:pt idx="4152">
                  <c:v>0.12</c:v>
                </c:pt>
                <c:pt idx="4153">
                  <c:v>0.04</c:v>
                </c:pt>
                <c:pt idx="4154">
                  <c:v>0.24</c:v>
                </c:pt>
                <c:pt idx="4155">
                  <c:v>0</c:v>
                </c:pt>
                <c:pt idx="4156">
                  <c:v>0.04</c:v>
                </c:pt>
                <c:pt idx="4157">
                  <c:v>0.04</c:v>
                </c:pt>
                <c:pt idx="4158">
                  <c:v>0</c:v>
                </c:pt>
                <c:pt idx="4159">
                  <c:v>0.12</c:v>
                </c:pt>
                <c:pt idx="4160">
                  <c:v>0.04</c:v>
                </c:pt>
                <c:pt idx="4161">
                  <c:v>0.16</c:v>
                </c:pt>
                <c:pt idx="4162">
                  <c:v>0.12</c:v>
                </c:pt>
                <c:pt idx="4163">
                  <c:v>0</c:v>
                </c:pt>
                <c:pt idx="4164">
                  <c:v>0</c:v>
                </c:pt>
                <c:pt idx="4165">
                  <c:v>0</c:v>
                </c:pt>
                <c:pt idx="4166">
                  <c:v>0.12</c:v>
                </c:pt>
                <c:pt idx="4167">
                  <c:v>0.04</c:v>
                </c:pt>
                <c:pt idx="4168">
                  <c:v>0.12</c:v>
                </c:pt>
                <c:pt idx="4169">
                  <c:v>0.12</c:v>
                </c:pt>
                <c:pt idx="4170">
                  <c:v>0.08</c:v>
                </c:pt>
                <c:pt idx="4171">
                  <c:v>0.16</c:v>
                </c:pt>
                <c:pt idx="4172">
                  <c:v>0.04</c:v>
                </c:pt>
                <c:pt idx="4173">
                  <c:v>0.12</c:v>
                </c:pt>
                <c:pt idx="4174">
                  <c:v>0.08</c:v>
                </c:pt>
                <c:pt idx="4175">
                  <c:v>0.04</c:v>
                </c:pt>
                <c:pt idx="4176">
                  <c:v>0.24</c:v>
                </c:pt>
                <c:pt idx="4177">
                  <c:v>0.08</c:v>
                </c:pt>
                <c:pt idx="4178">
                  <c:v>0.04</c:v>
                </c:pt>
                <c:pt idx="4179">
                  <c:v>0.04</c:v>
                </c:pt>
                <c:pt idx="4180">
                  <c:v>0.12</c:v>
                </c:pt>
                <c:pt idx="4181">
                  <c:v>0.16</c:v>
                </c:pt>
                <c:pt idx="4182">
                  <c:v>0.16</c:v>
                </c:pt>
                <c:pt idx="4183">
                  <c:v>0.08</c:v>
                </c:pt>
                <c:pt idx="4184">
                  <c:v>0</c:v>
                </c:pt>
                <c:pt idx="4185">
                  <c:v>0.16</c:v>
                </c:pt>
                <c:pt idx="4186">
                  <c:v>0.04</c:v>
                </c:pt>
                <c:pt idx="4187">
                  <c:v>0.04</c:v>
                </c:pt>
                <c:pt idx="4188">
                  <c:v>0.16</c:v>
                </c:pt>
                <c:pt idx="4189">
                  <c:v>0</c:v>
                </c:pt>
                <c:pt idx="4190">
                  <c:v>0.16</c:v>
                </c:pt>
                <c:pt idx="4191">
                  <c:v>0.08</c:v>
                </c:pt>
                <c:pt idx="4192">
                  <c:v>0.04</c:v>
                </c:pt>
                <c:pt idx="4193">
                  <c:v>0.04</c:v>
                </c:pt>
                <c:pt idx="4194">
                  <c:v>0.08</c:v>
                </c:pt>
                <c:pt idx="4195">
                  <c:v>0.04</c:v>
                </c:pt>
                <c:pt idx="4196">
                  <c:v>0.2</c:v>
                </c:pt>
                <c:pt idx="4197">
                  <c:v>0.12</c:v>
                </c:pt>
                <c:pt idx="4198">
                  <c:v>0</c:v>
                </c:pt>
                <c:pt idx="4199">
                  <c:v>0.16</c:v>
                </c:pt>
                <c:pt idx="4200">
                  <c:v>0.12</c:v>
                </c:pt>
                <c:pt idx="4201">
                  <c:v>0.12</c:v>
                </c:pt>
                <c:pt idx="4202">
                  <c:v>0.08</c:v>
                </c:pt>
                <c:pt idx="4203">
                  <c:v>0.04</c:v>
                </c:pt>
                <c:pt idx="4204">
                  <c:v>0.08</c:v>
                </c:pt>
                <c:pt idx="4205">
                  <c:v>0.08</c:v>
                </c:pt>
                <c:pt idx="4206">
                  <c:v>0.04</c:v>
                </c:pt>
                <c:pt idx="4207">
                  <c:v>0.2</c:v>
                </c:pt>
                <c:pt idx="4208">
                  <c:v>0.04</c:v>
                </c:pt>
                <c:pt idx="4209">
                  <c:v>0.04</c:v>
                </c:pt>
                <c:pt idx="4210">
                  <c:v>0.12</c:v>
                </c:pt>
                <c:pt idx="4211">
                  <c:v>0.04</c:v>
                </c:pt>
                <c:pt idx="4212">
                  <c:v>0.24</c:v>
                </c:pt>
                <c:pt idx="4213">
                  <c:v>0.08</c:v>
                </c:pt>
                <c:pt idx="4214">
                  <c:v>0.08</c:v>
                </c:pt>
                <c:pt idx="4215">
                  <c:v>0.12</c:v>
                </c:pt>
                <c:pt idx="4216">
                  <c:v>0.08</c:v>
                </c:pt>
                <c:pt idx="4217">
                  <c:v>0.24</c:v>
                </c:pt>
                <c:pt idx="4218">
                  <c:v>0.04</c:v>
                </c:pt>
                <c:pt idx="4219">
                  <c:v>0.08</c:v>
                </c:pt>
                <c:pt idx="4220">
                  <c:v>0.12</c:v>
                </c:pt>
                <c:pt idx="4221">
                  <c:v>0.08</c:v>
                </c:pt>
                <c:pt idx="4222">
                  <c:v>0.04</c:v>
                </c:pt>
                <c:pt idx="4223">
                  <c:v>0.04</c:v>
                </c:pt>
                <c:pt idx="4224">
                  <c:v>0.08</c:v>
                </c:pt>
                <c:pt idx="4225">
                  <c:v>0.08</c:v>
                </c:pt>
                <c:pt idx="4226">
                  <c:v>0.2</c:v>
                </c:pt>
                <c:pt idx="4227">
                  <c:v>0.16</c:v>
                </c:pt>
                <c:pt idx="4228">
                  <c:v>0.12</c:v>
                </c:pt>
                <c:pt idx="4229">
                  <c:v>0.04</c:v>
                </c:pt>
                <c:pt idx="4230">
                  <c:v>0</c:v>
                </c:pt>
                <c:pt idx="4231">
                  <c:v>0.08</c:v>
                </c:pt>
                <c:pt idx="4232">
                  <c:v>0.12</c:v>
                </c:pt>
                <c:pt idx="4233">
                  <c:v>0.12</c:v>
                </c:pt>
                <c:pt idx="4234">
                  <c:v>0</c:v>
                </c:pt>
                <c:pt idx="4235">
                  <c:v>0.12</c:v>
                </c:pt>
                <c:pt idx="4236">
                  <c:v>0.16</c:v>
                </c:pt>
                <c:pt idx="4237">
                  <c:v>0.12</c:v>
                </c:pt>
                <c:pt idx="4238">
                  <c:v>0.04</c:v>
                </c:pt>
                <c:pt idx="4239">
                  <c:v>0.08</c:v>
                </c:pt>
                <c:pt idx="4240">
                  <c:v>0.12</c:v>
                </c:pt>
                <c:pt idx="4241">
                  <c:v>0.08</c:v>
                </c:pt>
                <c:pt idx="4242">
                  <c:v>0.04</c:v>
                </c:pt>
                <c:pt idx="4243">
                  <c:v>0.12</c:v>
                </c:pt>
                <c:pt idx="4244">
                  <c:v>0.12</c:v>
                </c:pt>
                <c:pt idx="4245">
                  <c:v>0.12</c:v>
                </c:pt>
                <c:pt idx="4246">
                  <c:v>0</c:v>
                </c:pt>
                <c:pt idx="4247">
                  <c:v>0.04</c:v>
                </c:pt>
                <c:pt idx="4248">
                  <c:v>0.04</c:v>
                </c:pt>
                <c:pt idx="4249">
                  <c:v>0.08</c:v>
                </c:pt>
                <c:pt idx="4250">
                  <c:v>0.12</c:v>
                </c:pt>
                <c:pt idx="4251">
                  <c:v>0.08</c:v>
                </c:pt>
                <c:pt idx="4252">
                  <c:v>0.16</c:v>
                </c:pt>
                <c:pt idx="4253">
                  <c:v>0.12</c:v>
                </c:pt>
                <c:pt idx="4254">
                  <c:v>0.12</c:v>
                </c:pt>
                <c:pt idx="4255">
                  <c:v>0.08</c:v>
                </c:pt>
                <c:pt idx="4256">
                  <c:v>0</c:v>
                </c:pt>
                <c:pt idx="4257">
                  <c:v>0.08</c:v>
                </c:pt>
                <c:pt idx="4258">
                  <c:v>0.12</c:v>
                </c:pt>
                <c:pt idx="4259">
                  <c:v>0.2</c:v>
                </c:pt>
                <c:pt idx="4260">
                  <c:v>0</c:v>
                </c:pt>
                <c:pt idx="4261">
                  <c:v>0.08</c:v>
                </c:pt>
                <c:pt idx="4262">
                  <c:v>0.16</c:v>
                </c:pt>
                <c:pt idx="4263">
                  <c:v>0.04</c:v>
                </c:pt>
                <c:pt idx="4264">
                  <c:v>0.2</c:v>
                </c:pt>
                <c:pt idx="4265">
                  <c:v>0</c:v>
                </c:pt>
                <c:pt idx="4266">
                  <c:v>0.04</c:v>
                </c:pt>
                <c:pt idx="4267">
                  <c:v>0.12</c:v>
                </c:pt>
                <c:pt idx="4268">
                  <c:v>0.08</c:v>
                </c:pt>
                <c:pt idx="4269">
                  <c:v>0.04</c:v>
                </c:pt>
                <c:pt idx="4270">
                  <c:v>0.04</c:v>
                </c:pt>
                <c:pt idx="4271">
                  <c:v>0.08</c:v>
                </c:pt>
                <c:pt idx="4272">
                  <c:v>0.04</c:v>
                </c:pt>
                <c:pt idx="4273">
                  <c:v>0.16</c:v>
                </c:pt>
                <c:pt idx="4274">
                  <c:v>0.12</c:v>
                </c:pt>
                <c:pt idx="4275">
                  <c:v>0.08</c:v>
                </c:pt>
                <c:pt idx="4276">
                  <c:v>0</c:v>
                </c:pt>
                <c:pt idx="4277">
                  <c:v>0.04</c:v>
                </c:pt>
                <c:pt idx="4278">
                  <c:v>0.16</c:v>
                </c:pt>
                <c:pt idx="4279">
                  <c:v>0.08</c:v>
                </c:pt>
                <c:pt idx="4280">
                  <c:v>0.04</c:v>
                </c:pt>
                <c:pt idx="4281">
                  <c:v>0.08</c:v>
                </c:pt>
                <c:pt idx="4282">
                  <c:v>0.16</c:v>
                </c:pt>
                <c:pt idx="4283">
                  <c:v>0.08</c:v>
                </c:pt>
                <c:pt idx="4284">
                  <c:v>0.04</c:v>
                </c:pt>
                <c:pt idx="4285">
                  <c:v>0.08</c:v>
                </c:pt>
                <c:pt idx="4286">
                  <c:v>0.04</c:v>
                </c:pt>
                <c:pt idx="4287">
                  <c:v>0.12</c:v>
                </c:pt>
                <c:pt idx="4288">
                  <c:v>0.12</c:v>
                </c:pt>
                <c:pt idx="4289">
                  <c:v>0.08</c:v>
                </c:pt>
                <c:pt idx="4290">
                  <c:v>0.08</c:v>
                </c:pt>
                <c:pt idx="4291">
                  <c:v>0.04</c:v>
                </c:pt>
                <c:pt idx="4292">
                  <c:v>0.16</c:v>
                </c:pt>
                <c:pt idx="4293">
                  <c:v>0</c:v>
                </c:pt>
                <c:pt idx="4294">
                  <c:v>0.16</c:v>
                </c:pt>
                <c:pt idx="4295">
                  <c:v>0.12</c:v>
                </c:pt>
                <c:pt idx="4296">
                  <c:v>0</c:v>
                </c:pt>
                <c:pt idx="4297">
                  <c:v>0.12</c:v>
                </c:pt>
                <c:pt idx="4298">
                  <c:v>0.04</c:v>
                </c:pt>
                <c:pt idx="4299">
                  <c:v>0.24</c:v>
                </c:pt>
                <c:pt idx="4300">
                  <c:v>0.12</c:v>
                </c:pt>
                <c:pt idx="4301">
                  <c:v>0.04</c:v>
                </c:pt>
                <c:pt idx="4302">
                  <c:v>0</c:v>
                </c:pt>
                <c:pt idx="4303">
                  <c:v>0.08</c:v>
                </c:pt>
                <c:pt idx="4304">
                  <c:v>0.04</c:v>
                </c:pt>
                <c:pt idx="4305">
                  <c:v>0.12</c:v>
                </c:pt>
                <c:pt idx="4306">
                  <c:v>0.04</c:v>
                </c:pt>
                <c:pt idx="4307">
                  <c:v>0.04</c:v>
                </c:pt>
                <c:pt idx="4308">
                  <c:v>0.12</c:v>
                </c:pt>
                <c:pt idx="4309">
                  <c:v>0.08</c:v>
                </c:pt>
                <c:pt idx="4310">
                  <c:v>0.12</c:v>
                </c:pt>
                <c:pt idx="4311">
                  <c:v>0.12</c:v>
                </c:pt>
                <c:pt idx="4312">
                  <c:v>0.04</c:v>
                </c:pt>
                <c:pt idx="4313">
                  <c:v>0.12</c:v>
                </c:pt>
                <c:pt idx="4314">
                  <c:v>0.04</c:v>
                </c:pt>
                <c:pt idx="4315">
                  <c:v>0.08</c:v>
                </c:pt>
                <c:pt idx="4316">
                  <c:v>0.04</c:v>
                </c:pt>
                <c:pt idx="4317">
                  <c:v>0.16</c:v>
                </c:pt>
                <c:pt idx="4318">
                  <c:v>0.04</c:v>
                </c:pt>
                <c:pt idx="4319">
                  <c:v>0.12</c:v>
                </c:pt>
                <c:pt idx="4320">
                  <c:v>0.12</c:v>
                </c:pt>
                <c:pt idx="4321">
                  <c:v>0.12</c:v>
                </c:pt>
                <c:pt idx="4322">
                  <c:v>0.2</c:v>
                </c:pt>
                <c:pt idx="4323">
                  <c:v>0.16</c:v>
                </c:pt>
                <c:pt idx="4324">
                  <c:v>0.16</c:v>
                </c:pt>
                <c:pt idx="4325">
                  <c:v>0.04</c:v>
                </c:pt>
                <c:pt idx="4326">
                  <c:v>0.12</c:v>
                </c:pt>
                <c:pt idx="4327">
                  <c:v>0</c:v>
                </c:pt>
                <c:pt idx="4328">
                  <c:v>0.08</c:v>
                </c:pt>
                <c:pt idx="4329">
                  <c:v>0.08</c:v>
                </c:pt>
                <c:pt idx="4330">
                  <c:v>0.12</c:v>
                </c:pt>
                <c:pt idx="4331">
                  <c:v>0</c:v>
                </c:pt>
                <c:pt idx="4332">
                  <c:v>0.12</c:v>
                </c:pt>
                <c:pt idx="4333">
                  <c:v>0.04</c:v>
                </c:pt>
                <c:pt idx="4334">
                  <c:v>0</c:v>
                </c:pt>
                <c:pt idx="4335">
                  <c:v>0.08</c:v>
                </c:pt>
                <c:pt idx="4336">
                  <c:v>0.08</c:v>
                </c:pt>
                <c:pt idx="4337">
                  <c:v>0.12</c:v>
                </c:pt>
                <c:pt idx="4338">
                  <c:v>0.2</c:v>
                </c:pt>
                <c:pt idx="4339">
                  <c:v>0.04</c:v>
                </c:pt>
                <c:pt idx="4340">
                  <c:v>0.04</c:v>
                </c:pt>
                <c:pt idx="4341">
                  <c:v>0.04</c:v>
                </c:pt>
                <c:pt idx="4342">
                  <c:v>0.12</c:v>
                </c:pt>
                <c:pt idx="4343">
                  <c:v>0.16</c:v>
                </c:pt>
                <c:pt idx="4344">
                  <c:v>0.32</c:v>
                </c:pt>
                <c:pt idx="4345">
                  <c:v>0.12</c:v>
                </c:pt>
                <c:pt idx="4346">
                  <c:v>0.04</c:v>
                </c:pt>
                <c:pt idx="4347">
                  <c:v>0.08</c:v>
                </c:pt>
                <c:pt idx="4348">
                  <c:v>0.08</c:v>
                </c:pt>
                <c:pt idx="4349">
                  <c:v>0.2</c:v>
                </c:pt>
                <c:pt idx="4350">
                  <c:v>0.12</c:v>
                </c:pt>
                <c:pt idx="4351">
                  <c:v>0.08</c:v>
                </c:pt>
                <c:pt idx="4352">
                  <c:v>0.04</c:v>
                </c:pt>
                <c:pt idx="4353">
                  <c:v>0</c:v>
                </c:pt>
                <c:pt idx="4354">
                  <c:v>0.04</c:v>
                </c:pt>
                <c:pt idx="4355">
                  <c:v>0.16</c:v>
                </c:pt>
                <c:pt idx="4356">
                  <c:v>0</c:v>
                </c:pt>
                <c:pt idx="4357">
                  <c:v>0</c:v>
                </c:pt>
                <c:pt idx="4358">
                  <c:v>0</c:v>
                </c:pt>
                <c:pt idx="4359">
                  <c:v>0</c:v>
                </c:pt>
                <c:pt idx="4360">
                  <c:v>0.12</c:v>
                </c:pt>
                <c:pt idx="4361">
                  <c:v>0</c:v>
                </c:pt>
                <c:pt idx="4362">
                  <c:v>0.08</c:v>
                </c:pt>
                <c:pt idx="4363">
                  <c:v>0.04</c:v>
                </c:pt>
                <c:pt idx="4364">
                  <c:v>0.12</c:v>
                </c:pt>
                <c:pt idx="4365">
                  <c:v>0.08</c:v>
                </c:pt>
                <c:pt idx="4366">
                  <c:v>0.04</c:v>
                </c:pt>
                <c:pt idx="4367">
                  <c:v>0.12</c:v>
                </c:pt>
                <c:pt idx="4368">
                  <c:v>0.2</c:v>
                </c:pt>
                <c:pt idx="4369">
                  <c:v>0.08</c:v>
                </c:pt>
                <c:pt idx="4370">
                  <c:v>0.04</c:v>
                </c:pt>
                <c:pt idx="4371">
                  <c:v>0.08</c:v>
                </c:pt>
                <c:pt idx="4372">
                  <c:v>0.12</c:v>
                </c:pt>
                <c:pt idx="4373">
                  <c:v>0</c:v>
                </c:pt>
                <c:pt idx="4374">
                  <c:v>0.04</c:v>
                </c:pt>
                <c:pt idx="4375">
                  <c:v>0.12</c:v>
                </c:pt>
                <c:pt idx="4376">
                  <c:v>0.16</c:v>
                </c:pt>
                <c:pt idx="4377">
                  <c:v>0.12</c:v>
                </c:pt>
                <c:pt idx="4378">
                  <c:v>0.08</c:v>
                </c:pt>
                <c:pt idx="4379">
                  <c:v>0.04</c:v>
                </c:pt>
                <c:pt idx="4380">
                  <c:v>0.12</c:v>
                </c:pt>
                <c:pt idx="4381">
                  <c:v>0.12</c:v>
                </c:pt>
                <c:pt idx="4382">
                  <c:v>0.08</c:v>
                </c:pt>
                <c:pt idx="4383">
                  <c:v>0.08</c:v>
                </c:pt>
                <c:pt idx="4384">
                  <c:v>0</c:v>
                </c:pt>
                <c:pt idx="4385">
                  <c:v>0.08</c:v>
                </c:pt>
                <c:pt idx="4386">
                  <c:v>0</c:v>
                </c:pt>
                <c:pt idx="4387">
                  <c:v>0.08</c:v>
                </c:pt>
                <c:pt idx="4388">
                  <c:v>0.12</c:v>
                </c:pt>
                <c:pt idx="4389">
                  <c:v>0</c:v>
                </c:pt>
                <c:pt idx="4390">
                  <c:v>0.24</c:v>
                </c:pt>
                <c:pt idx="4391">
                  <c:v>0.04</c:v>
                </c:pt>
                <c:pt idx="4392">
                  <c:v>0</c:v>
                </c:pt>
                <c:pt idx="4393">
                  <c:v>0.12</c:v>
                </c:pt>
                <c:pt idx="4394">
                  <c:v>0.08</c:v>
                </c:pt>
                <c:pt idx="4395">
                  <c:v>0.12</c:v>
                </c:pt>
                <c:pt idx="4396">
                  <c:v>0</c:v>
                </c:pt>
                <c:pt idx="4397">
                  <c:v>0</c:v>
                </c:pt>
                <c:pt idx="4398">
                  <c:v>0.12</c:v>
                </c:pt>
                <c:pt idx="4399">
                  <c:v>0.12</c:v>
                </c:pt>
                <c:pt idx="4400">
                  <c:v>0.04</c:v>
                </c:pt>
                <c:pt idx="4401">
                  <c:v>0.12</c:v>
                </c:pt>
                <c:pt idx="4402">
                  <c:v>0.28000000000000003</c:v>
                </c:pt>
                <c:pt idx="4403">
                  <c:v>0.2</c:v>
                </c:pt>
                <c:pt idx="4404">
                  <c:v>0.12</c:v>
                </c:pt>
                <c:pt idx="4405">
                  <c:v>0.04</c:v>
                </c:pt>
                <c:pt idx="4406">
                  <c:v>0.12</c:v>
                </c:pt>
                <c:pt idx="4407">
                  <c:v>0.08</c:v>
                </c:pt>
                <c:pt idx="4408">
                  <c:v>0.04</c:v>
                </c:pt>
                <c:pt idx="4409">
                  <c:v>0.2</c:v>
                </c:pt>
                <c:pt idx="4410">
                  <c:v>0.16</c:v>
                </c:pt>
                <c:pt idx="4411">
                  <c:v>0.04</c:v>
                </c:pt>
                <c:pt idx="4412">
                  <c:v>0</c:v>
                </c:pt>
                <c:pt idx="4413">
                  <c:v>0.12</c:v>
                </c:pt>
                <c:pt idx="4414">
                  <c:v>0.12</c:v>
                </c:pt>
                <c:pt idx="4415">
                  <c:v>0.24</c:v>
                </c:pt>
                <c:pt idx="4416">
                  <c:v>0.04</c:v>
                </c:pt>
                <c:pt idx="4417">
                  <c:v>0.08</c:v>
                </c:pt>
                <c:pt idx="4418">
                  <c:v>0.04</c:v>
                </c:pt>
                <c:pt idx="4419">
                  <c:v>0.04</c:v>
                </c:pt>
                <c:pt idx="4420">
                  <c:v>0.12</c:v>
                </c:pt>
                <c:pt idx="4421">
                  <c:v>0.2</c:v>
                </c:pt>
                <c:pt idx="4422">
                  <c:v>0.08</c:v>
                </c:pt>
                <c:pt idx="4423">
                  <c:v>0.04</c:v>
                </c:pt>
                <c:pt idx="4424">
                  <c:v>0</c:v>
                </c:pt>
                <c:pt idx="4425">
                  <c:v>0.16</c:v>
                </c:pt>
                <c:pt idx="4426">
                  <c:v>0.08</c:v>
                </c:pt>
                <c:pt idx="4427">
                  <c:v>0</c:v>
                </c:pt>
                <c:pt idx="4428">
                  <c:v>0.04</c:v>
                </c:pt>
                <c:pt idx="4429">
                  <c:v>0</c:v>
                </c:pt>
                <c:pt idx="4430">
                  <c:v>0.08</c:v>
                </c:pt>
                <c:pt idx="4431">
                  <c:v>0.04</c:v>
                </c:pt>
                <c:pt idx="4432">
                  <c:v>0.16</c:v>
                </c:pt>
                <c:pt idx="4433">
                  <c:v>0.04</c:v>
                </c:pt>
                <c:pt idx="4434">
                  <c:v>0.16</c:v>
                </c:pt>
                <c:pt idx="4435">
                  <c:v>0.04</c:v>
                </c:pt>
                <c:pt idx="4436">
                  <c:v>0.04</c:v>
                </c:pt>
                <c:pt idx="4437">
                  <c:v>0</c:v>
                </c:pt>
                <c:pt idx="4438">
                  <c:v>0</c:v>
                </c:pt>
                <c:pt idx="4439">
                  <c:v>0.08</c:v>
                </c:pt>
                <c:pt idx="4440">
                  <c:v>0.04</c:v>
                </c:pt>
                <c:pt idx="4441">
                  <c:v>0.16</c:v>
                </c:pt>
                <c:pt idx="4442">
                  <c:v>0.04</c:v>
                </c:pt>
                <c:pt idx="4443">
                  <c:v>0.28000000000000003</c:v>
                </c:pt>
                <c:pt idx="4444">
                  <c:v>0.2</c:v>
                </c:pt>
                <c:pt idx="4445">
                  <c:v>0.08</c:v>
                </c:pt>
                <c:pt idx="4446">
                  <c:v>0.08</c:v>
                </c:pt>
                <c:pt idx="4447">
                  <c:v>0.12</c:v>
                </c:pt>
                <c:pt idx="4448">
                  <c:v>0.08</c:v>
                </c:pt>
                <c:pt idx="4449">
                  <c:v>0.04</c:v>
                </c:pt>
                <c:pt idx="4450">
                  <c:v>0.04</c:v>
                </c:pt>
                <c:pt idx="4451">
                  <c:v>0.08</c:v>
                </c:pt>
                <c:pt idx="4452">
                  <c:v>0.2</c:v>
                </c:pt>
                <c:pt idx="4453">
                  <c:v>0.08</c:v>
                </c:pt>
                <c:pt idx="4454">
                  <c:v>0.04</c:v>
                </c:pt>
                <c:pt idx="4455">
                  <c:v>0.08</c:v>
                </c:pt>
                <c:pt idx="4456">
                  <c:v>0</c:v>
                </c:pt>
                <c:pt idx="4457">
                  <c:v>0.08</c:v>
                </c:pt>
                <c:pt idx="4458">
                  <c:v>0.04</c:v>
                </c:pt>
                <c:pt idx="4459">
                  <c:v>0</c:v>
                </c:pt>
                <c:pt idx="4460">
                  <c:v>0.2</c:v>
                </c:pt>
                <c:pt idx="4461">
                  <c:v>0.08</c:v>
                </c:pt>
                <c:pt idx="4462">
                  <c:v>0.08</c:v>
                </c:pt>
                <c:pt idx="4463">
                  <c:v>0.08</c:v>
                </c:pt>
                <c:pt idx="4464">
                  <c:v>0.04</c:v>
                </c:pt>
                <c:pt idx="4465">
                  <c:v>0.08</c:v>
                </c:pt>
                <c:pt idx="4466">
                  <c:v>0.12</c:v>
                </c:pt>
                <c:pt idx="4467">
                  <c:v>0.12</c:v>
                </c:pt>
                <c:pt idx="4468">
                  <c:v>0</c:v>
                </c:pt>
                <c:pt idx="4469">
                  <c:v>0.16</c:v>
                </c:pt>
                <c:pt idx="4470">
                  <c:v>0</c:v>
                </c:pt>
                <c:pt idx="4471">
                  <c:v>0.08</c:v>
                </c:pt>
                <c:pt idx="4472">
                  <c:v>0.12</c:v>
                </c:pt>
                <c:pt idx="4473">
                  <c:v>0</c:v>
                </c:pt>
                <c:pt idx="4474">
                  <c:v>0.12</c:v>
                </c:pt>
                <c:pt idx="4475">
                  <c:v>0.08</c:v>
                </c:pt>
                <c:pt idx="4476">
                  <c:v>0.04</c:v>
                </c:pt>
                <c:pt idx="4477">
                  <c:v>0.04</c:v>
                </c:pt>
                <c:pt idx="4478">
                  <c:v>0.04</c:v>
                </c:pt>
                <c:pt idx="4479">
                  <c:v>0.08</c:v>
                </c:pt>
                <c:pt idx="4480">
                  <c:v>0.04</c:v>
                </c:pt>
                <c:pt idx="4481">
                  <c:v>0.04</c:v>
                </c:pt>
                <c:pt idx="4482">
                  <c:v>0</c:v>
                </c:pt>
                <c:pt idx="4483">
                  <c:v>0.12</c:v>
                </c:pt>
                <c:pt idx="4484">
                  <c:v>0.08</c:v>
                </c:pt>
                <c:pt idx="4485">
                  <c:v>0.04</c:v>
                </c:pt>
                <c:pt idx="4486">
                  <c:v>0.08</c:v>
                </c:pt>
                <c:pt idx="4487">
                  <c:v>0.12</c:v>
                </c:pt>
                <c:pt idx="4488">
                  <c:v>0.04</c:v>
                </c:pt>
                <c:pt idx="4489">
                  <c:v>0.04</c:v>
                </c:pt>
                <c:pt idx="4490">
                  <c:v>0</c:v>
                </c:pt>
                <c:pt idx="4491">
                  <c:v>0.16</c:v>
                </c:pt>
                <c:pt idx="4492">
                  <c:v>0.12</c:v>
                </c:pt>
                <c:pt idx="4493">
                  <c:v>0</c:v>
                </c:pt>
                <c:pt idx="4494">
                  <c:v>0.08</c:v>
                </c:pt>
                <c:pt idx="4495">
                  <c:v>0.16</c:v>
                </c:pt>
                <c:pt idx="4496">
                  <c:v>0.08</c:v>
                </c:pt>
                <c:pt idx="4497">
                  <c:v>0.04</c:v>
                </c:pt>
                <c:pt idx="4498">
                  <c:v>0.12</c:v>
                </c:pt>
                <c:pt idx="4499">
                  <c:v>0.04</c:v>
                </c:pt>
                <c:pt idx="4500">
                  <c:v>0.12</c:v>
                </c:pt>
                <c:pt idx="4501">
                  <c:v>0.04</c:v>
                </c:pt>
                <c:pt idx="4502">
                  <c:v>0.12</c:v>
                </c:pt>
                <c:pt idx="4503">
                  <c:v>0.04</c:v>
                </c:pt>
                <c:pt idx="4504">
                  <c:v>0.04</c:v>
                </c:pt>
                <c:pt idx="4505">
                  <c:v>0.28000000000000003</c:v>
                </c:pt>
                <c:pt idx="4506">
                  <c:v>0.04</c:v>
                </c:pt>
                <c:pt idx="4507">
                  <c:v>0</c:v>
                </c:pt>
                <c:pt idx="4508">
                  <c:v>0.04</c:v>
                </c:pt>
                <c:pt idx="4509">
                  <c:v>0</c:v>
                </c:pt>
                <c:pt idx="4510">
                  <c:v>0.04</c:v>
                </c:pt>
                <c:pt idx="4511">
                  <c:v>0.04</c:v>
                </c:pt>
                <c:pt idx="4512">
                  <c:v>0.08</c:v>
                </c:pt>
                <c:pt idx="4513">
                  <c:v>0.24</c:v>
                </c:pt>
                <c:pt idx="4514">
                  <c:v>0</c:v>
                </c:pt>
                <c:pt idx="4515">
                  <c:v>0</c:v>
                </c:pt>
                <c:pt idx="4516">
                  <c:v>0.08</c:v>
                </c:pt>
                <c:pt idx="4517">
                  <c:v>0.08</c:v>
                </c:pt>
                <c:pt idx="4518">
                  <c:v>0.16</c:v>
                </c:pt>
                <c:pt idx="4519">
                  <c:v>0</c:v>
                </c:pt>
                <c:pt idx="4520">
                  <c:v>0.08</c:v>
                </c:pt>
                <c:pt idx="4521">
                  <c:v>0.04</c:v>
                </c:pt>
                <c:pt idx="4522">
                  <c:v>0.04</c:v>
                </c:pt>
                <c:pt idx="4523">
                  <c:v>0.08</c:v>
                </c:pt>
                <c:pt idx="4524">
                  <c:v>0</c:v>
                </c:pt>
                <c:pt idx="4525">
                  <c:v>0.08</c:v>
                </c:pt>
                <c:pt idx="4526">
                  <c:v>0.04</c:v>
                </c:pt>
                <c:pt idx="4527">
                  <c:v>0.16</c:v>
                </c:pt>
                <c:pt idx="4528">
                  <c:v>0.12</c:v>
                </c:pt>
                <c:pt idx="4529">
                  <c:v>0.08</c:v>
                </c:pt>
                <c:pt idx="4530">
                  <c:v>0.12</c:v>
                </c:pt>
                <c:pt idx="4531">
                  <c:v>0.12</c:v>
                </c:pt>
                <c:pt idx="4532">
                  <c:v>0</c:v>
                </c:pt>
                <c:pt idx="4533">
                  <c:v>0.04</c:v>
                </c:pt>
                <c:pt idx="4534">
                  <c:v>0</c:v>
                </c:pt>
                <c:pt idx="4535">
                  <c:v>0.12</c:v>
                </c:pt>
                <c:pt idx="4536">
                  <c:v>0.08</c:v>
                </c:pt>
                <c:pt idx="4537">
                  <c:v>0.16</c:v>
                </c:pt>
                <c:pt idx="4538">
                  <c:v>0.08</c:v>
                </c:pt>
                <c:pt idx="4539">
                  <c:v>0</c:v>
                </c:pt>
                <c:pt idx="4540">
                  <c:v>0.04</c:v>
                </c:pt>
                <c:pt idx="4541">
                  <c:v>0.16</c:v>
                </c:pt>
                <c:pt idx="4542">
                  <c:v>0.08</c:v>
                </c:pt>
                <c:pt idx="4543">
                  <c:v>0.04</c:v>
                </c:pt>
                <c:pt idx="4544">
                  <c:v>0.04</c:v>
                </c:pt>
                <c:pt idx="4545">
                  <c:v>0.16</c:v>
                </c:pt>
                <c:pt idx="4546">
                  <c:v>0.04</c:v>
                </c:pt>
                <c:pt idx="4547">
                  <c:v>0.08</c:v>
                </c:pt>
                <c:pt idx="4548">
                  <c:v>0.04</c:v>
                </c:pt>
                <c:pt idx="4549">
                  <c:v>0.12</c:v>
                </c:pt>
                <c:pt idx="4550">
                  <c:v>0.08</c:v>
                </c:pt>
                <c:pt idx="4551">
                  <c:v>0.08</c:v>
                </c:pt>
                <c:pt idx="4552">
                  <c:v>0.2</c:v>
                </c:pt>
                <c:pt idx="4553">
                  <c:v>0.16</c:v>
                </c:pt>
                <c:pt idx="4554">
                  <c:v>0.16</c:v>
                </c:pt>
                <c:pt idx="4555">
                  <c:v>0</c:v>
                </c:pt>
                <c:pt idx="4556">
                  <c:v>0</c:v>
                </c:pt>
                <c:pt idx="4557">
                  <c:v>0.08</c:v>
                </c:pt>
                <c:pt idx="4558">
                  <c:v>0.08</c:v>
                </c:pt>
                <c:pt idx="4559">
                  <c:v>0</c:v>
                </c:pt>
                <c:pt idx="4560">
                  <c:v>0.04</c:v>
                </c:pt>
                <c:pt idx="4561">
                  <c:v>0.08</c:v>
                </c:pt>
                <c:pt idx="4562">
                  <c:v>0.2</c:v>
                </c:pt>
                <c:pt idx="4563">
                  <c:v>0.12</c:v>
                </c:pt>
                <c:pt idx="4564">
                  <c:v>0</c:v>
                </c:pt>
                <c:pt idx="4565">
                  <c:v>0.08</c:v>
                </c:pt>
                <c:pt idx="4566">
                  <c:v>0</c:v>
                </c:pt>
                <c:pt idx="4567">
                  <c:v>0.04</c:v>
                </c:pt>
                <c:pt idx="4568">
                  <c:v>0.12</c:v>
                </c:pt>
                <c:pt idx="4569">
                  <c:v>0.16</c:v>
                </c:pt>
                <c:pt idx="4570">
                  <c:v>0.04</c:v>
                </c:pt>
                <c:pt idx="4571">
                  <c:v>0</c:v>
                </c:pt>
                <c:pt idx="4572">
                  <c:v>0.08</c:v>
                </c:pt>
                <c:pt idx="4573">
                  <c:v>0</c:v>
                </c:pt>
                <c:pt idx="4574">
                  <c:v>0.04</c:v>
                </c:pt>
                <c:pt idx="4575">
                  <c:v>0.08</c:v>
                </c:pt>
                <c:pt idx="4576">
                  <c:v>0.04</c:v>
                </c:pt>
                <c:pt idx="4577">
                  <c:v>0.04</c:v>
                </c:pt>
                <c:pt idx="4578">
                  <c:v>0.12</c:v>
                </c:pt>
                <c:pt idx="4579">
                  <c:v>0.04</c:v>
                </c:pt>
                <c:pt idx="4580">
                  <c:v>0.04</c:v>
                </c:pt>
                <c:pt idx="4581">
                  <c:v>0.08</c:v>
                </c:pt>
                <c:pt idx="4582">
                  <c:v>0.04</c:v>
                </c:pt>
                <c:pt idx="4583">
                  <c:v>0</c:v>
                </c:pt>
                <c:pt idx="4584">
                  <c:v>0.04</c:v>
                </c:pt>
                <c:pt idx="4585">
                  <c:v>0.12</c:v>
                </c:pt>
                <c:pt idx="4586">
                  <c:v>0</c:v>
                </c:pt>
                <c:pt idx="4587">
                  <c:v>0</c:v>
                </c:pt>
                <c:pt idx="4588">
                  <c:v>0.04</c:v>
                </c:pt>
                <c:pt idx="4589">
                  <c:v>0.04</c:v>
                </c:pt>
                <c:pt idx="4590">
                  <c:v>0.04</c:v>
                </c:pt>
                <c:pt idx="4591">
                  <c:v>0.12</c:v>
                </c:pt>
                <c:pt idx="4592">
                  <c:v>0.04</c:v>
                </c:pt>
                <c:pt idx="4593">
                  <c:v>0</c:v>
                </c:pt>
                <c:pt idx="4594">
                  <c:v>0.08</c:v>
                </c:pt>
                <c:pt idx="4595">
                  <c:v>0</c:v>
                </c:pt>
                <c:pt idx="4596">
                  <c:v>0.08</c:v>
                </c:pt>
                <c:pt idx="4597">
                  <c:v>0.08</c:v>
                </c:pt>
                <c:pt idx="4598">
                  <c:v>0</c:v>
                </c:pt>
                <c:pt idx="4599">
                  <c:v>0</c:v>
                </c:pt>
                <c:pt idx="4600">
                  <c:v>0</c:v>
                </c:pt>
                <c:pt idx="4601">
                  <c:v>0.12</c:v>
                </c:pt>
                <c:pt idx="4602">
                  <c:v>0.08</c:v>
                </c:pt>
                <c:pt idx="4603">
                  <c:v>0</c:v>
                </c:pt>
                <c:pt idx="4604">
                  <c:v>0</c:v>
                </c:pt>
                <c:pt idx="4605">
                  <c:v>0</c:v>
                </c:pt>
                <c:pt idx="4606">
                  <c:v>0.04</c:v>
                </c:pt>
                <c:pt idx="4607">
                  <c:v>0.08</c:v>
                </c:pt>
                <c:pt idx="4608">
                  <c:v>0.16</c:v>
                </c:pt>
                <c:pt idx="4609">
                  <c:v>0.12</c:v>
                </c:pt>
                <c:pt idx="4610">
                  <c:v>0</c:v>
                </c:pt>
                <c:pt idx="4611">
                  <c:v>0.08</c:v>
                </c:pt>
                <c:pt idx="4612">
                  <c:v>0.12</c:v>
                </c:pt>
                <c:pt idx="4613">
                  <c:v>0.08</c:v>
                </c:pt>
                <c:pt idx="4614">
                  <c:v>0.04</c:v>
                </c:pt>
                <c:pt idx="4615">
                  <c:v>0.08</c:v>
                </c:pt>
                <c:pt idx="4616">
                  <c:v>0.08</c:v>
                </c:pt>
                <c:pt idx="4617">
                  <c:v>0</c:v>
                </c:pt>
                <c:pt idx="4618">
                  <c:v>0</c:v>
                </c:pt>
                <c:pt idx="4619">
                  <c:v>0.08</c:v>
                </c:pt>
                <c:pt idx="4620">
                  <c:v>0.04</c:v>
                </c:pt>
                <c:pt idx="4621">
                  <c:v>0</c:v>
                </c:pt>
                <c:pt idx="4622">
                  <c:v>0</c:v>
                </c:pt>
                <c:pt idx="4623">
                  <c:v>0.04</c:v>
                </c:pt>
                <c:pt idx="4624">
                  <c:v>0.12</c:v>
                </c:pt>
                <c:pt idx="4625">
                  <c:v>0.04</c:v>
                </c:pt>
                <c:pt idx="4626">
                  <c:v>0</c:v>
                </c:pt>
                <c:pt idx="4627">
                  <c:v>0</c:v>
                </c:pt>
                <c:pt idx="4628">
                  <c:v>0.04</c:v>
                </c:pt>
                <c:pt idx="4629">
                  <c:v>0</c:v>
                </c:pt>
                <c:pt idx="4630">
                  <c:v>0</c:v>
                </c:pt>
                <c:pt idx="4631">
                  <c:v>0</c:v>
                </c:pt>
                <c:pt idx="4632">
                  <c:v>0.04</c:v>
                </c:pt>
                <c:pt idx="4633">
                  <c:v>0.12</c:v>
                </c:pt>
                <c:pt idx="4634">
                  <c:v>0</c:v>
                </c:pt>
                <c:pt idx="4635">
                  <c:v>0</c:v>
                </c:pt>
                <c:pt idx="4636">
                  <c:v>0.04</c:v>
                </c:pt>
                <c:pt idx="4637">
                  <c:v>0</c:v>
                </c:pt>
                <c:pt idx="4638">
                  <c:v>0.04</c:v>
                </c:pt>
                <c:pt idx="4639">
                  <c:v>0.04</c:v>
                </c:pt>
                <c:pt idx="4640">
                  <c:v>0</c:v>
                </c:pt>
                <c:pt idx="4641">
                  <c:v>0</c:v>
                </c:pt>
                <c:pt idx="4642">
                  <c:v>0</c:v>
                </c:pt>
                <c:pt idx="4643">
                  <c:v>0.12</c:v>
                </c:pt>
                <c:pt idx="4644">
                  <c:v>0</c:v>
                </c:pt>
                <c:pt idx="4645">
                  <c:v>0.04</c:v>
                </c:pt>
                <c:pt idx="4646">
                  <c:v>0.08</c:v>
                </c:pt>
                <c:pt idx="4647">
                  <c:v>0.04</c:v>
                </c:pt>
                <c:pt idx="4648">
                  <c:v>0.04</c:v>
                </c:pt>
                <c:pt idx="4649">
                  <c:v>0.08</c:v>
                </c:pt>
                <c:pt idx="4650">
                  <c:v>0</c:v>
                </c:pt>
                <c:pt idx="4651">
                  <c:v>0.04</c:v>
                </c:pt>
                <c:pt idx="4652">
                  <c:v>0.08</c:v>
                </c:pt>
                <c:pt idx="4653">
                  <c:v>0.16</c:v>
                </c:pt>
                <c:pt idx="4654">
                  <c:v>0.08</c:v>
                </c:pt>
                <c:pt idx="4655">
                  <c:v>0.08</c:v>
                </c:pt>
                <c:pt idx="4656">
                  <c:v>0</c:v>
                </c:pt>
                <c:pt idx="4657">
                  <c:v>0</c:v>
                </c:pt>
                <c:pt idx="4658">
                  <c:v>0.08</c:v>
                </c:pt>
                <c:pt idx="4659">
                  <c:v>0.04</c:v>
                </c:pt>
                <c:pt idx="4660">
                  <c:v>0</c:v>
                </c:pt>
                <c:pt idx="4661">
                  <c:v>0</c:v>
                </c:pt>
                <c:pt idx="4662">
                  <c:v>0.08</c:v>
                </c:pt>
                <c:pt idx="4663">
                  <c:v>0.08</c:v>
                </c:pt>
                <c:pt idx="4664">
                  <c:v>0.08</c:v>
                </c:pt>
                <c:pt idx="4665">
                  <c:v>0.2</c:v>
                </c:pt>
                <c:pt idx="4666">
                  <c:v>0.04</c:v>
                </c:pt>
                <c:pt idx="4667">
                  <c:v>0.04</c:v>
                </c:pt>
                <c:pt idx="4668">
                  <c:v>0</c:v>
                </c:pt>
                <c:pt idx="4669">
                  <c:v>0.08</c:v>
                </c:pt>
                <c:pt idx="4670">
                  <c:v>0.08</c:v>
                </c:pt>
                <c:pt idx="4671">
                  <c:v>0.08</c:v>
                </c:pt>
                <c:pt idx="4672">
                  <c:v>0.12</c:v>
                </c:pt>
                <c:pt idx="4673">
                  <c:v>0.04</c:v>
                </c:pt>
                <c:pt idx="4674">
                  <c:v>0.08</c:v>
                </c:pt>
                <c:pt idx="4675">
                  <c:v>0.04</c:v>
                </c:pt>
                <c:pt idx="4676">
                  <c:v>0</c:v>
                </c:pt>
                <c:pt idx="4677">
                  <c:v>0.04</c:v>
                </c:pt>
                <c:pt idx="4678">
                  <c:v>0.08</c:v>
                </c:pt>
                <c:pt idx="4679">
                  <c:v>0</c:v>
                </c:pt>
                <c:pt idx="4680">
                  <c:v>0.08</c:v>
                </c:pt>
                <c:pt idx="4681">
                  <c:v>0.04</c:v>
                </c:pt>
                <c:pt idx="4682">
                  <c:v>0</c:v>
                </c:pt>
                <c:pt idx="4683">
                  <c:v>0.04</c:v>
                </c:pt>
                <c:pt idx="4684">
                  <c:v>0</c:v>
                </c:pt>
                <c:pt idx="4685">
                  <c:v>0</c:v>
                </c:pt>
                <c:pt idx="4686">
                  <c:v>0</c:v>
                </c:pt>
                <c:pt idx="4687">
                  <c:v>0.08</c:v>
                </c:pt>
                <c:pt idx="4688">
                  <c:v>0.04</c:v>
                </c:pt>
                <c:pt idx="4689">
                  <c:v>0.04</c:v>
                </c:pt>
                <c:pt idx="4690">
                  <c:v>0.04</c:v>
                </c:pt>
                <c:pt idx="4691">
                  <c:v>0.08</c:v>
                </c:pt>
                <c:pt idx="4692">
                  <c:v>0</c:v>
                </c:pt>
                <c:pt idx="4693">
                  <c:v>0.04</c:v>
                </c:pt>
                <c:pt idx="4694">
                  <c:v>0.08</c:v>
                </c:pt>
                <c:pt idx="4695">
                  <c:v>0</c:v>
                </c:pt>
                <c:pt idx="4696">
                  <c:v>0.08</c:v>
                </c:pt>
                <c:pt idx="4697">
                  <c:v>0.08</c:v>
                </c:pt>
                <c:pt idx="4698">
                  <c:v>0.04</c:v>
                </c:pt>
                <c:pt idx="4699">
                  <c:v>0</c:v>
                </c:pt>
                <c:pt idx="4700">
                  <c:v>0</c:v>
                </c:pt>
                <c:pt idx="4701">
                  <c:v>0.08</c:v>
                </c:pt>
                <c:pt idx="4702">
                  <c:v>0.04</c:v>
                </c:pt>
                <c:pt idx="4703">
                  <c:v>0.04</c:v>
                </c:pt>
                <c:pt idx="4704">
                  <c:v>0.04</c:v>
                </c:pt>
                <c:pt idx="4705">
                  <c:v>0.08</c:v>
                </c:pt>
                <c:pt idx="4706">
                  <c:v>0.04</c:v>
                </c:pt>
                <c:pt idx="4707">
                  <c:v>0.04</c:v>
                </c:pt>
                <c:pt idx="4708">
                  <c:v>0</c:v>
                </c:pt>
                <c:pt idx="4709">
                  <c:v>0.04</c:v>
                </c:pt>
                <c:pt idx="4710">
                  <c:v>0.12</c:v>
                </c:pt>
                <c:pt idx="4711">
                  <c:v>0</c:v>
                </c:pt>
                <c:pt idx="4712">
                  <c:v>0</c:v>
                </c:pt>
                <c:pt idx="4713">
                  <c:v>0</c:v>
                </c:pt>
                <c:pt idx="4714">
                  <c:v>0.12</c:v>
                </c:pt>
                <c:pt idx="4715">
                  <c:v>0</c:v>
                </c:pt>
                <c:pt idx="4716">
                  <c:v>0</c:v>
                </c:pt>
                <c:pt idx="4717">
                  <c:v>0</c:v>
                </c:pt>
                <c:pt idx="4718">
                  <c:v>0.12</c:v>
                </c:pt>
                <c:pt idx="4719">
                  <c:v>0</c:v>
                </c:pt>
                <c:pt idx="4720">
                  <c:v>0</c:v>
                </c:pt>
                <c:pt idx="4721">
                  <c:v>0.04</c:v>
                </c:pt>
                <c:pt idx="4722">
                  <c:v>0.04</c:v>
                </c:pt>
                <c:pt idx="4723">
                  <c:v>0.04</c:v>
                </c:pt>
                <c:pt idx="4724">
                  <c:v>0</c:v>
                </c:pt>
                <c:pt idx="4725">
                  <c:v>0.04</c:v>
                </c:pt>
                <c:pt idx="4726">
                  <c:v>0</c:v>
                </c:pt>
                <c:pt idx="4727">
                  <c:v>0.04</c:v>
                </c:pt>
                <c:pt idx="4728">
                  <c:v>0.08</c:v>
                </c:pt>
                <c:pt idx="4729">
                  <c:v>0.08</c:v>
                </c:pt>
                <c:pt idx="4730">
                  <c:v>0.08</c:v>
                </c:pt>
                <c:pt idx="4731">
                  <c:v>0.08</c:v>
                </c:pt>
                <c:pt idx="4732">
                  <c:v>0.04</c:v>
                </c:pt>
                <c:pt idx="4733">
                  <c:v>0</c:v>
                </c:pt>
                <c:pt idx="4734">
                  <c:v>0.16</c:v>
                </c:pt>
                <c:pt idx="4735">
                  <c:v>0.04</c:v>
                </c:pt>
                <c:pt idx="4736">
                  <c:v>0.04</c:v>
                </c:pt>
                <c:pt idx="4737">
                  <c:v>0</c:v>
                </c:pt>
                <c:pt idx="4738">
                  <c:v>0.08</c:v>
                </c:pt>
                <c:pt idx="4739">
                  <c:v>0.04</c:v>
                </c:pt>
                <c:pt idx="4740">
                  <c:v>0.08</c:v>
                </c:pt>
                <c:pt idx="4741">
                  <c:v>0.12</c:v>
                </c:pt>
                <c:pt idx="4742">
                  <c:v>0.04</c:v>
                </c:pt>
                <c:pt idx="4743">
                  <c:v>0</c:v>
                </c:pt>
                <c:pt idx="4744">
                  <c:v>0.04</c:v>
                </c:pt>
                <c:pt idx="4745">
                  <c:v>0.08</c:v>
                </c:pt>
                <c:pt idx="4746">
                  <c:v>0.12</c:v>
                </c:pt>
                <c:pt idx="4747">
                  <c:v>0.04</c:v>
                </c:pt>
                <c:pt idx="4748">
                  <c:v>0.08</c:v>
                </c:pt>
                <c:pt idx="4749">
                  <c:v>0</c:v>
                </c:pt>
                <c:pt idx="4750">
                  <c:v>0</c:v>
                </c:pt>
                <c:pt idx="4751">
                  <c:v>0</c:v>
                </c:pt>
                <c:pt idx="4752">
                  <c:v>0</c:v>
                </c:pt>
                <c:pt idx="4753">
                  <c:v>0.12</c:v>
                </c:pt>
                <c:pt idx="4754">
                  <c:v>0.12</c:v>
                </c:pt>
                <c:pt idx="4755">
                  <c:v>0.04</c:v>
                </c:pt>
                <c:pt idx="4756">
                  <c:v>0</c:v>
                </c:pt>
                <c:pt idx="4757">
                  <c:v>0.12</c:v>
                </c:pt>
                <c:pt idx="4758">
                  <c:v>0.04</c:v>
                </c:pt>
                <c:pt idx="4759">
                  <c:v>0.04</c:v>
                </c:pt>
                <c:pt idx="4760">
                  <c:v>0.08</c:v>
                </c:pt>
                <c:pt idx="4761">
                  <c:v>0.04</c:v>
                </c:pt>
                <c:pt idx="4762">
                  <c:v>0.04</c:v>
                </c:pt>
                <c:pt idx="4763">
                  <c:v>0</c:v>
                </c:pt>
                <c:pt idx="4764">
                  <c:v>0</c:v>
                </c:pt>
                <c:pt idx="4765">
                  <c:v>0.08</c:v>
                </c:pt>
                <c:pt idx="4766">
                  <c:v>0.16</c:v>
                </c:pt>
                <c:pt idx="4767">
                  <c:v>0</c:v>
                </c:pt>
                <c:pt idx="4768">
                  <c:v>0.04</c:v>
                </c:pt>
                <c:pt idx="4769">
                  <c:v>0</c:v>
                </c:pt>
                <c:pt idx="4770">
                  <c:v>0.08</c:v>
                </c:pt>
                <c:pt idx="4771">
                  <c:v>0.24</c:v>
                </c:pt>
                <c:pt idx="4772">
                  <c:v>0</c:v>
                </c:pt>
                <c:pt idx="4773">
                  <c:v>0.04</c:v>
                </c:pt>
                <c:pt idx="4774">
                  <c:v>0.12</c:v>
                </c:pt>
                <c:pt idx="4775">
                  <c:v>0.04</c:v>
                </c:pt>
                <c:pt idx="4776">
                  <c:v>0.04</c:v>
                </c:pt>
                <c:pt idx="4777">
                  <c:v>0.08</c:v>
                </c:pt>
                <c:pt idx="4778">
                  <c:v>0.08</c:v>
                </c:pt>
                <c:pt idx="4779">
                  <c:v>0.04</c:v>
                </c:pt>
                <c:pt idx="4780">
                  <c:v>0.04</c:v>
                </c:pt>
                <c:pt idx="4781">
                  <c:v>0.12</c:v>
                </c:pt>
                <c:pt idx="4782">
                  <c:v>0.04</c:v>
                </c:pt>
                <c:pt idx="4783">
                  <c:v>0</c:v>
                </c:pt>
                <c:pt idx="4784">
                  <c:v>0.08</c:v>
                </c:pt>
                <c:pt idx="4785">
                  <c:v>0.08</c:v>
                </c:pt>
                <c:pt idx="4786">
                  <c:v>0.08</c:v>
                </c:pt>
                <c:pt idx="4787">
                  <c:v>0.04</c:v>
                </c:pt>
                <c:pt idx="4788">
                  <c:v>0.04</c:v>
                </c:pt>
                <c:pt idx="4789">
                  <c:v>0.04</c:v>
                </c:pt>
                <c:pt idx="4790">
                  <c:v>0.04</c:v>
                </c:pt>
                <c:pt idx="4791">
                  <c:v>0</c:v>
                </c:pt>
                <c:pt idx="4792">
                  <c:v>0.08</c:v>
                </c:pt>
                <c:pt idx="4793">
                  <c:v>0.04</c:v>
                </c:pt>
                <c:pt idx="4794">
                  <c:v>0</c:v>
                </c:pt>
                <c:pt idx="4795">
                  <c:v>0</c:v>
                </c:pt>
                <c:pt idx="4796">
                  <c:v>0.16</c:v>
                </c:pt>
                <c:pt idx="4797">
                  <c:v>0.08</c:v>
                </c:pt>
                <c:pt idx="4798">
                  <c:v>0.08</c:v>
                </c:pt>
                <c:pt idx="4799">
                  <c:v>0.08</c:v>
                </c:pt>
                <c:pt idx="4800">
                  <c:v>0</c:v>
                </c:pt>
                <c:pt idx="4801">
                  <c:v>0.04</c:v>
                </c:pt>
                <c:pt idx="4802">
                  <c:v>0.04</c:v>
                </c:pt>
                <c:pt idx="4803">
                  <c:v>0.04</c:v>
                </c:pt>
                <c:pt idx="4804">
                  <c:v>0.04</c:v>
                </c:pt>
                <c:pt idx="4805">
                  <c:v>0</c:v>
                </c:pt>
                <c:pt idx="4806">
                  <c:v>0</c:v>
                </c:pt>
                <c:pt idx="4807">
                  <c:v>0.04</c:v>
                </c:pt>
                <c:pt idx="4808">
                  <c:v>0.08</c:v>
                </c:pt>
                <c:pt idx="4809">
                  <c:v>0</c:v>
                </c:pt>
                <c:pt idx="4810">
                  <c:v>0.04</c:v>
                </c:pt>
                <c:pt idx="4811">
                  <c:v>0.04</c:v>
                </c:pt>
                <c:pt idx="4812">
                  <c:v>0.08</c:v>
                </c:pt>
                <c:pt idx="4813">
                  <c:v>0.16</c:v>
                </c:pt>
                <c:pt idx="4814">
                  <c:v>0</c:v>
                </c:pt>
                <c:pt idx="4815">
                  <c:v>0.08</c:v>
                </c:pt>
                <c:pt idx="4816">
                  <c:v>0.04</c:v>
                </c:pt>
                <c:pt idx="4817">
                  <c:v>0.04</c:v>
                </c:pt>
                <c:pt idx="4818">
                  <c:v>0.08</c:v>
                </c:pt>
                <c:pt idx="4819">
                  <c:v>0.04</c:v>
                </c:pt>
                <c:pt idx="4820">
                  <c:v>0.04</c:v>
                </c:pt>
                <c:pt idx="4821">
                  <c:v>0.12</c:v>
                </c:pt>
                <c:pt idx="4822">
                  <c:v>0.08</c:v>
                </c:pt>
                <c:pt idx="4823">
                  <c:v>0.08</c:v>
                </c:pt>
                <c:pt idx="4824">
                  <c:v>0</c:v>
                </c:pt>
                <c:pt idx="4825">
                  <c:v>0</c:v>
                </c:pt>
                <c:pt idx="4826">
                  <c:v>0</c:v>
                </c:pt>
                <c:pt idx="4827">
                  <c:v>0</c:v>
                </c:pt>
                <c:pt idx="4828">
                  <c:v>0.04</c:v>
                </c:pt>
                <c:pt idx="4829">
                  <c:v>0.04</c:v>
                </c:pt>
                <c:pt idx="4830">
                  <c:v>0.08</c:v>
                </c:pt>
                <c:pt idx="4831">
                  <c:v>0.04</c:v>
                </c:pt>
                <c:pt idx="4832">
                  <c:v>0.08</c:v>
                </c:pt>
                <c:pt idx="4833">
                  <c:v>0.04</c:v>
                </c:pt>
                <c:pt idx="4834">
                  <c:v>0.08</c:v>
                </c:pt>
                <c:pt idx="4835">
                  <c:v>0</c:v>
                </c:pt>
                <c:pt idx="4836">
                  <c:v>0.12</c:v>
                </c:pt>
                <c:pt idx="4837">
                  <c:v>0.08</c:v>
                </c:pt>
                <c:pt idx="4838">
                  <c:v>0.04</c:v>
                </c:pt>
                <c:pt idx="4839">
                  <c:v>0</c:v>
                </c:pt>
                <c:pt idx="4840">
                  <c:v>0</c:v>
                </c:pt>
                <c:pt idx="4841">
                  <c:v>0.08</c:v>
                </c:pt>
                <c:pt idx="4842">
                  <c:v>0.04</c:v>
                </c:pt>
                <c:pt idx="4843">
                  <c:v>0.04</c:v>
                </c:pt>
                <c:pt idx="4844">
                  <c:v>0</c:v>
                </c:pt>
                <c:pt idx="4845">
                  <c:v>0.08</c:v>
                </c:pt>
                <c:pt idx="4846">
                  <c:v>0.08</c:v>
                </c:pt>
                <c:pt idx="4847">
                  <c:v>0</c:v>
                </c:pt>
                <c:pt idx="4848">
                  <c:v>0.08</c:v>
                </c:pt>
                <c:pt idx="4849">
                  <c:v>0.04</c:v>
                </c:pt>
                <c:pt idx="4850">
                  <c:v>0.04</c:v>
                </c:pt>
                <c:pt idx="4851">
                  <c:v>0</c:v>
                </c:pt>
                <c:pt idx="4852">
                  <c:v>0</c:v>
                </c:pt>
                <c:pt idx="4853">
                  <c:v>0.08</c:v>
                </c:pt>
                <c:pt idx="4854">
                  <c:v>0.08</c:v>
                </c:pt>
                <c:pt idx="4855">
                  <c:v>0</c:v>
                </c:pt>
                <c:pt idx="4856">
                  <c:v>0</c:v>
                </c:pt>
                <c:pt idx="4857">
                  <c:v>0</c:v>
                </c:pt>
                <c:pt idx="4858">
                  <c:v>0</c:v>
                </c:pt>
                <c:pt idx="4859">
                  <c:v>0.08</c:v>
                </c:pt>
                <c:pt idx="4860">
                  <c:v>0</c:v>
                </c:pt>
                <c:pt idx="4861">
                  <c:v>0.04</c:v>
                </c:pt>
                <c:pt idx="4862">
                  <c:v>0</c:v>
                </c:pt>
                <c:pt idx="4863">
                  <c:v>0.12</c:v>
                </c:pt>
                <c:pt idx="4864">
                  <c:v>0.04</c:v>
                </c:pt>
                <c:pt idx="4865">
                  <c:v>0.04</c:v>
                </c:pt>
                <c:pt idx="4866">
                  <c:v>0</c:v>
                </c:pt>
                <c:pt idx="4867">
                  <c:v>0</c:v>
                </c:pt>
                <c:pt idx="4868">
                  <c:v>0</c:v>
                </c:pt>
                <c:pt idx="4869">
                  <c:v>0</c:v>
                </c:pt>
                <c:pt idx="4870">
                  <c:v>0.04</c:v>
                </c:pt>
                <c:pt idx="4871">
                  <c:v>0</c:v>
                </c:pt>
                <c:pt idx="4872">
                  <c:v>0.04</c:v>
                </c:pt>
                <c:pt idx="4873">
                  <c:v>0.04</c:v>
                </c:pt>
                <c:pt idx="4874">
                  <c:v>0</c:v>
                </c:pt>
                <c:pt idx="4875">
                  <c:v>0.12</c:v>
                </c:pt>
                <c:pt idx="4876">
                  <c:v>0</c:v>
                </c:pt>
                <c:pt idx="4877">
                  <c:v>0.08</c:v>
                </c:pt>
                <c:pt idx="4878">
                  <c:v>0</c:v>
                </c:pt>
                <c:pt idx="4879">
                  <c:v>0.04</c:v>
                </c:pt>
                <c:pt idx="4880">
                  <c:v>0.08</c:v>
                </c:pt>
                <c:pt idx="4881">
                  <c:v>0.04</c:v>
                </c:pt>
                <c:pt idx="4882">
                  <c:v>0.08</c:v>
                </c:pt>
                <c:pt idx="4883">
                  <c:v>0</c:v>
                </c:pt>
                <c:pt idx="4884">
                  <c:v>0</c:v>
                </c:pt>
                <c:pt idx="4885">
                  <c:v>0.08</c:v>
                </c:pt>
                <c:pt idx="4886">
                  <c:v>0.04</c:v>
                </c:pt>
                <c:pt idx="4887">
                  <c:v>0.08</c:v>
                </c:pt>
                <c:pt idx="4888">
                  <c:v>0.12</c:v>
                </c:pt>
                <c:pt idx="4889">
                  <c:v>0</c:v>
                </c:pt>
                <c:pt idx="4890">
                  <c:v>0.04</c:v>
                </c:pt>
                <c:pt idx="4891">
                  <c:v>0.08</c:v>
                </c:pt>
                <c:pt idx="4892">
                  <c:v>0.04</c:v>
                </c:pt>
                <c:pt idx="4893">
                  <c:v>0</c:v>
                </c:pt>
                <c:pt idx="4894">
                  <c:v>0.04</c:v>
                </c:pt>
                <c:pt idx="4895">
                  <c:v>0.04</c:v>
                </c:pt>
                <c:pt idx="4896">
                  <c:v>0</c:v>
                </c:pt>
                <c:pt idx="4897">
                  <c:v>0</c:v>
                </c:pt>
                <c:pt idx="4898">
                  <c:v>0.04</c:v>
                </c:pt>
                <c:pt idx="4899">
                  <c:v>0.04</c:v>
                </c:pt>
                <c:pt idx="4900">
                  <c:v>0</c:v>
                </c:pt>
                <c:pt idx="4901">
                  <c:v>0</c:v>
                </c:pt>
                <c:pt idx="4902">
                  <c:v>0</c:v>
                </c:pt>
                <c:pt idx="4903">
                  <c:v>0.08</c:v>
                </c:pt>
                <c:pt idx="4904">
                  <c:v>0.04</c:v>
                </c:pt>
                <c:pt idx="4905">
                  <c:v>0</c:v>
                </c:pt>
                <c:pt idx="4906">
                  <c:v>0.04</c:v>
                </c:pt>
                <c:pt idx="4907">
                  <c:v>0.08</c:v>
                </c:pt>
                <c:pt idx="4908">
                  <c:v>0</c:v>
                </c:pt>
                <c:pt idx="4909">
                  <c:v>0.04</c:v>
                </c:pt>
                <c:pt idx="4910">
                  <c:v>0.04</c:v>
                </c:pt>
                <c:pt idx="4911">
                  <c:v>0.08</c:v>
                </c:pt>
                <c:pt idx="4912">
                  <c:v>0</c:v>
                </c:pt>
                <c:pt idx="4913">
                  <c:v>0.08</c:v>
                </c:pt>
                <c:pt idx="4914">
                  <c:v>0</c:v>
                </c:pt>
                <c:pt idx="4915">
                  <c:v>0</c:v>
                </c:pt>
                <c:pt idx="4916">
                  <c:v>0.2</c:v>
                </c:pt>
                <c:pt idx="4917">
                  <c:v>0</c:v>
                </c:pt>
                <c:pt idx="4918">
                  <c:v>0</c:v>
                </c:pt>
                <c:pt idx="4919">
                  <c:v>0</c:v>
                </c:pt>
                <c:pt idx="4920">
                  <c:v>0.04</c:v>
                </c:pt>
                <c:pt idx="4921">
                  <c:v>0.04</c:v>
                </c:pt>
                <c:pt idx="4922">
                  <c:v>0.08</c:v>
                </c:pt>
                <c:pt idx="4923">
                  <c:v>0</c:v>
                </c:pt>
                <c:pt idx="4924">
                  <c:v>0.04</c:v>
                </c:pt>
                <c:pt idx="4925">
                  <c:v>0</c:v>
                </c:pt>
                <c:pt idx="4926">
                  <c:v>0.04</c:v>
                </c:pt>
                <c:pt idx="4927">
                  <c:v>0</c:v>
                </c:pt>
                <c:pt idx="4928">
                  <c:v>0.04</c:v>
                </c:pt>
                <c:pt idx="4929">
                  <c:v>0.12</c:v>
                </c:pt>
                <c:pt idx="4930">
                  <c:v>0</c:v>
                </c:pt>
                <c:pt idx="4931">
                  <c:v>0</c:v>
                </c:pt>
                <c:pt idx="4932">
                  <c:v>0</c:v>
                </c:pt>
                <c:pt idx="4933">
                  <c:v>0.08</c:v>
                </c:pt>
                <c:pt idx="4934">
                  <c:v>0</c:v>
                </c:pt>
                <c:pt idx="4935">
                  <c:v>0</c:v>
                </c:pt>
                <c:pt idx="4936">
                  <c:v>0</c:v>
                </c:pt>
                <c:pt idx="4937">
                  <c:v>0.04</c:v>
                </c:pt>
                <c:pt idx="4938">
                  <c:v>0</c:v>
                </c:pt>
                <c:pt idx="4939">
                  <c:v>0.04</c:v>
                </c:pt>
                <c:pt idx="4940">
                  <c:v>0.04</c:v>
                </c:pt>
                <c:pt idx="4941">
                  <c:v>0</c:v>
                </c:pt>
                <c:pt idx="4942">
                  <c:v>0.08</c:v>
                </c:pt>
                <c:pt idx="4943">
                  <c:v>0.08</c:v>
                </c:pt>
                <c:pt idx="4944">
                  <c:v>0.04</c:v>
                </c:pt>
                <c:pt idx="4945">
                  <c:v>0.04</c:v>
                </c:pt>
                <c:pt idx="4946">
                  <c:v>0</c:v>
                </c:pt>
                <c:pt idx="4947">
                  <c:v>0.04</c:v>
                </c:pt>
                <c:pt idx="4948">
                  <c:v>0.04</c:v>
                </c:pt>
                <c:pt idx="4949">
                  <c:v>0.04</c:v>
                </c:pt>
                <c:pt idx="4950">
                  <c:v>0.04</c:v>
                </c:pt>
                <c:pt idx="4951">
                  <c:v>0.04</c:v>
                </c:pt>
                <c:pt idx="4952">
                  <c:v>0.04</c:v>
                </c:pt>
                <c:pt idx="4953">
                  <c:v>0</c:v>
                </c:pt>
                <c:pt idx="4954">
                  <c:v>0.04</c:v>
                </c:pt>
                <c:pt idx="4955">
                  <c:v>0</c:v>
                </c:pt>
                <c:pt idx="4956">
                  <c:v>0.04</c:v>
                </c:pt>
                <c:pt idx="4957">
                  <c:v>0.04</c:v>
                </c:pt>
                <c:pt idx="4958">
                  <c:v>0.04</c:v>
                </c:pt>
                <c:pt idx="4959">
                  <c:v>0.04</c:v>
                </c:pt>
                <c:pt idx="4960">
                  <c:v>0</c:v>
                </c:pt>
                <c:pt idx="4961">
                  <c:v>0</c:v>
                </c:pt>
                <c:pt idx="4962">
                  <c:v>0</c:v>
                </c:pt>
                <c:pt idx="4963">
                  <c:v>0.04</c:v>
                </c:pt>
                <c:pt idx="4964">
                  <c:v>0</c:v>
                </c:pt>
                <c:pt idx="4965">
                  <c:v>0.08</c:v>
                </c:pt>
                <c:pt idx="4966">
                  <c:v>0.04</c:v>
                </c:pt>
                <c:pt idx="4967">
                  <c:v>0</c:v>
                </c:pt>
                <c:pt idx="4968">
                  <c:v>0.04</c:v>
                </c:pt>
                <c:pt idx="4969">
                  <c:v>0.04</c:v>
                </c:pt>
                <c:pt idx="4970">
                  <c:v>0.08</c:v>
                </c:pt>
                <c:pt idx="4971">
                  <c:v>0.04</c:v>
                </c:pt>
                <c:pt idx="4972">
                  <c:v>0</c:v>
                </c:pt>
                <c:pt idx="4973">
                  <c:v>0.04</c:v>
                </c:pt>
                <c:pt idx="4974">
                  <c:v>0.12</c:v>
                </c:pt>
                <c:pt idx="4975">
                  <c:v>0.04</c:v>
                </c:pt>
                <c:pt idx="4976">
                  <c:v>0</c:v>
                </c:pt>
                <c:pt idx="4977">
                  <c:v>0.08</c:v>
                </c:pt>
                <c:pt idx="4978">
                  <c:v>0</c:v>
                </c:pt>
                <c:pt idx="4979">
                  <c:v>0.04</c:v>
                </c:pt>
                <c:pt idx="4980">
                  <c:v>0</c:v>
                </c:pt>
                <c:pt idx="4981">
                  <c:v>0</c:v>
                </c:pt>
                <c:pt idx="4982">
                  <c:v>0.04</c:v>
                </c:pt>
                <c:pt idx="4983">
                  <c:v>0.04</c:v>
                </c:pt>
                <c:pt idx="4984">
                  <c:v>0.04</c:v>
                </c:pt>
                <c:pt idx="4985">
                  <c:v>0</c:v>
                </c:pt>
                <c:pt idx="4986">
                  <c:v>0</c:v>
                </c:pt>
                <c:pt idx="4987">
                  <c:v>0.04</c:v>
                </c:pt>
                <c:pt idx="4988">
                  <c:v>0.04</c:v>
                </c:pt>
                <c:pt idx="4989">
                  <c:v>0</c:v>
                </c:pt>
                <c:pt idx="4990">
                  <c:v>0.08</c:v>
                </c:pt>
                <c:pt idx="4991">
                  <c:v>0</c:v>
                </c:pt>
                <c:pt idx="4992">
                  <c:v>0</c:v>
                </c:pt>
                <c:pt idx="4993">
                  <c:v>0</c:v>
                </c:pt>
                <c:pt idx="4994">
                  <c:v>0.04</c:v>
                </c:pt>
                <c:pt idx="4995">
                  <c:v>0.04</c:v>
                </c:pt>
                <c:pt idx="4996">
                  <c:v>0</c:v>
                </c:pt>
                <c:pt idx="4997">
                  <c:v>0</c:v>
                </c:pt>
                <c:pt idx="4998">
                  <c:v>0.04</c:v>
                </c:pt>
                <c:pt idx="4999">
                  <c:v>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151360"/>
        <c:axId val="110151936"/>
      </c:scatterChart>
      <c:valAx>
        <c:axId val="110151360"/>
        <c:scaling>
          <c:orientation val="minMax"/>
          <c:max val="12"/>
          <c:min val="2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Energy (keV)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10151936"/>
        <c:crosses val="autoZero"/>
        <c:crossBetween val="midCat"/>
      </c:valAx>
      <c:valAx>
        <c:axId val="110151936"/>
        <c:scaling>
          <c:orientation val="minMax"/>
          <c:max val="15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Intensity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10151360"/>
        <c:crosses val="autoZero"/>
        <c:crossBetween val="midCat"/>
      </c:valAx>
      <c:spPr>
        <a:ln>
          <a:solidFill>
            <a:schemeClr val="tx1"/>
          </a:solidFill>
        </a:ln>
      </c:spPr>
    </c:plotArea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Light Hydrocarbon and Paraffin</a:t>
            </a:r>
            <a:endParaRPr lang="en-US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v>Lt Hydrocarbon</c:v>
          </c:tx>
          <c:invertIfNegative val="0"/>
          <c:cat>
            <c:strRef>
              <c:f>Interpretation!$C$2:$BL$2</c:f>
              <c:strCache>
                <c:ptCount val="62"/>
                <c:pt idx="0">
                  <c:v>RD01</c:v>
                </c:pt>
                <c:pt idx="1">
                  <c:v>RD02</c:v>
                </c:pt>
                <c:pt idx="2">
                  <c:v>RD03</c:v>
                </c:pt>
                <c:pt idx="3">
                  <c:v>R04</c:v>
                </c:pt>
                <c:pt idx="4">
                  <c:v>RD05</c:v>
                </c:pt>
                <c:pt idx="5">
                  <c:v>RD06</c:v>
                </c:pt>
                <c:pt idx="6">
                  <c:v>RD07</c:v>
                </c:pt>
                <c:pt idx="7">
                  <c:v>RD08</c:v>
                </c:pt>
                <c:pt idx="8">
                  <c:v>RD09</c:v>
                </c:pt>
                <c:pt idx="9">
                  <c:v>RD10</c:v>
                </c:pt>
                <c:pt idx="10">
                  <c:v>RD11</c:v>
                </c:pt>
                <c:pt idx="11">
                  <c:v>RD12</c:v>
                </c:pt>
                <c:pt idx="12">
                  <c:v>RD13</c:v>
                </c:pt>
                <c:pt idx="13">
                  <c:v>RD14</c:v>
                </c:pt>
                <c:pt idx="14">
                  <c:v>RD15</c:v>
                </c:pt>
                <c:pt idx="15">
                  <c:v>RD16</c:v>
                </c:pt>
                <c:pt idx="16">
                  <c:v>RD17</c:v>
                </c:pt>
                <c:pt idx="17">
                  <c:v>RD18</c:v>
                </c:pt>
                <c:pt idx="18">
                  <c:v>RD19</c:v>
                </c:pt>
                <c:pt idx="19">
                  <c:v>RD20</c:v>
                </c:pt>
                <c:pt idx="20">
                  <c:v>RD21</c:v>
                </c:pt>
                <c:pt idx="21">
                  <c:v>RD22</c:v>
                </c:pt>
                <c:pt idx="22">
                  <c:v>RD23</c:v>
                </c:pt>
                <c:pt idx="23">
                  <c:v>RD24</c:v>
                </c:pt>
                <c:pt idx="24">
                  <c:v>RD25</c:v>
                </c:pt>
                <c:pt idx="25">
                  <c:v>RD26</c:v>
                </c:pt>
                <c:pt idx="26">
                  <c:v>RD27</c:v>
                </c:pt>
                <c:pt idx="27">
                  <c:v>RD28</c:v>
                </c:pt>
                <c:pt idx="28">
                  <c:v>RD29</c:v>
                </c:pt>
                <c:pt idx="29">
                  <c:v>RD30</c:v>
                </c:pt>
                <c:pt idx="30">
                  <c:v>RD31</c:v>
                </c:pt>
                <c:pt idx="31">
                  <c:v>RD32</c:v>
                </c:pt>
                <c:pt idx="32">
                  <c:v>RD33</c:v>
                </c:pt>
                <c:pt idx="33">
                  <c:v>RD34</c:v>
                </c:pt>
                <c:pt idx="34">
                  <c:v>RD35</c:v>
                </c:pt>
                <c:pt idx="35">
                  <c:v>RD36</c:v>
                </c:pt>
                <c:pt idx="36">
                  <c:v>RD37</c:v>
                </c:pt>
                <c:pt idx="37">
                  <c:v>RD38</c:v>
                </c:pt>
                <c:pt idx="38">
                  <c:v>RD39</c:v>
                </c:pt>
                <c:pt idx="39">
                  <c:v>RD40</c:v>
                </c:pt>
                <c:pt idx="40">
                  <c:v>Rd41</c:v>
                </c:pt>
                <c:pt idx="41">
                  <c:v>RD42</c:v>
                </c:pt>
                <c:pt idx="42">
                  <c:v>RD43</c:v>
                </c:pt>
                <c:pt idx="43">
                  <c:v>RD44</c:v>
                </c:pt>
                <c:pt idx="44">
                  <c:v>RD45</c:v>
                </c:pt>
                <c:pt idx="45">
                  <c:v>RD46</c:v>
                </c:pt>
                <c:pt idx="46">
                  <c:v>RD47</c:v>
                </c:pt>
                <c:pt idx="47">
                  <c:v>RD48</c:v>
                </c:pt>
                <c:pt idx="48">
                  <c:v>RD49</c:v>
                </c:pt>
                <c:pt idx="49">
                  <c:v>RD50</c:v>
                </c:pt>
                <c:pt idx="50">
                  <c:v>RD51</c:v>
                </c:pt>
                <c:pt idx="51">
                  <c:v>RD52</c:v>
                </c:pt>
                <c:pt idx="52">
                  <c:v>RD53</c:v>
                </c:pt>
                <c:pt idx="53">
                  <c:v>RD54</c:v>
                </c:pt>
                <c:pt idx="54">
                  <c:v>RD55A</c:v>
                </c:pt>
                <c:pt idx="55">
                  <c:v>RD55B</c:v>
                </c:pt>
                <c:pt idx="56">
                  <c:v>RD56</c:v>
                </c:pt>
                <c:pt idx="57">
                  <c:v>RD57</c:v>
                </c:pt>
                <c:pt idx="58">
                  <c:v>RD58</c:v>
                </c:pt>
                <c:pt idx="59">
                  <c:v>RD59</c:v>
                </c:pt>
                <c:pt idx="60">
                  <c:v>RD69A</c:v>
                </c:pt>
                <c:pt idx="61">
                  <c:v>RD60B</c:v>
                </c:pt>
              </c:strCache>
            </c:strRef>
          </c:cat>
          <c:val>
            <c:numRef>
              <c:f>Interpretation!$C$5:$BL$5</c:f>
              <c:numCache>
                <c:formatCode>0.00</c:formatCode>
                <c:ptCount val="62"/>
                <c:pt idx="0">
                  <c:v>2.25</c:v>
                </c:pt>
                <c:pt idx="1">
                  <c:v>4.62</c:v>
                </c:pt>
                <c:pt idx="2">
                  <c:v>0.45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4.5</c:v>
                </c:pt>
                <c:pt idx="8">
                  <c:v>7.11</c:v>
                </c:pt>
                <c:pt idx="9">
                  <c:v>0.54</c:v>
                </c:pt>
                <c:pt idx="10">
                  <c:v>2.19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 formatCode="General">
                  <c:v>0</c:v>
                </c:pt>
                <c:pt idx="16">
                  <c:v>5.32</c:v>
                </c:pt>
                <c:pt idx="17">
                  <c:v>5.76</c:v>
                </c:pt>
                <c:pt idx="18">
                  <c:v>4.45</c:v>
                </c:pt>
                <c:pt idx="19">
                  <c:v>50.69</c:v>
                </c:pt>
                <c:pt idx="20">
                  <c:v>9.1999999999999993</c:v>
                </c:pt>
                <c:pt idx="21">
                  <c:v>3.2</c:v>
                </c:pt>
                <c:pt idx="22">
                  <c:v>10.41</c:v>
                </c:pt>
                <c:pt idx="23">
                  <c:v>26.81</c:v>
                </c:pt>
                <c:pt idx="24">
                  <c:v>14.83</c:v>
                </c:pt>
                <c:pt idx="25">
                  <c:v>19.48</c:v>
                </c:pt>
                <c:pt idx="26">
                  <c:v>3.01</c:v>
                </c:pt>
                <c:pt idx="27">
                  <c:v>18.77</c:v>
                </c:pt>
                <c:pt idx="28">
                  <c:v>7.0000000000000007E-2</c:v>
                </c:pt>
                <c:pt idx="29">
                  <c:v>10.89</c:v>
                </c:pt>
                <c:pt idx="30" formatCode="General">
                  <c:v>7.76</c:v>
                </c:pt>
                <c:pt idx="31" formatCode="General">
                  <c:v>0</c:v>
                </c:pt>
                <c:pt idx="32" formatCode="General">
                  <c:v>0</c:v>
                </c:pt>
                <c:pt idx="33" formatCode="General">
                  <c:v>29.2</c:v>
                </c:pt>
                <c:pt idx="34" formatCode="General">
                  <c:v>0</c:v>
                </c:pt>
                <c:pt idx="35" formatCode="General">
                  <c:v>2.27</c:v>
                </c:pt>
                <c:pt idx="36" formatCode="General">
                  <c:v>0</c:v>
                </c:pt>
                <c:pt idx="37" formatCode="General">
                  <c:v>0</c:v>
                </c:pt>
                <c:pt idx="38" formatCode="General">
                  <c:v>0.03</c:v>
                </c:pt>
                <c:pt idx="39" formatCode="General">
                  <c:v>0.55000000000000004</c:v>
                </c:pt>
                <c:pt idx="40" formatCode="General">
                  <c:v>31.17</c:v>
                </c:pt>
                <c:pt idx="41" formatCode="General">
                  <c:v>0</c:v>
                </c:pt>
                <c:pt idx="42" formatCode="General">
                  <c:v>16.559999999999999</c:v>
                </c:pt>
                <c:pt idx="43" formatCode="General">
                  <c:v>51.54</c:v>
                </c:pt>
                <c:pt idx="44" formatCode="General">
                  <c:v>13.3</c:v>
                </c:pt>
                <c:pt idx="45" formatCode="General">
                  <c:v>1.18</c:v>
                </c:pt>
                <c:pt idx="46" formatCode="General">
                  <c:v>21.2</c:v>
                </c:pt>
                <c:pt idx="47" formatCode="General">
                  <c:v>10.41</c:v>
                </c:pt>
                <c:pt idx="48" formatCode="General">
                  <c:v>7.56</c:v>
                </c:pt>
                <c:pt idx="49" formatCode="General">
                  <c:v>19.68</c:v>
                </c:pt>
                <c:pt idx="50" formatCode="General">
                  <c:v>2.73</c:v>
                </c:pt>
                <c:pt idx="51" formatCode="General">
                  <c:v>21.44</c:v>
                </c:pt>
                <c:pt idx="52" formatCode="General">
                  <c:v>39.11</c:v>
                </c:pt>
                <c:pt idx="53" formatCode="General">
                  <c:v>68.959999999999994</c:v>
                </c:pt>
                <c:pt idx="54" formatCode="General">
                  <c:v>38.909999999999997</c:v>
                </c:pt>
                <c:pt idx="55" formatCode="General">
                  <c:v>3.49</c:v>
                </c:pt>
                <c:pt idx="56" formatCode="General">
                  <c:v>0.16</c:v>
                </c:pt>
                <c:pt idx="57" formatCode="General">
                  <c:v>0.6</c:v>
                </c:pt>
                <c:pt idx="58" formatCode="General">
                  <c:v>4.6399999999999997</c:v>
                </c:pt>
                <c:pt idx="59" formatCode="General">
                  <c:v>1.1499999999999999</c:v>
                </c:pt>
                <c:pt idx="60" formatCode="General">
                  <c:v>6.41</c:v>
                </c:pt>
                <c:pt idx="61" formatCode="General">
                  <c:v>40.78</c:v>
                </c:pt>
              </c:numCache>
            </c:numRef>
          </c:val>
        </c:ser>
        <c:ser>
          <c:idx val="1"/>
          <c:order val="1"/>
          <c:tx>
            <c:v>Paraffin</c:v>
          </c:tx>
          <c:invertIfNegative val="0"/>
          <c:cat>
            <c:strRef>
              <c:f>Interpretation!$C$2:$BL$2</c:f>
              <c:strCache>
                <c:ptCount val="62"/>
                <c:pt idx="0">
                  <c:v>RD01</c:v>
                </c:pt>
                <c:pt idx="1">
                  <c:v>RD02</c:v>
                </c:pt>
                <c:pt idx="2">
                  <c:v>RD03</c:v>
                </c:pt>
                <c:pt idx="3">
                  <c:v>R04</c:v>
                </c:pt>
                <c:pt idx="4">
                  <c:v>RD05</c:v>
                </c:pt>
                <c:pt idx="5">
                  <c:v>RD06</c:v>
                </c:pt>
                <c:pt idx="6">
                  <c:v>RD07</c:v>
                </c:pt>
                <c:pt idx="7">
                  <c:v>RD08</c:v>
                </c:pt>
                <c:pt idx="8">
                  <c:v>RD09</c:v>
                </c:pt>
                <c:pt idx="9">
                  <c:v>RD10</c:v>
                </c:pt>
                <c:pt idx="10">
                  <c:v>RD11</c:v>
                </c:pt>
                <c:pt idx="11">
                  <c:v>RD12</c:v>
                </c:pt>
                <c:pt idx="12">
                  <c:v>RD13</c:v>
                </c:pt>
                <c:pt idx="13">
                  <c:v>RD14</c:v>
                </c:pt>
                <c:pt idx="14">
                  <c:v>RD15</c:v>
                </c:pt>
                <c:pt idx="15">
                  <c:v>RD16</c:v>
                </c:pt>
                <c:pt idx="16">
                  <c:v>RD17</c:v>
                </c:pt>
                <c:pt idx="17">
                  <c:v>RD18</c:v>
                </c:pt>
                <c:pt idx="18">
                  <c:v>RD19</c:v>
                </c:pt>
                <c:pt idx="19">
                  <c:v>RD20</c:v>
                </c:pt>
                <c:pt idx="20">
                  <c:v>RD21</c:v>
                </c:pt>
                <c:pt idx="21">
                  <c:v>RD22</c:v>
                </c:pt>
                <c:pt idx="22">
                  <c:v>RD23</c:v>
                </c:pt>
                <c:pt idx="23">
                  <c:v>RD24</c:v>
                </c:pt>
                <c:pt idx="24">
                  <c:v>RD25</c:v>
                </c:pt>
                <c:pt idx="25">
                  <c:v>RD26</c:v>
                </c:pt>
                <c:pt idx="26">
                  <c:v>RD27</c:v>
                </c:pt>
                <c:pt idx="27">
                  <c:v>RD28</c:v>
                </c:pt>
                <c:pt idx="28">
                  <c:v>RD29</c:v>
                </c:pt>
                <c:pt idx="29">
                  <c:v>RD30</c:v>
                </c:pt>
                <c:pt idx="30">
                  <c:v>RD31</c:v>
                </c:pt>
                <c:pt idx="31">
                  <c:v>RD32</c:v>
                </c:pt>
                <c:pt idx="32">
                  <c:v>RD33</c:v>
                </c:pt>
                <c:pt idx="33">
                  <c:v>RD34</c:v>
                </c:pt>
                <c:pt idx="34">
                  <c:v>RD35</c:v>
                </c:pt>
                <c:pt idx="35">
                  <c:v>RD36</c:v>
                </c:pt>
                <c:pt idx="36">
                  <c:v>RD37</c:v>
                </c:pt>
                <c:pt idx="37">
                  <c:v>RD38</c:v>
                </c:pt>
                <c:pt idx="38">
                  <c:v>RD39</c:v>
                </c:pt>
                <c:pt idx="39">
                  <c:v>RD40</c:v>
                </c:pt>
                <c:pt idx="40">
                  <c:v>Rd41</c:v>
                </c:pt>
                <c:pt idx="41">
                  <c:v>RD42</c:v>
                </c:pt>
                <c:pt idx="42">
                  <c:v>RD43</c:v>
                </c:pt>
                <c:pt idx="43">
                  <c:v>RD44</c:v>
                </c:pt>
                <c:pt idx="44">
                  <c:v>RD45</c:v>
                </c:pt>
                <c:pt idx="45">
                  <c:v>RD46</c:v>
                </c:pt>
                <c:pt idx="46">
                  <c:v>RD47</c:v>
                </c:pt>
                <c:pt idx="47">
                  <c:v>RD48</c:v>
                </c:pt>
                <c:pt idx="48">
                  <c:v>RD49</c:v>
                </c:pt>
                <c:pt idx="49">
                  <c:v>RD50</c:v>
                </c:pt>
                <c:pt idx="50">
                  <c:v>RD51</c:v>
                </c:pt>
                <c:pt idx="51">
                  <c:v>RD52</c:v>
                </c:pt>
                <c:pt idx="52">
                  <c:v>RD53</c:v>
                </c:pt>
                <c:pt idx="53">
                  <c:v>RD54</c:v>
                </c:pt>
                <c:pt idx="54">
                  <c:v>RD55A</c:v>
                </c:pt>
                <c:pt idx="55">
                  <c:v>RD55B</c:v>
                </c:pt>
                <c:pt idx="56">
                  <c:v>RD56</c:v>
                </c:pt>
                <c:pt idx="57">
                  <c:v>RD57</c:v>
                </c:pt>
                <c:pt idx="58">
                  <c:v>RD58</c:v>
                </c:pt>
                <c:pt idx="59">
                  <c:v>RD59</c:v>
                </c:pt>
                <c:pt idx="60">
                  <c:v>RD69A</c:v>
                </c:pt>
                <c:pt idx="61">
                  <c:v>RD60B</c:v>
                </c:pt>
              </c:strCache>
            </c:strRef>
          </c:cat>
          <c:val>
            <c:numRef>
              <c:f>Interpretation!$C$6:$BL$6</c:f>
              <c:numCache>
                <c:formatCode>0.00</c:formatCode>
                <c:ptCount val="62"/>
                <c:pt idx="0">
                  <c:v>0.63</c:v>
                </c:pt>
                <c:pt idx="1">
                  <c:v>2.2400000000000002</c:v>
                </c:pt>
                <c:pt idx="2">
                  <c:v>0.1</c:v>
                </c:pt>
                <c:pt idx="3">
                  <c:v>0.35</c:v>
                </c:pt>
                <c:pt idx="4">
                  <c:v>1.73</c:v>
                </c:pt>
                <c:pt idx="5">
                  <c:v>3.43</c:v>
                </c:pt>
                <c:pt idx="6">
                  <c:v>0.21</c:v>
                </c:pt>
                <c:pt idx="7">
                  <c:v>0.24</c:v>
                </c:pt>
                <c:pt idx="8">
                  <c:v>7.92</c:v>
                </c:pt>
                <c:pt idx="9">
                  <c:v>0.56000000000000005</c:v>
                </c:pt>
                <c:pt idx="10">
                  <c:v>0.51</c:v>
                </c:pt>
                <c:pt idx="11">
                  <c:v>1.5</c:v>
                </c:pt>
                <c:pt idx="12">
                  <c:v>0.12</c:v>
                </c:pt>
                <c:pt idx="13">
                  <c:v>96.36</c:v>
                </c:pt>
                <c:pt idx="14">
                  <c:v>0.36</c:v>
                </c:pt>
                <c:pt idx="15" formatCode="General">
                  <c:v>0.11</c:v>
                </c:pt>
                <c:pt idx="16">
                  <c:v>0.12</c:v>
                </c:pt>
                <c:pt idx="17">
                  <c:v>0.28999999999999998</c:v>
                </c:pt>
                <c:pt idx="18">
                  <c:v>0.5</c:v>
                </c:pt>
                <c:pt idx="19">
                  <c:v>6.98</c:v>
                </c:pt>
                <c:pt idx="20">
                  <c:v>1.8</c:v>
                </c:pt>
                <c:pt idx="21">
                  <c:v>0.17</c:v>
                </c:pt>
                <c:pt idx="22">
                  <c:v>0.2</c:v>
                </c:pt>
                <c:pt idx="23">
                  <c:v>0.19</c:v>
                </c:pt>
                <c:pt idx="24">
                  <c:v>0.09</c:v>
                </c:pt>
                <c:pt idx="25">
                  <c:v>0.26</c:v>
                </c:pt>
                <c:pt idx="26">
                  <c:v>0.21</c:v>
                </c:pt>
                <c:pt idx="27">
                  <c:v>0.45</c:v>
                </c:pt>
                <c:pt idx="28">
                  <c:v>0.1</c:v>
                </c:pt>
                <c:pt idx="29">
                  <c:v>4.2300000000000004</c:v>
                </c:pt>
                <c:pt idx="30" formatCode="General">
                  <c:v>0.26</c:v>
                </c:pt>
                <c:pt idx="31" formatCode="General">
                  <c:v>0.16</c:v>
                </c:pt>
                <c:pt idx="32" formatCode="General">
                  <c:v>0.13</c:v>
                </c:pt>
                <c:pt idx="33" formatCode="General">
                  <c:v>0.21</c:v>
                </c:pt>
                <c:pt idx="34" formatCode="General">
                  <c:v>0.47</c:v>
                </c:pt>
                <c:pt idx="35" formatCode="General">
                  <c:v>0.62</c:v>
                </c:pt>
                <c:pt idx="36" formatCode="General">
                  <c:v>0.08</c:v>
                </c:pt>
                <c:pt idx="37" formatCode="General">
                  <c:v>0.1</c:v>
                </c:pt>
                <c:pt idx="38" formatCode="General">
                  <c:v>0.18</c:v>
                </c:pt>
                <c:pt idx="39" formatCode="General">
                  <c:v>0</c:v>
                </c:pt>
                <c:pt idx="40" formatCode="General">
                  <c:v>0.9</c:v>
                </c:pt>
                <c:pt idx="41" formatCode="General">
                  <c:v>0.37</c:v>
                </c:pt>
                <c:pt idx="42" formatCode="General">
                  <c:v>0.71</c:v>
                </c:pt>
                <c:pt idx="43" formatCode="General">
                  <c:v>4.41</c:v>
                </c:pt>
                <c:pt idx="44" formatCode="General">
                  <c:v>1.35</c:v>
                </c:pt>
                <c:pt idx="45" formatCode="General">
                  <c:v>0.03</c:v>
                </c:pt>
                <c:pt idx="46" formatCode="General">
                  <c:v>2.76</c:v>
                </c:pt>
                <c:pt idx="47" formatCode="General">
                  <c:v>0.39</c:v>
                </c:pt>
                <c:pt idx="48" formatCode="General">
                  <c:v>0.42</c:v>
                </c:pt>
                <c:pt idx="49" formatCode="General">
                  <c:v>0.11</c:v>
                </c:pt>
                <c:pt idx="50" formatCode="General">
                  <c:v>0.06</c:v>
                </c:pt>
                <c:pt idx="51" formatCode="General">
                  <c:v>4.03</c:v>
                </c:pt>
                <c:pt idx="52" formatCode="General">
                  <c:v>0.15</c:v>
                </c:pt>
                <c:pt idx="53" formatCode="General">
                  <c:v>0.57999999999999996</c:v>
                </c:pt>
                <c:pt idx="54" formatCode="General">
                  <c:v>1.57</c:v>
                </c:pt>
                <c:pt idx="55" formatCode="General">
                  <c:v>0.28000000000000003</c:v>
                </c:pt>
                <c:pt idx="56" formatCode="General">
                  <c:v>0.27</c:v>
                </c:pt>
                <c:pt idx="57" formatCode="General">
                  <c:v>0.11</c:v>
                </c:pt>
                <c:pt idx="58" formatCode="General">
                  <c:v>0.51</c:v>
                </c:pt>
                <c:pt idx="59" formatCode="General">
                  <c:v>0.03</c:v>
                </c:pt>
                <c:pt idx="60" formatCode="General">
                  <c:v>0.21</c:v>
                </c:pt>
                <c:pt idx="61" formatCode="General">
                  <c:v>1.18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4172288"/>
        <c:axId val="119606656"/>
        <c:axId val="0"/>
      </c:bar3DChart>
      <c:catAx>
        <c:axId val="1241722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Sample Name</a:t>
                </a:r>
                <a:endParaRPr lang="en-US" dirty="0"/>
              </a:p>
            </c:rich>
          </c:tx>
          <c:overlay val="0"/>
        </c:title>
        <c:majorTickMark val="out"/>
        <c:minorTickMark val="none"/>
        <c:tickLblPos val="nextTo"/>
        <c:crossAx val="119606656"/>
        <c:crosses val="autoZero"/>
        <c:auto val="1"/>
        <c:lblAlgn val="ctr"/>
        <c:lblOffset val="100"/>
        <c:noMultiLvlLbl val="0"/>
      </c:catAx>
      <c:valAx>
        <c:axId val="119606656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Weight</a:t>
                </a:r>
                <a:r>
                  <a:rPr lang="en-US" baseline="0" dirty="0" smtClean="0"/>
                  <a:t> %</a:t>
                </a:r>
                <a:endParaRPr lang="en-US" dirty="0"/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24172288"/>
        <c:crosses val="autoZero"/>
        <c:crossBetween val="between"/>
      </c:valAx>
    </c:plotArea>
    <c:legend>
      <c:legendPos val="b"/>
      <c:overlay val="0"/>
    </c:legend>
    <c:plotVisOnly val="1"/>
    <c:dispBlanksAs val="gap"/>
    <c:showDLblsOverMax val="0"/>
  </c:chart>
  <c:spPr>
    <a:ln>
      <a:solidFill>
        <a:schemeClr val="tx1"/>
      </a:solidFill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2"/>
          <c:order val="0"/>
          <c:tx>
            <c:v>Asphaltene</c:v>
          </c:tx>
          <c:invertIfNegative val="0"/>
          <c:cat>
            <c:strRef>
              <c:f>Interpretation!$C$2:$BL$2</c:f>
              <c:strCache>
                <c:ptCount val="62"/>
                <c:pt idx="0">
                  <c:v>RD01</c:v>
                </c:pt>
                <c:pt idx="1">
                  <c:v>RD02</c:v>
                </c:pt>
                <c:pt idx="2">
                  <c:v>RD03</c:v>
                </c:pt>
                <c:pt idx="3">
                  <c:v>R04</c:v>
                </c:pt>
                <c:pt idx="4">
                  <c:v>RD05</c:v>
                </c:pt>
                <c:pt idx="5">
                  <c:v>RD06</c:v>
                </c:pt>
                <c:pt idx="6">
                  <c:v>RD07</c:v>
                </c:pt>
                <c:pt idx="7">
                  <c:v>RD08</c:v>
                </c:pt>
                <c:pt idx="8">
                  <c:v>RD09</c:v>
                </c:pt>
                <c:pt idx="9">
                  <c:v>RD10</c:v>
                </c:pt>
                <c:pt idx="10">
                  <c:v>RD11</c:v>
                </c:pt>
                <c:pt idx="11">
                  <c:v>RD12</c:v>
                </c:pt>
                <c:pt idx="12">
                  <c:v>RD13</c:v>
                </c:pt>
                <c:pt idx="13">
                  <c:v>RD14</c:v>
                </c:pt>
                <c:pt idx="14">
                  <c:v>RD15</c:v>
                </c:pt>
                <c:pt idx="15">
                  <c:v>RD16</c:v>
                </c:pt>
                <c:pt idx="16">
                  <c:v>RD17</c:v>
                </c:pt>
                <c:pt idx="17">
                  <c:v>RD18</c:v>
                </c:pt>
                <c:pt idx="18">
                  <c:v>RD19</c:v>
                </c:pt>
                <c:pt idx="19">
                  <c:v>RD20</c:v>
                </c:pt>
                <c:pt idx="20">
                  <c:v>RD21</c:v>
                </c:pt>
                <c:pt idx="21">
                  <c:v>RD22</c:v>
                </c:pt>
                <c:pt idx="22">
                  <c:v>RD23</c:v>
                </c:pt>
                <c:pt idx="23">
                  <c:v>RD24</c:v>
                </c:pt>
                <c:pt idx="24">
                  <c:v>RD25</c:v>
                </c:pt>
                <c:pt idx="25">
                  <c:v>RD26</c:v>
                </c:pt>
                <c:pt idx="26">
                  <c:v>RD27</c:v>
                </c:pt>
                <c:pt idx="27">
                  <c:v>RD28</c:v>
                </c:pt>
                <c:pt idx="28">
                  <c:v>RD29</c:v>
                </c:pt>
                <c:pt idx="29">
                  <c:v>RD30</c:v>
                </c:pt>
                <c:pt idx="30">
                  <c:v>RD31</c:v>
                </c:pt>
                <c:pt idx="31">
                  <c:v>RD32</c:v>
                </c:pt>
                <c:pt idx="32">
                  <c:v>RD33</c:v>
                </c:pt>
                <c:pt idx="33">
                  <c:v>RD34</c:v>
                </c:pt>
                <c:pt idx="34">
                  <c:v>RD35</c:v>
                </c:pt>
                <c:pt idx="35">
                  <c:v>RD36</c:v>
                </c:pt>
                <c:pt idx="36">
                  <c:v>RD37</c:v>
                </c:pt>
                <c:pt idx="37">
                  <c:v>RD38</c:v>
                </c:pt>
                <c:pt idx="38">
                  <c:v>RD39</c:v>
                </c:pt>
                <c:pt idx="39">
                  <c:v>RD40</c:v>
                </c:pt>
                <c:pt idx="40">
                  <c:v>Rd41</c:v>
                </c:pt>
                <c:pt idx="41">
                  <c:v>RD42</c:v>
                </c:pt>
                <c:pt idx="42">
                  <c:v>RD43</c:v>
                </c:pt>
                <c:pt idx="43">
                  <c:v>RD44</c:v>
                </c:pt>
                <c:pt idx="44">
                  <c:v>RD45</c:v>
                </c:pt>
                <c:pt idx="45">
                  <c:v>RD46</c:v>
                </c:pt>
                <c:pt idx="46">
                  <c:v>RD47</c:v>
                </c:pt>
                <c:pt idx="47">
                  <c:v>RD48</c:v>
                </c:pt>
                <c:pt idx="48">
                  <c:v>RD49</c:v>
                </c:pt>
                <c:pt idx="49">
                  <c:v>RD50</c:v>
                </c:pt>
                <c:pt idx="50">
                  <c:v>RD51</c:v>
                </c:pt>
                <c:pt idx="51">
                  <c:v>RD52</c:v>
                </c:pt>
                <c:pt idx="52">
                  <c:v>RD53</c:v>
                </c:pt>
                <c:pt idx="53">
                  <c:v>RD54</c:v>
                </c:pt>
                <c:pt idx="54">
                  <c:v>RD55A</c:v>
                </c:pt>
                <c:pt idx="55">
                  <c:v>RD55B</c:v>
                </c:pt>
                <c:pt idx="56">
                  <c:v>RD56</c:v>
                </c:pt>
                <c:pt idx="57">
                  <c:v>RD57</c:v>
                </c:pt>
                <c:pt idx="58">
                  <c:v>RD58</c:v>
                </c:pt>
                <c:pt idx="59">
                  <c:v>RD59</c:v>
                </c:pt>
                <c:pt idx="60">
                  <c:v>RD69A</c:v>
                </c:pt>
                <c:pt idx="61">
                  <c:v>RD60B</c:v>
                </c:pt>
              </c:strCache>
            </c:strRef>
          </c:cat>
          <c:val>
            <c:numRef>
              <c:f>Interpretation!$C$7:$BL$7</c:f>
              <c:numCache>
                <c:formatCode>0.00</c:formatCode>
                <c:ptCount val="62"/>
                <c:pt idx="0">
                  <c:v>4.29</c:v>
                </c:pt>
                <c:pt idx="1">
                  <c:v>28.51</c:v>
                </c:pt>
                <c:pt idx="2">
                  <c:v>0.78</c:v>
                </c:pt>
                <c:pt idx="3">
                  <c:v>0</c:v>
                </c:pt>
                <c:pt idx="4">
                  <c:v>56.62</c:v>
                </c:pt>
                <c:pt idx="5">
                  <c:v>3.74</c:v>
                </c:pt>
                <c:pt idx="6">
                  <c:v>10.86</c:v>
                </c:pt>
                <c:pt idx="7">
                  <c:v>10.08</c:v>
                </c:pt>
                <c:pt idx="8">
                  <c:v>84.67</c:v>
                </c:pt>
                <c:pt idx="9">
                  <c:v>2.2000000000000002</c:v>
                </c:pt>
                <c:pt idx="10">
                  <c:v>9.08</c:v>
                </c:pt>
                <c:pt idx="11">
                  <c:v>96.38</c:v>
                </c:pt>
                <c:pt idx="12">
                  <c:v>0</c:v>
                </c:pt>
                <c:pt idx="13">
                  <c:v>3.47</c:v>
                </c:pt>
                <c:pt idx="14">
                  <c:v>0</c:v>
                </c:pt>
                <c:pt idx="15" formatCode="General">
                  <c:v>0</c:v>
                </c:pt>
                <c:pt idx="16">
                  <c:v>7.29</c:v>
                </c:pt>
                <c:pt idx="17">
                  <c:v>5.0599999999999996</c:v>
                </c:pt>
                <c:pt idx="18">
                  <c:v>55.96</c:v>
                </c:pt>
                <c:pt idx="19">
                  <c:v>2.91</c:v>
                </c:pt>
                <c:pt idx="20">
                  <c:v>84.53</c:v>
                </c:pt>
                <c:pt idx="21">
                  <c:v>1.3</c:v>
                </c:pt>
                <c:pt idx="22">
                  <c:v>8.36</c:v>
                </c:pt>
                <c:pt idx="23">
                  <c:v>1.99</c:v>
                </c:pt>
                <c:pt idx="24">
                  <c:v>9.3699999999999992</c:v>
                </c:pt>
                <c:pt idx="25">
                  <c:v>76.3</c:v>
                </c:pt>
                <c:pt idx="26">
                  <c:v>3.48</c:v>
                </c:pt>
                <c:pt idx="27">
                  <c:v>5.34</c:v>
                </c:pt>
                <c:pt idx="28">
                  <c:v>1.41</c:v>
                </c:pt>
                <c:pt idx="29">
                  <c:v>8.06</c:v>
                </c:pt>
                <c:pt idx="30" formatCode="General">
                  <c:v>7.38</c:v>
                </c:pt>
                <c:pt idx="31" formatCode="General">
                  <c:v>99.13</c:v>
                </c:pt>
                <c:pt idx="32" formatCode="General">
                  <c:v>0</c:v>
                </c:pt>
                <c:pt idx="33" formatCode="General">
                  <c:v>2.63</c:v>
                </c:pt>
                <c:pt idx="34" formatCode="General">
                  <c:v>1.49</c:v>
                </c:pt>
                <c:pt idx="35" formatCode="General">
                  <c:v>10.47</c:v>
                </c:pt>
                <c:pt idx="36" formatCode="General">
                  <c:v>0.65</c:v>
                </c:pt>
                <c:pt idx="37" formatCode="General">
                  <c:v>24.91</c:v>
                </c:pt>
                <c:pt idx="38" formatCode="General">
                  <c:v>0.38</c:v>
                </c:pt>
                <c:pt idx="39" formatCode="General">
                  <c:v>0.69</c:v>
                </c:pt>
                <c:pt idx="40" formatCode="General">
                  <c:v>12.34</c:v>
                </c:pt>
                <c:pt idx="41" formatCode="General">
                  <c:v>11.44</c:v>
                </c:pt>
                <c:pt idx="42" formatCode="General">
                  <c:v>12.93</c:v>
                </c:pt>
                <c:pt idx="43" formatCode="General">
                  <c:v>3.9</c:v>
                </c:pt>
                <c:pt idx="44" formatCode="General">
                  <c:v>79.05</c:v>
                </c:pt>
                <c:pt idx="45" formatCode="General">
                  <c:v>0.62</c:v>
                </c:pt>
                <c:pt idx="46" formatCode="General">
                  <c:v>73.709999999999994</c:v>
                </c:pt>
                <c:pt idx="47" formatCode="General">
                  <c:v>87.76</c:v>
                </c:pt>
                <c:pt idx="48" formatCode="General">
                  <c:v>5.54</c:v>
                </c:pt>
                <c:pt idx="49" formatCode="General">
                  <c:v>6.6</c:v>
                </c:pt>
                <c:pt idx="50" formatCode="General">
                  <c:v>2.16</c:v>
                </c:pt>
                <c:pt idx="51" formatCode="General">
                  <c:v>5.67</c:v>
                </c:pt>
                <c:pt idx="52" formatCode="General">
                  <c:v>1.41</c:v>
                </c:pt>
                <c:pt idx="53" formatCode="General">
                  <c:v>4.7699999999999996</c:v>
                </c:pt>
                <c:pt idx="54" formatCode="General">
                  <c:v>15.02</c:v>
                </c:pt>
                <c:pt idx="55" formatCode="General">
                  <c:v>3.02</c:v>
                </c:pt>
                <c:pt idx="56" formatCode="General">
                  <c:v>0.93</c:v>
                </c:pt>
                <c:pt idx="57" formatCode="General">
                  <c:v>0</c:v>
                </c:pt>
                <c:pt idx="58" formatCode="General">
                  <c:v>9.5</c:v>
                </c:pt>
                <c:pt idx="59" formatCode="General">
                  <c:v>0.11</c:v>
                </c:pt>
                <c:pt idx="60" formatCode="General">
                  <c:v>44.68</c:v>
                </c:pt>
                <c:pt idx="61" formatCode="General">
                  <c:v>14.24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9125632"/>
        <c:axId val="119608960"/>
        <c:axId val="0"/>
      </c:bar3DChart>
      <c:catAx>
        <c:axId val="1091256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Sample Name</a:t>
                </a:r>
                <a:endParaRPr lang="en-US" dirty="0"/>
              </a:p>
            </c:rich>
          </c:tx>
          <c:overlay val="0"/>
        </c:title>
        <c:majorTickMark val="out"/>
        <c:minorTickMark val="none"/>
        <c:tickLblPos val="nextTo"/>
        <c:crossAx val="119608960"/>
        <c:crosses val="autoZero"/>
        <c:auto val="1"/>
        <c:lblAlgn val="ctr"/>
        <c:lblOffset val="100"/>
        <c:noMultiLvlLbl val="0"/>
      </c:catAx>
      <c:valAx>
        <c:axId val="11960896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Weight %</a:t>
                </a:r>
                <a:endParaRPr lang="en-US" dirty="0"/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09125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Oxides, Salts, Carbonates and Sulfates</a:t>
            </a:r>
            <a:endParaRPr lang="en-US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3"/>
          <c:order val="0"/>
          <c:tx>
            <c:v>Oxides</c:v>
          </c:tx>
          <c:invertIfNegative val="0"/>
          <c:cat>
            <c:strRef>
              <c:f>Interpretation!$C$2:$BL$2</c:f>
              <c:strCache>
                <c:ptCount val="62"/>
                <c:pt idx="0">
                  <c:v>RD01</c:v>
                </c:pt>
                <c:pt idx="1">
                  <c:v>RD02</c:v>
                </c:pt>
                <c:pt idx="2">
                  <c:v>RD03</c:v>
                </c:pt>
                <c:pt idx="3">
                  <c:v>R04</c:v>
                </c:pt>
                <c:pt idx="4">
                  <c:v>RD05</c:v>
                </c:pt>
                <c:pt idx="5">
                  <c:v>RD06</c:v>
                </c:pt>
                <c:pt idx="6">
                  <c:v>RD07</c:v>
                </c:pt>
                <c:pt idx="7">
                  <c:v>RD08</c:v>
                </c:pt>
                <c:pt idx="8">
                  <c:v>RD09</c:v>
                </c:pt>
                <c:pt idx="9">
                  <c:v>RD10</c:v>
                </c:pt>
                <c:pt idx="10">
                  <c:v>RD11</c:v>
                </c:pt>
                <c:pt idx="11">
                  <c:v>RD12</c:v>
                </c:pt>
                <c:pt idx="12">
                  <c:v>RD13</c:v>
                </c:pt>
                <c:pt idx="13">
                  <c:v>RD14</c:v>
                </c:pt>
                <c:pt idx="14">
                  <c:v>RD15</c:v>
                </c:pt>
                <c:pt idx="15">
                  <c:v>RD16</c:v>
                </c:pt>
                <c:pt idx="16">
                  <c:v>RD17</c:v>
                </c:pt>
                <c:pt idx="17">
                  <c:v>RD18</c:v>
                </c:pt>
                <c:pt idx="18">
                  <c:v>RD19</c:v>
                </c:pt>
                <c:pt idx="19">
                  <c:v>RD20</c:v>
                </c:pt>
                <c:pt idx="20">
                  <c:v>RD21</c:v>
                </c:pt>
                <c:pt idx="21">
                  <c:v>RD22</c:v>
                </c:pt>
                <c:pt idx="22">
                  <c:v>RD23</c:v>
                </c:pt>
                <c:pt idx="23">
                  <c:v>RD24</c:v>
                </c:pt>
                <c:pt idx="24">
                  <c:v>RD25</c:v>
                </c:pt>
                <c:pt idx="25">
                  <c:v>RD26</c:v>
                </c:pt>
                <c:pt idx="26">
                  <c:v>RD27</c:v>
                </c:pt>
                <c:pt idx="27">
                  <c:v>RD28</c:v>
                </c:pt>
                <c:pt idx="28">
                  <c:v>RD29</c:v>
                </c:pt>
                <c:pt idx="29">
                  <c:v>RD30</c:v>
                </c:pt>
                <c:pt idx="30">
                  <c:v>RD31</c:v>
                </c:pt>
                <c:pt idx="31">
                  <c:v>RD32</c:v>
                </c:pt>
                <c:pt idx="32">
                  <c:v>RD33</c:v>
                </c:pt>
                <c:pt idx="33">
                  <c:v>RD34</c:v>
                </c:pt>
                <c:pt idx="34">
                  <c:v>RD35</c:v>
                </c:pt>
                <c:pt idx="35">
                  <c:v>RD36</c:v>
                </c:pt>
                <c:pt idx="36">
                  <c:v>RD37</c:v>
                </c:pt>
                <c:pt idx="37">
                  <c:v>RD38</c:v>
                </c:pt>
                <c:pt idx="38">
                  <c:v>RD39</c:v>
                </c:pt>
                <c:pt idx="39">
                  <c:v>RD40</c:v>
                </c:pt>
                <c:pt idx="40">
                  <c:v>Rd41</c:v>
                </c:pt>
                <c:pt idx="41">
                  <c:v>RD42</c:v>
                </c:pt>
                <c:pt idx="42">
                  <c:v>RD43</c:v>
                </c:pt>
                <c:pt idx="43">
                  <c:v>RD44</c:v>
                </c:pt>
                <c:pt idx="44">
                  <c:v>RD45</c:v>
                </c:pt>
                <c:pt idx="45">
                  <c:v>RD46</c:v>
                </c:pt>
                <c:pt idx="46">
                  <c:v>RD47</c:v>
                </c:pt>
                <c:pt idx="47">
                  <c:v>RD48</c:v>
                </c:pt>
                <c:pt idx="48">
                  <c:v>RD49</c:v>
                </c:pt>
                <c:pt idx="49">
                  <c:v>RD50</c:v>
                </c:pt>
                <c:pt idx="50">
                  <c:v>RD51</c:v>
                </c:pt>
                <c:pt idx="51">
                  <c:v>RD52</c:v>
                </c:pt>
                <c:pt idx="52">
                  <c:v>RD53</c:v>
                </c:pt>
                <c:pt idx="53">
                  <c:v>RD54</c:v>
                </c:pt>
                <c:pt idx="54">
                  <c:v>RD55A</c:v>
                </c:pt>
                <c:pt idx="55">
                  <c:v>RD55B</c:v>
                </c:pt>
                <c:pt idx="56">
                  <c:v>RD56</c:v>
                </c:pt>
                <c:pt idx="57">
                  <c:v>RD57</c:v>
                </c:pt>
                <c:pt idx="58">
                  <c:v>RD58</c:v>
                </c:pt>
                <c:pt idx="59">
                  <c:v>RD59</c:v>
                </c:pt>
                <c:pt idx="60">
                  <c:v>RD69A</c:v>
                </c:pt>
                <c:pt idx="61">
                  <c:v>RD60B</c:v>
                </c:pt>
              </c:strCache>
            </c:strRef>
          </c:cat>
          <c:val>
            <c:numRef>
              <c:f>Interpretation!$C$8:$BL$8</c:f>
              <c:numCache>
                <c:formatCode>0.00</c:formatCode>
                <c:ptCount val="62"/>
                <c:pt idx="0">
                  <c:v>59.75</c:v>
                </c:pt>
                <c:pt idx="1">
                  <c:v>10.42</c:v>
                </c:pt>
                <c:pt idx="2">
                  <c:v>2.4</c:v>
                </c:pt>
                <c:pt idx="3">
                  <c:v>15.63</c:v>
                </c:pt>
                <c:pt idx="4">
                  <c:v>8.5399999999999991</c:v>
                </c:pt>
                <c:pt idx="5">
                  <c:v>61.67</c:v>
                </c:pt>
                <c:pt idx="6">
                  <c:v>4.57</c:v>
                </c:pt>
                <c:pt idx="7">
                  <c:v>17.3</c:v>
                </c:pt>
                <c:pt idx="8">
                  <c:v>0</c:v>
                </c:pt>
                <c:pt idx="9">
                  <c:v>22.87</c:v>
                </c:pt>
                <c:pt idx="10">
                  <c:v>4.3</c:v>
                </c:pt>
                <c:pt idx="11">
                  <c:v>0</c:v>
                </c:pt>
                <c:pt idx="12">
                  <c:v>3.68</c:v>
                </c:pt>
                <c:pt idx="13">
                  <c:v>0</c:v>
                </c:pt>
                <c:pt idx="14">
                  <c:v>19.329999999999998</c:v>
                </c:pt>
                <c:pt idx="15" formatCode="General">
                  <c:v>0</c:v>
                </c:pt>
                <c:pt idx="16">
                  <c:v>56.72</c:v>
                </c:pt>
                <c:pt idx="17">
                  <c:v>35.520000000000003</c:v>
                </c:pt>
                <c:pt idx="18">
                  <c:v>4.8</c:v>
                </c:pt>
                <c:pt idx="19">
                  <c:v>3.04</c:v>
                </c:pt>
                <c:pt idx="20">
                  <c:v>0</c:v>
                </c:pt>
                <c:pt idx="21">
                  <c:v>27.66</c:v>
                </c:pt>
                <c:pt idx="22">
                  <c:v>0</c:v>
                </c:pt>
                <c:pt idx="23">
                  <c:v>15.29</c:v>
                </c:pt>
                <c:pt idx="24">
                  <c:v>12.57</c:v>
                </c:pt>
                <c:pt idx="25">
                  <c:v>2.75</c:v>
                </c:pt>
                <c:pt idx="26">
                  <c:v>1.51</c:v>
                </c:pt>
                <c:pt idx="27">
                  <c:v>13.95</c:v>
                </c:pt>
                <c:pt idx="28">
                  <c:v>0.49</c:v>
                </c:pt>
                <c:pt idx="29">
                  <c:v>0</c:v>
                </c:pt>
                <c:pt idx="30" formatCode="General">
                  <c:v>14.33</c:v>
                </c:pt>
                <c:pt idx="31" formatCode="General">
                  <c:v>0</c:v>
                </c:pt>
                <c:pt idx="32" formatCode="General">
                  <c:v>6.79</c:v>
                </c:pt>
                <c:pt idx="33" formatCode="General">
                  <c:v>30.33</c:v>
                </c:pt>
                <c:pt idx="34" formatCode="General">
                  <c:v>25.13</c:v>
                </c:pt>
                <c:pt idx="35" formatCode="General">
                  <c:v>7.14</c:v>
                </c:pt>
                <c:pt idx="36" formatCode="General">
                  <c:v>12.18</c:v>
                </c:pt>
                <c:pt idx="37" formatCode="General">
                  <c:v>5.6</c:v>
                </c:pt>
                <c:pt idx="38" formatCode="General">
                  <c:v>1.04</c:v>
                </c:pt>
                <c:pt idx="39" formatCode="General">
                  <c:v>1.74</c:v>
                </c:pt>
                <c:pt idx="40" formatCode="General">
                  <c:v>23.18</c:v>
                </c:pt>
                <c:pt idx="41" formatCode="General">
                  <c:v>71.58</c:v>
                </c:pt>
                <c:pt idx="42" formatCode="General">
                  <c:v>55.44</c:v>
                </c:pt>
                <c:pt idx="43" formatCode="General">
                  <c:v>14.46</c:v>
                </c:pt>
                <c:pt idx="44" formatCode="General">
                  <c:v>5.27</c:v>
                </c:pt>
                <c:pt idx="45" formatCode="General">
                  <c:v>22.31</c:v>
                </c:pt>
                <c:pt idx="46" formatCode="General">
                  <c:v>0</c:v>
                </c:pt>
                <c:pt idx="47" formatCode="General">
                  <c:v>0</c:v>
                </c:pt>
                <c:pt idx="48" formatCode="General">
                  <c:v>14.76</c:v>
                </c:pt>
                <c:pt idx="49" formatCode="General">
                  <c:v>23.74</c:v>
                </c:pt>
                <c:pt idx="50" formatCode="General">
                  <c:v>4.78</c:v>
                </c:pt>
                <c:pt idx="51" formatCode="General">
                  <c:v>36.86</c:v>
                </c:pt>
                <c:pt idx="52" formatCode="General">
                  <c:v>2.23</c:v>
                </c:pt>
                <c:pt idx="53" formatCode="General">
                  <c:v>5.48</c:v>
                </c:pt>
                <c:pt idx="54" formatCode="General">
                  <c:v>23.51</c:v>
                </c:pt>
                <c:pt idx="55" formatCode="General">
                  <c:v>0</c:v>
                </c:pt>
                <c:pt idx="56" formatCode="General">
                  <c:v>77.59</c:v>
                </c:pt>
                <c:pt idx="57" formatCode="General">
                  <c:v>55.01</c:v>
                </c:pt>
                <c:pt idx="58" formatCode="General">
                  <c:v>31.56</c:v>
                </c:pt>
                <c:pt idx="59" formatCode="General">
                  <c:v>0</c:v>
                </c:pt>
                <c:pt idx="60" formatCode="General">
                  <c:v>10.98</c:v>
                </c:pt>
                <c:pt idx="61" formatCode="General">
                  <c:v>8.86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9127680"/>
        <c:axId val="120750080"/>
        <c:axId val="0"/>
      </c:bar3DChart>
      <c:catAx>
        <c:axId val="1091276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Sample Name</a:t>
                </a:r>
                <a:endParaRPr lang="en-US" dirty="0"/>
              </a:p>
            </c:rich>
          </c:tx>
          <c:overlay val="0"/>
        </c:title>
        <c:majorTickMark val="out"/>
        <c:minorTickMark val="none"/>
        <c:tickLblPos val="nextTo"/>
        <c:crossAx val="120750080"/>
        <c:crosses val="autoZero"/>
        <c:auto val="1"/>
        <c:lblAlgn val="ctr"/>
        <c:lblOffset val="100"/>
        <c:noMultiLvlLbl val="0"/>
      </c:catAx>
      <c:valAx>
        <c:axId val="120750080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Weight %</a:t>
                </a:r>
                <a:endParaRPr lang="en-US" dirty="0"/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091276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Sulfurous Content</a:t>
            </a:r>
            <a:endParaRPr lang="en-US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4"/>
          <c:order val="0"/>
          <c:tx>
            <c:v>Sulfur</c:v>
          </c:tx>
          <c:invertIfNegative val="0"/>
          <c:cat>
            <c:strRef>
              <c:f>Interpretation!$C$2:$BL$2</c:f>
              <c:strCache>
                <c:ptCount val="62"/>
                <c:pt idx="0">
                  <c:v>RD01</c:v>
                </c:pt>
                <c:pt idx="1">
                  <c:v>RD02</c:v>
                </c:pt>
                <c:pt idx="2">
                  <c:v>RD03</c:v>
                </c:pt>
                <c:pt idx="3">
                  <c:v>R04</c:v>
                </c:pt>
                <c:pt idx="4">
                  <c:v>RD05</c:v>
                </c:pt>
                <c:pt idx="5">
                  <c:v>RD06</c:v>
                </c:pt>
                <c:pt idx="6">
                  <c:v>RD07</c:v>
                </c:pt>
                <c:pt idx="7">
                  <c:v>RD08</c:v>
                </c:pt>
                <c:pt idx="8">
                  <c:v>RD09</c:v>
                </c:pt>
                <c:pt idx="9">
                  <c:v>RD10</c:v>
                </c:pt>
                <c:pt idx="10">
                  <c:v>RD11</c:v>
                </c:pt>
                <c:pt idx="11">
                  <c:v>RD12</c:v>
                </c:pt>
                <c:pt idx="12">
                  <c:v>RD13</c:v>
                </c:pt>
                <c:pt idx="13">
                  <c:v>RD14</c:v>
                </c:pt>
                <c:pt idx="14">
                  <c:v>RD15</c:v>
                </c:pt>
                <c:pt idx="15">
                  <c:v>RD16</c:v>
                </c:pt>
                <c:pt idx="16">
                  <c:v>RD17</c:v>
                </c:pt>
                <c:pt idx="17">
                  <c:v>RD18</c:v>
                </c:pt>
                <c:pt idx="18">
                  <c:v>RD19</c:v>
                </c:pt>
                <c:pt idx="19">
                  <c:v>RD20</c:v>
                </c:pt>
                <c:pt idx="20">
                  <c:v>RD21</c:v>
                </c:pt>
                <c:pt idx="21">
                  <c:v>RD22</c:v>
                </c:pt>
                <c:pt idx="22">
                  <c:v>RD23</c:v>
                </c:pt>
                <c:pt idx="23">
                  <c:v>RD24</c:v>
                </c:pt>
                <c:pt idx="24">
                  <c:v>RD25</c:v>
                </c:pt>
                <c:pt idx="25">
                  <c:v>RD26</c:v>
                </c:pt>
                <c:pt idx="26">
                  <c:v>RD27</c:v>
                </c:pt>
                <c:pt idx="27">
                  <c:v>RD28</c:v>
                </c:pt>
                <c:pt idx="28">
                  <c:v>RD29</c:v>
                </c:pt>
                <c:pt idx="29">
                  <c:v>RD30</c:v>
                </c:pt>
                <c:pt idx="30">
                  <c:v>RD31</c:v>
                </c:pt>
                <c:pt idx="31">
                  <c:v>RD32</c:v>
                </c:pt>
                <c:pt idx="32">
                  <c:v>RD33</c:v>
                </c:pt>
                <c:pt idx="33">
                  <c:v>RD34</c:v>
                </c:pt>
                <c:pt idx="34">
                  <c:v>RD35</c:v>
                </c:pt>
                <c:pt idx="35">
                  <c:v>RD36</c:v>
                </c:pt>
                <c:pt idx="36">
                  <c:v>RD37</c:v>
                </c:pt>
                <c:pt idx="37">
                  <c:v>RD38</c:v>
                </c:pt>
                <c:pt idx="38">
                  <c:v>RD39</c:v>
                </c:pt>
                <c:pt idx="39">
                  <c:v>RD40</c:v>
                </c:pt>
                <c:pt idx="40">
                  <c:v>Rd41</c:v>
                </c:pt>
                <c:pt idx="41">
                  <c:v>RD42</c:v>
                </c:pt>
                <c:pt idx="42">
                  <c:v>RD43</c:v>
                </c:pt>
                <c:pt idx="43">
                  <c:v>RD44</c:v>
                </c:pt>
                <c:pt idx="44">
                  <c:v>RD45</c:v>
                </c:pt>
                <c:pt idx="45">
                  <c:v>RD46</c:v>
                </c:pt>
                <c:pt idx="46">
                  <c:v>RD47</c:v>
                </c:pt>
                <c:pt idx="47">
                  <c:v>RD48</c:v>
                </c:pt>
                <c:pt idx="48">
                  <c:v>RD49</c:v>
                </c:pt>
                <c:pt idx="49">
                  <c:v>RD50</c:v>
                </c:pt>
                <c:pt idx="50">
                  <c:v>RD51</c:v>
                </c:pt>
                <c:pt idx="51">
                  <c:v>RD52</c:v>
                </c:pt>
                <c:pt idx="52">
                  <c:v>RD53</c:v>
                </c:pt>
                <c:pt idx="53">
                  <c:v>RD54</c:v>
                </c:pt>
                <c:pt idx="54">
                  <c:v>RD55A</c:v>
                </c:pt>
                <c:pt idx="55">
                  <c:v>RD55B</c:v>
                </c:pt>
                <c:pt idx="56">
                  <c:v>RD56</c:v>
                </c:pt>
                <c:pt idx="57">
                  <c:v>RD57</c:v>
                </c:pt>
                <c:pt idx="58">
                  <c:v>RD58</c:v>
                </c:pt>
                <c:pt idx="59">
                  <c:v>RD59</c:v>
                </c:pt>
                <c:pt idx="60">
                  <c:v>RD69A</c:v>
                </c:pt>
                <c:pt idx="61">
                  <c:v>RD60B</c:v>
                </c:pt>
              </c:strCache>
            </c:strRef>
          </c:cat>
          <c:val>
            <c:numRef>
              <c:f>Interpretation!$C$9:$BL$9</c:f>
              <c:numCache>
                <c:formatCode>0.00</c:formatCode>
                <c:ptCount val="62"/>
                <c:pt idx="0">
                  <c:v>9.01</c:v>
                </c:pt>
                <c:pt idx="1">
                  <c:v>13.35</c:v>
                </c:pt>
                <c:pt idx="2">
                  <c:v>2.19</c:v>
                </c:pt>
                <c:pt idx="3">
                  <c:v>26.96</c:v>
                </c:pt>
                <c:pt idx="4">
                  <c:v>1.86</c:v>
                </c:pt>
                <c:pt idx="5">
                  <c:v>0.1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6.9</c:v>
                </c:pt>
                <c:pt idx="10">
                  <c:v>71.349999999999994</c:v>
                </c:pt>
                <c:pt idx="11">
                  <c:v>0</c:v>
                </c:pt>
                <c:pt idx="12">
                  <c:v>0.55000000000000004</c:v>
                </c:pt>
                <c:pt idx="13">
                  <c:v>0</c:v>
                </c:pt>
                <c:pt idx="14">
                  <c:v>59.52</c:v>
                </c:pt>
                <c:pt idx="15" formatCode="General">
                  <c:v>0</c:v>
                </c:pt>
                <c:pt idx="16">
                  <c:v>13.67</c:v>
                </c:pt>
                <c:pt idx="17">
                  <c:v>33.42</c:v>
                </c:pt>
                <c:pt idx="18">
                  <c:v>0</c:v>
                </c:pt>
                <c:pt idx="19">
                  <c:v>1.66</c:v>
                </c:pt>
                <c:pt idx="20">
                  <c:v>0</c:v>
                </c:pt>
                <c:pt idx="21">
                  <c:v>23.87</c:v>
                </c:pt>
                <c:pt idx="22">
                  <c:v>0</c:v>
                </c:pt>
                <c:pt idx="23">
                  <c:v>7.62</c:v>
                </c:pt>
                <c:pt idx="24">
                  <c:v>9.27</c:v>
                </c:pt>
                <c:pt idx="25">
                  <c:v>0.05</c:v>
                </c:pt>
                <c:pt idx="26">
                  <c:v>0.83</c:v>
                </c:pt>
                <c:pt idx="27">
                  <c:v>21.74</c:v>
                </c:pt>
                <c:pt idx="28">
                  <c:v>6.14</c:v>
                </c:pt>
                <c:pt idx="29">
                  <c:v>4.21</c:v>
                </c:pt>
                <c:pt idx="30" formatCode="General">
                  <c:v>2.02</c:v>
                </c:pt>
                <c:pt idx="31" formatCode="General">
                  <c:v>0</c:v>
                </c:pt>
                <c:pt idx="32" formatCode="General">
                  <c:v>1.97</c:v>
                </c:pt>
                <c:pt idx="33" formatCode="General">
                  <c:v>7.88</c:v>
                </c:pt>
                <c:pt idx="34" formatCode="General">
                  <c:v>1.45</c:v>
                </c:pt>
                <c:pt idx="35" formatCode="General">
                  <c:v>0</c:v>
                </c:pt>
                <c:pt idx="36" formatCode="General">
                  <c:v>5.25</c:v>
                </c:pt>
                <c:pt idx="37" formatCode="General">
                  <c:v>0</c:v>
                </c:pt>
                <c:pt idx="38" formatCode="General">
                  <c:v>1.71</c:v>
                </c:pt>
                <c:pt idx="39" formatCode="General">
                  <c:v>1.1599999999999999</c:v>
                </c:pt>
                <c:pt idx="40" formatCode="General">
                  <c:v>27.49</c:v>
                </c:pt>
                <c:pt idx="41" formatCode="General">
                  <c:v>10.32</c:v>
                </c:pt>
                <c:pt idx="42" formatCode="General">
                  <c:v>10.66</c:v>
                </c:pt>
                <c:pt idx="43" formatCode="General">
                  <c:v>7.48</c:v>
                </c:pt>
                <c:pt idx="44" formatCode="General">
                  <c:v>0.45</c:v>
                </c:pt>
                <c:pt idx="45" formatCode="General">
                  <c:v>4.45</c:v>
                </c:pt>
                <c:pt idx="46" formatCode="General">
                  <c:v>0</c:v>
                </c:pt>
                <c:pt idx="47" formatCode="General">
                  <c:v>0</c:v>
                </c:pt>
                <c:pt idx="48" formatCode="General">
                  <c:v>10.78</c:v>
                </c:pt>
                <c:pt idx="49" formatCode="General">
                  <c:v>10.06</c:v>
                </c:pt>
                <c:pt idx="50" formatCode="General">
                  <c:v>2.14</c:v>
                </c:pt>
                <c:pt idx="51" formatCode="General">
                  <c:v>7.03</c:v>
                </c:pt>
                <c:pt idx="52" formatCode="General">
                  <c:v>7.97</c:v>
                </c:pt>
                <c:pt idx="53" formatCode="General">
                  <c:v>0</c:v>
                </c:pt>
                <c:pt idx="54" formatCode="General">
                  <c:v>1.37</c:v>
                </c:pt>
                <c:pt idx="55" formatCode="General">
                  <c:v>9.42</c:v>
                </c:pt>
                <c:pt idx="56" formatCode="General">
                  <c:v>1.43</c:v>
                </c:pt>
                <c:pt idx="57" formatCode="General">
                  <c:v>0</c:v>
                </c:pt>
                <c:pt idx="58" formatCode="General">
                  <c:v>11.93</c:v>
                </c:pt>
                <c:pt idx="59" formatCode="General">
                  <c:v>12.52</c:v>
                </c:pt>
                <c:pt idx="60" formatCode="General">
                  <c:v>22.64</c:v>
                </c:pt>
                <c:pt idx="61" formatCode="General">
                  <c:v>15.62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5378560"/>
        <c:axId val="120752384"/>
        <c:axId val="0"/>
      </c:bar3DChart>
      <c:catAx>
        <c:axId val="1253785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Sample Name</a:t>
                </a:r>
                <a:endParaRPr lang="en-US" dirty="0"/>
              </a:p>
            </c:rich>
          </c:tx>
          <c:overlay val="0"/>
        </c:title>
        <c:majorTickMark val="out"/>
        <c:minorTickMark val="none"/>
        <c:tickLblPos val="nextTo"/>
        <c:crossAx val="120752384"/>
        <c:crosses val="autoZero"/>
        <c:auto val="1"/>
        <c:lblAlgn val="ctr"/>
        <c:lblOffset val="100"/>
        <c:noMultiLvlLbl val="0"/>
      </c:catAx>
      <c:valAx>
        <c:axId val="12075238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Weight</a:t>
                </a:r>
                <a:r>
                  <a:rPr lang="en-US" baseline="0" dirty="0" smtClean="0"/>
                  <a:t> %</a:t>
                </a:r>
                <a:endParaRPr lang="en-US" dirty="0"/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253785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5"/>
          <c:order val="0"/>
          <c:tx>
            <c:v>Silicate</c:v>
          </c:tx>
          <c:invertIfNegative val="0"/>
          <c:cat>
            <c:strRef>
              <c:f>Interpretation!$C$2:$BL$2</c:f>
              <c:strCache>
                <c:ptCount val="62"/>
                <c:pt idx="0">
                  <c:v>RD01</c:v>
                </c:pt>
                <c:pt idx="1">
                  <c:v>RD02</c:v>
                </c:pt>
                <c:pt idx="2">
                  <c:v>RD03</c:v>
                </c:pt>
                <c:pt idx="3">
                  <c:v>R04</c:v>
                </c:pt>
                <c:pt idx="4">
                  <c:v>RD05</c:v>
                </c:pt>
                <c:pt idx="5">
                  <c:v>RD06</c:v>
                </c:pt>
                <c:pt idx="6">
                  <c:v>RD07</c:v>
                </c:pt>
                <c:pt idx="7">
                  <c:v>RD08</c:v>
                </c:pt>
                <c:pt idx="8">
                  <c:v>RD09</c:v>
                </c:pt>
                <c:pt idx="9">
                  <c:v>RD10</c:v>
                </c:pt>
                <c:pt idx="10">
                  <c:v>RD11</c:v>
                </c:pt>
                <c:pt idx="11">
                  <c:v>RD12</c:v>
                </c:pt>
                <c:pt idx="12">
                  <c:v>RD13</c:v>
                </c:pt>
                <c:pt idx="13">
                  <c:v>RD14</c:v>
                </c:pt>
                <c:pt idx="14">
                  <c:v>RD15</c:v>
                </c:pt>
                <c:pt idx="15">
                  <c:v>RD16</c:v>
                </c:pt>
                <c:pt idx="16">
                  <c:v>RD17</c:v>
                </c:pt>
                <c:pt idx="17">
                  <c:v>RD18</c:v>
                </c:pt>
                <c:pt idx="18">
                  <c:v>RD19</c:v>
                </c:pt>
                <c:pt idx="19">
                  <c:v>RD20</c:v>
                </c:pt>
                <c:pt idx="20">
                  <c:v>RD21</c:v>
                </c:pt>
                <c:pt idx="21">
                  <c:v>RD22</c:v>
                </c:pt>
                <c:pt idx="22">
                  <c:v>RD23</c:v>
                </c:pt>
                <c:pt idx="23">
                  <c:v>RD24</c:v>
                </c:pt>
                <c:pt idx="24">
                  <c:v>RD25</c:v>
                </c:pt>
                <c:pt idx="25">
                  <c:v>RD26</c:v>
                </c:pt>
                <c:pt idx="26">
                  <c:v>RD27</c:v>
                </c:pt>
                <c:pt idx="27">
                  <c:v>RD28</c:v>
                </c:pt>
                <c:pt idx="28">
                  <c:v>RD29</c:v>
                </c:pt>
                <c:pt idx="29">
                  <c:v>RD30</c:v>
                </c:pt>
                <c:pt idx="30">
                  <c:v>RD31</c:v>
                </c:pt>
                <c:pt idx="31">
                  <c:v>RD32</c:v>
                </c:pt>
                <c:pt idx="32">
                  <c:v>RD33</c:v>
                </c:pt>
                <c:pt idx="33">
                  <c:v>RD34</c:v>
                </c:pt>
                <c:pt idx="34">
                  <c:v>RD35</c:v>
                </c:pt>
                <c:pt idx="35">
                  <c:v>RD36</c:v>
                </c:pt>
                <c:pt idx="36">
                  <c:v>RD37</c:v>
                </c:pt>
                <c:pt idx="37">
                  <c:v>RD38</c:v>
                </c:pt>
                <c:pt idx="38">
                  <c:v>RD39</c:v>
                </c:pt>
                <c:pt idx="39">
                  <c:v>RD40</c:v>
                </c:pt>
                <c:pt idx="40">
                  <c:v>Rd41</c:v>
                </c:pt>
                <c:pt idx="41">
                  <c:v>RD42</c:v>
                </c:pt>
                <c:pt idx="42">
                  <c:v>RD43</c:v>
                </c:pt>
                <c:pt idx="43">
                  <c:v>RD44</c:v>
                </c:pt>
                <c:pt idx="44">
                  <c:v>RD45</c:v>
                </c:pt>
                <c:pt idx="45">
                  <c:v>RD46</c:v>
                </c:pt>
                <c:pt idx="46">
                  <c:v>RD47</c:v>
                </c:pt>
                <c:pt idx="47">
                  <c:v>RD48</c:v>
                </c:pt>
                <c:pt idx="48">
                  <c:v>RD49</c:v>
                </c:pt>
                <c:pt idx="49">
                  <c:v>RD50</c:v>
                </c:pt>
                <c:pt idx="50">
                  <c:v>RD51</c:v>
                </c:pt>
                <c:pt idx="51">
                  <c:v>RD52</c:v>
                </c:pt>
                <c:pt idx="52">
                  <c:v>RD53</c:v>
                </c:pt>
                <c:pt idx="53">
                  <c:v>RD54</c:v>
                </c:pt>
                <c:pt idx="54">
                  <c:v>RD55A</c:v>
                </c:pt>
                <c:pt idx="55">
                  <c:v>RD55B</c:v>
                </c:pt>
                <c:pt idx="56">
                  <c:v>RD56</c:v>
                </c:pt>
                <c:pt idx="57">
                  <c:v>RD57</c:v>
                </c:pt>
                <c:pt idx="58">
                  <c:v>RD58</c:v>
                </c:pt>
                <c:pt idx="59">
                  <c:v>RD59</c:v>
                </c:pt>
                <c:pt idx="60">
                  <c:v>RD69A</c:v>
                </c:pt>
                <c:pt idx="61">
                  <c:v>RD60B</c:v>
                </c:pt>
              </c:strCache>
            </c:strRef>
          </c:cat>
          <c:val>
            <c:numRef>
              <c:f>Interpretation!$C$10:$BL$10</c:f>
              <c:numCache>
                <c:formatCode>0.00</c:formatCode>
                <c:ptCount val="62"/>
                <c:pt idx="0">
                  <c:v>4.3600000000000003</c:v>
                </c:pt>
                <c:pt idx="1">
                  <c:v>18.78</c:v>
                </c:pt>
                <c:pt idx="2">
                  <c:v>2.31</c:v>
                </c:pt>
                <c:pt idx="3">
                  <c:v>8.85</c:v>
                </c:pt>
                <c:pt idx="4">
                  <c:v>1.82</c:v>
                </c:pt>
                <c:pt idx="5">
                  <c:v>7.59</c:v>
                </c:pt>
                <c:pt idx="6">
                  <c:v>6.11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7.03</c:v>
                </c:pt>
                <c:pt idx="15" formatCode="General">
                  <c:v>0.5</c:v>
                </c:pt>
                <c:pt idx="16">
                  <c:v>11.38</c:v>
                </c:pt>
                <c:pt idx="17">
                  <c:v>4.4400000000000004</c:v>
                </c:pt>
                <c:pt idx="18">
                  <c:v>5.9</c:v>
                </c:pt>
                <c:pt idx="19">
                  <c:v>2.4500000000000002</c:v>
                </c:pt>
                <c:pt idx="20">
                  <c:v>0</c:v>
                </c:pt>
                <c:pt idx="21">
                  <c:v>6.23</c:v>
                </c:pt>
                <c:pt idx="22">
                  <c:v>0</c:v>
                </c:pt>
                <c:pt idx="23">
                  <c:v>18.47</c:v>
                </c:pt>
                <c:pt idx="24">
                  <c:v>3.05</c:v>
                </c:pt>
                <c:pt idx="25">
                  <c:v>0.49</c:v>
                </c:pt>
                <c:pt idx="26">
                  <c:v>7.2</c:v>
                </c:pt>
                <c:pt idx="27">
                  <c:v>7.82</c:v>
                </c:pt>
                <c:pt idx="28">
                  <c:v>12.66</c:v>
                </c:pt>
                <c:pt idx="29">
                  <c:v>37.49</c:v>
                </c:pt>
                <c:pt idx="30" formatCode="General">
                  <c:v>10.25</c:v>
                </c:pt>
                <c:pt idx="31" formatCode="General">
                  <c:v>0</c:v>
                </c:pt>
                <c:pt idx="32" formatCode="General">
                  <c:v>27.68</c:v>
                </c:pt>
                <c:pt idx="33" formatCode="General">
                  <c:v>12.05</c:v>
                </c:pt>
                <c:pt idx="34" formatCode="General">
                  <c:v>12.87</c:v>
                </c:pt>
                <c:pt idx="35" formatCode="General">
                  <c:v>5.7</c:v>
                </c:pt>
                <c:pt idx="36" formatCode="General">
                  <c:v>27.76</c:v>
                </c:pt>
                <c:pt idx="37" formatCode="General">
                  <c:v>10.46</c:v>
                </c:pt>
                <c:pt idx="38" formatCode="General">
                  <c:v>0</c:v>
                </c:pt>
                <c:pt idx="39" formatCode="General">
                  <c:v>1.72</c:v>
                </c:pt>
                <c:pt idx="40" formatCode="General">
                  <c:v>2.38</c:v>
                </c:pt>
                <c:pt idx="41" formatCode="General">
                  <c:v>3.06</c:v>
                </c:pt>
                <c:pt idx="42" formatCode="General">
                  <c:v>2.76</c:v>
                </c:pt>
                <c:pt idx="43" formatCode="General">
                  <c:v>0</c:v>
                </c:pt>
                <c:pt idx="44" formatCode="General">
                  <c:v>0.34</c:v>
                </c:pt>
                <c:pt idx="45" formatCode="General">
                  <c:v>30.18</c:v>
                </c:pt>
                <c:pt idx="46" formatCode="General">
                  <c:v>0</c:v>
                </c:pt>
                <c:pt idx="47" formatCode="General">
                  <c:v>0</c:v>
                </c:pt>
                <c:pt idx="48" formatCode="General">
                  <c:v>55.04</c:v>
                </c:pt>
                <c:pt idx="49" formatCode="General">
                  <c:v>37.14</c:v>
                </c:pt>
                <c:pt idx="50" formatCode="General">
                  <c:v>3.57</c:v>
                </c:pt>
                <c:pt idx="51" formatCode="General">
                  <c:v>0.77</c:v>
                </c:pt>
                <c:pt idx="52" formatCode="General">
                  <c:v>0</c:v>
                </c:pt>
                <c:pt idx="53" formatCode="General">
                  <c:v>1.6</c:v>
                </c:pt>
                <c:pt idx="54" formatCode="General">
                  <c:v>5.66</c:v>
                </c:pt>
                <c:pt idx="55" formatCode="General">
                  <c:v>1.25</c:v>
                </c:pt>
                <c:pt idx="56" formatCode="General">
                  <c:v>3.25</c:v>
                </c:pt>
                <c:pt idx="57" formatCode="General">
                  <c:v>0</c:v>
                </c:pt>
                <c:pt idx="58" formatCode="General">
                  <c:v>3.69</c:v>
                </c:pt>
                <c:pt idx="59" formatCode="General">
                  <c:v>0</c:v>
                </c:pt>
                <c:pt idx="60" formatCode="General">
                  <c:v>3.95</c:v>
                </c:pt>
                <c:pt idx="61" formatCode="General">
                  <c:v>1.57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5380608"/>
        <c:axId val="120754688"/>
        <c:axId val="0"/>
      </c:bar3DChart>
      <c:catAx>
        <c:axId val="1253806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Sample Name</a:t>
                </a:r>
                <a:endParaRPr lang="en-US" dirty="0"/>
              </a:p>
            </c:rich>
          </c:tx>
          <c:overlay val="0"/>
        </c:title>
        <c:majorTickMark val="out"/>
        <c:minorTickMark val="none"/>
        <c:tickLblPos val="nextTo"/>
        <c:crossAx val="120754688"/>
        <c:crosses val="autoZero"/>
        <c:auto val="1"/>
        <c:lblAlgn val="ctr"/>
        <c:lblOffset val="100"/>
        <c:noMultiLvlLbl val="0"/>
      </c:catAx>
      <c:valAx>
        <c:axId val="1207546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Weight %</a:t>
                </a:r>
                <a:endParaRPr lang="en-US" dirty="0"/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253806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Amorphous Carbon</a:t>
            </a:r>
            <a:r>
              <a:rPr lang="en-US" baseline="0" dirty="0" smtClean="0"/>
              <a:t> ‘Coke’</a:t>
            </a:r>
            <a:endParaRPr lang="en-US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6"/>
          <c:order val="0"/>
          <c:tx>
            <c:v>Coke</c:v>
          </c:tx>
          <c:invertIfNegative val="0"/>
          <c:cat>
            <c:strRef>
              <c:f>Interpretation!$C$2:$BL$2</c:f>
              <c:strCache>
                <c:ptCount val="62"/>
                <c:pt idx="0">
                  <c:v>RD01</c:v>
                </c:pt>
                <c:pt idx="1">
                  <c:v>RD02</c:v>
                </c:pt>
                <c:pt idx="2">
                  <c:v>RD03</c:v>
                </c:pt>
                <c:pt idx="3">
                  <c:v>R04</c:v>
                </c:pt>
                <c:pt idx="4">
                  <c:v>RD05</c:v>
                </c:pt>
                <c:pt idx="5">
                  <c:v>RD06</c:v>
                </c:pt>
                <c:pt idx="6">
                  <c:v>RD07</c:v>
                </c:pt>
                <c:pt idx="7">
                  <c:v>RD08</c:v>
                </c:pt>
                <c:pt idx="8">
                  <c:v>RD09</c:v>
                </c:pt>
                <c:pt idx="9">
                  <c:v>RD10</c:v>
                </c:pt>
                <c:pt idx="10">
                  <c:v>RD11</c:v>
                </c:pt>
                <c:pt idx="11">
                  <c:v>RD12</c:v>
                </c:pt>
                <c:pt idx="12">
                  <c:v>RD13</c:v>
                </c:pt>
                <c:pt idx="13">
                  <c:v>RD14</c:v>
                </c:pt>
                <c:pt idx="14">
                  <c:v>RD15</c:v>
                </c:pt>
                <c:pt idx="15">
                  <c:v>RD16</c:v>
                </c:pt>
                <c:pt idx="16">
                  <c:v>RD17</c:v>
                </c:pt>
                <c:pt idx="17">
                  <c:v>RD18</c:v>
                </c:pt>
                <c:pt idx="18">
                  <c:v>RD19</c:v>
                </c:pt>
                <c:pt idx="19">
                  <c:v>RD20</c:v>
                </c:pt>
                <c:pt idx="20">
                  <c:v>RD21</c:v>
                </c:pt>
                <c:pt idx="21">
                  <c:v>RD22</c:v>
                </c:pt>
                <c:pt idx="22">
                  <c:v>RD23</c:v>
                </c:pt>
                <c:pt idx="23">
                  <c:v>RD24</c:v>
                </c:pt>
                <c:pt idx="24">
                  <c:v>RD25</c:v>
                </c:pt>
                <c:pt idx="25">
                  <c:v>RD26</c:v>
                </c:pt>
                <c:pt idx="26">
                  <c:v>RD27</c:v>
                </c:pt>
                <c:pt idx="27">
                  <c:v>RD28</c:v>
                </c:pt>
                <c:pt idx="28">
                  <c:v>RD29</c:v>
                </c:pt>
                <c:pt idx="29">
                  <c:v>RD30</c:v>
                </c:pt>
                <c:pt idx="30">
                  <c:v>RD31</c:v>
                </c:pt>
                <c:pt idx="31">
                  <c:v>RD32</c:v>
                </c:pt>
                <c:pt idx="32">
                  <c:v>RD33</c:v>
                </c:pt>
                <c:pt idx="33">
                  <c:v>RD34</c:v>
                </c:pt>
                <c:pt idx="34">
                  <c:v>RD35</c:v>
                </c:pt>
                <c:pt idx="35">
                  <c:v>RD36</c:v>
                </c:pt>
                <c:pt idx="36">
                  <c:v>RD37</c:v>
                </c:pt>
                <c:pt idx="37">
                  <c:v>RD38</c:v>
                </c:pt>
                <c:pt idx="38">
                  <c:v>RD39</c:v>
                </c:pt>
                <c:pt idx="39">
                  <c:v>RD40</c:v>
                </c:pt>
                <c:pt idx="40">
                  <c:v>Rd41</c:v>
                </c:pt>
                <c:pt idx="41">
                  <c:v>RD42</c:v>
                </c:pt>
                <c:pt idx="42">
                  <c:v>RD43</c:v>
                </c:pt>
                <c:pt idx="43">
                  <c:v>RD44</c:v>
                </c:pt>
                <c:pt idx="44">
                  <c:v>RD45</c:v>
                </c:pt>
                <c:pt idx="45">
                  <c:v>RD46</c:v>
                </c:pt>
                <c:pt idx="46">
                  <c:v>RD47</c:v>
                </c:pt>
                <c:pt idx="47">
                  <c:v>RD48</c:v>
                </c:pt>
                <c:pt idx="48">
                  <c:v>RD49</c:v>
                </c:pt>
                <c:pt idx="49">
                  <c:v>RD50</c:v>
                </c:pt>
                <c:pt idx="50">
                  <c:v>RD51</c:v>
                </c:pt>
                <c:pt idx="51">
                  <c:v>RD52</c:v>
                </c:pt>
                <c:pt idx="52">
                  <c:v>RD53</c:v>
                </c:pt>
                <c:pt idx="53">
                  <c:v>RD54</c:v>
                </c:pt>
                <c:pt idx="54">
                  <c:v>RD55A</c:v>
                </c:pt>
                <c:pt idx="55">
                  <c:v>RD55B</c:v>
                </c:pt>
                <c:pt idx="56">
                  <c:v>RD56</c:v>
                </c:pt>
                <c:pt idx="57">
                  <c:v>RD57</c:v>
                </c:pt>
                <c:pt idx="58">
                  <c:v>RD58</c:v>
                </c:pt>
                <c:pt idx="59">
                  <c:v>RD59</c:v>
                </c:pt>
                <c:pt idx="60">
                  <c:v>RD69A</c:v>
                </c:pt>
                <c:pt idx="61">
                  <c:v>RD60B</c:v>
                </c:pt>
              </c:strCache>
            </c:strRef>
          </c:cat>
          <c:val>
            <c:numRef>
              <c:f>Interpretation!$C$11:$BL$11</c:f>
              <c:numCache>
                <c:formatCode>0.00</c:formatCode>
                <c:ptCount val="62"/>
                <c:pt idx="0">
                  <c:v>19.709999999999994</c:v>
                </c:pt>
                <c:pt idx="1">
                  <c:v>22.079999999999984</c:v>
                </c:pt>
                <c:pt idx="2">
                  <c:v>91.77</c:v>
                </c:pt>
                <c:pt idx="3">
                  <c:v>48.21</c:v>
                </c:pt>
                <c:pt idx="4">
                  <c:v>29.430000000000021</c:v>
                </c:pt>
                <c:pt idx="5">
                  <c:v>23.47</c:v>
                </c:pt>
                <c:pt idx="6">
                  <c:v>78.25</c:v>
                </c:pt>
                <c:pt idx="7">
                  <c:v>67.88</c:v>
                </c:pt>
                <c:pt idx="8">
                  <c:v>0.29999999999999716</c:v>
                </c:pt>
                <c:pt idx="9">
                  <c:v>66.930000000000007</c:v>
                </c:pt>
                <c:pt idx="10">
                  <c:v>10.89</c:v>
                </c:pt>
                <c:pt idx="11">
                  <c:v>2.1200000000000045</c:v>
                </c:pt>
                <c:pt idx="12">
                  <c:v>95.65</c:v>
                </c:pt>
                <c:pt idx="13">
                  <c:v>0.17000000000000171</c:v>
                </c:pt>
                <c:pt idx="14">
                  <c:v>13.759999999999991</c:v>
                </c:pt>
                <c:pt idx="15">
                  <c:v>99.39</c:v>
                </c:pt>
                <c:pt idx="16">
                  <c:v>5.5</c:v>
                </c:pt>
                <c:pt idx="17">
                  <c:v>15.509999999999991</c:v>
                </c:pt>
                <c:pt idx="18">
                  <c:v>28.389999999999986</c:v>
                </c:pt>
                <c:pt idx="19">
                  <c:v>32.269999999999996</c:v>
                </c:pt>
                <c:pt idx="20">
                  <c:v>4.4699999999999989</c:v>
                </c:pt>
                <c:pt idx="21">
                  <c:v>37.569999999999993</c:v>
                </c:pt>
                <c:pt idx="22">
                  <c:v>81.03</c:v>
                </c:pt>
                <c:pt idx="23">
                  <c:v>29.629999999999995</c:v>
                </c:pt>
                <c:pt idx="24">
                  <c:v>50.820000000000007</c:v>
                </c:pt>
                <c:pt idx="25">
                  <c:v>0.67000000000001592</c:v>
                </c:pt>
                <c:pt idx="26">
                  <c:v>83.76</c:v>
                </c:pt>
                <c:pt idx="27">
                  <c:v>31.930000000000007</c:v>
                </c:pt>
                <c:pt idx="28">
                  <c:v>79.13</c:v>
                </c:pt>
                <c:pt idx="29">
                  <c:v>35.120000000000005</c:v>
                </c:pt>
                <c:pt idx="30">
                  <c:v>58</c:v>
                </c:pt>
                <c:pt idx="31">
                  <c:v>0.71000000000000796</c:v>
                </c:pt>
                <c:pt idx="32">
                  <c:v>63.43</c:v>
                </c:pt>
                <c:pt idx="33">
                  <c:v>17.700000000000003</c:v>
                </c:pt>
                <c:pt idx="34">
                  <c:v>58.59</c:v>
                </c:pt>
                <c:pt idx="35">
                  <c:v>73.8</c:v>
                </c:pt>
                <c:pt idx="36">
                  <c:v>54.08</c:v>
                </c:pt>
                <c:pt idx="37">
                  <c:v>58.93</c:v>
                </c:pt>
                <c:pt idx="38">
                  <c:v>96.66</c:v>
                </c:pt>
                <c:pt idx="39">
                  <c:v>94.14</c:v>
                </c:pt>
                <c:pt idx="40">
                  <c:v>2.5400000000000063</c:v>
                </c:pt>
                <c:pt idx="41">
                  <c:v>3.2299999999999898</c:v>
                </c:pt>
                <c:pt idx="42">
                  <c:v>0.93999999999999773</c:v>
                </c:pt>
                <c:pt idx="43">
                  <c:v>18.209999999999994</c:v>
                </c:pt>
                <c:pt idx="44">
                  <c:v>0.23999999999999488</c:v>
                </c:pt>
                <c:pt idx="45">
                  <c:v>41.230000000000004</c:v>
                </c:pt>
                <c:pt idx="46">
                  <c:v>2.3300000000000125</c:v>
                </c:pt>
                <c:pt idx="47">
                  <c:v>1.4399999999999977</c:v>
                </c:pt>
                <c:pt idx="48">
                  <c:v>5.9000000000000057</c:v>
                </c:pt>
                <c:pt idx="49">
                  <c:v>2.6700000000000017</c:v>
                </c:pt>
                <c:pt idx="50">
                  <c:v>84.56</c:v>
                </c:pt>
                <c:pt idx="51">
                  <c:v>24.200000000000003</c:v>
                </c:pt>
                <c:pt idx="52">
                  <c:v>49.13000000000001</c:v>
                </c:pt>
                <c:pt idx="53">
                  <c:v>18.610000000000014</c:v>
                </c:pt>
                <c:pt idx="54">
                  <c:v>13.959999999999994</c:v>
                </c:pt>
                <c:pt idx="55">
                  <c:v>82.539999999999992</c:v>
                </c:pt>
                <c:pt idx="56">
                  <c:v>16.36999999999999</c:v>
                </c:pt>
                <c:pt idx="57">
                  <c:v>44.28</c:v>
                </c:pt>
                <c:pt idx="58">
                  <c:v>38.170000000000009</c:v>
                </c:pt>
                <c:pt idx="59">
                  <c:v>86.19</c:v>
                </c:pt>
                <c:pt idx="60">
                  <c:v>11.129999999999995</c:v>
                </c:pt>
                <c:pt idx="61">
                  <c:v>17.75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5542400"/>
        <c:axId val="120756992"/>
        <c:axId val="0"/>
      </c:bar3DChart>
      <c:catAx>
        <c:axId val="1255424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Sample Name</a:t>
                </a:r>
                <a:endParaRPr lang="en-US" dirty="0"/>
              </a:p>
            </c:rich>
          </c:tx>
          <c:overlay val="0"/>
        </c:title>
        <c:majorTickMark val="out"/>
        <c:minorTickMark val="none"/>
        <c:tickLblPos val="nextTo"/>
        <c:crossAx val="120756992"/>
        <c:crosses val="autoZero"/>
        <c:auto val="1"/>
        <c:lblAlgn val="ctr"/>
        <c:lblOffset val="100"/>
        <c:noMultiLvlLbl val="0"/>
      </c:catAx>
      <c:valAx>
        <c:axId val="1207569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Weight %</a:t>
                </a:r>
                <a:endParaRPr lang="en-US" dirty="0"/>
              </a:p>
            </c:rich>
          </c:tx>
          <c:overlay val="0"/>
        </c:title>
        <c:numFmt formatCode="0.00" sourceLinked="1"/>
        <c:majorTickMark val="out"/>
        <c:minorTickMark val="none"/>
        <c:tickLblPos val="nextTo"/>
        <c:crossAx val="125542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63A1028-661A-4BE6-8782-8863B3E58BAE}" type="doc">
      <dgm:prSet loTypeId="urn:microsoft.com/office/officeart/2009/3/layout/DescendingProcess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62903AB-AE80-481E-869E-7A4D8D73614C}">
      <dgm:prSet phldrT="[Text]" custT="1"/>
      <dgm:spPr/>
      <dgm:t>
        <a:bodyPr/>
        <a:lstStyle/>
        <a:p>
          <a:r>
            <a:rPr lang="en-US" sz="1600" dirty="0" smtClean="0"/>
            <a:t>Hydrocarbon</a:t>
          </a:r>
          <a:endParaRPr lang="en-US" sz="1600" dirty="0"/>
        </a:p>
      </dgm:t>
    </dgm:pt>
    <dgm:pt modelId="{A796D5F0-F4AE-481C-AF28-E73AD01A9C7F}" type="parTrans" cxnId="{8E4F8062-CEFC-4B7D-A8B6-39CA2DF27E39}">
      <dgm:prSet/>
      <dgm:spPr/>
      <dgm:t>
        <a:bodyPr/>
        <a:lstStyle/>
        <a:p>
          <a:endParaRPr lang="en-US"/>
        </a:p>
      </dgm:t>
    </dgm:pt>
    <dgm:pt modelId="{6C7377F8-2800-4F67-9753-558DBF4ADB73}" type="sibTrans" cxnId="{8E4F8062-CEFC-4B7D-A8B6-39CA2DF27E39}">
      <dgm:prSet/>
      <dgm:spPr/>
      <dgm:t>
        <a:bodyPr/>
        <a:lstStyle/>
        <a:p>
          <a:endParaRPr lang="en-US"/>
        </a:p>
      </dgm:t>
    </dgm:pt>
    <dgm:pt modelId="{2232CB8D-2C93-4665-BEE5-3278948DCC36}">
      <dgm:prSet phldrT="[Text]" custT="1"/>
      <dgm:spPr/>
      <dgm:t>
        <a:bodyPr/>
        <a:lstStyle/>
        <a:p>
          <a:r>
            <a:rPr lang="en-US" sz="1600" smtClean="0"/>
            <a:t>Sulfurous Compounds</a:t>
          </a:r>
          <a:endParaRPr lang="en-US" sz="1600" dirty="0"/>
        </a:p>
      </dgm:t>
    </dgm:pt>
    <dgm:pt modelId="{CFA4CFE5-BDF8-45E6-BA2A-586754D2DEE8}" type="parTrans" cxnId="{55E8AD07-4437-4B81-BDEE-0A55D7A4DECA}">
      <dgm:prSet/>
      <dgm:spPr/>
      <dgm:t>
        <a:bodyPr/>
        <a:lstStyle/>
        <a:p>
          <a:endParaRPr lang="en-US"/>
        </a:p>
      </dgm:t>
    </dgm:pt>
    <dgm:pt modelId="{53DB76E0-666D-4215-8EB2-389407EFD153}" type="sibTrans" cxnId="{55E8AD07-4437-4B81-BDEE-0A55D7A4DECA}">
      <dgm:prSet/>
      <dgm:spPr/>
      <dgm:t>
        <a:bodyPr/>
        <a:lstStyle/>
        <a:p>
          <a:endParaRPr lang="en-US"/>
        </a:p>
      </dgm:t>
    </dgm:pt>
    <dgm:pt modelId="{78F9811F-6B07-4446-AEF1-754360EAF038}">
      <dgm:prSet phldrT="[Text]" custT="1"/>
      <dgm:spPr/>
      <dgm:t>
        <a:bodyPr/>
        <a:lstStyle/>
        <a:p>
          <a:r>
            <a:rPr lang="en-US" sz="1600" dirty="0" smtClean="0"/>
            <a:t>Silicates</a:t>
          </a:r>
          <a:endParaRPr lang="en-US" sz="1600" dirty="0"/>
        </a:p>
      </dgm:t>
    </dgm:pt>
    <dgm:pt modelId="{13CC7810-4355-44D1-9DFD-F1089312DF3F}" type="parTrans" cxnId="{7D915890-7479-49A6-8334-CA614038CA5C}">
      <dgm:prSet/>
      <dgm:spPr/>
      <dgm:t>
        <a:bodyPr/>
        <a:lstStyle/>
        <a:p>
          <a:endParaRPr lang="en-US"/>
        </a:p>
      </dgm:t>
    </dgm:pt>
    <dgm:pt modelId="{061793FA-E37F-4939-AB96-08A765972B43}" type="sibTrans" cxnId="{7D915890-7479-49A6-8334-CA614038CA5C}">
      <dgm:prSet/>
      <dgm:spPr/>
      <dgm:t>
        <a:bodyPr/>
        <a:lstStyle/>
        <a:p>
          <a:endParaRPr lang="en-US"/>
        </a:p>
      </dgm:t>
    </dgm:pt>
    <dgm:pt modelId="{42831B8F-4907-49AA-ACD3-32464EE25A64}">
      <dgm:prSet phldrT="[Text]" custT="1"/>
      <dgm:spPr/>
      <dgm:t>
        <a:bodyPr/>
        <a:lstStyle/>
        <a:p>
          <a:r>
            <a:rPr lang="en-US" sz="1600" dirty="0" smtClean="0"/>
            <a:t>Amorphous Carbon</a:t>
          </a:r>
          <a:endParaRPr lang="en-US" sz="1600" dirty="0"/>
        </a:p>
      </dgm:t>
    </dgm:pt>
    <dgm:pt modelId="{49B0E817-5D1F-482F-8B96-291609715781}" type="parTrans" cxnId="{B60D0E53-6C5E-4199-8E2E-19679D6063A7}">
      <dgm:prSet/>
      <dgm:spPr/>
      <dgm:t>
        <a:bodyPr/>
        <a:lstStyle/>
        <a:p>
          <a:endParaRPr lang="en-US"/>
        </a:p>
      </dgm:t>
    </dgm:pt>
    <dgm:pt modelId="{27F1137E-CE0E-4F3A-9522-CC8B7E8AC880}" type="sibTrans" cxnId="{B60D0E53-6C5E-4199-8E2E-19679D6063A7}">
      <dgm:prSet/>
      <dgm:spPr/>
      <dgm:t>
        <a:bodyPr/>
        <a:lstStyle/>
        <a:p>
          <a:endParaRPr lang="en-US"/>
        </a:p>
      </dgm:t>
    </dgm:pt>
    <dgm:pt modelId="{FCE120FB-7746-4E96-8E06-E04C4A2B8F3C}">
      <dgm:prSet phldrT="[Text]" custT="1"/>
      <dgm:spPr/>
      <dgm:t>
        <a:bodyPr/>
        <a:lstStyle/>
        <a:p>
          <a:r>
            <a:rPr lang="en-US" sz="1600" dirty="0" smtClean="0"/>
            <a:t>Crystalline Carbon</a:t>
          </a:r>
          <a:endParaRPr lang="en-US" sz="1600" dirty="0"/>
        </a:p>
      </dgm:t>
    </dgm:pt>
    <dgm:pt modelId="{F651F713-495B-4080-A182-233C0AA7B99E}" type="parTrans" cxnId="{367C0FDE-25F8-4878-9DF6-C6BF383C2F6D}">
      <dgm:prSet/>
      <dgm:spPr/>
      <dgm:t>
        <a:bodyPr/>
        <a:lstStyle/>
        <a:p>
          <a:endParaRPr lang="en-US"/>
        </a:p>
      </dgm:t>
    </dgm:pt>
    <dgm:pt modelId="{9BC61C42-69AB-4BE2-A89A-883960804F5C}" type="sibTrans" cxnId="{367C0FDE-25F8-4878-9DF6-C6BF383C2F6D}">
      <dgm:prSet/>
      <dgm:spPr/>
      <dgm:t>
        <a:bodyPr/>
        <a:lstStyle/>
        <a:p>
          <a:endParaRPr lang="en-US"/>
        </a:p>
      </dgm:t>
    </dgm:pt>
    <dgm:pt modelId="{2A2E6B56-B56D-4D18-A9BD-5A7195EEB83F}">
      <dgm:prSet phldrT="[Text]" custT="1"/>
      <dgm:spPr/>
      <dgm:t>
        <a:bodyPr/>
        <a:lstStyle/>
        <a:p>
          <a:r>
            <a:rPr lang="en-US" sz="1600" dirty="0" smtClean="0"/>
            <a:t>Metal Oxides</a:t>
          </a:r>
          <a:endParaRPr lang="en-US" sz="1600" dirty="0"/>
        </a:p>
      </dgm:t>
    </dgm:pt>
    <dgm:pt modelId="{91D737E5-86FD-49A9-9F83-520ED4EC3BD6}" type="parTrans" cxnId="{06A369D3-6BAE-4117-84AC-3A5BA7F61E88}">
      <dgm:prSet/>
      <dgm:spPr/>
      <dgm:t>
        <a:bodyPr/>
        <a:lstStyle/>
        <a:p>
          <a:endParaRPr lang="en-US"/>
        </a:p>
      </dgm:t>
    </dgm:pt>
    <dgm:pt modelId="{D7EFA1EF-BB0E-4552-B626-C237BFA51788}" type="sibTrans" cxnId="{06A369D3-6BAE-4117-84AC-3A5BA7F61E88}">
      <dgm:prSet/>
      <dgm:spPr/>
      <dgm:t>
        <a:bodyPr/>
        <a:lstStyle/>
        <a:p>
          <a:endParaRPr lang="en-US"/>
        </a:p>
      </dgm:t>
    </dgm:pt>
    <dgm:pt modelId="{BABEE5D4-72DE-4CC7-9945-AAF9A04E28EB}">
      <dgm:prSet phldrT="[Text]" custT="1"/>
      <dgm:spPr/>
      <dgm:t>
        <a:bodyPr/>
        <a:lstStyle/>
        <a:p>
          <a:r>
            <a:rPr lang="en-US" sz="1600" dirty="0" err="1" smtClean="0"/>
            <a:t>Asphaltenes</a:t>
          </a:r>
          <a:endParaRPr lang="en-US" sz="1600" dirty="0"/>
        </a:p>
      </dgm:t>
    </dgm:pt>
    <dgm:pt modelId="{C0C9534E-94DC-4C83-84EB-3A80E28C79A0}" type="parTrans" cxnId="{09457199-F7BE-4F2B-A091-357895EA05CA}">
      <dgm:prSet/>
      <dgm:spPr/>
      <dgm:t>
        <a:bodyPr/>
        <a:lstStyle/>
        <a:p>
          <a:endParaRPr lang="en-US"/>
        </a:p>
      </dgm:t>
    </dgm:pt>
    <dgm:pt modelId="{683A4A69-EE50-4AB8-B6D1-F9E25B88BE5B}" type="sibTrans" cxnId="{09457199-F7BE-4F2B-A091-357895EA05CA}">
      <dgm:prSet/>
      <dgm:spPr/>
      <dgm:t>
        <a:bodyPr/>
        <a:lstStyle/>
        <a:p>
          <a:endParaRPr lang="en-US"/>
        </a:p>
      </dgm:t>
    </dgm:pt>
    <dgm:pt modelId="{CE499EC0-43F5-4C46-8F5E-B5D6F43A2F8B}" type="pres">
      <dgm:prSet presAssocID="{763A1028-661A-4BE6-8782-8863B3E58BAE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n-US"/>
        </a:p>
      </dgm:t>
    </dgm:pt>
    <dgm:pt modelId="{1E7A9751-C4DA-4D0E-B351-D49FE70F27D6}" type="pres">
      <dgm:prSet presAssocID="{763A1028-661A-4BE6-8782-8863B3E58BAE}" presName="arrowNode" presStyleLbl="node1" presStyleIdx="0" presStyleCnt="1" custLinFactNeighborX="2159"/>
      <dgm:spPr/>
    </dgm:pt>
    <dgm:pt modelId="{C2761042-C495-4216-9456-D1904BA1E5A3}" type="pres">
      <dgm:prSet presAssocID="{362903AB-AE80-481E-869E-7A4D8D73614C}" presName="txNode1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DC3305-268D-44B9-8801-0C09DE766BA8}" type="pres">
      <dgm:prSet presAssocID="{BABEE5D4-72DE-4CC7-9945-AAF9A04E28EB}" presName="txNode2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457269-DE30-4700-93B0-9E3C6C55D739}" type="pres">
      <dgm:prSet presAssocID="{683A4A69-EE50-4AB8-B6D1-F9E25B88BE5B}" presName="dotNode2" presStyleCnt="0"/>
      <dgm:spPr/>
    </dgm:pt>
    <dgm:pt modelId="{A749647F-6200-472C-A193-46A3E169C591}" type="pres">
      <dgm:prSet presAssocID="{683A4A69-EE50-4AB8-B6D1-F9E25B88BE5B}" presName="dotRepeatNode" presStyleLbl="fgShp" presStyleIdx="0" presStyleCnt="5"/>
      <dgm:spPr/>
      <dgm:t>
        <a:bodyPr/>
        <a:lstStyle/>
        <a:p>
          <a:endParaRPr lang="en-US"/>
        </a:p>
      </dgm:t>
    </dgm:pt>
    <dgm:pt modelId="{5CFE40DD-5F35-45C8-AF5A-E5DBD66B4A97}" type="pres">
      <dgm:prSet presAssocID="{2A2E6B56-B56D-4D18-A9BD-5A7195EEB83F}" presName="txNode3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166A6-3A36-4D4B-B144-1E62E2A4C33A}" type="pres">
      <dgm:prSet presAssocID="{D7EFA1EF-BB0E-4552-B626-C237BFA51788}" presName="dotNode3" presStyleCnt="0"/>
      <dgm:spPr/>
    </dgm:pt>
    <dgm:pt modelId="{10D3B745-A5B5-4E83-B887-515CC0FC39CF}" type="pres">
      <dgm:prSet presAssocID="{D7EFA1EF-BB0E-4552-B626-C237BFA51788}" presName="dotRepeatNode" presStyleLbl="fgShp" presStyleIdx="1" presStyleCnt="5"/>
      <dgm:spPr/>
      <dgm:t>
        <a:bodyPr/>
        <a:lstStyle/>
        <a:p>
          <a:endParaRPr lang="en-US"/>
        </a:p>
      </dgm:t>
    </dgm:pt>
    <dgm:pt modelId="{1D0802D7-2997-435F-B005-03179CF797EA}" type="pres">
      <dgm:prSet presAssocID="{2232CB8D-2C93-4665-BEE5-3278948DCC36}" presName="txNode4" presStyleLbl="revTx" presStyleIdx="3" presStyleCnt="7" custScaleX="125821" custLinFactNeighborX="16564" custLinFactNeighborY="-17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B59D6-E259-4AED-B403-FDCFAF779F6D}" type="pres">
      <dgm:prSet presAssocID="{53DB76E0-666D-4215-8EB2-389407EFD153}" presName="dotNode4" presStyleCnt="0"/>
      <dgm:spPr/>
    </dgm:pt>
    <dgm:pt modelId="{35F72F3D-D1F6-43CB-BBE0-80F43EED6A80}" type="pres">
      <dgm:prSet presAssocID="{53DB76E0-666D-4215-8EB2-389407EFD153}" presName="dotRepeatNode" presStyleLbl="fgShp" presStyleIdx="2" presStyleCnt="5"/>
      <dgm:spPr/>
      <dgm:t>
        <a:bodyPr/>
        <a:lstStyle/>
        <a:p>
          <a:endParaRPr lang="en-US"/>
        </a:p>
      </dgm:t>
    </dgm:pt>
    <dgm:pt modelId="{D1491F3C-DD8A-4D5C-88C5-16B22B9EF264}" type="pres">
      <dgm:prSet presAssocID="{78F9811F-6B07-4446-AEF1-754360EAF038}" presName="txNode5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8D3A00-2943-4ABC-8493-8CA810DB51D8}" type="pres">
      <dgm:prSet presAssocID="{061793FA-E37F-4939-AB96-08A765972B43}" presName="dotNode5" presStyleCnt="0"/>
      <dgm:spPr/>
    </dgm:pt>
    <dgm:pt modelId="{1FCDF289-620F-4249-8756-971AF3838707}" type="pres">
      <dgm:prSet presAssocID="{061793FA-E37F-4939-AB96-08A765972B43}" presName="dotRepeatNode" presStyleLbl="fgShp" presStyleIdx="3" presStyleCnt="5"/>
      <dgm:spPr/>
      <dgm:t>
        <a:bodyPr/>
        <a:lstStyle/>
        <a:p>
          <a:endParaRPr lang="en-US"/>
        </a:p>
      </dgm:t>
    </dgm:pt>
    <dgm:pt modelId="{C49E664D-F66F-4EA9-AE8E-B0721631D813}" type="pres">
      <dgm:prSet presAssocID="{FCE120FB-7746-4E96-8E06-E04C4A2B8F3C}" presName="txNode6" presStyleLbl="revTx" presStyleIdx="5" presStyleCnt="7" custScaleX="98784" custScaleY="134622" custLinFactNeighborY="-6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34856-6EB8-41A5-9F44-C407C0CDD6CD}" type="pres">
      <dgm:prSet presAssocID="{9BC61C42-69AB-4BE2-A89A-883960804F5C}" presName="dotNode6" presStyleCnt="0"/>
      <dgm:spPr/>
    </dgm:pt>
    <dgm:pt modelId="{EEABA85E-E98F-425C-B8E2-749C5721FE34}" type="pres">
      <dgm:prSet presAssocID="{9BC61C42-69AB-4BE2-A89A-883960804F5C}" presName="dotRepeatNode" presStyleLbl="fgShp" presStyleIdx="4" presStyleCnt="5"/>
      <dgm:spPr/>
      <dgm:t>
        <a:bodyPr/>
        <a:lstStyle/>
        <a:p>
          <a:endParaRPr lang="en-US"/>
        </a:p>
      </dgm:t>
    </dgm:pt>
    <dgm:pt modelId="{34425434-0E16-4542-8E88-212F5BCA5CA6}" type="pres">
      <dgm:prSet presAssocID="{42831B8F-4907-49AA-ACD3-32464EE25A64}" presName="txNode7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457199-F7BE-4F2B-A091-357895EA05CA}" srcId="{763A1028-661A-4BE6-8782-8863B3E58BAE}" destId="{BABEE5D4-72DE-4CC7-9945-AAF9A04E28EB}" srcOrd="1" destOrd="0" parTransId="{C0C9534E-94DC-4C83-84EB-3A80E28C79A0}" sibTransId="{683A4A69-EE50-4AB8-B6D1-F9E25B88BE5B}"/>
    <dgm:cxn modelId="{06A369D3-6BAE-4117-84AC-3A5BA7F61E88}" srcId="{763A1028-661A-4BE6-8782-8863B3E58BAE}" destId="{2A2E6B56-B56D-4D18-A9BD-5A7195EEB83F}" srcOrd="2" destOrd="0" parTransId="{91D737E5-86FD-49A9-9F83-520ED4EC3BD6}" sibTransId="{D7EFA1EF-BB0E-4552-B626-C237BFA51788}"/>
    <dgm:cxn modelId="{01F81ABF-3797-41A5-81B0-FB64BF6C1995}" type="presOf" srcId="{FCE120FB-7746-4E96-8E06-E04C4A2B8F3C}" destId="{C49E664D-F66F-4EA9-AE8E-B0721631D813}" srcOrd="0" destOrd="0" presId="urn:microsoft.com/office/officeart/2009/3/layout/DescendingProcess"/>
    <dgm:cxn modelId="{ADF422B7-F9F0-4CA5-B508-213FD6A74D6D}" type="presOf" srcId="{2232CB8D-2C93-4665-BEE5-3278948DCC36}" destId="{1D0802D7-2997-435F-B005-03179CF797EA}" srcOrd="0" destOrd="0" presId="urn:microsoft.com/office/officeart/2009/3/layout/DescendingProcess"/>
    <dgm:cxn modelId="{446C9677-7AE2-43B0-A6ED-DA7EE9DE6E72}" type="presOf" srcId="{2A2E6B56-B56D-4D18-A9BD-5A7195EEB83F}" destId="{5CFE40DD-5F35-45C8-AF5A-E5DBD66B4A97}" srcOrd="0" destOrd="0" presId="urn:microsoft.com/office/officeart/2009/3/layout/DescendingProcess"/>
    <dgm:cxn modelId="{8E4F8062-CEFC-4B7D-A8B6-39CA2DF27E39}" srcId="{763A1028-661A-4BE6-8782-8863B3E58BAE}" destId="{362903AB-AE80-481E-869E-7A4D8D73614C}" srcOrd="0" destOrd="0" parTransId="{A796D5F0-F4AE-481C-AF28-E73AD01A9C7F}" sibTransId="{6C7377F8-2800-4F67-9753-558DBF4ADB73}"/>
    <dgm:cxn modelId="{F0C09D3A-3176-4022-AFEE-50F2442982A6}" type="presOf" srcId="{53DB76E0-666D-4215-8EB2-389407EFD153}" destId="{35F72F3D-D1F6-43CB-BBE0-80F43EED6A80}" srcOrd="0" destOrd="0" presId="urn:microsoft.com/office/officeart/2009/3/layout/DescendingProcess"/>
    <dgm:cxn modelId="{CBA9BFB5-FF04-4077-B4B6-52C031212A23}" type="presOf" srcId="{061793FA-E37F-4939-AB96-08A765972B43}" destId="{1FCDF289-620F-4249-8756-971AF3838707}" srcOrd="0" destOrd="0" presId="urn:microsoft.com/office/officeart/2009/3/layout/DescendingProcess"/>
    <dgm:cxn modelId="{EC1ED5BA-A545-404D-8128-52DC1303992D}" type="presOf" srcId="{9BC61C42-69AB-4BE2-A89A-883960804F5C}" destId="{EEABA85E-E98F-425C-B8E2-749C5721FE34}" srcOrd="0" destOrd="0" presId="urn:microsoft.com/office/officeart/2009/3/layout/DescendingProcess"/>
    <dgm:cxn modelId="{8B97E654-6454-4EE2-BD7A-F73242C2EDF0}" type="presOf" srcId="{D7EFA1EF-BB0E-4552-B626-C237BFA51788}" destId="{10D3B745-A5B5-4E83-B887-515CC0FC39CF}" srcOrd="0" destOrd="0" presId="urn:microsoft.com/office/officeart/2009/3/layout/DescendingProcess"/>
    <dgm:cxn modelId="{7D915890-7479-49A6-8334-CA614038CA5C}" srcId="{763A1028-661A-4BE6-8782-8863B3E58BAE}" destId="{78F9811F-6B07-4446-AEF1-754360EAF038}" srcOrd="4" destOrd="0" parTransId="{13CC7810-4355-44D1-9DFD-F1089312DF3F}" sibTransId="{061793FA-E37F-4939-AB96-08A765972B43}"/>
    <dgm:cxn modelId="{8337C8B1-615F-4D23-A315-03C1DB3E5191}" type="presOf" srcId="{42831B8F-4907-49AA-ACD3-32464EE25A64}" destId="{34425434-0E16-4542-8E88-212F5BCA5CA6}" srcOrd="0" destOrd="0" presId="urn:microsoft.com/office/officeart/2009/3/layout/DescendingProcess"/>
    <dgm:cxn modelId="{E8E19BD7-C68C-45E2-A727-09C82FBD277C}" type="presOf" srcId="{78F9811F-6B07-4446-AEF1-754360EAF038}" destId="{D1491F3C-DD8A-4D5C-88C5-16B22B9EF264}" srcOrd="0" destOrd="0" presId="urn:microsoft.com/office/officeart/2009/3/layout/DescendingProcess"/>
    <dgm:cxn modelId="{B60D0E53-6C5E-4199-8E2E-19679D6063A7}" srcId="{763A1028-661A-4BE6-8782-8863B3E58BAE}" destId="{42831B8F-4907-49AA-ACD3-32464EE25A64}" srcOrd="6" destOrd="0" parTransId="{49B0E817-5D1F-482F-8B96-291609715781}" sibTransId="{27F1137E-CE0E-4F3A-9522-CC8B7E8AC880}"/>
    <dgm:cxn modelId="{1E1B0E3B-1F05-48AF-819F-AE6C5ABA4E2D}" type="presOf" srcId="{BABEE5D4-72DE-4CC7-9945-AAF9A04E28EB}" destId="{92DC3305-268D-44B9-8801-0C09DE766BA8}" srcOrd="0" destOrd="0" presId="urn:microsoft.com/office/officeart/2009/3/layout/DescendingProcess"/>
    <dgm:cxn modelId="{55D0E0F0-B649-4F2A-9813-E8D14E20ADE6}" type="presOf" srcId="{683A4A69-EE50-4AB8-B6D1-F9E25B88BE5B}" destId="{A749647F-6200-472C-A193-46A3E169C591}" srcOrd="0" destOrd="0" presId="urn:microsoft.com/office/officeart/2009/3/layout/DescendingProcess"/>
    <dgm:cxn modelId="{A04024B6-9466-4AC7-AB4D-DB19840E315C}" type="presOf" srcId="{362903AB-AE80-481E-869E-7A4D8D73614C}" destId="{C2761042-C495-4216-9456-D1904BA1E5A3}" srcOrd="0" destOrd="0" presId="urn:microsoft.com/office/officeart/2009/3/layout/DescendingProcess"/>
    <dgm:cxn modelId="{56B03325-4622-485D-942A-0C570BB9F491}" type="presOf" srcId="{763A1028-661A-4BE6-8782-8863B3E58BAE}" destId="{CE499EC0-43F5-4C46-8F5E-B5D6F43A2F8B}" srcOrd="0" destOrd="0" presId="urn:microsoft.com/office/officeart/2009/3/layout/DescendingProcess"/>
    <dgm:cxn modelId="{55E8AD07-4437-4B81-BDEE-0A55D7A4DECA}" srcId="{763A1028-661A-4BE6-8782-8863B3E58BAE}" destId="{2232CB8D-2C93-4665-BEE5-3278948DCC36}" srcOrd="3" destOrd="0" parTransId="{CFA4CFE5-BDF8-45E6-BA2A-586754D2DEE8}" sibTransId="{53DB76E0-666D-4215-8EB2-389407EFD153}"/>
    <dgm:cxn modelId="{367C0FDE-25F8-4878-9DF6-C6BF383C2F6D}" srcId="{763A1028-661A-4BE6-8782-8863B3E58BAE}" destId="{FCE120FB-7746-4E96-8E06-E04C4A2B8F3C}" srcOrd="5" destOrd="0" parTransId="{F651F713-495B-4080-A182-233C0AA7B99E}" sibTransId="{9BC61C42-69AB-4BE2-A89A-883960804F5C}"/>
    <dgm:cxn modelId="{DF6FBF6F-7A17-48F7-B996-0AA2947A5EF2}" type="presParOf" srcId="{CE499EC0-43F5-4C46-8F5E-B5D6F43A2F8B}" destId="{1E7A9751-C4DA-4D0E-B351-D49FE70F27D6}" srcOrd="0" destOrd="0" presId="urn:microsoft.com/office/officeart/2009/3/layout/DescendingProcess"/>
    <dgm:cxn modelId="{D6A29D53-684D-4C15-B67D-7970B4D7F29D}" type="presParOf" srcId="{CE499EC0-43F5-4C46-8F5E-B5D6F43A2F8B}" destId="{C2761042-C495-4216-9456-D1904BA1E5A3}" srcOrd="1" destOrd="0" presId="urn:microsoft.com/office/officeart/2009/3/layout/DescendingProcess"/>
    <dgm:cxn modelId="{B36D5F01-A916-4955-AAEC-6B60F5FC1AB8}" type="presParOf" srcId="{CE499EC0-43F5-4C46-8F5E-B5D6F43A2F8B}" destId="{92DC3305-268D-44B9-8801-0C09DE766BA8}" srcOrd="2" destOrd="0" presId="urn:microsoft.com/office/officeart/2009/3/layout/DescendingProcess"/>
    <dgm:cxn modelId="{D3D8104B-0665-4CFE-9BE1-88331E5D450B}" type="presParOf" srcId="{CE499EC0-43F5-4C46-8F5E-B5D6F43A2F8B}" destId="{9D457269-DE30-4700-93B0-9E3C6C55D739}" srcOrd="3" destOrd="0" presId="urn:microsoft.com/office/officeart/2009/3/layout/DescendingProcess"/>
    <dgm:cxn modelId="{507B0167-32CF-49C9-A278-86FC5DA1ED91}" type="presParOf" srcId="{9D457269-DE30-4700-93B0-9E3C6C55D739}" destId="{A749647F-6200-472C-A193-46A3E169C591}" srcOrd="0" destOrd="0" presId="urn:microsoft.com/office/officeart/2009/3/layout/DescendingProcess"/>
    <dgm:cxn modelId="{11BD3B6A-D753-427B-BF3B-0534E8D29926}" type="presParOf" srcId="{CE499EC0-43F5-4C46-8F5E-B5D6F43A2F8B}" destId="{5CFE40DD-5F35-45C8-AF5A-E5DBD66B4A97}" srcOrd="4" destOrd="0" presId="urn:microsoft.com/office/officeart/2009/3/layout/DescendingProcess"/>
    <dgm:cxn modelId="{75C90B1A-4AC3-4705-B6BB-939EAF838FC5}" type="presParOf" srcId="{CE499EC0-43F5-4C46-8F5E-B5D6F43A2F8B}" destId="{8E0166A6-3A36-4D4B-B144-1E62E2A4C33A}" srcOrd="5" destOrd="0" presId="urn:microsoft.com/office/officeart/2009/3/layout/DescendingProcess"/>
    <dgm:cxn modelId="{C139135E-2E76-4448-BF6D-80BC5546914A}" type="presParOf" srcId="{8E0166A6-3A36-4D4B-B144-1E62E2A4C33A}" destId="{10D3B745-A5B5-4E83-B887-515CC0FC39CF}" srcOrd="0" destOrd="0" presId="urn:microsoft.com/office/officeart/2009/3/layout/DescendingProcess"/>
    <dgm:cxn modelId="{86FD660A-D1CA-49F1-A34C-30A67AB74BA0}" type="presParOf" srcId="{CE499EC0-43F5-4C46-8F5E-B5D6F43A2F8B}" destId="{1D0802D7-2997-435F-B005-03179CF797EA}" srcOrd="6" destOrd="0" presId="urn:microsoft.com/office/officeart/2009/3/layout/DescendingProcess"/>
    <dgm:cxn modelId="{330C9291-1A75-4A69-8296-8E4448DF0736}" type="presParOf" srcId="{CE499EC0-43F5-4C46-8F5E-B5D6F43A2F8B}" destId="{A48B59D6-E259-4AED-B403-FDCFAF779F6D}" srcOrd="7" destOrd="0" presId="urn:microsoft.com/office/officeart/2009/3/layout/DescendingProcess"/>
    <dgm:cxn modelId="{7425E88E-27AE-457E-A421-67464167918B}" type="presParOf" srcId="{A48B59D6-E259-4AED-B403-FDCFAF779F6D}" destId="{35F72F3D-D1F6-43CB-BBE0-80F43EED6A80}" srcOrd="0" destOrd="0" presId="urn:microsoft.com/office/officeart/2009/3/layout/DescendingProcess"/>
    <dgm:cxn modelId="{F887FA03-5A43-4FCB-A878-5D96ADF74C68}" type="presParOf" srcId="{CE499EC0-43F5-4C46-8F5E-B5D6F43A2F8B}" destId="{D1491F3C-DD8A-4D5C-88C5-16B22B9EF264}" srcOrd="8" destOrd="0" presId="urn:microsoft.com/office/officeart/2009/3/layout/DescendingProcess"/>
    <dgm:cxn modelId="{AF91EFD7-B3CF-46B0-8DE2-AD5F8D3130A2}" type="presParOf" srcId="{CE499EC0-43F5-4C46-8F5E-B5D6F43A2F8B}" destId="{0C8D3A00-2943-4ABC-8493-8CA810DB51D8}" srcOrd="9" destOrd="0" presId="urn:microsoft.com/office/officeart/2009/3/layout/DescendingProcess"/>
    <dgm:cxn modelId="{D5A52615-E0DA-4803-84B4-CB5E803991BB}" type="presParOf" srcId="{0C8D3A00-2943-4ABC-8493-8CA810DB51D8}" destId="{1FCDF289-620F-4249-8756-971AF3838707}" srcOrd="0" destOrd="0" presId="urn:microsoft.com/office/officeart/2009/3/layout/DescendingProcess"/>
    <dgm:cxn modelId="{46E23FBA-D43E-4512-842C-AE6CEA6B6C9D}" type="presParOf" srcId="{CE499EC0-43F5-4C46-8F5E-B5D6F43A2F8B}" destId="{C49E664D-F66F-4EA9-AE8E-B0721631D813}" srcOrd="10" destOrd="0" presId="urn:microsoft.com/office/officeart/2009/3/layout/DescendingProcess"/>
    <dgm:cxn modelId="{F0DA3172-730A-4A2E-A36F-27432A552A59}" type="presParOf" srcId="{CE499EC0-43F5-4C46-8F5E-B5D6F43A2F8B}" destId="{02A34856-6EB8-41A5-9F44-C407C0CDD6CD}" srcOrd="11" destOrd="0" presId="urn:microsoft.com/office/officeart/2009/3/layout/DescendingProcess"/>
    <dgm:cxn modelId="{8D95ED67-BDF6-4886-86E1-8B402FE5716C}" type="presParOf" srcId="{02A34856-6EB8-41A5-9F44-C407C0CDD6CD}" destId="{EEABA85E-E98F-425C-B8E2-749C5721FE34}" srcOrd="0" destOrd="0" presId="urn:microsoft.com/office/officeart/2009/3/layout/DescendingProcess"/>
    <dgm:cxn modelId="{B61FDD44-9168-4CB9-B193-85A81A55E591}" type="presParOf" srcId="{CE499EC0-43F5-4C46-8F5E-B5D6F43A2F8B}" destId="{34425434-0E16-4542-8E88-212F5BCA5CA6}" srcOrd="12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3A1028-661A-4BE6-8782-8863B3E58BAE}" type="doc">
      <dgm:prSet loTypeId="urn:microsoft.com/office/officeart/2009/3/layout/DescendingProcess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62903AB-AE80-481E-869E-7A4D8D73614C}">
      <dgm:prSet phldrT="[Text]" custT="1"/>
      <dgm:spPr/>
      <dgm:t>
        <a:bodyPr/>
        <a:lstStyle/>
        <a:p>
          <a:r>
            <a:rPr lang="en-US" sz="1600" dirty="0" smtClean="0"/>
            <a:t>Hydrocarbon</a:t>
          </a:r>
          <a:endParaRPr lang="en-US" sz="1600" dirty="0"/>
        </a:p>
      </dgm:t>
    </dgm:pt>
    <dgm:pt modelId="{A796D5F0-F4AE-481C-AF28-E73AD01A9C7F}" type="parTrans" cxnId="{8E4F8062-CEFC-4B7D-A8B6-39CA2DF27E39}">
      <dgm:prSet/>
      <dgm:spPr/>
      <dgm:t>
        <a:bodyPr/>
        <a:lstStyle/>
        <a:p>
          <a:endParaRPr lang="en-US"/>
        </a:p>
      </dgm:t>
    </dgm:pt>
    <dgm:pt modelId="{6C7377F8-2800-4F67-9753-558DBF4ADB73}" type="sibTrans" cxnId="{8E4F8062-CEFC-4B7D-A8B6-39CA2DF27E39}">
      <dgm:prSet/>
      <dgm:spPr/>
      <dgm:t>
        <a:bodyPr/>
        <a:lstStyle/>
        <a:p>
          <a:endParaRPr lang="en-US"/>
        </a:p>
      </dgm:t>
    </dgm:pt>
    <dgm:pt modelId="{2232CB8D-2C93-4665-BEE5-3278948DCC36}">
      <dgm:prSet phldrT="[Text]" custT="1"/>
      <dgm:spPr/>
      <dgm:t>
        <a:bodyPr/>
        <a:lstStyle/>
        <a:p>
          <a:r>
            <a:rPr lang="en-US" sz="1600" smtClean="0"/>
            <a:t>Sulfurous Compounds</a:t>
          </a:r>
          <a:endParaRPr lang="en-US" sz="1600" dirty="0"/>
        </a:p>
      </dgm:t>
    </dgm:pt>
    <dgm:pt modelId="{CFA4CFE5-BDF8-45E6-BA2A-586754D2DEE8}" type="parTrans" cxnId="{55E8AD07-4437-4B81-BDEE-0A55D7A4DECA}">
      <dgm:prSet/>
      <dgm:spPr/>
      <dgm:t>
        <a:bodyPr/>
        <a:lstStyle/>
        <a:p>
          <a:endParaRPr lang="en-US"/>
        </a:p>
      </dgm:t>
    </dgm:pt>
    <dgm:pt modelId="{53DB76E0-666D-4215-8EB2-389407EFD153}" type="sibTrans" cxnId="{55E8AD07-4437-4B81-BDEE-0A55D7A4DECA}">
      <dgm:prSet/>
      <dgm:spPr/>
      <dgm:t>
        <a:bodyPr/>
        <a:lstStyle/>
        <a:p>
          <a:endParaRPr lang="en-US"/>
        </a:p>
      </dgm:t>
    </dgm:pt>
    <dgm:pt modelId="{78F9811F-6B07-4446-AEF1-754360EAF038}">
      <dgm:prSet phldrT="[Text]" custT="1"/>
      <dgm:spPr/>
      <dgm:t>
        <a:bodyPr/>
        <a:lstStyle/>
        <a:p>
          <a:r>
            <a:rPr lang="en-US" sz="1600" dirty="0" smtClean="0"/>
            <a:t>Silicates</a:t>
          </a:r>
          <a:endParaRPr lang="en-US" sz="1600" dirty="0"/>
        </a:p>
      </dgm:t>
    </dgm:pt>
    <dgm:pt modelId="{13CC7810-4355-44D1-9DFD-F1089312DF3F}" type="parTrans" cxnId="{7D915890-7479-49A6-8334-CA614038CA5C}">
      <dgm:prSet/>
      <dgm:spPr/>
      <dgm:t>
        <a:bodyPr/>
        <a:lstStyle/>
        <a:p>
          <a:endParaRPr lang="en-US"/>
        </a:p>
      </dgm:t>
    </dgm:pt>
    <dgm:pt modelId="{061793FA-E37F-4939-AB96-08A765972B43}" type="sibTrans" cxnId="{7D915890-7479-49A6-8334-CA614038CA5C}">
      <dgm:prSet/>
      <dgm:spPr/>
      <dgm:t>
        <a:bodyPr/>
        <a:lstStyle/>
        <a:p>
          <a:endParaRPr lang="en-US"/>
        </a:p>
      </dgm:t>
    </dgm:pt>
    <dgm:pt modelId="{42831B8F-4907-49AA-ACD3-32464EE25A64}">
      <dgm:prSet phldrT="[Text]" custT="1"/>
      <dgm:spPr/>
      <dgm:t>
        <a:bodyPr/>
        <a:lstStyle/>
        <a:p>
          <a:r>
            <a:rPr lang="en-US" sz="1600" dirty="0" smtClean="0"/>
            <a:t>Amorphous Carbon</a:t>
          </a:r>
          <a:endParaRPr lang="en-US" sz="1600" dirty="0"/>
        </a:p>
      </dgm:t>
    </dgm:pt>
    <dgm:pt modelId="{49B0E817-5D1F-482F-8B96-291609715781}" type="parTrans" cxnId="{B60D0E53-6C5E-4199-8E2E-19679D6063A7}">
      <dgm:prSet/>
      <dgm:spPr/>
      <dgm:t>
        <a:bodyPr/>
        <a:lstStyle/>
        <a:p>
          <a:endParaRPr lang="en-US"/>
        </a:p>
      </dgm:t>
    </dgm:pt>
    <dgm:pt modelId="{27F1137E-CE0E-4F3A-9522-CC8B7E8AC880}" type="sibTrans" cxnId="{B60D0E53-6C5E-4199-8E2E-19679D6063A7}">
      <dgm:prSet/>
      <dgm:spPr/>
      <dgm:t>
        <a:bodyPr/>
        <a:lstStyle/>
        <a:p>
          <a:endParaRPr lang="en-US"/>
        </a:p>
      </dgm:t>
    </dgm:pt>
    <dgm:pt modelId="{FCE120FB-7746-4E96-8E06-E04C4A2B8F3C}">
      <dgm:prSet phldrT="[Text]" custT="1"/>
      <dgm:spPr/>
      <dgm:t>
        <a:bodyPr/>
        <a:lstStyle/>
        <a:p>
          <a:r>
            <a:rPr lang="en-US" sz="1600" dirty="0" smtClean="0"/>
            <a:t>Crystalline Carbon</a:t>
          </a:r>
          <a:endParaRPr lang="en-US" sz="1600" dirty="0"/>
        </a:p>
      </dgm:t>
    </dgm:pt>
    <dgm:pt modelId="{F651F713-495B-4080-A182-233C0AA7B99E}" type="parTrans" cxnId="{367C0FDE-25F8-4878-9DF6-C6BF383C2F6D}">
      <dgm:prSet/>
      <dgm:spPr/>
      <dgm:t>
        <a:bodyPr/>
        <a:lstStyle/>
        <a:p>
          <a:endParaRPr lang="en-US"/>
        </a:p>
      </dgm:t>
    </dgm:pt>
    <dgm:pt modelId="{9BC61C42-69AB-4BE2-A89A-883960804F5C}" type="sibTrans" cxnId="{367C0FDE-25F8-4878-9DF6-C6BF383C2F6D}">
      <dgm:prSet/>
      <dgm:spPr/>
      <dgm:t>
        <a:bodyPr/>
        <a:lstStyle/>
        <a:p>
          <a:endParaRPr lang="en-US"/>
        </a:p>
      </dgm:t>
    </dgm:pt>
    <dgm:pt modelId="{2A2E6B56-B56D-4D18-A9BD-5A7195EEB83F}">
      <dgm:prSet phldrT="[Text]" custT="1"/>
      <dgm:spPr/>
      <dgm:t>
        <a:bodyPr/>
        <a:lstStyle/>
        <a:p>
          <a:r>
            <a:rPr lang="en-US" sz="1600" dirty="0" smtClean="0"/>
            <a:t>Metal Oxides</a:t>
          </a:r>
          <a:endParaRPr lang="en-US" sz="1600" dirty="0"/>
        </a:p>
      </dgm:t>
    </dgm:pt>
    <dgm:pt modelId="{91D737E5-86FD-49A9-9F83-520ED4EC3BD6}" type="parTrans" cxnId="{06A369D3-6BAE-4117-84AC-3A5BA7F61E88}">
      <dgm:prSet/>
      <dgm:spPr/>
      <dgm:t>
        <a:bodyPr/>
        <a:lstStyle/>
        <a:p>
          <a:endParaRPr lang="en-US"/>
        </a:p>
      </dgm:t>
    </dgm:pt>
    <dgm:pt modelId="{D7EFA1EF-BB0E-4552-B626-C237BFA51788}" type="sibTrans" cxnId="{06A369D3-6BAE-4117-84AC-3A5BA7F61E88}">
      <dgm:prSet/>
      <dgm:spPr/>
      <dgm:t>
        <a:bodyPr/>
        <a:lstStyle/>
        <a:p>
          <a:endParaRPr lang="en-US"/>
        </a:p>
      </dgm:t>
    </dgm:pt>
    <dgm:pt modelId="{BABEE5D4-72DE-4CC7-9945-AAF9A04E28EB}">
      <dgm:prSet phldrT="[Text]" custT="1"/>
      <dgm:spPr/>
      <dgm:t>
        <a:bodyPr/>
        <a:lstStyle/>
        <a:p>
          <a:r>
            <a:rPr lang="en-US" sz="1600" dirty="0" err="1" smtClean="0"/>
            <a:t>Asphaltenes</a:t>
          </a:r>
          <a:endParaRPr lang="en-US" sz="1600" dirty="0"/>
        </a:p>
      </dgm:t>
    </dgm:pt>
    <dgm:pt modelId="{C0C9534E-94DC-4C83-84EB-3A80E28C79A0}" type="parTrans" cxnId="{09457199-F7BE-4F2B-A091-357895EA05CA}">
      <dgm:prSet/>
      <dgm:spPr/>
      <dgm:t>
        <a:bodyPr/>
        <a:lstStyle/>
        <a:p>
          <a:endParaRPr lang="en-US"/>
        </a:p>
      </dgm:t>
    </dgm:pt>
    <dgm:pt modelId="{683A4A69-EE50-4AB8-B6D1-F9E25B88BE5B}" type="sibTrans" cxnId="{09457199-F7BE-4F2B-A091-357895EA05CA}">
      <dgm:prSet/>
      <dgm:spPr/>
      <dgm:t>
        <a:bodyPr/>
        <a:lstStyle/>
        <a:p>
          <a:endParaRPr lang="en-US"/>
        </a:p>
      </dgm:t>
    </dgm:pt>
    <dgm:pt modelId="{CE499EC0-43F5-4C46-8F5E-B5D6F43A2F8B}" type="pres">
      <dgm:prSet presAssocID="{763A1028-661A-4BE6-8782-8863B3E58BAE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n-US"/>
        </a:p>
      </dgm:t>
    </dgm:pt>
    <dgm:pt modelId="{1E7A9751-C4DA-4D0E-B351-D49FE70F27D6}" type="pres">
      <dgm:prSet presAssocID="{763A1028-661A-4BE6-8782-8863B3E58BAE}" presName="arrowNode" presStyleLbl="node1" presStyleIdx="0" presStyleCnt="1" custLinFactNeighborX="2159"/>
      <dgm:spPr/>
    </dgm:pt>
    <dgm:pt modelId="{C2761042-C495-4216-9456-D1904BA1E5A3}" type="pres">
      <dgm:prSet presAssocID="{362903AB-AE80-481E-869E-7A4D8D73614C}" presName="txNode1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DC3305-268D-44B9-8801-0C09DE766BA8}" type="pres">
      <dgm:prSet presAssocID="{BABEE5D4-72DE-4CC7-9945-AAF9A04E28EB}" presName="txNode2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457269-DE30-4700-93B0-9E3C6C55D739}" type="pres">
      <dgm:prSet presAssocID="{683A4A69-EE50-4AB8-B6D1-F9E25B88BE5B}" presName="dotNode2" presStyleCnt="0"/>
      <dgm:spPr/>
    </dgm:pt>
    <dgm:pt modelId="{A749647F-6200-472C-A193-46A3E169C591}" type="pres">
      <dgm:prSet presAssocID="{683A4A69-EE50-4AB8-B6D1-F9E25B88BE5B}" presName="dotRepeatNode" presStyleLbl="fgShp" presStyleIdx="0" presStyleCnt="5"/>
      <dgm:spPr/>
      <dgm:t>
        <a:bodyPr/>
        <a:lstStyle/>
        <a:p>
          <a:endParaRPr lang="en-US"/>
        </a:p>
      </dgm:t>
    </dgm:pt>
    <dgm:pt modelId="{5CFE40DD-5F35-45C8-AF5A-E5DBD66B4A97}" type="pres">
      <dgm:prSet presAssocID="{2A2E6B56-B56D-4D18-A9BD-5A7195EEB83F}" presName="txNode3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166A6-3A36-4D4B-B144-1E62E2A4C33A}" type="pres">
      <dgm:prSet presAssocID="{D7EFA1EF-BB0E-4552-B626-C237BFA51788}" presName="dotNode3" presStyleCnt="0"/>
      <dgm:spPr/>
    </dgm:pt>
    <dgm:pt modelId="{10D3B745-A5B5-4E83-B887-515CC0FC39CF}" type="pres">
      <dgm:prSet presAssocID="{D7EFA1EF-BB0E-4552-B626-C237BFA51788}" presName="dotRepeatNode" presStyleLbl="fgShp" presStyleIdx="1" presStyleCnt="5"/>
      <dgm:spPr/>
      <dgm:t>
        <a:bodyPr/>
        <a:lstStyle/>
        <a:p>
          <a:endParaRPr lang="en-US"/>
        </a:p>
      </dgm:t>
    </dgm:pt>
    <dgm:pt modelId="{1D0802D7-2997-435F-B005-03179CF797EA}" type="pres">
      <dgm:prSet presAssocID="{2232CB8D-2C93-4665-BEE5-3278948DCC36}" presName="txNode4" presStyleLbl="revTx" presStyleIdx="3" presStyleCnt="7" custScaleX="125821" custLinFactNeighborX="16564" custLinFactNeighborY="-17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B59D6-E259-4AED-B403-FDCFAF779F6D}" type="pres">
      <dgm:prSet presAssocID="{53DB76E0-666D-4215-8EB2-389407EFD153}" presName="dotNode4" presStyleCnt="0"/>
      <dgm:spPr/>
    </dgm:pt>
    <dgm:pt modelId="{35F72F3D-D1F6-43CB-BBE0-80F43EED6A80}" type="pres">
      <dgm:prSet presAssocID="{53DB76E0-666D-4215-8EB2-389407EFD153}" presName="dotRepeatNode" presStyleLbl="fgShp" presStyleIdx="2" presStyleCnt="5"/>
      <dgm:spPr/>
      <dgm:t>
        <a:bodyPr/>
        <a:lstStyle/>
        <a:p>
          <a:endParaRPr lang="en-US"/>
        </a:p>
      </dgm:t>
    </dgm:pt>
    <dgm:pt modelId="{D1491F3C-DD8A-4D5C-88C5-16B22B9EF264}" type="pres">
      <dgm:prSet presAssocID="{78F9811F-6B07-4446-AEF1-754360EAF038}" presName="txNode5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8D3A00-2943-4ABC-8493-8CA810DB51D8}" type="pres">
      <dgm:prSet presAssocID="{061793FA-E37F-4939-AB96-08A765972B43}" presName="dotNode5" presStyleCnt="0"/>
      <dgm:spPr/>
    </dgm:pt>
    <dgm:pt modelId="{1FCDF289-620F-4249-8756-971AF3838707}" type="pres">
      <dgm:prSet presAssocID="{061793FA-E37F-4939-AB96-08A765972B43}" presName="dotRepeatNode" presStyleLbl="fgShp" presStyleIdx="3" presStyleCnt="5"/>
      <dgm:spPr/>
      <dgm:t>
        <a:bodyPr/>
        <a:lstStyle/>
        <a:p>
          <a:endParaRPr lang="en-US"/>
        </a:p>
      </dgm:t>
    </dgm:pt>
    <dgm:pt modelId="{C49E664D-F66F-4EA9-AE8E-B0721631D813}" type="pres">
      <dgm:prSet presAssocID="{FCE120FB-7746-4E96-8E06-E04C4A2B8F3C}" presName="txNode6" presStyleLbl="revTx" presStyleIdx="5" presStyleCnt="7" custScaleX="98784" custScaleY="134622" custLinFactNeighborY="-6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34856-6EB8-41A5-9F44-C407C0CDD6CD}" type="pres">
      <dgm:prSet presAssocID="{9BC61C42-69AB-4BE2-A89A-883960804F5C}" presName="dotNode6" presStyleCnt="0"/>
      <dgm:spPr/>
    </dgm:pt>
    <dgm:pt modelId="{EEABA85E-E98F-425C-B8E2-749C5721FE34}" type="pres">
      <dgm:prSet presAssocID="{9BC61C42-69AB-4BE2-A89A-883960804F5C}" presName="dotRepeatNode" presStyleLbl="fgShp" presStyleIdx="4" presStyleCnt="5"/>
      <dgm:spPr/>
      <dgm:t>
        <a:bodyPr/>
        <a:lstStyle/>
        <a:p>
          <a:endParaRPr lang="en-US"/>
        </a:p>
      </dgm:t>
    </dgm:pt>
    <dgm:pt modelId="{34425434-0E16-4542-8E88-212F5BCA5CA6}" type="pres">
      <dgm:prSet presAssocID="{42831B8F-4907-49AA-ACD3-32464EE25A64}" presName="txNode7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5CA4383-EEEB-4267-BDA1-27E706FBED05}" type="presOf" srcId="{763A1028-661A-4BE6-8782-8863B3E58BAE}" destId="{CE499EC0-43F5-4C46-8F5E-B5D6F43A2F8B}" srcOrd="0" destOrd="0" presId="urn:microsoft.com/office/officeart/2009/3/layout/DescendingProcess"/>
    <dgm:cxn modelId="{09457199-F7BE-4F2B-A091-357895EA05CA}" srcId="{763A1028-661A-4BE6-8782-8863B3E58BAE}" destId="{BABEE5D4-72DE-4CC7-9945-AAF9A04E28EB}" srcOrd="1" destOrd="0" parTransId="{C0C9534E-94DC-4C83-84EB-3A80E28C79A0}" sibTransId="{683A4A69-EE50-4AB8-B6D1-F9E25B88BE5B}"/>
    <dgm:cxn modelId="{B74D0863-0B93-479A-B81D-8E2AD696FE4B}" type="presOf" srcId="{2A2E6B56-B56D-4D18-A9BD-5A7195EEB83F}" destId="{5CFE40DD-5F35-45C8-AF5A-E5DBD66B4A97}" srcOrd="0" destOrd="0" presId="urn:microsoft.com/office/officeart/2009/3/layout/DescendingProcess"/>
    <dgm:cxn modelId="{06A369D3-6BAE-4117-84AC-3A5BA7F61E88}" srcId="{763A1028-661A-4BE6-8782-8863B3E58BAE}" destId="{2A2E6B56-B56D-4D18-A9BD-5A7195EEB83F}" srcOrd="2" destOrd="0" parTransId="{91D737E5-86FD-49A9-9F83-520ED4EC3BD6}" sibTransId="{D7EFA1EF-BB0E-4552-B626-C237BFA51788}"/>
    <dgm:cxn modelId="{F20A3574-FA47-4101-AEEA-B737748246DA}" type="presOf" srcId="{42831B8F-4907-49AA-ACD3-32464EE25A64}" destId="{34425434-0E16-4542-8E88-212F5BCA5CA6}" srcOrd="0" destOrd="0" presId="urn:microsoft.com/office/officeart/2009/3/layout/DescendingProcess"/>
    <dgm:cxn modelId="{7D3682ED-D235-4559-8500-768356D143B1}" type="presOf" srcId="{78F9811F-6B07-4446-AEF1-754360EAF038}" destId="{D1491F3C-DD8A-4D5C-88C5-16B22B9EF264}" srcOrd="0" destOrd="0" presId="urn:microsoft.com/office/officeart/2009/3/layout/DescendingProcess"/>
    <dgm:cxn modelId="{8E4F8062-CEFC-4B7D-A8B6-39CA2DF27E39}" srcId="{763A1028-661A-4BE6-8782-8863B3E58BAE}" destId="{362903AB-AE80-481E-869E-7A4D8D73614C}" srcOrd="0" destOrd="0" parTransId="{A796D5F0-F4AE-481C-AF28-E73AD01A9C7F}" sibTransId="{6C7377F8-2800-4F67-9753-558DBF4ADB73}"/>
    <dgm:cxn modelId="{77D6AE45-3DA4-4711-9458-C5F5228E4892}" type="presOf" srcId="{061793FA-E37F-4939-AB96-08A765972B43}" destId="{1FCDF289-620F-4249-8756-971AF3838707}" srcOrd="0" destOrd="0" presId="urn:microsoft.com/office/officeart/2009/3/layout/DescendingProcess"/>
    <dgm:cxn modelId="{207CC1FB-0445-47F8-974F-62E39BE53427}" type="presOf" srcId="{2232CB8D-2C93-4665-BEE5-3278948DCC36}" destId="{1D0802D7-2997-435F-B005-03179CF797EA}" srcOrd="0" destOrd="0" presId="urn:microsoft.com/office/officeart/2009/3/layout/DescendingProcess"/>
    <dgm:cxn modelId="{10EEE680-9942-47F6-BC4C-A9AED900F307}" type="presOf" srcId="{53DB76E0-666D-4215-8EB2-389407EFD153}" destId="{35F72F3D-D1F6-43CB-BBE0-80F43EED6A80}" srcOrd="0" destOrd="0" presId="urn:microsoft.com/office/officeart/2009/3/layout/DescendingProcess"/>
    <dgm:cxn modelId="{C239EA31-547E-49D5-9C5E-26A0D9987FBA}" type="presOf" srcId="{D7EFA1EF-BB0E-4552-B626-C237BFA51788}" destId="{10D3B745-A5B5-4E83-B887-515CC0FC39CF}" srcOrd="0" destOrd="0" presId="urn:microsoft.com/office/officeart/2009/3/layout/DescendingProcess"/>
    <dgm:cxn modelId="{7D915890-7479-49A6-8334-CA614038CA5C}" srcId="{763A1028-661A-4BE6-8782-8863B3E58BAE}" destId="{78F9811F-6B07-4446-AEF1-754360EAF038}" srcOrd="4" destOrd="0" parTransId="{13CC7810-4355-44D1-9DFD-F1089312DF3F}" sibTransId="{061793FA-E37F-4939-AB96-08A765972B43}"/>
    <dgm:cxn modelId="{89823033-2DB8-4B02-90AF-AD8A4E469ED7}" type="presOf" srcId="{683A4A69-EE50-4AB8-B6D1-F9E25B88BE5B}" destId="{A749647F-6200-472C-A193-46A3E169C591}" srcOrd="0" destOrd="0" presId="urn:microsoft.com/office/officeart/2009/3/layout/DescendingProcess"/>
    <dgm:cxn modelId="{B60D0E53-6C5E-4199-8E2E-19679D6063A7}" srcId="{763A1028-661A-4BE6-8782-8863B3E58BAE}" destId="{42831B8F-4907-49AA-ACD3-32464EE25A64}" srcOrd="6" destOrd="0" parTransId="{49B0E817-5D1F-482F-8B96-291609715781}" sibTransId="{27F1137E-CE0E-4F3A-9522-CC8B7E8AC880}"/>
    <dgm:cxn modelId="{3024B94F-EFBA-417A-818B-AAFDB1807AD5}" type="presOf" srcId="{9BC61C42-69AB-4BE2-A89A-883960804F5C}" destId="{EEABA85E-E98F-425C-B8E2-749C5721FE34}" srcOrd="0" destOrd="0" presId="urn:microsoft.com/office/officeart/2009/3/layout/DescendingProcess"/>
    <dgm:cxn modelId="{22C77C11-83AC-490B-9F7C-2CC016AC2BAF}" type="presOf" srcId="{FCE120FB-7746-4E96-8E06-E04C4A2B8F3C}" destId="{C49E664D-F66F-4EA9-AE8E-B0721631D813}" srcOrd="0" destOrd="0" presId="urn:microsoft.com/office/officeart/2009/3/layout/DescendingProcess"/>
    <dgm:cxn modelId="{55E8AD07-4437-4B81-BDEE-0A55D7A4DECA}" srcId="{763A1028-661A-4BE6-8782-8863B3E58BAE}" destId="{2232CB8D-2C93-4665-BEE5-3278948DCC36}" srcOrd="3" destOrd="0" parTransId="{CFA4CFE5-BDF8-45E6-BA2A-586754D2DEE8}" sibTransId="{53DB76E0-666D-4215-8EB2-389407EFD153}"/>
    <dgm:cxn modelId="{5649EA2C-52C0-4DCF-B946-BEE6D7C8A976}" type="presOf" srcId="{362903AB-AE80-481E-869E-7A4D8D73614C}" destId="{C2761042-C495-4216-9456-D1904BA1E5A3}" srcOrd="0" destOrd="0" presId="urn:microsoft.com/office/officeart/2009/3/layout/DescendingProcess"/>
    <dgm:cxn modelId="{D830B7B4-F187-435C-9F5B-F9A471823D8E}" type="presOf" srcId="{BABEE5D4-72DE-4CC7-9945-AAF9A04E28EB}" destId="{92DC3305-268D-44B9-8801-0C09DE766BA8}" srcOrd="0" destOrd="0" presId="urn:microsoft.com/office/officeart/2009/3/layout/DescendingProcess"/>
    <dgm:cxn modelId="{367C0FDE-25F8-4878-9DF6-C6BF383C2F6D}" srcId="{763A1028-661A-4BE6-8782-8863B3E58BAE}" destId="{FCE120FB-7746-4E96-8E06-E04C4A2B8F3C}" srcOrd="5" destOrd="0" parTransId="{F651F713-495B-4080-A182-233C0AA7B99E}" sibTransId="{9BC61C42-69AB-4BE2-A89A-883960804F5C}"/>
    <dgm:cxn modelId="{5D105A47-2E24-49EF-8AF0-F859295A93A2}" type="presParOf" srcId="{CE499EC0-43F5-4C46-8F5E-B5D6F43A2F8B}" destId="{1E7A9751-C4DA-4D0E-B351-D49FE70F27D6}" srcOrd="0" destOrd="0" presId="urn:microsoft.com/office/officeart/2009/3/layout/DescendingProcess"/>
    <dgm:cxn modelId="{AD465CB4-BA9A-4DFA-B7E2-F9D4F8EBB117}" type="presParOf" srcId="{CE499EC0-43F5-4C46-8F5E-B5D6F43A2F8B}" destId="{C2761042-C495-4216-9456-D1904BA1E5A3}" srcOrd="1" destOrd="0" presId="urn:microsoft.com/office/officeart/2009/3/layout/DescendingProcess"/>
    <dgm:cxn modelId="{1022A7E8-03A9-4FAF-9A98-F9241C41BE88}" type="presParOf" srcId="{CE499EC0-43F5-4C46-8F5E-B5D6F43A2F8B}" destId="{92DC3305-268D-44B9-8801-0C09DE766BA8}" srcOrd="2" destOrd="0" presId="urn:microsoft.com/office/officeart/2009/3/layout/DescendingProcess"/>
    <dgm:cxn modelId="{CDC79B1C-5408-4290-B3AE-B0494F8C6129}" type="presParOf" srcId="{CE499EC0-43F5-4C46-8F5E-B5D6F43A2F8B}" destId="{9D457269-DE30-4700-93B0-9E3C6C55D739}" srcOrd="3" destOrd="0" presId="urn:microsoft.com/office/officeart/2009/3/layout/DescendingProcess"/>
    <dgm:cxn modelId="{851F4525-6DB0-4BA5-B397-6147A1F61B59}" type="presParOf" srcId="{9D457269-DE30-4700-93B0-9E3C6C55D739}" destId="{A749647F-6200-472C-A193-46A3E169C591}" srcOrd="0" destOrd="0" presId="urn:microsoft.com/office/officeart/2009/3/layout/DescendingProcess"/>
    <dgm:cxn modelId="{745A051F-0955-4160-89C7-AF14CC7CCCBC}" type="presParOf" srcId="{CE499EC0-43F5-4C46-8F5E-B5D6F43A2F8B}" destId="{5CFE40DD-5F35-45C8-AF5A-E5DBD66B4A97}" srcOrd="4" destOrd="0" presId="urn:microsoft.com/office/officeart/2009/3/layout/DescendingProcess"/>
    <dgm:cxn modelId="{03933A0E-DBAB-4B67-8D3C-827F23B6A8B7}" type="presParOf" srcId="{CE499EC0-43F5-4C46-8F5E-B5D6F43A2F8B}" destId="{8E0166A6-3A36-4D4B-B144-1E62E2A4C33A}" srcOrd="5" destOrd="0" presId="urn:microsoft.com/office/officeart/2009/3/layout/DescendingProcess"/>
    <dgm:cxn modelId="{550137DB-AC3A-4401-8B25-CD674A4412E7}" type="presParOf" srcId="{8E0166A6-3A36-4D4B-B144-1E62E2A4C33A}" destId="{10D3B745-A5B5-4E83-B887-515CC0FC39CF}" srcOrd="0" destOrd="0" presId="urn:microsoft.com/office/officeart/2009/3/layout/DescendingProcess"/>
    <dgm:cxn modelId="{535EC623-FEDD-4CC6-81B2-78BAD6C4F578}" type="presParOf" srcId="{CE499EC0-43F5-4C46-8F5E-B5D6F43A2F8B}" destId="{1D0802D7-2997-435F-B005-03179CF797EA}" srcOrd="6" destOrd="0" presId="urn:microsoft.com/office/officeart/2009/3/layout/DescendingProcess"/>
    <dgm:cxn modelId="{A6EA4262-83B1-4972-B354-80394BE29A76}" type="presParOf" srcId="{CE499EC0-43F5-4C46-8F5E-B5D6F43A2F8B}" destId="{A48B59D6-E259-4AED-B403-FDCFAF779F6D}" srcOrd="7" destOrd="0" presId="urn:microsoft.com/office/officeart/2009/3/layout/DescendingProcess"/>
    <dgm:cxn modelId="{D9ECBA13-17C1-4026-BD0C-A8CC6F5AB5BE}" type="presParOf" srcId="{A48B59D6-E259-4AED-B403-FDCFAF779F6D}" destId="{35F72F3D-D1F6-43CB-BBE0-80F43EED6A80}" srcOrd="0" destOrd="0" presId="urn:microsoft.com/office/officeart/2009/3/layout/DescendingProcess"/>
    <dgm:cxn modelId="{9C5D1D91-D588-4997-AC15-5FEF7030FB86}" type="presParOf" srcId="{CE499EC0-43F5-4C46-8F5E-B5D6F43A2F8B}" destId="{D1491F3C-DD8A-4D5C-88C5-16B22B9EF264}" srcOrd="8" destOrd="0" presId="urn:microsoft.com/office/officeart/2009/3/layout/DescendingProcess"/>
    <dgm:cxn modelId="{5037630B-BBCC-45BB-892D-1EA591370095}" type="presParOf" srcId="{CE499EC0-43F5-4C46-8F5E-B5D6F43A2F8B}" destId="{0C8D3A00-2943-4ABC-8493-8CA810DB51D8}" srcOrd="9" destOrd="0" presId="urn:microsoft.com/office/officeart/2009/3/layout/DescendingProcess"/>
    <dgm:cxn modelId="{37DA7339-2DDB-409A-902C-20D44306F3C6}" type="presParOf" srcId="{0C8D3A00-2943-4ABC-8493-8CA810DB51D8}" destId="{1FCDF289-620F-4249-8756-971AF3838707}" srcOrd="0" destOrd="0" presId="urn:microsoft.com/office/officeart/2009/3/layout/DescendingProcess"/>
    <dgm:cxn modelId="{5320B5A9-AC54-4D76-872A-735CC0D69F23}" type="presParOf" srcId="{CE499EC0-43F5-4C46-8F5E-B5D6F43A2F8B}" destId="{C49E664D-F66F-4EA9-AE8E-B0721631D813}" srcOrd="10" destOrd="0" presId="urn:microsoft.com/office/officeart/2009/3/layout/DescendingProcess"/>
    <dgm:cxn modelId="{04B3DE6E-3A1E-42CC-8E16-CB52D6D62CB1}" type="presParOf" srcId="{CE499EC0-43F5-4C46-8F5E-B5D6F43A2F8B}" destId="{02A34856-6EB8-41A5-9F44-C407C0CDD6CD}" srcOrd="11" destOrd="0" presId="urn:microsoft.com/office/officeart/2009/3/layout/DescendingProcess"/>
    <dgm:cxn modelId="{7C97708B-D79E-45D9-9433-20B9D364852D}" type="presParOf" srcId="{02A34856-6EB8-41A5-9F44-C407C0CDD6CD}" destId="{EEABA85E-E98F-425C-B8E2-749C5721FE34}" srcOrd="0" destOrd="0" presId="urn:microsoft.com/office/officeart/2009/3/layout/DescendingProcess"/>
    <dgm:cxn modelId="{EA557008-35F5-4FD4-9FA9-6F43AA76D156}" type="presParOf" srcId="{CE499EC0-43F5-4C46-8F5E-B5D6F43A2F8B}" destId="{34425434-0E16-4542-8E88-212F5BCA5CA6}" srcOrd="12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3A1028-661A-4BE6-8782-8863B3E58BAE}" type="doc">
      <dgm:prSet loTypeId="urn:microsoft.com/office/officeart/2009/3/layout/DescendingProcess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62903AB-AE80-481E-869E-7A4D8D73614C}">
      <dgm:prSet phldrT="[Text]" custT="1"/>
      <dgm:spPr/>
      <dgm:t>
        <a:bodyPr/>
        <a:lstStyle/>
        <a:p>
          <a:r>
            <a:rPr lang="en-US" sz="1600" dirty="0" smtClean="0"/>
            <a:t>Hydrocarbon</a:t>
          </a:r>
          <a:endParaRPr lang="en-US" sz="1600" dirty="0"/>
        </a:p>
      </dgm:t>
    </dgm:pt>
    <dgm:pt modelId="{A796D5F0-F4AE-481C-AF28-E73AD01A9C7F}" type="parTrans" cxnId="{8E4F8062-CEFC-4B7D-A8B6-39CA2DF27E39}">
      <dgm:prSet/>
      <dgm:spPr/>
      <dgm:t>
        <a:bodyPr/>
        <a:lstStyle/>
        <a:p>
          <a:endParaRPr lang="en-US"/>
        </a:p>
      </dgm:t>
    </dgm:pt>
    <dgm:pt modelId="{6C7377F8-2800-4F67-9753-558DBF4ADB73}" type="sibTrans" cxnId="{8E4F8062-CEFC-4B7D-A8B6-39CA2DF27E39}">
      <dgm:prSet/>
      <dgm:spPr/>
      <dgm:t>
        <a:bodyPr/>
        <a:lstStyle/>
        <a:p>
          <a:endParaRPr lang="en-US"/>
        </a:p>
      </dgm:t>
    </dgm:pt>
    <dgm:pt modelId="{2232CB8D-2C93-4665-BEE5-3278948DCC36}">
      <dgm:prSet phldrT="[Text]" custT="1"/>
      <dgm:spPr/>
      <dgm:t>
        <a:bodyPr/>
        <a:lstStyle/>
        <a:p>
          <a:r>
            <a:rPr lang="en-US" sz="1600" smtClean="0"/>
            <a:t>Sulfurous Compounds</a:t>
          </a:r>
          <a:endParaRPr lang="en-US" sz="1600" dirty="0"/>
        </a:p>
      </dgm:t>
    </dgm:pt>
    <dgm:pt modelId="{CFA4CFE5-BDF8-45E6-BA2A-586754D2DEE8}" type="parTrans" cxnId="{55E8AD07-4437-4B81-BDEE-0A55D7A4DECA}">
      <dgm:prSet/>
      <dgm:spPr/>
      <dgm:t>
        <a:bodyPr/>
        <a:lstStyle/>
        <a:p>
          <a:endParaRPr lang="en-US"/>
        </a:p>
      </dgm:t>
    </dgm:pt>
    <dgm:pt modelId="{53DB76E0-666D-4215-8EB2-389407EFD153}" type="sibTrans" cxnId="{55E8AD07-4437-4B81-BDEE-0A55D7A4DECA}">
      <dgm:prSet/>
      <dgm:spPr/>
      <dgm:t>
        <a:bodyPr/>
        <a:lstStyle/>
        <a:p>
          <a:endParaRPr lang="en-US"/>
        </a:p>
      </dgm:t>
    </dgm:pt>
    <dgm:pt modelId="{78F9811F-6B07-4446-AEF1-754360EAF038}">
      <dgm:prSet phldrT="[Text]" custT="1"/>
      <dgm:spPr/>
      <dgm:t>
        <a:bodyPr/>
        <a:lstStyle/>
        <a:p>
          <a:r>
            <a:rPr lang="en-US" sz="1600" dirty="0" smtClean="0"/>
            <a:t>Silicates</a:t>
          </a:r>
          <a:endParaRPr lang="en-US" sz="1600" dirty="0"/>
        </a:p>
      </dgm:t>
    </dgm:pt>
    <dgm:pt modelId="{13CC7810-4355-44D1-9DFD-F1089312DF3F}" type="parTrans" cxnId="{7D915890-7479-49A6-8334-CA614038CA5C}">
      <dgm:prSet/>
      <dgm:spPr/>
      <dgm:t>
        <a:bodyPr/>
        <a:lstStyle/>
        <a:p>
          <a:endParaRPr lang="en-US"/>
        </a:p>
      </dgm:t>
    </dgm:pt>
    <dgm:pt modelId="{061793FA-E37F-4939-AB96-08A765972B43}" type="sibTrans" cxnId="{7D915890-7479-49A6-8334-CA614038CA5C}">
      <dgm:prSet/>
      <dgm:spPr/>
      <dgm:t>
        <a:bodyPr/>
        <a:lstStyle/>
        <a:p>
          <a:endParaRPr lang="en-US"/>
        </a:p>
      </dgm:t>
    </dgm:pt>
    <dgm:pt modelId="{42831B8F-4907-49AA-ACD3-32464EE25A64}">
      <dgm:prSet phldrT="[Text]" custT="1"/>
      <dgm:spPr/>
      <dgm:t>
        <a:bodyPr/>
        <a:lstStyle/>
        <a:p>
          <a:r>
            <a:rPr lang="en-US" sz="1600" dirty="0" smtClean="0"/>
            <a:t>Amorphous Carbon</a:t>
          </a:r>
          <a:endParaRPr lang="en-US" sz="1600" dirty="0"/>
        </a:p>
      </dgm:t>
    </dgm:pt>
    <dgm:pt modelId="{49B0E817-5D1F-482F-8B96-291609715781}" type="parTrans" cxnId="{B60D0E53-6C5E-4199-8E2E-19679D6063A7}">
      <dgm:prSet/>
      <dgm:spPr/>
      <dgm:t>
        <a:bodyPr/>
        <a:lstStyle/>
        <a:p>
          <a:endParaRPr lang="en-US"/>
        </a:p>
      </dgm:t>
    </dgm:pt>
    <dgm:pt modelId="{27F1137E-CE0E-4F3A-9522-CC8B7E8AC880}" type="sibTrans" cxnId="{B60D0E53-6C5E-4199-8E2E-19679D6063A7}">
      <dgm:prSet/>
      <dgm:spPr/>
      <dgm:t>
        <a:bodyPr/>
        <a:lstStyle/>
        <a:p>
          <a:endParaRPr lang="en-US"/>
        </a:p>
      </dgm:t>
    </dgm:pt>
    <dgm:pt modelId="{FCE120FB-7746-4E96-8E06-E04C4A2B8F3C}">
      <dgm:prSet phldrT="[Text]" custT="1"/>
      <dgm:spPr/>
      <dgm:t>
        <a:bodyPr/>
        <a:lstStyle/>
        <a:p>
          <a:r>
            <a:rPr lang="en-US" sz="1600" dirty="0" smtClean="0"/>
            <a:t>Crystalline Carbon</a:t>
          </a:r>
          <a:endParaRPr lang="en-US" sz="1600" dirty="0"/>
        </a:p>
      </dgm:t>
    </dgm:pt>
    <dgm:pt modelId="{F651F713-495B-4080-A182-233C0AA7B99E}" type="parTrans" cxnId="{367C0FDE-25F8-4878-9DF6-C6BF383C2F6D}">
      <dgm:prSet/>
      <dgm:spPr/>
      <dgm:t>
        <a:bodyPr/>
        <a:lstStyle/>
        <a:p>
          <a:endParaRPr lang="en-US"/>
        </a:p>
      </dgm:t>
    </dgm:pt>
    <dgm:pt modelId="{9BC61C42-69AB-4BE2-A89A-883960804F5C}" type="sibTrans" cxnId="{367C0FDE-25F8-4878-9DF6-C6BF383C2F6D}">
      <dgm:prSet/>
      <dgm:spPr/>
      <dgm:t>
        <a:bodyPr/>
        <a:lstStyle/>
        <a:p>
          <a:endParaRPr lang="en-US"/>
        </a:p>
      </dgm:t>
    </dgm:pt>
    <dgm:pt modelId="{2A2E6B56-B56D-4D18-A9BD-5A7195EEB83F}">
      <dgm:prSet phldrT="[Text]" custT="1"/>
      <dgm:spPr/>
      <dgm:t>
        <a:bodyPr/>
        <a:lstStyle/>
        <a:p>
          <a:r>
            <a:rPr lang="en-US" sz="1600" dirty="0" smtClean="0"/>
            <a:t>Metal Oxides</a:t>
          </a:r>
          <a:endParaRPr lang="en-US" sz="1600" dirty="0"/>
        </a:p>
      </dgm:t>
    </dgm:pt>
    <dgm:pt modelId="{91D737E5-86FD-49A9-9F83-520ED4EC3BD6}" type="parTrans" cxnId="{06A369D3-6BAE-4117-84AC-3A5BA7F61E88}">
      <dgm:prSet/>
      <dgm:spPr/>
      <dgm:t>
        <a:bodyPr/>
        <a:lstStyle/>
        <a:p>
          <a:endParaRPr lang="en-US"/>
        </a:p>
      </dgm:t>
    </dgm:pt>
    <dgm:pt modelId="{D7EFA1EF-BB0E-4552-B626-C237BFA51788}" type="sibTrans" cxnId="{06A369D3-6BAE-4117-84AC-3A5BA7F61E88}">
      <dgm:prSet/>
      <dgm:spPr/>
      <dgm:t>
        <a:bodyPr/>
        <a:lstStyle/>
        <a:p>
          <a:endParaRPr lang="en-US"/>
        </a:p>
      </dgm:t>
    </dgm:pt>
    <dgm:pt modelId="{BABEE5D4-72DE-4CC7-9945-AAF9A04E28EB}">
      <dgm:prSet phldrT="[Text]" custT="1"/>
      <dgm:spPr/>
      <dgm:t>
        <a:bodyPr/>
        <a:lstStyle/>
        <a:p>
          <a:r>
            <a:rPr lang="en-US" sz="1600" dirty="0" err="1" smtClean="0"/>
            <a:t>Asphaltenes</a:t>
          </a:r>
          <a:endParaRPr lang="en-US" sz="1600" dirty="0"/>
        </a:p>
      </dgm:t>
    </dgm:pt>
    <dgm:pt modelId="{C0C9534E-94DC-4C83-84EB-3A80E28C79A0}" type="parTrans" cxnId="{09457199-F7BE-4F2B-A091-357895EA05CA}">
      <dgm:prSet/>
      <dgm:spPr/>
      <dgm:t>
        <a:bodyPr/>
        <a:lstStyle/>
        <a:p>
          <a:endParaRPr lang="en-US"/>
        </a:p>
      </dgm:t>
    </dgm:pt>
    <dgm:pt modelId="{683A4A69-EE50-4AB8-B6D1-F9E25B88BE5B}" type="sibTrans" cxnId="{09457199-F7BE-4F2B-A091-357895EA05CA}">
      <dgm:prSet/>
      <dgm:spPr/>
      <dgm:t>
        <a:bodyPr/>
        <a:lstStyle/>
        <a:p>
          <a:endParaRPr lang="en-US"/>
        </a:p>
      </dgm:t>
    </dgm:pt>
    <dgm:pt modelId="{CE499EC0-43F5-4C46-8F5E-B5D6F43A2F8B}" type="pres">
      <dgm:prSet presAssocID="{763A1028-661A-4BE6-8782-8863B3E58BAE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en-US"/>
        </a:p>
      </dgm:t>
    </dgm:pt>
    <dgm:pt modelId="{1E7A9751-C4DA-4D0E-B351-D49FE70F27D6}" type="pres">
      <dgm:prSet presAssocID="{763A1028-661A-4BE6-8782-8863B3E58BAE}" presName="arrowNode" presStyleLbl="node1" presStyleIdx="0" presStyleCnt="1" custLinFactNeighborX="2159"/>
      <dgm:spPr/>
    </dgm:pt>
    <dgm:pt modelId="{C2761042-C495-4216-9456-D1904BA1E5A3}" type="pres">
      <dgm:prSet presAssocID="{362903AB-AE80-481E-869E-7A4D8D73614C}" presName="txNode1" presStyleLbl="revTx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DC3305-268D-44B9-8801-0C09DE766BA8}" type="pres">
      <dgm:prSet presAssocID="{BABEE5D4-72DE-4CC7-9945-AAF9A04E28EB}" presName="txNode2" presStyleLbl="revTx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457269-DE30-4700-93B0-9E3C6C55D739}" type="pres">
      <dgm:prSet presAssocID="{683A4A69-EE50-4AB8-B6D1-F9E25B88BE5B}" presName="dotNode2" presStyleCnt="0"/>
      <dgm:spPr/>
    </dgm:pt>
    <dgm:pt modelId="{A749647F-6200-472C-A193-46A3E169C591}" type="pres">
      <dgm:prSet presAssocID="{683A4A69-EE50-4AB8-B6D1-F9E25B88BE5B}" presName="dotRepeatNode" presStyleLbl="fgShp" presStyleIdx="0" presStyleCnt="5"/>
      <dgm:spPr/>
      <dgm:t>
        <a:bodyPr/>
        <a:lstStyle/>
        <a:p>
          <a:endParaRPr lang="en-US"/>
        </a:p>
      </dgm:t>
    </dgm:pt>
    <dgm:pt modelId="{5CFE40DD-5F35-45C8-AF5A-E5DBD66B4A97}" type="pres">
      <dgm:prSet presAssocID="{2A2E6B56-B56D-4D18-A9BD-5A7195EEB83F}" presName="txNode3" presStyleLbl="revTx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0166A6-3A36-4D4B-B144-1E62E2A4C33A}" type="pres">
      <dgm:prSet presAssocID="{D7EFA1EF-BB0E-4552-B626-C237BFA51788}" presName="dotNode3" presStyleCnt="0"/>
      <dgm:spPr/>
    </dgm:pt>
    <dgm:pt modelId="{10D3B745-A5B5-4E83-B887-515CC0FC39CF}" type="pres">
      <dgm:prSet presAssocID="{D7EFA1EF-BB0E-4552-B626-C237BFA51788}" presName="dotRepeatNode" presStyleLbl="fgShp" presStyleIdx="1" presStyleCnt="5"/>
      <dgm:spPr/>
      <dgm:t>
        <a:bodyPr/>
        <a:lstStyle/>
        <a:p>
          <a:endParaRPr lang="en-US"/>
        </a:p>
      </dgm:t>
    </dgm:pt>
    <dgm:pt modelId="{1D0802D7-2997-435F-B005-03179CF797EA}" type="pres">
      <dgm:prSet presAssocID="{2232CB8D-2C93-4665-BEE5-3278948DCC36}" presName="txNode4" presStyleLbl="revTx" presStyleIdx="3" presStyleCnt="7" custScaleX="125821" custLinFactNeighborX="16564" custLinFactNeighborY="-17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B59D6-E259-4AED-B403-FDCFAF779F6D}" type="pres">
      <dgm:prSet presAssocID="{53DB76E0-666D-4215-8EB2-389407EFD153}" presName="dotNode4" presStyleCnt="0"/>
      <dgm:spPr/>
    </dgm:pt>
    <dgm:pt modelId="{35F72F3D-D1F6-43CB-BBE0-80F43EED6A80}" type="pres">
      <dgm:prSet presAssocID="{53DB76E0-666D-4215-8EB2-389407EFD153}" presName="dotRepeatNode" presStyleLbl="fgShp" presStyleIdx="2" presStyleCnt="5"/>
      <dgm:spPr/>
      <dgm:t>
        <a:bodyPr/>
        <a:lstStyle/>
        <a:p>
          <a:endParaRPr lang="en-US"/>
        </a:p>
      </dgm:t>
    </dgm:pt>
    <dgm:pt modelId="{D1491F3C-DD8A-4D5C-88C5-16B22B9EF264}" type="pres">
      <dgm:prSet presAssocID="{78F9811F-6B07-4446-AEF1-754360EAF038}" presName="txNode5" presStyleLbl="revTx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8D3A00-2943-4ABC-8493-8CA810DB51D8}" type="pres">
      <dgm:prSet presAssocID="{061793FA-E37F-4939-AB96-08A765972B43}" presName="dotNode5" presStyleCnt="0"/>
      <dgm:spPr/>
    </dgm:pt>
    <dgm:pt modelId="{1FCDF289-620F-4249-8756-971AF3838707}" type="pres">
      <dgm:prSet presAssocID="{061793FA-E37F-4939-AB96-08A765972B43}" presName="dotRepeatNode" presStyleLbl="fgShp" presStyleIdx="3" presStyleCnt="5"/>
      <dgm:spPr/>
      <dgm:t>
        <a:bodyPr/>
        <a:lstStyle/>
        <a:p>
          <a:endParaRPr lang="en-US"/>
        </a:p>
      </dgm:t>
    </dgm:pt>
    <dgm:pt modelId="{C49E664D-F66F-4EA9-AE8E-B0721631D813}" type="pres">
      <dgm:prSet presAssocID="{FCE120FB-7746-4E96-8E06-E04C4A2B8F3C}" presName="txNode6" presStyleLbl="revTx" presStyleIdx="5" presStyleCnt="7" custScaleX="98784" custScaleY="134622" custLinFactNeighborY="-63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A34856-6EB8-41A5-9F44-C407C0CDD6CD}" type="pres">
      <dgm:prSet presAssocID="{9BC61C42-69AB-4BE2-A89A-883960804F5C}" presName="dotNode6" presStyleCnt="0"/>
      <dgm:spPr/>
    </dgm:pt>
    <dgm:pt modelId="{EEABA85E-E98F-425C-B8E2-749C5721FE34}" type="pres">
      <dgm:prSet presAssocID="{9BC61C42-69AB-4BE2-A89A-883960804F5C}" presName="dotRepeatNode" presStyleLbl="fgShp" presStyleIdx="4" presStyleCnt="5"/>
      <dgm:spPr/>
      <dgm:t>
        <a:bodyPr/>
        <a:lstStyle/>
        <a:p>
          <a:endParaRPr lang="en-US"/>
        </a:p>
      </dgm:t>
    </dgm:pt>
    <dgm:pt modelId="{34425434-0E16-4542-8E88-212F5BCA5CA6}" type="pres">
      <dgm:prSet presAssocID="{42831B8F-4907-49AA-ACD3-32464EE25A64}" presName="txNode7" presStyleLbl="revTx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457199-F7BE-4F2B-A091-357895EA05CA}" srcId="{763A1028-661A-4BE6-8782-8863B3E58BAE}" destId="{BABEE5D4-72DE-4CC7-9945-AAF9A04E28EB}" srcOrd="1" destOrd="0" parTransId="{C0C9534E-94DC-4C83-84EB-3A80E28C79A0}" sibTransId="{683A4A69-EE50-4AB8-B6D1-F9E25B88BE5B}"/>
    <dgm:cxn modelId="{7704E18D-144C-49D1-B754-BF1D415ED2DB}" type="presOf" srcId="{362903AB-AE80-481E-869E-7A4D8D73614C}" destId="{C2761042-C495-4216-9456-D1904BA1E5A3}" srcOrd="0" destOrd="0" presId="urn:microsoft.com/office/officeart/2009/3/layout/DescendingProcess"/>
    <dgm:cxn modelId="{06A369D3-6BAE-4117-84AC-3A5BA7F61E88}" srcId="{763A1028-661A-4BE6-8782-8863B3E58BAE}" destId="{2A2E6B56-B56D-4D18-A9BD-5A7195EEB83F}" srcOrd="2" destOrd="0" parTransId="{91D737E5-86FD-49A9-9F83-520ED4EC3BD6}" sibTransId="{D7EFA1EF-BB0E-4552-B626-C237BFA51788}"/>
    <dgm:cxn modelId="{E7B621FA-C30E-4152-BF32-8CA77E396BC8}" type="presOf" srcId="{2A2E6B56-B56D-4D18-A9BD-5A7195EEB83F}" destId="{5CFE40DD-5F35-45C8-AF5A-E5DBD66B4A97}" srcOrd="0" destOrd="0" presId="urn:microsoft.com/office/officeart/2009/3/layout/DescendingProcess"/>
    <dgm:cxn modelId="{8E4F8062-CEFC-4B7D-A8B6-39CA2DF27E39}" srcId="{763A1028-661A-4BE6-8782-8863B3E58BAE}" destId="{362903AB-AE80-481E-869E-7A4D8D73614C}" srcOrd="0" destOrd="0" parTransId="{A796D5F0-F4AE-481C-AF28-E73AD01A9C7F}" sibTransId="{6C7377F8-2800-4F67-9753-558DBF4ADB73}"/>
    <dgm:cxn modelId="{019E4658-A34D-41A1-B458-16047A02142F}" type="presOf" srcId="{BABEE5D4-72DE-4CC7-9945-AAF9A04E28EB}" destId="{92DC3305-268D-44B9-8801-0C09DE766BA8}" srcOrd="0" destOrd="0" presId="urn:microsoft.com/office/officeart/2009/3/layout/DescendingProcess"/>
    <dgm:cxn modelId="{AB9C019F-A360-4FF0-93CA-2BE9AE40A2C1}" type="presOf" srcId="{42831B8F-4907-49AA-ACD3-32464EE25A64}" destId="{34425434-0E16-4542-8E88-212F5BCA5CA6}" srcOrd="0" destOrd="0" presId="urn:microsoft.com/office/officeart/2009/3/layout/DescendingProcess"/>
    <dgm:cxn modelId="{97971DCE-A67D-4417-B744-CCF340C51300}" type="presOf" srcId="{9BC61C42-69AB-4BE2-A89A-883960804F5C}" destId="{EEABA85E-E98F-425C-B8E2-749C5721FE34}" srcOrd="0" destOrd="0" presId="urn:microsoft.com/office/officeart/2009/3/layout/DescendingProcess"/>
    <dgm:cxn modelId="{F1C9CAAA-B4CE-45CA-8208-AA8930AD55AC}" type="presOf" srcId="{78F9811F-6B07-4446-AEF1-754360EAF038}" destId="{D1491F3C-DD8A-4D5C-88C5-16B22B9EF264}" srcOrd="0" destOrd="0" presId="urn:microsoft.com/office/officeart/2009/3/layout/DescendingProcess"/>
    <dgm:cxn modelId="{B09E3B8C-1DC2-42A7-97EC-3AAAAF4D09FE}" type="presOf" srcId="{D7EFA1EF-BB0E-4552-B626-C237BFA51788}" destId="{10D3B745-A5B5-4E83-B887-515CC0FC39CF}" srcOrd="0" destOrd="0" presId="urn:microsoft.com/office/officeart/2009/3/layout/DescendingProcess"/>
    <dgm:cxn modelId="{7D915890-7479-49A6-8334-CA614038CA5C}" srcId="{763A1028-661A-4BE6-8782-8863B3E58BAE}" destId="{78F9811F-6B07-4446-AEF1-754360EAF038}" srcOrd="4" destOrd="0" parTransId="{13CC7810-4355-44D1-9DFD-F1089312DF3F}" sibTransId="{061793FA-E37F-4939-AB96-08A765972B43}"/>
    <dgm:cxn modelId="{B60D0E53-6C5E-4199-8E2E-19679D6063A7}" srcId="{763A1028-661A-4BE6-8782-8863B3E58BAE}" destId="{42831B8F-4907-49AA-ACD3-32464EE25A64}" srcOrd="6" destOrd="0" parTransId="{49B0E817-5D1F-482F-8B96-291609715781}" sibTransId="{27F1137E-CE0E-4F3A-9522-CC8B7E8AC880}"/>
    <dgm:cxn modelId="{48ADF490-C095-49E6-B6E4-F6A5F266FDA8}" type="presOf" srcId="{FCE120FB-7746-4E96-8E06-E04C4A2B8F3C}" destId="{C49E664D-F66F-4EA9-AE8E-B0721631D813}" srcOrd="0" destOrd="0" presId="urn:microsoft.com/office/officeart/2009/3/layout/DescendingProcess"/>
    <dgm:cxn modelId="{6ACEFA56-98E5-4945-A045-896E5F47BC23}" type="presOf" srcId="{763A1028-661A-4BE6-8782-8863B3E58BAE}" destId="{CE499EC0-43F5-4C46-8F5E-B5D6F43A2F8B}" srcOrd="0" destOrd="0" presId="urn:microsoft.com/office/officeart/2009/3/layout/DescendingProcess"/>
    <dgm:cxn modelId="{55E8AD07-4437-4B81-BDEE-0A55D7A4DECA}" srcId="{763A1028-661A-4BE6-8782-8863B3E58BAE}" destId="{2232CB8D-2C93-4665-BEE5-3278948DCC36}" srcOrd="3" destOrd="0" parTransId="{CFA4CFE5-BDF8-45E6-BA2A-586754D2DEE8}" sibTransId="{53DB76E0-666D-4215-8EB2-389407EFD153}"/>
    <dgm:cxn modelId="{B57CC487-6966-41D4-8244-B9106D27BA2D}" type="presOf" srcId="{53DB76E0-666D-4215-8EB2-389407EFD153}" destId="{35F72F3D-D1F6-43CB-BBE0-80F43EED6A80}" srcOrd="0" destOrd="0" presId="urn:microsoft.com/office/officeart/2009/3/layout/DescendingProcess"/>
    <dgm:cxn modelId="{D357AC2D-CD3A-4920-9E2F-4810F694C429}" type="presOf" srcId="{2232CB8D-2C93-4665-BEE5-3278948DCC36}" destId="{1D0802D7-2997-435F-B005-03179CF797EA}" srcOrd="0" destOrd="0" presId="urn:microsoft.com/office/officeart/2009/3/layout/DescendingProcess"/>
    <dgm:cxn modelId="{0CF82F0B-4E30-417C-8278-7D00D0F9C567}" type="presOf" srcId="{683A4A69-EE50-4AB8-B6D1-F9E25B88BE5B}" destId="{A749647F-6200-472C-A193-46A3E169C591}" srcOrd="0" destOrd="0" presId="urn:microsoft.com/office/officeart/2009/3/layout/DescendingProcess"/>
    <dgm:cxn modelId="{905E5F11-381F-4A92-A75A-BC172CA546B6}" type="presOf" srcId="{061793FA-E37F-4939-AB96-08A765972B43}" destId="{1FCDF289-620F-4249-8756-971AF3838707}" srcOrd="0" destOrd="0" presId="urn:microsoft.com/office/officeart/2009/3/layout/DescendingProcess"/>
    <dgm:cxn modelId="{367C0FDE-25F8-4878-9DF6-C6BF383C2F6D}" srcId="{763A1028-661A-4BE6-8782-8863B3E58BAE}" destId="{FCE120FB-7746-4E96-8E06-E04C4A2B8F3C}" srcOrd="5" destOrd="0" parTransId="{F651F713-495B-4080-A182-233C0AA7B99E}" sibTransId="{9BC61C42-69AB-4BE2-A89A-883960804F5C}"/>
    <dgm:cxn modelId="{4AF36AE7-CD0B-4FE0-B5F3-AE2647606038}" type="presParOf" srcId="{CE499EC0-43F5-4C46-8F5E-B5D6F43A2F8B}" destId="{1E7A9751-C4DA-4D0E-B351-D49FE70F27D6}" srcOrd="0" destOrd="0" presId="urn:microsoft.com/office/officeart/2009/3/layout/DescendingProcess"/>
    <dgm:cxn modelId="{C270ACD4-7D9F-4FC3-B624-A7D8018BA46C}" type="presParOf" srcId="{CE499EC0-43F5-4C46-8F5E-B5D6F43A2F8B}" destId="{C2761042-C495-4216-9456-D1904BA1E5A3}" srcOrd="1" destOrd="0" presId="urn:microsoft.com/office/officeart/2009/3/layout/DescendingProcess"/>
    <dgm:cxn modelId="{2DE2B42B-3FC1-4527-B3D4-C1B223A9EE2D}" type="presParOf" srcId="{CE499EC0-43F5-4C46-8F5E-B5D6F43A2F8B}" destId="{92DC3305-268D-44B9-8801-0C09DE766BA8}" srcOrd="2" destOrd="0" presId="urn:microsoft.com/office/officeart/2009/3/layout/DescendingProcess"/>
    <dgm:cxn modelId="{5004365D-D817-440D-8750-16514B555520}" type="presParOf" srcId="{CE499EC0-43F5-4C46-8F5E-B5D6F43A2F8B}" destId="{9D457269-DE30-4700-93B0-9E3C6C55D739}" srcOrd="3" destOrd="0" presId="urn:microsoft.com/office/officeart/2009/3/layout/DescendingProcess"/>
    <dgm:cxn modelId="{ED18C769-AC0D-47B1-9B6B-1633F4C98D86}" type="presParOf" srcId="{9D457269-DE30-4700-93B0-9E3C6C55D739}" destId="{A749647F-6200-472C-A193-46A3E169C591}" srcOrd="0" destOrd="0" presId="urn:microsoft.com/office/officeart/2009/3/layout/DescendingProcess"/>
    <dgm:cxn modelId="{D58F2D33-29D2-4B62-96BE-3E4FAC3B0880}" type="presParOf" srcId="{CE499EC0-43F5-4C46-8F5E-B5D6F43A2F8B}" destId="{5CFE40DD-5F35-45C8-AF5A-E5DBD66B4A97}" srcOrd="4" destOrd="0" presId="urn:microsoft.com/office/officeart/2009/3/layout/DescendingProcess"/>
    <dgm:cxn modelId="{64AF2278-129A-4317-81ED-E47EC2CE522E}" type="presParOf" srcId="{CE499EC0-43F5-4C46-8F5E-B5D6F43A2F8B}" destId="{8E0166A6-3A36-4D4B-B144-1E62E2A4C33A}" srcOrd="5" destOrd="0" presId="urn:microsoft.com/office/officeart/2009/3/layout/DescendingProcess"/>
    <dgm:cxn modelId="{A1BCE62F-9982-4D98-A0ED-D5B63CBCB58E}" type="presParOf" srcId="{8E0166A6-3A36-4D4B-B144-1E62E2A4C33A}" destId="{10D3B745-A5B5-4E83-B887-515CC0FC39CF}" srcOrd="0" destOrd="0" presId="urn:microsoft.com/office/officeart/2009/3/layout/DescendingProcess"/>
    <dgm:cxn modelId="{20F8831D-652B-4D02-B3D6-E19B8F2B78FD}" type="presParOf" srcId="{CE499EC0-43F5-4C46-8F5E-B5D6F43A2F8B}" destId="{1D0802D7-2997-435F-B005-03179CF797EA}" srcOrd="6" destOrd="0" presId="urn:microsoft.com/office/officeart/2009/3/layout/DescendingProcess"/>
    <dgm:cxn modelId="{466B359E-3A95-4194-92E0-9AAB9FD4CE85}" type="presParOf" srcId="{CE499EC0-43F5-4C46-8F5E-B5D6F43A2F8B}" destId="{A48B59D6-E259-4AED-B403-FDCFAF779F6D}" srcOrd="7" destOrd="0" presId="urn:microsoft.com/office/officeart/2009/3/layout/DescendingProcess"/>
    <dgm:cxn modelId="{EB84179C-3782-43E3-B274-D82DB161F564}" type="presParOf" srcId="{A48B59D6-E259-4AED-B403-FDCFAF779F6D}" destId="{35F72F3D-D1F6-43CB-BBE0-80F43EED6A80}" srcOrd="0" destOrd="0" presId="urn:microsoft.com/office/officeart/2009/3/layout/DescendingProcess"/>
    <dgm:cxn modelId="{95CB38CB-168C-4F01-8098-D5E6FA8826A0}" type="presParOf" srcId="{CE499EC0-43F5-4C46-8F5E-B5D6F43A2F8B}" destId="{D1491F3C-DD8A-4D5C-88C5-16B22B9EF264}" srcOrd="8" destOrd="0" presId="urn:microsoft.com/office/officeart/2009/3/layout/DescendingProcess"/>
    <dgm:cxn modelId="{A4237542-6999-4F29-B9F0-ED3427313F2B}" type="presParOf" srcId="{CE499EC0-43F5-4C46-8F5E-B5D6F43A2F8B}" destId="{0C8D3A00-2943-4ABC-8493-8CA810DB51D8}" srcOrd="9" destOrd="0" presId="urn:microsoft.com/office/officeart/2009/3/layout/DescendingProcess"/>
    <dgm:cxn modelId="{AA4DE45D-46C4-459D-B942-41BEB0D04131}" type="presParOf" srcId="{0C8D3A00-2943-4ABC-8493-8CA810DB51D8}" destId="{1FCDF289-620F-4249-8756-971AF3838707}" srcOrd="0" destOrd="0" presId="urn:microsoft.com/office/officeart/2009/3/layout/DescendingProcess"/>
    <dgm:cxn modelId="{D8329DDF-8D9C-436E-8335-CA44307BD22E}" type="presParOf" srcId="{CE499EC0-43F5-4C46-8F5E-B5D6F43A2F8B}" destId="{C49E664D-F66F-4EA9-AE8E-B0721631D813}" srcOrd="10" destOrd="0" presId="urn:microsoft.com/office/officeart/2009/3/layout/DescendingProcess"/>
    <dgm:cxn modelId="{2FB86CE6-A8D5-4BF2-BDF7-C9FD437E4259}" type="presParOf" srcId="{CE499EC0-43F5-4C46-8F5E-B5D6F43A2F8B}" destId="{02A34856-6EB8-41A5-9F44-C407C0CDD6CD}" srcOrd="11" destOrd="0" presId="urn:microsoft.com/office/officeart/2009/3/layout/DescendingProcess"/>
    <dgm:cxn modelId="{249E1A1C-29BB-43AA-9C58-F9806AB0FFF4}" type="presParOf" srcId="{02A34856-6EB8-41A5-9F44-C407C0CDD6CD}" destId="{EEABA85E-E98F-425C-B8E2-749C5721FE34}" srcOrd="0" destOrd="0" presId="urn:microsoft.com/office/officeart/2009/3/layout/DescendingProcess"/>
    <dgm:cxn modelId="{311A2AA3-E679-401B-9346-26FB5CB5DF89}" type="presParOf" srcId="{CE499EC0-43F5-4C46-8F5E-B5D6F43A2F8B}" destId="{34425434-0E16-4542-8E88-212F5BCA5CA6}" srcOrd="12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0.19512</cdr:x>
      <cdr:y>0.80661</cdr:y>
    </cdr:from>
    <cdr:to>
      <cdr:x>0.29987</cdr:x>
      <cdr:y>0.96601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03252" y="4626933"/>
          <a:ext cx="914403" cy="9143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    </a:t>
          </a:r>
        </a:p>
      </cdr:txBody>
    </cdr:sp>
  </cdr:relSizeAnchor>
  <cdr:relSizeAnchor xmlns:cdr="http://schemas.openxmlformats.org/drawingml/2006/chartDrawing">
    <cdr:from>
      <cdr:x>0.40698</cdr:x>
      <cdr:y>0.59056</cdr:y>
    </cdr:from>
    <cdr:to>
      <cdr:x>0.52335</cdr:x>
      <cdr:y>0.74996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667000" y="1828800"/>
          <a:ext cx="762648" cy="49362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err="1"/>
            <a:t>Mn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0.64056</cdr:x>
      <cdr:y>0.82106</cdr:y>
    </cdr:from>
    <cdr:to>
      <cdr:x>0.74531</cdr:x>
      <cdr:y>0.98046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591734" y="47098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0.37209</cdr:x>
      <cdr:y>0.59056</cdr:y>
    </cdr:from>
    <cdr:to>
      <cdr:x>0.44391</cdr:x>
      <cdr:y>0.67599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438400" y="1828800"/>
          <a:ext cx="470647" cy="264562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no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 dirty="0"/>
            <a:t>Cr</a:t>
          </a:r>
        </a:p>
      </cdr:txBody>
    </cdr:sp>
  </cdr:relSizeAnchor>
  <cdr:relSizeAnchor xmlns:cdr="http://schemas.openxmlformats.org/drawingml/2006/chartDrawing">
    <cdr:from>
      <cdr:x>0.33721</cdr:x>
      <cdr:y>0.51674</cdr:y>
    </cdr:from>
    <cdr:to>
      <cdr:x>0.3776</cdr:x>
      <cdr:y>0.60217</cdr:y>
    </cdr:to>
    <cdr:sp macro="" textlink="">
      <cdr:nvSpPr>
        <cdr:cNvPr id="7" name="TextBox 12"/>
        <cdr:cNvSpPr txBox="1"/>
      </cdr:nvSpPr>
      <cdr:spPr>
        <a:xfrm xmlns:a="http://schemas.openxmlformats.org/drawingml/2006/main">
          <a:off x="2209800" y="1600200"/>
          <a:ext cx="264688" cy="2645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wrap="none" rtlCol="0" anchor="t">
          <a:spAutoFit/>
        </a:bodyPr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100"/>
            <a:t>V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0.17742</cdr:x>
      <cdr:y>0.67279</cdr:y>
    </cdr:from>
    <cdr:to>
      <cdr:x>0.28217</cdr:x>
      <cdr:y>0.83219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38201" y="1691798"/>
          <a:ext cx="494881" cy="400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/>
            <a:t>    Ca</a:t>
          </a:r>
        </a:p>
      </cdr:txBody>
    </cdr:sp>
  </cdr:relSizeAnchor>
  <cdr:relSizeAnchor xmlns:cdr="http://schemas.openxmlformats.org/drawingml/2006/chartDrawing">
    <cdr:from>
      <cdr:x>0.40323</cdr:x>
      <cdr:y>0.66413</cdr:y>
    </cdr:from>
    <cdr:to>
      <cdr:x>0.50798</cdr:x>
      <cdr:y>0.82353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905001" y="1670026"/>
          <a:ext cx="494881" cy="4008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err="1"/>
            <a:t>Mn</a:t>
          </a:r>
          <a:endParaRPr lang="en-U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0.19512</cdr:x>
      <cdr:y>0.80661</cdr:y>
    </cdr:from>
    <cdr:to>
      <cdr:x>0.29987</cdr:x>
      <cdr:y>0.96601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03252" y="4626933"/>
          <a:ext cx="914403" cy="9143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    </a:t>
          </a:r>
        </a:p>
      </cdr:txBody>
    </cdr:sp>
  </cdr:relSizeAnchor>
  <cdr:relSizeAnchor xmlns:cdr="http://schemas.openxmlformats.org/drawingml/2006/chartDrawing">
    <cdr:from>
      <cdr:x>0.40001</cdr:x>
      <cdr:y>0.60205</cdr:y>
    </cdr:from>
    <cdr:to>
      <cdr:x>0.50476</cdr:x>
      <cdr:y>0.76145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59350" y="1455158"/>
          <a:ext cx="486899" cy="385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err="1"/>
            <a:t>Mn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0.64056</cdr:x>
      <cdr:y>0.82106</cdr:y>
    </cdr:from>
    <cdr:to>
      <cdr:x>0.74531</cdr:x>
      <cdr:y>0.98046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591734" y="47098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0.55712</cdr:x>
      <cdr:y>0.82028</cdr:y>
    </cdr:from>
    <cdr:to>
      <cdr:x>0.66187</cdr:x>
      <cdr:y>0.97968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63353" y="47053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0.56611</cdr:x>
      <cdr:y>0.81832</cdr:y>
    </cdr:from>
    <cdr:to>
      <cdr:x>0.67086</cdr:x>
      <cdr:y>0.97773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941794" y="469414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0.55199</cdr:x>
      <cdr:y>0.78707</cdr:y>
    </cdr:from>
    <cdr:to>
      <cdr:x>0.65674</cdr:x>
      <cdr:y>0.94647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818529" y="45148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0.17458</cdr:x>
      <cdr:y>0.72846</cdr:y>
    </cdr:from>
    <cdr:to>
      <cdr:x>0.27933</cdr:x>
      <cdr:y>0.88787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524000" y="41786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0.57377</cdr:x>
      <cdr:y>0.71941</cdr:y>
    </cdr:from>
    <cdr:to>
      <cdr:x>0.70323</cdr:x>
      <cdr:y>0.87881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667001" y="1738833"/>
          <a:ext cx="601765" cy="3852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/>
            <a:t>Cu  </a:t>
          </a:r>
          <a:r>
            <a:rPr lang="en-US" sz="1100" dirty="0" smtClean="0"/>
            <a:t>Zn</a:t>
          </a:r>
          <a:endParaRPr lang="en-US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0.19512</cdr:x>
      <cdr:y>0.80661</cdr:y>
    </cdr:from>
    <cdr:to>
      <cdr:x>0.29987</cdr:x>
      <cdr:y>0.96601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03252" y="4626933"/>
          <a:ext cx="914403" cy="9143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    </a:t>
          </a:r>
        </a:p>
      </cdr:txBody>
    </cdr:sp>
  </cdr:relSizeAnchor>
  <cdr:relSizeAnchor xmlns:cdr="http://schemas.openxmlformats.org/drawingml/2006/chartDrawing">
    <cdr:from>
      <cdr:x>0.39559</cdr:x>
      <cdr:y>0.64528</cdr:y>
    </cdr:from>
    <cdr:to>
      <cdr:x>0.52459</cdr:x>
      <cdr:y>0.80468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38760" y="1510493"/>
          <a:ext cx="599640" cy="373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err="1"/>
            <a:t>Mn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0.64056</cdr:x>
      <cdr:y>0.82106</cdr:y>
    </cdr:from>
    <cdr:to>
      <cdr:x>0.74531</cdr:x>
      <cdr:y>0.98046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591734" y="47098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0.19512</cdr:x>
      <cdr:y>0.80661</cdr:y>
    </cdr:from>
    <cdr:to>
      <cdr:x>0.29987</cdr:x>
      <cdr:y>0.96601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03252" y="4626933"/>
          <a:ext cx="914403" cy="9143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    </a:t>
          </a:r>
        </a:p>
      </cdr:txBody>
    </cdr:sp>
  </cdr:relSizeAnchor>
  <cdr:relSizeAnchor xmlns:cdr="http://schemas.openxmlformats.org/drawingml/2006/chartDrawing">
    <cdr:from>
      <cdr:x>0.39017</cdr:x>
      <cdr:y>0.65408</cdr:y>
    </cdr:from>
    <cdr:to>
      <cdr:x>0.49492</cdr:x>
      <cdr:y>0.81348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73027" y="1545066"/>
          <a:ext cx="502863" cy="3765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err="1"/>
            <a:t>Mn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0.64056</cdr:x>
      <cdr:y>0.82106</cdr:y>
    </cdr:from>
    <cdr:to>
      <cdr:x>0.74531</cdr:x>
      <cdr:y>0.98046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591734" y="47098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0.31997</cdr:x>
      <cdr:y>0.57253</cdr:y>
    </cdr:from>
    <cdr:to>
      <cdr:x>0.42472</cdr:x>
      <cdr:y>0.73193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536058" y="1352434"/>
          <a:ext cx="502863" cy="3765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/>
            <a:t>V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0.19512</cdr:x>
      <cdr:y>0.80661</cdr:y>
    </cdr:from>
    <cdr:to>
      <cdr:x>0.29987</cdr:x>
      <cdr:y>0.96601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03252" y="4626933"/>
          <a:ext cx="914403" cy="9143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/>
            <a:t>    </a:t>
          </a:r>
        </a:p>
      </cdr:txBody>
    </cdr:sp>
  </cdr:relSizeAnchor>
  <cdr:relSizeAnchor xmlns:cdr="http://schemas.openxmlformats.org/drawingml/2006/chartDrawing">
    <cdr:from>
      <cdr:x>0.40052</cdr:x>
      <cdr:y>0.64649</cdr:y>
    </cdr:from>
    <cdr:to>
      <cdr:x>0.50527</cdr:x>
      <cdr:y>0.88005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61697" y="1871991"/>
          <a:ext cx="486900" cy="6762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err="1"/>
            <a:t>Mn</a:t>
          </a:r>
          <a:endParaRPr lang="en-US" sz="1100" dirty="0"/>
        </a:p>
      </cdr:txBody>
    </cdr:sp>
  </cdr:relSizeAnchor>
  <cdr:relSizeAnchor xmlns:cdr="http://schemas.openxmlformats.org/drawingml/2006/chartDrawing">
    <cdr:from>
      <cdr:x>0.64056</cdr:x>
      <cdr:y>0.82106</cdr:y>
    </cdr:from>
    <cdr:to>
      <cdr:x>0.74531</cdr:x>
      <cdr:y>0.98046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5591734" y="470983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0.55712</cdr:x>
      <cdr:y>0.82028</cdr:y>
    </cdr:from>
    <cdr:to>
      <cdr:x>0.66187</cdr:x>
      <cdr:y>0.97968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863353" y="47053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0.56611</cdr:x>
      <cdr:y>0.81832</cdr:y>
    </cdr:from>
    <cdr:to>
      <cdr:x>0.67086</cdr:x>
      <cdr:y>0.97773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4941794" y="469414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0.55199</cdr:x>
      <cdr:y>0.78707</cdr:y>
    </cdr:from>
    <cdr:to>
      <cdr:x>0.65674</cdr:x>
      <cdr:y>0.94647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818529" y="451485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  <cdr:relSizeAnchor xmlns:cdr="http://schemas.openxmlformats.org/drawingml/2006/chartDrawing">
    <cdr:from>
      <cdr:x>0.17458</cdr:x>
      <cdr:y>0.72846</cdr:y>
    </cdr:from>
    <cdr:to>
      <cdr:x>0.27933</cdr:x>
      <cdr:y>0.88787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1524000" y="4178675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9255B8-2AC8-472B-A09C-388B3C7A2FD7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48080-F528-4D83-848C-E771459FC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639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Label this a little bit more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48080-F528-4D83-848C-E771459FCA3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239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48080-F528-4D83-848C-E771459FCA3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397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E780A4E2-86FA-4169-94D7-84AB99A94305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68D0E8A-B3F6-46C3-BDCC-C01A5A68A4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48201" y="2708476"/>
            <a:ext cx="3581399" cy="17021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Chemical Characterization of Coke Fouling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48201" y="4421080"/>
            <a:ext cx="3394967" cy="1260629"/>
          </a:xfrm>
        </p:spPr>
        <p:txBody>
          <a:bodyPr/>
          <a:lstStyle/>
          <a:p>
            <a:r>
              <a:rPr lang="en-US" dirty="0" smtClean="0"/>
              <a:t>From Pipeline, Refinery and Upgrader Process Units.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48201" y="5465020"/>
            <a:ext cx="35814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dirty="0" smtClean="0">
                <a:solidFill>
                  <a:schemeClr val="accent1">
                    <a:lumMod val="50000"/>
                  </a:schemeClr>
                </a:solidFill>
              </a:rPr>
              <a:t>Roxanne Shank, </a:t>
            </a:r>
            <a:r>
              <a:rPr lang="en-US" sz="1500" dirty="0" err="1" smtClean="0">
                <a:solidFill>
                  <a:schemeClr val="accent1">
                    <a:lumMod val="50000"/>
                  </a:schemeClr>
                </a:solidFill>
              </a:rPr>
              <a:t>P.Chem</a:t>
            </a:r>
            <a:r>
              <a:rPr lang="en-US" sz="1500" dirty="0" smtClean="0">
                <a:solidFill>
                  <a:schemeClr val="accent1">
                    <a:lumMod val="50000"/>
                  </a:schemeClr>
                </a:solidFill>
              </a:rPr>
              <a:t>. M.Sc.</a:t>
            </a:r>
          </a:p>
          <a:p>
            <a:r>
              <a:rPr lang="en-US" sz="1500" dirty="0">
                <a:solidFill>
                  <a:schemeClr val="accent1">
                    <a:lumMod val="50000"/>
                  </a:schemeClr>
                </a:solidFill>
              </a:rPr>
              <a:t>s</a:t>
            </a:r>
            <a:r>
              <a:rPr lang="en-US" sz="1500" dirty="0" smtClean="0">
                <a:solidFill>
                  <a:schemeClr val="accent1">
                    <a:lumMod val="50000"/>
                  </a:schemeClr>
                </a:solidFill>
              </a:rPr>
              <a:t>hank.roxanne@cleanharbors.com</a:t>
            </a:r>
            <a:endParaRPr lang="en-US" sz="15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Image resu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6324600"/>
            <a:ext cx="1524000" cy="50250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140697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Introduction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3895" y="3657600"/>
            <a:ext cx="4258636" cy="2819400"/>
          </a:xfrm>
        </p:spPr>
      </p:pic>
      <p:sp>
        <p:nvSpPr>
          <p:cNvPr id="7" name="TextBox 6"/>
          <p:cNvSpPr txBox="1"/>
          <p:nvPr/>
        </p:nvSpPr>
        <p:spPr>
          <a:xfrm>
            <a:off x="990600" y="2362200"/>
            <a:ext cx="6705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One of the biggest fouling problems in refineries, upgraders and pipelines is coke fouling</a:t>
            </a:r>
          </a:p>
          <a:p>
            <a:endParaRPr lang="en-US" sz="2200" dirty="0"/>
          </a:p>
          <a:p>
            <a:r>
              <a:rPr lang="en-US" sz="2200" dirty="0" smtClean="0"/>
              <a:t>Little Research</a:t>
            </a:r>
          </a:p>
          <a:p>
            <a:endParaRPr lang="en-US" sz="2200" dirty="0"/>
          </a:p>
          <a:p>
            <a:r>
              <a:rPr lang="en-US" sz="2200" dirty="0" smtClean="0"/>
              <a:t>Mechanical Methods</a:t>
            </a:r>
          </a:p>
          <a:p>
            <a:endParaRPr lang="en-US" sz="2200" dirty="0"/>
          </a:p>
          <a:p>
            <a:r>
              <a:rPr lang="en-US" sz="2200" dirty="0" smtClean="0"/>
              <a:t>Better Way?</a:t>
            </a:r>
          </a:p>
        </p:txBody>
      </p:sp>
    </p:spTree>
    <p:extLst>
      <p:ext uri="{BB962C8B-B14F-4D97-AF65-F5344CB8AC3E}">
        <p14:creationId xmlns:p14="http://schemas.microsoft.com/office/powerpoint/2010/main" val="1154650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Coke Fouling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Largely misunderstood, often misinterpreted</a:t>
            </a:r>
          </a:p>
          <a:p>
            <a:r>
              <a:rPr lang="en-US" dirty="0" smtClean="0"/>
              <a:t>Most of the fouling in the energy sector is attributed to coke</a:t>
            </a:r>
          </a:p>
          <a:p>
            <a:pPr lvl="1"/>
            <a:r>
              <a:rPr lang="en-US" dirty="0" smtClean="0"/>
              <a:t>Usually a mixture, iron sulfides likely</a:t>
            </a:r>
          </a:p>
          <a:p>
            <a:r>
              <a:rPr lang="en-US" dirty="0" smtClean="0"/>
              <a:t>Sample research may be difficult</a:t>
            </a:r>
          </a:p>
          <a:p>
            <a:r>
              <a:rPr lang="en-US" dirty="0" smtClean="0"/>
              <a:t>Feedstock changes</a:t>
            </a:r>
          </a:p>
          <a:p>
            <a:pPr lvl="1"/>
            <a:r>
              <a:rPr lang="en-US" dirty="0" smtClean="0"/>
              <a:t>Impurities</a:t>
            </a:r>
          </a:p>
          <a:p>
            <a:pPr lvl="1"/>
            <a:r>
              <a:rPr lang="en-US" dirty="0" smtClean="0"/>
              <a:t>Sulfur Content</a:t>
            </a:r>
          </a:p>
          <a:p>
            <a:pPr lvl="1"/>
            <a:r>
              <a:rPr lang="en-US" dirty="0" err="1" smtClean="0"/>
              <a:t>Asphaltene</a:t>
            </a:r>
            <a:r>
              <a:rPr lang="en-US" dirty="0" smtClean="0"/>
              <a:t>/</a:t>
            </a:r>
            <a:r>
              <a:rPr lang="en-US" dirty="0" err="1" smtClean="0"/>
              <a:t>Maltene</a:t>
            </a:r>
            <a:r>
              <a:rPr lang="en-US" dirty="0" smtClean="0"/>
              <a:t> content</a:t>
            </a:r>
            <a:endParaRPr lang="en-US" dirty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4247128"/>
            <a:ext cx="2790825" cy="209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12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Fouling Process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68580" indent="0">
              <a:buNone/>
            </a:pPr>
            <a:r>
              <a:rPr lang="en-US" dirty="0" smtClean="0"/>
              <a:t>A number of models exist for the formation of coke fouling in the process stream.</a:t>
            </a:r>
          </a:p>
          <a:p>
            <a:r>
              <a:rPr lang="en-US" dirty="0" smtClean="0"/>
              <a:t>Thermal Conversion Model</a:t>
            </a:r>
          </a:p>
          <a:p>
            <a:pPr lvl="1"/>
            <a:r>
              <a:rPr lang="en-US" sz="1400" dirty="0" err="1" smtClean="0"/>
              <a:t>Asphaltenes</a:t>
            </a:r>
            <a:r>
              <a:rPr lang="en-US" sz="1400" dirty="0" smtClean="0"/>
              <a:t> converted to </a:t>
            </a:r>
            <a:r>
              <a:rPr lang="en-US" sz="1400" dirty="0" err="1" smtClean="0"/>
              <a:t>ashaltene</a:t>
            </a:r>
            <a:r>
              <a:rPr lang="en-US" sz="1400" dirty="0" smtClean="0"/>
              <a:t> cores. </a:t>
            </a:r>
            <a:endParaRPr lang="en-US" sz="1400" dirty="0"/>
          </a:p>
          <a:p>
            <a:pPr lvl="1"/>
            <a:r>
              <a:rPr lang="en-US" sz="1400" dirty="0" smtClean="0"/>
              <a:t>Concentration &lt; solubility, cores precipitate out as coke.</a:t>
            </a:r>
            <a:endParaRPr lang="en-US" dirty="0"/>
          </a:p>
          <a:p>
            <a:r>
              <a:rPr lang="en-US" b="0" dirty="0" smtClean="0"/>
              <a:t>Thermal Cracking Model</a:t>
            </a:r>
          </a:p>
          <a:p>
            <a:pPr lvl="1"/>
            <a:r>
              <a:rPr lang="en-US" sz="1400" dirty="0" smtClean="0"/>
              <a:t>Hot Spots = thermal cracking = coke particles in fluid</a:t>
            </a:r>
            <a:endParaRPr lang="en-US" sz="1400" dirty="0"/>
          </a:p>
          <a:p>
            <a:pPr marL="68580" indent="0">
              <a:buNone/>
            </a:pPr>
            <a:endParaRPr lang="en-US" sz="1600" dirty="0" smtClean="0"/>
          </a:p>
          <a:p>
            <a:pPr marL="68580" indent="0">
              <a:buNone/>
            </a:pPr>
            <a:r>
              <a:rPr lang="en-US" dirty="0" smtClean="0"/>
              <a:t>Mechanisms of Coke Fouling</a:t>
            </a:r>
            <a:endParaRPr lang="en-US" sz="2600" dirty="0" smtClean="0"/>
          </a:p>
          <a:p>
            <a:r>
              <a:rPr lang="en-US" sz="1600" dirty="0" smtClean="0"/>
              <a:t>Free flowing particulates in the fluid, plugging off pipes and tubes</a:t>
            </a:r>
          </a:p>
          <a:p>
            <a:r>
              <a:rPr lang="en-US" sz="1600" dirty="0" smtClean="0"/>
              <a:t>Coke precipitates and is deposited </a:t>
            </a:r>
            <a:r>
              <a:rPr lang="en-US" sz="1600" dirty="0"/>
              <a:t>on the metal surface</a:t>
            </a:r>
          </a:p>
          <a:p>
            <a:r>
              <a:rPr lang="en-US" sz="1600" dirty="0" smtClean="0"/>
              <a:t>Layer of coke forms at the metal surface and grows.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17330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Temperature and Pressure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US" dirty="0" smtClean="0"/>
              <a:t>Temperature is a key factor in the process</a:t>
            </a:r>
          </a:p>
          <a:p>
            <a:pPr lvl="1"/>
            <a:r>
              <a:rPr lang="en-US" dirty="0" smtClean="0"/>
              <a:t>As temperature increase, coke formation increases rapidly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 smtClean="0"/>
              <a:t>As the pressure increases, the temperature increases, but the fluid is not uniform</a:t>
            </a:r>
          </a:p>
          <a:p>
            <a:pPr lvl="1"/>
            <a:r>
              <a:rPr lang="en-US" dirty="0" smtClean="0"/>
              <a:t>Hot Spots arise in the fluid, resulting in spontaneous thermal cracking, and an increase in the formation of coke.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016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70" t="2858" r="17382" b="39682"/>
          <a:stretch/>
        </p:blipFill>
        <p:spPr>
          <a:xfrm>
            <a:off x="6908887" y="533400"/>
            <a:ext cx="1563917" cy="16459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67" t="41588" r="42857" b="13968"/>
          <a:stretch/>
        </p:blipFill>
        <p:spPr>
          <a:xfrm>
            <a:off x="566058" y="533400"/>
            <a:ext cx="1628285" cy="164592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62" t="15873" r="15833" b="21746"/>
          <a:stretch/>
        </p:blipFill>
        <p:spPr>
          <a:xfrm>
            <a:off x="4787039" y="533400"/>
            <a:ext cx="1618590" cy="164592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1" t="38730" r="42857" b="20317"/>
          <a:stretch/>
        </p:blipFill>
        <p:spPr>
          <a:xfrm>
            <a:off x="2698678" y="533400"/>
            <a:ext cx="1588453" cy="164592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 smtClean="0"/>
              <a:t>Over 60 samples have been collected over the past 20 years from various pipeline, refinery and upgraded process units worldwide, each deemed to be ‘coke’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Samples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4" t="26491" r="27476" b="18326"/>
          <a:stretch/>
        </p:blipFill>
        <p:spPr>
          <a:xfrm>
            <a:off x="611302" y="3962400"/>
            <a:ext cx="1783158" cy="164592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96" t="19381" r="21648" b="4346"/>
          <a:stretch/>
        </p:blipFill>
        <p:spPr>
          <a:xfrm>
            <a:off x="6823730" y="3962400"/>
            <a:ext cx="1710670" cy="16459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14" t="26809" r="31565" b="24706"/>
          <a:stretch/>
        </p:blipFill>
        <p:spPr>
          <a:xfrm>
            <a:off x="3769696" y="3962400"/>
            <a:ext cx="1689235" cy="16459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6" t="22663" r="30608" b="32042"/>
          <a:stretch/>
        </p:blipFill>
        <p:spPr>
          <a:xfrm>
            <a:off x="2287702" y="4836047"/>
            <a:ext cx="1781298" cy="164592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10" t="23939" r="27476" b="18326"/>
          <a:stretch/>
        </p:blipFill>
        <p:spPr>
          <a:xfrm>
            <a:off x="5303045" y="4836047"/>
            <a:ext cx="1646390" cy="164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45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Experimental Methods	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Multi-part Chemical Analysis</a:t>
            </a:r>
          </a:p>
          <a:p>
            <a:pPr lvl="1"/>
            <a:r>
              <a:rPr lang="en-US" dirty="0" smtClean="0"/>
              <a:t>Organic extraction</a:t>
            </a:r>
          </a:p>
          <a:p>
            <a:pPr lvl="1"/>
            <a:r>
              <a:rPr lang="en-US" dirty="0" smtClean="0"/>
              <a:t>Inorganic Digestion</a:t>
            </a:r>
          </a:p>
          <a:p>
            <a:r>
              <a:rPr lang="en-US" dirty="0" smtClean="0"/>
              <a:t>Instrumental Analysis of Inorganic Components</a:t>
            </a:r>
          </a:p>
          <a:p>
            <a:pPr lvl="1"/>
            <a:r>
              <a:rPr lang="en-US" dirty="0" smtClean="0"/>
              <a:t>X-Ray Fluorescence (XRF)</a:t>
            </a:r>
          </a:p>
          <a:p>
            <a:pPr lvl="1"/>
            <a:r>
              <a:rPr lang="en-US" dirty="0" smtClean="0"/>
              <a:t>Powder X-Ray Diffraction (XRD)</a:t>
            </a:r>
          </a:p>
          <a:p>
            <a:pPr lvl="1"/>
            <a:r>
              <a:rPr lang="en-US" dirty="0"/>
              <a:t>Fourier Transform </a:t>
            </a:r>
            <a:r>
              <a:rPr lang="en-US" dirty="0" smtClean="0"/>
              <a:t>– </a:t>
            </a:r>
            <a:r>
              <a:rPr lang="en-US" dirty="0" err="1" smtClean="0"/>
              <a:t>InfraRed</a:t>
            </a:r>
            <a:r>
              <a:rPr lang="en-US" dirty="0" smtClean="0"/>
              <a:t> (FT-IR)</a:t>
            </a:r>
            <a:endParaRPr lang="en-US" dirty="0"/>
          </a:p>
          <a:p>
            <a:pPr marL="36576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561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Chemical Analysis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 smtClean="0"/>
              <a:t>A multi-stage approach is used distinguish the different fractions in the sample.</a:t>
            </a:r>
          </a:p>
          <a:p>
            <a:pPr lvl="1"/>
            <a:r>
              <a:rPr lang="en-US" dirty="0" smtClean="0"/>
              <a:t>Organic extractions</a:t>
            </a:r>
          </a:p>
          <a:p>
            <a:pPr lvl="2"/>
            <a:r>
              <a:rPr lang="en-US" dirty="0" smtClean="0"/>
              <a:t>Distinguish between light hydrocarbons, </a:t>
            </a:r>
            <a:r>
              <a:rPr lang="en-US" dirty="0" err="1" smtClean="0"/>
              <a:t>asphaltenes</a:t>
            </a:r>
            <a:r>
              <a:rPr lang="en-US" dirty="0" smtClean="0"/>
              <a:t> and heavy fractions, paraffin and water.</a:t>
            </a:r>
          </a:p>
          <a:p>
            <a:pPr lvl="1"/>
            <a:r>
              <a:rPr lang="en-US" dirty="0" smtClean="0"/>
              <a:t>Inorganic Digestion</a:t>
            </a:r>
          </a:p>
          <a:p>
            <a:pPr lvl="2"/>
            <a:r>
              <a:rPr lang="en-US" dirty="0" smtClean="0"/>
              <a:t>Digestion of the inorganic portion in various acids to determine composition.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617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X-Ray Fluorescence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The inorganic portion of the sample is analyzed by qualitative XRF (detects S to Se)</a:t>
            </a:r>
            <a:endParaRPr lang="en-US" sz="22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5909012"/>
              </p:ext>
            </p:extLst>
          </p:nvPr>
        </p:nvGraphicFramePr>
        <p:xfrm>
          <a:off x="1143000" y="3200400"/>
          <a:ext cx="6553201" cy="30967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3"/>
          <p:cNvSpPr txBox="1"/>
          <p:nvPr/>
        </p:nvSpPr>
        <p:spPr>
          <a:xfrm>
            <a:off x="4092445" y="4343400"/>
            <a:ext cx="319703" cy="410234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Fe</a:t>
            </a:r>
          </a:p>
        </p:txBody>
      </p:sp>
      <p:sp>
        <p:nvSpPr>
          <p:cNvPr id="6" name="TextBox 4"/>
          <p:cNvSpPr txBox="1"/>
          <p:nvPr/>
        </p:nvSpPr>
        <p:spPr>
          <a:xfrm>
            <a:off x="4724400" y="3906614"/>
            <a:ext cx="865109" cy="43678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Background</a:t>
            </a:r>
          </a:p>
          <a:p>
            <a:r>
              <a:rPr lang="en-US" sz="1100"/>
              <a:t>Signal</a:t>
            </a:r>
          </a:p>
        </p:txBody>
      </p:sp>
      <p:sp>
        <p:nvSpPr>
          <p:cNvPr id="7" name="TextBox 10"/>
          <p:cNvSpPr txBox="1"/>
          <p:nvPr/>
        </p:nvSpPr>
        <p:spPr>
          <a:xfrm>
            <a:off x="2590800" y="5334000"/>
            <a:ext cx="327462" cy="26456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Ca</a:t>
            </a:r>
          </a:p>
        </p:txBody>
      </p:sp>
      <p:sp>
        <p:nvSpPr>
          <p:cNvPr id="8" name="TextBox 13"/>
          <p:cNvSpPr txBox="1"/>
          <p:nvPr/>
        </p:nvSpPr>
        <p:spPr>
          <a:xfrm>
            <a:off x="1905000" y="5334000"/>
            <a:ext cx="249492" cy="26456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S</a:t>
            </a:r>
          </a:p>
        </p:txBody>
      </p:sp>
      <p:sp>
        <p:nvSpPr>
          <p:cNvPr id="9" name="TextBox 14"/>
          <p:cNvSpPr txBox="1"/>
          <p:nvPr/>
        </p:nvSpPr>
        <p:spPr>
          <a:xfrm>
            <a:off x="5019738" y="5334000"/>
            <a:ext cx="569771" cy="26456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Cu   Zn</a:t>
            </a:r>
          </a:p>
        </p:txBody>
      </p:sp>
    </p:spTree>
    <p:extLst>
      <p:ext uri="{BB962C8B-B14F-4D97-AF65-F5344CB8AC3E}">
        <p14:creationId xmlns:p14="http://schemas.microsoft.com/office/powerpoint/2010/main" val="3772322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662" y="4641437"/>
            <a:ext cx="6519051" cy="181357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X-Ray Diffraction (Powder)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2270210"/>
            <a:ext cx="6777317" cy="3508977"/>
          </a:xfrm>
        </p:spPr>
        <p:txBody>
          <a:bodyPr/>
          <a:lstStyle/>
          <a:p>
            <a:r>
              <a:rPr lang="en-US" dirty="0" smtClean="0"/>
              <a:t>Inorganic Portion is crushed and assessed by XRD to determine composition.</a:t>
            </a:r>
            <a:endParaRPr 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96" y="3198253"/>
            <a:ext cx="6155204" cy="17547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15123" y="3276600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RD23-17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514160" y="4724400"/>
            <a:ext cx="1085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RD13-13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3276600"/>
            <a:ext cx="2325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Iron Sulfide - 9.3%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581400"/>
            <a:ext cx="34780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6C31"/>
                </a:solidFill>
              </a:rPr>
              <a:t>Iron </a:t>
            </a:r>
            <a:r>
              <a:rPr lang="en-US" sz="1200" dirty="0" err="1" smtClean="0">
                <a:solidFill>
                  <a:srgbClr val="006C31"/>
                </a:solidFill>
              </a:rPr>
              <a:t>Sulphate</a:t>
            </a:r>
            <a:r>
              <a:rPr lang="en-US" sz="1200" dirty="0" smtClean="0">
                <a:solidFill>
                  <a:srgbClr val="006C31"/>
                </a:solidFill>
              </a:rPr>
              <a:t> – 70.8%</a:t>
            </a:r>
            <a:endParaRPr lang="en-US" sz="1200" dirty="0">
              <a:solidFill>
                <a:srgbClr val="006C3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38200" y="3429000"/>
            <a:ext cx="2325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Iron Oxide) - 5.7%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62200" y="5244376"/>
            <a:ext cx="2325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2B733C"/>
                </a:solidFill>
              </a:rPr>
              <a:t>Iron </a:t>
            </a:r>
            <a:r>
              <a:rPr lang="en-US" sz="1200" dirty="0" err="1" smtClean="0">
                <a:solidFill>
                  <a:srgbClr val="2B733C"/>
                </a:solidFill>
              </a:rPr>
              <a:t>Sulphate</a:t>
            </a:r>
            <a:r>
              <a:rPr lang="en-US" sz="1200" dirty="0" smtClean="0">
                <a:solidFill>
                  <a:srgbClr val="2B733C"/>
                </a:solidFill>
              </a:rPr>
              <a:t> – 52.7%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62200" y="5091976"/>
            <a:ext cx="2325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70C0"/>
                </a:solidFill>
              </a:rPr>
              <a:t>Crystalline Coke – 19.5%</a:t>
            </a:r>
            <a:endParaRPr lang="en-US" sz="1200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62200" y="4953000"/>
            <a:ext cx="23258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Iron Oxide – 8.5%</a:t>
            </a:r>
          </a:p>
        </p:txBody>
      </p:sp>
    </p:spTree>
    <p:extLst>
      <p:ext uri="{BB962C8B-B14F-4D97-AF65-F5344CB8AC3E}">
        <p14:creationId xmlns:p14="http://schemas.microsoft.com/office/powerpoint/2010/main" val="2117248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FT-IR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Samples are assessed by diamond ATR </a:t>
            </a:r>
          </a:p>
          <a:p>
            <a:pPr marL="68580" indent="0">
              <a:buNone/>
            </a:pPr>
            <a:r>
              <a:rPr lang="en-US" dirty="0" smtClean="0"/>
              <a:t>FT-IR analysis before and after organic extraction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0510616"/>
              </p:ext>
            </p:extLst>
          </p:nvPr>
        </p:nvGraphicFramePr>
        <p:xfrm>
          <a:off x="1676400" y="3657600"/>
          <a:ext cx="5986462" cy="268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380707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Results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 total of 62 samples were tested</a:t>
            </a:r>
          </a:p>
          <a:p>
            <a:pPr lvl="1"/>
            <a:r>
              <a:rPr lang="en-US" dirty="0" smtClean="0"/>
              <a:t>Varying levels of amorphous and crystalline carbon (coke or graphitic carbon)</a:t>
            </a:r>
          </a:p>
          <a:p>
            <a:pPr lvl="1"/>
            <a:r>
              <a:rPr lang="en-US" dirty="0" smtClean="0"/>
              <a:t>Nearly 70% of the samples contained sulfur in some form (elemental, iron sulfide, sulfates)</a:t>
            </a:r>
          </a:p>
          <a:p>
            <a:pPr lvl="1"/>
            <a:r>
              <a:rPr lang="en-US" dirty="0" smtClean="0"/>
              <a:t>Silicates (Sand) is a major contaminate in many samples</a:t>
            </a:r>
          </a:p>
          <a:p>
            <a:pPr lvl="1"/>
            <a:r>
              <a:rPr lang="en-US" dirty="0" err="1" smtClean="0"/>
              <a:t>Asphaltenes</a:t>
            </a:r>
            <a:r>
              <a:rPr lang="en-US" dirty="0" smtClean="0"/>
              <a:t> remain as a major carbon source in many of the samples.</a:t>
            </a:r>
          </a:p>
        </p:txBody>
      </p:sp>
    </p:spTree>
    <p:extLst>
      <p:ext uri="{BB962C8B-B14F-4D97-AF65-F5344CB8AC3E}">
        <p14:creationId xmlns:p14="http://schemas.microsoft.com/office/powerpoint/2010/main" val="1835431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Coke </a:t>
            </a:r>
            <a:r>
              <a:rPr lang="en-US" b="1" dirty="0" err="1" smtClean="0">
                <a:ln>
                  <a:solidFill>
                    <a:schemeClr val="tx1"/>
                  </a:solidFill>
                </a:ln>
              </a:rPr>
              <a:t>Foulant</a:t>
            </a:r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 Spectrum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2"/>
            <a:ext cx="6777317" cy="3848548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/>
              <a:t>The samples assessed could be broken up into 5 major categories</a:t>
            </a:r>
          </a:p>
          <a:p>
            <a:r>
              <a:rPr lang="en-US" sz="1600" dirty="0" smtClean="0"/>
              <a:t>Primarily Amorphous Carbon</a:t>
            </a:r>
          </a:p>
          <a:p>
            <a:r>
              <a:rPr lang="en-US" sz="1600" dirty="0" smtClean="0"/>
              <a:t>Primarily Asphaltic</a:t>
            </a:r>
          </a:p>
          <a:p>
            <a:r>
              <a:rPr lang="en-US" sz="1600" dirty="0" smtClean="0"/>
              <a:t>Primarily Sulfurous</a:t>
            </a:r>
          </a:p>
          <a:p>
            <a:r>
              <a:rPr lang="en-US" sz="1600" dirty="0" smtClean="0"/>
              <a:t>Silicate-based Scale</a:t>
            </a:r>
          </a:p>
          <a:p>
            <a:r>
              <a:rPr lang="en-US" sz="1600" dirty="0" smtClean="0"/>
              <a:t>Mixture</a:t>
            </a:r>
          </a:p>
          <a:p>
            <a:endParaRPr lang="en-US" sz="1600" dirty="0" smtClean="0"/>
          </a:p>
          <a:p>
            <a:pPr marL="68580" indent="0">
              <a:buNone/>
            </a:pPr>
            <a:endParaRPr lang="en-US" sz="1600" dirty="0" smtClean="0"/>
          </a:p>
          <a:p>
            <a:pPr marL="68580" indent="0">
              <a:buNone/>
            </a:pPr>
            <a:r>
              <a:rPr lang="en-US" sz="1800" dirty="0" smtClean="0"/>
              <a:t>Corrosion Products were also observed</a:t>
            </a:r>
          </a:p>
          <a:p>
            <a:pPr marL="68580" indent="0">
              <a:buNone/>
            </a:pPr>
            <a:r>
              <a:rPr lang="en-US" sz="1800" dirty="0" smtClean="0"/>
              <a:t>Salts and Carbonates may also be present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2579024"/>
            <a:ext cx="4667032" cy="427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407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4648200"/>
            <a:ext cx="7467601" cy="20774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 fontScale="90000"/>
          </a:bodyPr>
          <a:lstStyle/>
          <a:p>
            <a:pPr algn="r"/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Category 1 – Primarily Amorphous Carbon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892608"/>
              </p:ext>
            </p:extLst>
          </p:nvPr>
        </p:nvGraphicFramePr>
        <p:xfrm>
          <a:off x="838200" y="2371652"/>
          <a:ext cx="291941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7812"/>
                <a:gridCol w="1371600"/>
              </a:tblGrid>
              <a:tr h="26317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Fraction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%</a:t>
                      </a:r>
                      <a:r>
                        <a:rPr lang="en-US" sz="1200" dirty="0" err="1" smtClean="0"/>
                        <a:t>wt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Lt.</a:t>
                      </a:r>
                      <a:r>
                        <a:rPr lang="en-US" sz="1200" baseline="0" dirty="0" smtClean="0"/>
                        <a:t> Hydrocarbon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0.44%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Paraffin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0.10%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Asphaltenes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0.78%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HCl</a:t>
                      </a:r>
                      <a:r>
                        <a:rPr lang="en-US" sz="1200" dirty="0" smtClean="0"/>
                        <a:t> Acid</a:t>
                      </a:r>
                      <a:r>
                        <a:rPr lang="en-US" sz="1200" baseline="0" dirty="0" smtClean="0"/>
                        <a:t> Soluble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2.40%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Sulfurous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2.19%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Silicates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2.31%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Unreacted Residue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91.78%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13297" y="204651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RD03-13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6" t="22663" r="30608" b="32042"/>
          <a:stretch/>
        </p:blipFill>
        <p:spPr>
          <a:xfrm>
            <a:off x="517799" y="400594"/>
            <a:ext cx="1781298" cy="1645920"/>
          </a:xfrm>
          <a:prstGeom prst="rect">
            <a:avLst/>
          </a:prstGeom>
        </p:spPr>
      </p:pic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3304398"/>
              </p:ext>
            </p:extLst>
          </p:nvPr>
        </p:nvGraphicFramePr>
        <p:xfrm>
          <a:off x="3962400" y="2209799"/>
          <a:ext cx="4628117" cy="2385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8"/>
          <p:cNvSpPr txBox="1"/>
          <p:nvPr/>
        </p:nvSpPr>
        <p:spPr>
          <a:xfrm>
            <a:off x="4495800" y="3810000"/>
            <a:ext cx="249492" cy="26456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/>
              <a:t>S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5365968" y="3196260"/>
            <a:ext cx="272832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Ti</a:t>
            </a:r>
            <a:endParaRPr lang="en-US" sz="1100" dirty="0"/>
          </a:p>
        </p:txBody>
      </p:sp>
      <p:sp>
        <p:nvSpPr>
          <p:cNvPr id="12" name="TextBox 8"/>
          <p:cNvSpPr txBox="1"/>
          <p:nvPr/>
        </p:nvSpPr>
        <p:spPr>
          <a:xfrm>
            <a:off x="5486400" y="3548390"/>
            <a:ext cx="284052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V</a:t>
            </a:r>
            <a:endParaRPr lang="en-US" sz="1100" dirty="0"/>
          </a:p>
        </p:txBody>
      </p:sp>
      <p:sp>
        <p:nvSpPr>
          <p:cNvPr id="13" name="TextBox 8"/>
          <p:cNvSpPr txBox="1"/>
          <p:nvPr/>
        </p:nvSpPr>
        <p:spPr>
          <a:xfrm>
            <a:off x="5678040" y="3679195"/>
            <a:ext cx="341760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Cr</a:t>
            </a:r>
            <a:endParaRPr lang="en-US" sz="1100" dirty="0"/>
          </a:p>
        </p:txBody>
      </p:sp>
      <p:sp>
        <p:nvSpPr>
          <p:cNvPr id="14" name="TextBox 8"/>
          <p:cNvSpPr txBox="1"/>
          <p:nvPr/>
        </p:nvSpPr>
        <p:spPr>
          <a:xfrm>
            <a:off x="6055834" y="3207322"/>
            <a:ext cx="344966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Fe</a:t>
            </a:r>
            <a:endParaRPr lang="en-US" sz="1100" dirty="0"/>
          </a:p>
        </p:txBody>
      </p:sp>
      <p:sp>
        <p:nvSpPr>
          <p:cNvPr id="15" name="TextBox 8"/>
          <p:cNvSpPr txBox="1"/>
          <p:nvPr/>
        </p:nvSpPr>
        <p:spPr>
          <a:xfrm>
            <a:off x="6522367" y="2514991"/>
            <a:ext cx="1021433" cy="43088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Background</a:t>
            </a:r>
          </a:p>
          <a:p>
            <a:r>
              <a:rPr lang="en-US" sz="1100" dirty="0" smtClean="0"/>
              <a:t>Signal</a:t>
            </a:r>
            <a:endParaRPr lang="en-US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1371600" y="4724400"/>
            <a:ext cx="82426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Iron – 0.4%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1600" y="4838700"/>
            <a:ext cx="133241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rgbClr val="0070C0"/>
                </a:solidFill>
              </a:rPr>
              <a:t>Mereiterite</a:t>
            </a:r>
            <a:r>
              <a:rPr lang="en-US" sz="1000" dirty="0" smtClean="0">
                <a:solidFill>
                  <a:srgbClr val="0070C0"/>
                </a:solidFill>
              </a:rPr>
              <a:t> – 14.6%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1600" y="4953000"/>
            <a:ext cx="80182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>
                <a:solidFill>
                  <a:schemeClr val="accent1">
                    <a:lumMod val="75000"/>
                  </a:schemeClr>
                </a:solidFill>
              </a:rPr>
              <a:t>CrS</a:t>
            </a:r>
            <a:r>
              <a:rPr lang="en-US" sz="1000" dirty="0" smtClean="0">
                <a:solidFill>
                  <a:schemeClr val="accent1">
                    <a:lumMod val="75000"/>
                  </a:schemeClr>
                </a:solidFill>
              </a:rPr>
              <a:t> – 6.6%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71600" y="5067300"/>
            <a:ext cx="108074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accent6">
                    <a:lumMod val="75000"/>
                  </a:schemeClr>
                </a:solidFill>
              </a:rPr>
              <a:t>Quartz – 12.1%</a:t>
            </a:r>
            <a:endParaRPr lang="en-US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371600" y="5181600"/>
            <a:ext cx="122341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bg1">
                    <a:lumMod val="50000"/>
                  </a:schemeClr>
                </a:solidFill>
              </a:rPr>
              <a:t>Graphite – 18.5%</a:t>
            </a:r>
            <a:endParaRPr lang="en-US" sz="1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71600" y="5295900"/>
            <a:ext cx="99097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7030A0"/>
                </a:solidFill>
              </a:rPr>
              <a:t>Sulfur – 24.2%</a:t>
            </a:r>
            <a:endParaRPr lang="en-US" sz="1000" dirty="0">
              <a:solidFill>
                <a:srgbClr val="7030A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6499554"/>
            <a:ext cx="2760692" cy="369332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25/62 ~ 40% of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090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714628"/>
            <a:ext cx="7430645" cy="2067172"/>
          </a:xfrm>
          <a:prstGeom prst="rect">
            <a:avLst/>
          </a:prstGeom>
        </p:spPr>
      </p:pic>
      <p:graphicFrame>
        <p:nvGraphicFramePr>
          <p:cNvPr id="36" name="Chart 3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1966155"/>
              </p:ext>
            </p:extLst>
          </p:nvPr>
        </p:nvGraphicFramePr>
        <p:xfrm>
          <a:off x="3886199" y="2231179"/>
          <a:ext cx="4648201" cy="241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 fontScale="90000"/>
          </a:bodyPr>
          <a:lstStyle/>
          <a:p>
            <a:pPr algn="r"/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Category 2 – Primarily Asphaltic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421960"/>
              </p:ext>
            </p:extLst>
          </p:nvPr>
        </p:nvGraphicFramePr>
        <p:xfrm>
          <a:off x="838200" y="2371652"/>
          <a:ext cx="291941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7812"/>
                <a:gridCol w="1371600"/>
              </a:tblGrid>
              <a:tr h="26317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Fraction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%</a:t>
                      </a:r>
                      <a:r>
                        <a:rPr lang="en-US" sz="1200" dirty="0" err="1" smtClean="0"/>
                        <a:t>wt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Lt.</a:t>
                      </a:r>
                      <a:r>
                        <a:rPr lang="en-US" sz="1200" baseline="0" dirty="0" smtClean="0"/>
                        <a:t> Hydrocarbon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19.48%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Paraffin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0.26%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Asphaltenes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76.30%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HCl</a:t>
                      </a:r>
                      <a:r>
                        <a:rPr lang="en-US" sz="1200" dirty="0" smtClean="0"/>
                        <a:t> Acid Soluble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2.75%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Sulfurous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19.53%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Silicates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0.00%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Unreacted Residue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0.67%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13297" y="204651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RD26-17</a:t>
            </a:r>
            <a:endParaRPr lang="en-US" b="1" dirty="0"/>
          </a:p>
        </p:txBody>
      </p:sp>
      <p:sp>
        <p:nvSpPr>
          <p:cNvPr id="13" name="TextBox 8"/>
          <p:cNvSpPr txBox="1"/>
          <p:nvPr/>
        </p:nvSpPr>
        <p:spPr>
          <a:xfrm>
            <a:off x="5407864" y="3810000"/>
            <a:ext cx="479618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 Cr</a:t>
            </a:r>
            <a:endParaRPr lang="en-US" sz="1100" dirty="0"/>
          </a:p>
        </p:txBody>
      </p:sp>
      <p:sp>
        <p:nvSpPr>
          <p:cNvPr id="14" name="TextBox 8"/>
          <p:cNvSpPr txBox="1"/>
          <p:nvPr/>
        </p:nvSpPr>
        <p:spPr>
          <a:xfrm>
            <a:off x="5887482" y="2808090"/>
            <a:ext cx="344966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Fe</a:t>
            </a:r>
            <a:endParaRPr lang="en-US" sz="1100" dirty="0"/>
          </a:p>
        </p:txBody>
      </p:sp>
      <p:sp>
        <p:nvSpPr>
          <p:cNvPr id="15" name="TextBox 8"/>
          <p:cNvSpPr txBox="1"/>
          <p:nvPr/>
        </p:nvSpPr>
        <p:spPr>
          <a:xfrm>
            <a:off x="6400800" y="2787535"/>
            <a:ext cx="1021433" cy="43088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Background</a:t>
            </a:r>
          </a:p>
          <a:p>
            <a:r>
              <a:rPr lang="en-US" sz="1100" dirty="0" smtClean="0"/>
              <a:t>Signal</a:t>
            </a:r>
            <a:endParaRPr lang="en-US" sz="11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69" t="19381" r="24961" b="18139"/>
          <a:stretch/>
        </p:blipFill>
        <p:spPr>
          <a:xfrm>
            <a:off x="544402" y="402380"/>
            <a:ext cx="1586564" cy="1645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15657" y="3429000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Ca</a:t>
            </a:r>
            <a:endParaRPr lang="en-US" sz="1000" dirty="0"/>
          </a:p>
        </p:txBody>
      </p:sp>
      <p:sp>
        <p:nvSpPr>
          <p:cNvPr id="7" name="TextBox 6"/>
          <p:cNvSpPr txBox="1"/>
          <p:nvPr/>
        </p:nvSpPr>
        <p:spPr>
          <a:xfrm>
            <a:off x="5004170" y="3858223"/>
            <a:ext cx="4828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err="1" smtClean="0"/>
              <a:t>Sc</a:t>
            </a:r>
            <a:r>
              <a:rPr lang="en-US" sz="1000" dirty="0" smtClean="0"/>
              <a:t>  </a:t>
            </a:r>
            <a:r>
              <a:rPr lang="en-US" sz="1000" dirty="0" err="1" smtClean="0"/>
              <a:t>Ti</a:t>
            </a:r>
            <a:endParaRPr lang="en-US" sz="1000" dirty="0"/>
          </a:p>
        </p:txBody>
      </p:sp>
      <p:sp>
        <p:nvSpPr>
          <p:cNvPr id="37" name="TextBox 36"/>
          <p:cNvSpPr txBox="1"/>
          <p:nvPr/>
        </p:nvSpPr>
        <p:spPr>
          <a:xfrm>
            <a:off x="4310743" y="3981333"/>
            <a:ext cx="24878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S</a:t>
            </a:r>
            <a:endParaRPr lang="en-US" sz="1000" dirty="0"/>
          </a:p>
        </p:txBody>
      </p:sp>
      <p:sp>
        <p:nvSpPr>
          <p:cNvPr id="38" name="TextBox 37"/>
          <p:cNvSpPr txBox="1"/>
          <p:nvPr/>
        </p:nvSpPr>
        <p:spPr>
          <a:xfrm>
            <a:off x="1295400" y="4800600"/>
            <a:ext cx="13003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Iron Oxide – 27.2%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95400" y="4929545"/>
            <a:ext cx="133562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70C0"/>
                </a:solidFill>
              </a:rPr>
              <a:t>Iron Sulfide – 16.8%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95400" y="5058490"/>
            <a:ext cx="11047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accent1">
                    <a:lumMod val="75000"/>
                  </a:schemeClr>
                </a:solidFill>
              </a:rPr>
              <a:t>Silicate – 34.8%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95400" y="5187435"/>
            <a:ext cx="81624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accent6">
                    <a:lumMod val="75000"/>
                  </a:schemeClr>
                </a:solidFill>
              </a:rPr>
              <a:t>Salt – 7.9%</a:t>
            </a:r>
            <a:endParaRPr lang="en-US" sz="1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6499554"/>
            <a:ext cx="2632452" cy="369332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9</a:t>
            </a:r>
            <a:r>
              <a:rPr lang="en-US" dirty="0" smtClean="0"/>
              <a:t>/62 ~ 15% of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815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4682548"/>
            <a:ext cx="7241694" cy="2014606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7" name="Chart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472974"/>
              </p:ext>
            </p:extLst>
          </p:nvPr>
        </p:nvGraphicFramePr>
        <p:xfrm>
          <a:off x="3886201" y="2231180"/>
          <a:ext cx="4648200" cy="2340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 fontScale="90000"/>
          </a:bodyPr>
          <a:lstStyle/>
          <a:p>
            <a:pPr algn="r"/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Category 3 – Primarily Sulfurous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2020210"/>
              </p:ext>
            </p:extLst>
          </p:nvPr>
        </p:nvGraphicFramePr>
        <p:xfrm>
          <a:off x="838200" y="2371652"/>
          <a:ext cx="291941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7812"/>
                <a:gridCol w="1371600"/>
              </a:tblGrid>
              <a:tr h="26317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Fraction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%</a:t>
                      </a:r>
                      <a:r>
                        <a:rPr lang="en-US" sz="1200" dirty="0" err="1" smtClean="0"/>
                        <a:t>wt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Lt.</a:t>
                      </a:r>
                      <a:r>
                        <a:rPr lang="en-US" sz="1200" baseline="0" dirty="0" smtClean="0"/>
                        <a:t> Hydrocarbon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2.19%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Paraffin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0.51%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Asphaltenes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8.57%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HCl</a:t>
                      </a:r>
                      <a:r>
                        <a:rPr lang="en-US" sz="1200" dirty="0" smtClean="0"/>
                        <a:t> Acid Soluble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4.30%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Sulfurous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71.87%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Silicates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1.16%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Unreacted Residue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11.40%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13297" y="204651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RD11-13</a:t>
            </a:r>
            <a:endParaRPr lang="en-US" b="1" dirty="0"/>
          </a:p>
        </p:txBody>
      </p:sp>
      <p:sp>
        <p:nvSpPr>
          <p:cNvPr id="13" name="TextBox 8"/>
          <p:cNvSpPr txBox="1"/>
          <p:nvPr/>
        </p:nvSpPr>
        <p:spPr>
          <a:xfrm>
            <a:off x="5507160" y="3810000"/>
            <a:ext cx="341760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Cr</a:t>
            </a:r>
            <a:endParaRPr lang="en-US" sz="1100" dirty="0"/>
          </a:p>
        </p:txBody>
      </p:sp>
      <p:sp>
        <p:nvSpPr>
          <p:cNvPr id="14" name="TextBox 8"/>
          <p:cNvSpPr txBox="1"/>
          <p:nvPr/>
        </p:nvSpPr>
        <p:spPr>
          <a:xfrm>
            <a:off x="5932714" y="3536641"/>
            <a:ext cx="344966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Fe</a:t>
            </a:r>
            <a:endParaRPr lang="en-US" sz="1100" dirty="0"/>
          </a:p>
        </p:txBody>
      </p:sp>
      <p:sp>
        <p:nvSpPr>
          <p:cNvPr id="15" name="TextBox 8"/>
          <p:cNvSpPr txBox="1"/>
          <p:nvPr/>
        </p:nvSpPr>
        <p:spPr>
          <a:xfrm>
            <a:off x="6400800" y="2787535"/>
            <a:ext cx="1021433" cy="43088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Background</a:t>
            </a:r>
          </a:p>
          <a:p>
            <a:r>
              <a:rPr lang="en-US" sz="1100" dirty="0" smtClean="0"/>
              <a:t>Signal</a:t>
            </a:r>
            <a:endParaRPr lang="en-US" sz="1100" dirty="0"/>
          </a:p>
        </p:txBody>
      </p:sp>
      <p:sp>
        <p:nvSpPr>
          <p:cNvPr id="3" name="TextBox 2"/>
          <p:cNvSpPr txBox="1"/>
          <p:nvPr/>
        </p:nvSpPr>
        <p:spPr>
          <a:xfrm>
            <a:off x="4815657" y="3799815"/>
            <a:ext cx="3770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/>
              <a:t>Ca</a:t>
            </a:r>
            <a:endParaRPr lang="en-US" sz="10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85" t="22344" r="25584" b="24705"/>
          <a:stretch/>
        </p:blipFill>
        <p:spPr>
          <a:xfrm>
            <a:off x="520200" y="400594"/>
            <a:ext cx="1675665" cy="164592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752600" y="4724400"/>
            <a:ext cx="21563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Iron Oxide/ </a:t>
            </a:r>
            <a:r>
              <a:rPr lang="en-US" sz="1000" dirty="0" smtClean="0">
                <a:solidFill>
                  <a:schemeClr val="accent3"/>
                </a:solidFill>
              </a:rPr>
              <a:t>Metal Oxide – 15.7%</a:t>
            </a:r>
            <a:endParaRPr lang="en-US" sz="1000" dirty="0">
              <a:solidFill>
                <a:schemeClr val="accent3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52600" y="4838700"/>
            <a:ext cx="15985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70C0"/>
                </a:solidFill>
              </a:rPr>
              <a:t>Iron Phosphate – 11.7%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752600" y="4953000"/>
            <a:ext cx="56618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accent1">
                    <a:lumMod val="75000"/>
                  </a:schemeClr>
                </a:solidFill>
              </a:rPr>
              <a:t>Sulfur/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58986" y="4953000"/>
            <a:ext cx="11176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7030A0"/>
                </a:solidFill>
              </a:rPr>
              <a:t>Sulphur – 18.0%</a:t>
            </a:r>
            <a:endParaRPr lang="en-US" sz="1000" dirty="0">
              <a:solidFill>
                <a:srgbClr val="7030A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6499554"/>
            <a:ext cx="2824812" cy="369332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10/62 ~ 16% of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159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4628147"/>
            <a:ext cx="7467600" cy="2077453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4" name="Chart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6144019"/>
              </p:ext>
            </p:extLst>
          </p:nvPr>
        </p:nvGraphicFramePr>
        <p:xfrm>
          <a:off x="3886200" y="2133599"/>
          <a:ext cx="4724400" cy="23622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 fontScale="90000"/>
          </a:bodyPr>
          <a:lstStyle/>
          <a:p>
            <a:pPr algn="r"/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Category 4 – Silicate</a:t>
            </a:r>
            <a:br>
              <a:rPr lang="en-US" b="1" dirty="0" smtClean="0">
                <a:ln>
                  <a:solidFill>
                    <a:schemeClr val="tx1"/>
                  </a:solidFill>
                </a:ln>
              </a:rPr>
            </a:br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Based Scale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7305090"/>
              </p:ext>
            </p:extLst>
          </p:nvPr>
        </p:nvGraphicFramePr>
        <p:xfrm>
          <a:off x="838200" y="2371652"/>
          <a:ext cx="291941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7812"/>
                <a:gridCol w="1371600"/>
              </a:tblGrid>
              <a:tr h="26317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Fraction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%</a:t>
                      </a:r>
                      <a:r>
                        <a:rPr lang="en-US" sz="1200" dirty="0" err="1" smtClean="0"/>
                        <a:t>wt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Lt.</a:t>
                      </a:r>
                      <a:r>
                        <a:rPr lang="en-US" sz="1200" baseline="0" dirty="0" smtClean="0"/>
                        <a:t> Hydrocarbon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7.56%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Paraffin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0.42%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Asphaltenes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5.54%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HCl</a:t>
                      </a:r>
                      <a:r>
                        <a:rPr lang="en-US" sz="1200" dirty="0" smtClean="0"/>
                        <a:t> Acid Soluble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14.76%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Sulfurous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10.78%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Silicates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55.04%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Unreacted Residue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5.90%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13297" y="204651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RD49-17</a:t>
            </a:r>
            <a:endParaRPr lang="en-US" b="1" dirty="0"/>
          </a:p>
        </p:txBody>
      </p:sp>
      <p:sp>
        <p:nvSpPr>
          <p:cNvPr id="10" name="TextBox 8"/>
          <p:cNvSpPr txBox="1"/>
          <p:nvPr/>
        </p:nvSpPr>
        <p:spPr>
          <a:xfrm>
            <a:off x="4824736" y="3810000"/>
            <a:ext cx="328936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Cl</a:t>
            </a:r>
            <a:endParaRPr lang="en-US" sz="1100" dirty="0"/>
          </a:p>
        </p:txBody>
      </p:sp>
      <p:sp>
        <p:nvSpPr>
          <p:cNvPr id="13" name="TextBox 8"/>
          <p:cNvSpPr txBox="1"/>
          <p:nvPr/>
        </p:nvSpPr>
        <p:spPr>
          <a:xfrm>
            <a:off x="5480793" y="3711852"/>
            <a:ext cx="341760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Cr</a:t>
            </a:r>
            <a:endParaRPr lang="en-US" sz="1100" dirty="0"/>
          </a:p>
        </p:txBody>
      </p:sp>
      <p:sp>
        <p:nvSpPr>
          <p:cNvPr id="14" name="TextBox 8"/>
          <p:cNvSpPr txBox="1"/>
          <p:nvPr/>
        </p:nvSpPr>
        <p:spPr>
          <a:xfrm>
            <a:off x="5916008" y="3323101"/>
            <a:ext cx="344966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Fe</a:t>
            </a:r>
            <a:endParaRPr lang="en-US" sz="1100" dirty="0"/>
          </a:p>
        </p:txBody>
      </p:sp>
      <p:sp>
        <p:nvSpPr>
          <p:cNvPr id="15" name="TextBox 8"/>
          <p:cNvSpPr txBox="1"/>
          <p:nvPr/>
        </p:nvSpPr>
        <p:spPr>
          <a:xfrm>
            <a:off x="6389914" y="2514991"/>
            <a:ext cx="1021433" cy="43088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Background</a:t>
            </a:r>
          </a:p>
          <a:p>
            <a:r>
              <a:rPr lang="en-US" sz="1100" dirty="0" smtClean="0"/>
              <a:t>Signal</a:t>
            </a:r>
            <a:endParaRPr lang="en-US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1295400" y="4724400"/>
            <a:ext cx="114005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Silicate  – 63.3%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95400" y="4838700"/>
            <a:ext cx="11047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70C0"/>
                </a:solidFill>
              </a:rPr>
              <a:t>Silicate – 25.4%</a:t>
            </a:r>
            <a:endParaRPr lang="en-US" sz="1000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321" t="26349" r="25357" b="24444"/>
          <a:stretch/>
        </p:blipFill>
        <p:spPr>
          <a:xfrm>
            <a:off x="531362" y="400594"/>
            <a:ext cx="1664503" cy="16459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75" t="26667" r="28670" b="15873"/>
          <a:stretch/>
        </p:blipFill>
        <p:spPr>
          <a:xfrm>
            <a:off x="531362" y="400594"/>
            <a:ext cx="1881143" cy="1645920"/>
          </a:xfrm>
          <a:prstGeom prst="rect">
            <a:avLst/>
          </a:prstGeom>
        </p:spPr>
      </p:pic>
      <p:sp>
        <p:nvSpPr>
          <p:cNvPr id="25" name="TextBox 1"/>
          <p:cNvSpPr txBox="1"/>
          <p:nvPr/>
        </p:nvSpPr>
        <p:spPr>
          <a:xfrm>
            <a:off x="6400800" y="3810000"/>
            <a:ext cx="601756" cy="38527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 smtClean="0"/>
              <a:t>Ni Cu Zn</a:t>
            </a:r>
            <a:endParaRPr lang="en-US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6499554"/>
            <a:ext cx="2504212" cy="369332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  <a:r>
              <a:rPr lang="en-US" dirty="0" smtClean="0"/>
              <a:t>/62 ~ 5% of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467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799" y="4636741"/>
            <a:ext cx="7162801" cy="199265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 fontScale="90000"/>
          </a:bodyPr>
          <a:lstStyle/>
          <a:p>
            <a:pPr algn="r"/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Category 5 – Mixture</a:t>
            </a:r>
            <a:br>
              <a:rPr lang="en-US" b="1" dirty="0" smtClean="0">
                <a:ln>
                  <a:solidFill>
                    <a:schemeClr val="tx1"/>
                  </a:solidFill>
                </a:ln>
              </a:rPr>
            </a:b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graphicFrame>
        <p:nvGraphicFramePr>
          <p:cNvPr id="26" name="Chart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30708772"/>
              </p:ext>
            </p:extLst>
          </p:nvPr>
        </p:nvGraphicFramePr>
        <p:xfrm>
          <a:off x="3886199" y="1676399"/>
          <a:ext cx="4648201" cy="28956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5263753"/>
              </p:ext>
            </p:extLst>
          </p:nvPr>
        </p:nvGraphicFramePr>
        <p:xfrm>
          <a:off x="838200" y="2371652"/>
          <a:ext cx="2919412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7812"/>
                <a:gridCol w="1371600"/>
              </a:tblGrid>
              <a:tr h="26317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Fraction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%</a:t>
                      </a:r>
                      <a:r>
                        <a:rPr lang="en-US" sz="1200" dirty="0" err="1" smtClean="0"/>
                        <a:t>wt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Lt.</a:t>
                      </a:r>
                      <a:r>
                        <a:rPr lang="en-US" sz="1200" baseline="0" dirty="0" smtClean="0"/>
                        <a:t> Hydrocarbon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18.77%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Paraffin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0.45%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Asphaltenes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5.34%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err="1" smtClean="0"/>
                        <a:t>HCl</a:t>
                      </a:r>
                      <a:r>
                        <a:rPr lang="en-US" sz="1200" dirty="0" smtClean="0"/>
                        <a:t> Acid Soluble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13.95%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Sulfurous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21.74%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Silicates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7.82%</a:t>
                      </a:r>
                      <a:endParaRPr lang="en-US" sz="1200" dirty="0"/>
                    </a:p>
                  </a:txBody>
                  <a:tcPr/>
                </a:tc>
              </a:tr>
              <a:tr h="262849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Unreacted Residue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 smtClean="0"/>
                        <a:t>31.93%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13297" y="204651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RD22-13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96" t="22663" r="30608" b="32042"/>
          <a:stretch/>
        </p:blipFill>
        <p:spPr>
          <a:xfrm>
            <a:off x="517799" y="400594"/>
            <a:ext cx="1781298" cy="1645920"/>
          </a:xfrm>
          <a:prstGeom prst="rect">
            <a:avLst/>
          </a:prstGeom>
        </p:spPr>
      </p:pic>
      <p:sp>
        <p:nvSpPr>
          <p:cNvPr id="10" name="TextBox 8"/>
          <p:cNvSpPr txBox="1"/>
          <p:nvPr/>
        </p:nvSpPr>
        <p:spPr>
          <a:xfrm>
            <a:off x="4365171" y="3679195"/>
            <a:ext cx="249492" cy="26456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100" dirty="0"/>
              <a:t>S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4800600" y="3710662"/>
            <a:ext cx="396262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</a:t>
            </a:r>
            <a:endParaRPr lang="en-US" sz="1100" dirty="0"/>
          </a:p>
        </p:txBody>
      </p:sp>
      <p:sp>
        <p:nvSpPr>
          <p:cNvPr id="13" name="TextBox 8"/>
          <p:cNvSpPr txBox="1"/>
          <p:nvPr/>
        </p:nvSpPr>
        <p:spPr>
          <a:xfrm>
            <a:off x="5553500" y="3682145"/>
            <a:ext cx="341760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Cr</a:t>
            </a:r>
            <a:endParaRPr lang="en-US" sz="1100" dirty="0"/>
          </a:p>
        </p:txBody>
      </p:sp>
      <p:sp>
        <p:nvSpPr>
          <p:cNvPr id="14" name="TextBox 8"/>
          <p:cNvSpPr txBox="1"/>
          <p:nvPr/>
        </p:nvSpPr>
        <p:spPr>
          <a:xfrm>
            <a:off x="5916008" y="2216331"/>
            <a:ext cx="344966" cy="261610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Fe</a:t>
            </a:r>
            <a:endParaRPr lang="en-US" sz="1100" dirty="0"/>
          </a:p>
        </p:txBody>
      </p:sp>
      <p:sp>
        <p:nvSpPr>
          <p:cNvPr id="15" name="TextBox 8"/>
          <p:cNvSpPr txBox="1"/>
          <p:nvPr/>
        </p:nvSpPr>
        <p:spPr>
          <a:xfrm>
            <a:off x="6400800" y="2945878"/>
            <a:ext cx="1021433" cy="430887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none" rtlCol="0" anchor="t">
            <a:sp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Background</a:t>
            </a:r>
          </a:p>
          <a:p>
            <a:r>
              <a:rPr lang="en-US" sz="1100" dirty="0" smtClean="0"/>
              <a:t>Signal</a:t>
            </a:r>
            <a:endParaRPr lang="en-US" sz="1100" dirty="0"/>
          </a:p>
        </p:txBody>
      </p:sp>
      <p:sp>
        <p:nvSpPr>
          <p:cNvPr id="17" name="TextBox 16"/>
          <p:cNvSpPr txBox="1"/>
          <p:nvPr/>
        </p:nvSpPr>
        <p:spPr>
          <a:xfrm>
            <a:off x="1371600" y="4724400"/>
            <a:ext cx="126509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FF0000"/>
                </a:solidFill>
              </a:rPr>
              <a:t>Iron Oxide  – 3.6%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71600" y="4838700"/>
            <a:ext cx="22268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rgbClr val="0070C0"/>
                </a:solidFill>
              </a:rPr>
              <a:t>Iron Sulfide/ </a:t>
            </a:r>
            <a:r>
              <a:rPr lang="en-US" sz="1000" dirty="0" smtClean="0">
                <a:solidFill>
                  <a:schemeClr val="accent3"/>
                </a:solidFill>
              </a:rPr>
              <a:t>Metal Sulfide</a:t>
            </a:r>
            <a:r>
              <a:rPr lang="en-US" sz="1000" dirty="0" smtClean="0">
                <a:solidFill>
                  <a:srgbClr val="0070C0"/>
                </a:solidFill>
              </a:rPr>
              <a:t> – 25.2%</a:t>
            </a:r>
            <a:endParaRPr lang="en-US" sz="1000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71600" y="4953000"/>
            <a:ext cx="151515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olidFill>
                  <a:schemeClr val="accent1">
                    <a:lumMod val="75000"/>
                  </a:schemeClr>
                </a:solidFill>
              </a:rPr>
              <a:t>Iron </a:t>
            </a:r>
            <a:r>
              <a:rPr lang="en-US" sz="1000" dirty="0" err="1" smtClean="0">
                <a:solidFill>
                  <a:schemeClr val="accent1">
                    <a:lumMod val="75000"/>
                  </a:schemeClr>
                </a:solidFill>
              </a:rPr>
              <a:t>Sulphate</a:t>
            </a:r>
            <a:r>
              <a:rPr lang="en-US" sz="1000" dirty="0" smtClean="0">
                <a:solidFill>
                  <a:schemeClr val="accent1">
                    <a:lumMod val="75000"/>
                  </a:schemeClr>
                </a:solidFill>
              </a:rPr>
              <a:t>  – 49.7%</a:t>
            </a:r>
            <a:endParaRPr lang="en-US" sz="10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25" t="17842" r="26309" b="25983"/>
          <a:stretch/>
        </p:blipFill>
        <p:spPr>
          <a:xfrm>
            <a:off x="528186" y="400594"/>
            <a:ext cx="1760523" cy="16459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4" t="10794" r="24361" b="25854"/>
          <a:stretch/>
        </p:blipFill>
        <p:spPr>
          <a:xfrm>
            <a:off x="517799" y="400594"/>
            <a:ext cx="1788307" cy="164592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0" y="6499554"/>
            <a:ext cx="2632452" cy="369332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7/62 ~ 10% of samples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788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Conclusions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Fouling in refineries is often attributed to Coke</a:t>
            </a:r>
          </a:p>
          <a:p>
            <a:pPr lvl="1"/>
            <a:r>
              <a:rPr lang="en-US" dirty="0" smtClean="0"/>
              <a:t>Coke Fouling is more complex</a:t>
            </a:r>
          </a:p>
          <a:p>
            <a:pPr lvl="1"/>
            <a:r>
              <a:rPr lang="en-US" dirty="0" smtClean="0"/>
              <a:t>Spectrum of coke fouling can be derived</a:t>
            </a:r>
          </a:p>
          <a:p>
            <a:pPr lvl="1"/>
            <a:r>
              <a:rPr lang="en-US" dirty="0" smtClean="0"/>
              <a:t>It may be possible to map the fouling based on process  to some degree</a:t>
            </a:r>
          </a:p>
          <a:p>
            <a:pPr lvl="1"/>
            <a:r>
              <a:rPr lang="en-US" dirty="0" smtClean="0"/>
              <a:t>Coke Fouling may be dealt with chemically, reducing cost/downtime of maintaining process units.</a:t>
            </a:r>
          </a:p>
          <a:p>
            <a:pPr lvl="1"/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737366288"/>
              </p:ext>
            </p:extLst>
          </p:nvPr>
        </p:nvGraphicFramePr>
        <p:xfrm>
          <a:off x="27564378" y="27723627"/>
          <a:ext cx="5238467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778832386"/>
              </p:ext>
            </p:extLst>
          </p:nvPr>
        </p:nvGraphicFramePr>
        <p:xfrm>
          <a:off x="27716778" y="27876027"/>
          <a:ext cx="5238467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778832386"/>
              </p:ext>
            </p:extLst>
          </p:nvPr>
        </p:nvGraphicFramePr>
        <p:xfrm>
          <a:off x="27869178" y="28028427"/>
          <a:ext cx="5238467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7909001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Future Studies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CHNS, LOI, Ash Analysis</a:t>
            </a:r>
          </a:p>
          <a:p>
            <a:r>
              <a:rPr lang="en-US" dirty="0" smtClean="0"/>
              <a:t>Elemental Analysis by AES-MP</a:t>
            </a:r>
          </a:p>
          <a:p>
            <a:r>
              <a:rPr lang="en-US" dirty="0" smtClean="0"/>
              <a:t>DRIFTS FT-IR</a:t>
            </a:r>
          </a:p>
          <a:p>
            <a:endParaRPr lang="en-US" dirty="0" smtClean="0"/>
          </a:p>
          <a:p>
            <a:r>
              <a:rPr lang="en-US" dirty="0" smtClean="0"/>
              <a:t>Map the </a:t>
            </a:r>
            <a:r>
              <a:rPr lang="en-US" dirty="0" err="1" smtClean="0"/>
              <a:t>Foulant</a:t>
            </a:r>
            <a:r>
              <a:rPr lang="en-US" dirty="0" smtClean="0"/>
              <a:t> Spectrum</a:t>
            </a:r>
            <a:endParaRPr lang="en-US" dirty="0"/>
          </a:p>
          <a:p>
            <a:r>
              <a:rPr lang="en-US" dirty="0" smtClean="0"/>
              <a:t>Chemical Cleaning Laboratory Studies</a:t>
            </a:r>
          </a:p>
          <a:p>
            <a:r>
              <a:rPr lang="en-US" dirty="0" smtClean="0"/>
              <a:t>In-field Case Studies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907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>
                  <a:solidFill>
                    <a:schemeClr val="tx1"/>
                  </a:solidFill>
                </a:ln>
              </a:rPr>
              <a:t>Acknowledgements</a:t>
            </a:r>
            <a:endParaRPr lang="en-US" b="1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/>
              <a:t>I would like to thank my colleagues</a:t>
            </a:r>
          </a:p>
          <a:p>
            <a:pPr lvl="1"/>
            <a:r>
              <a:rPr lang="en-US" dirty="0" smtClean="0"/>
              <a:t>Thomas R. McCartney, P. Chem.</a:t>
            </a:r>
          </a:p>
          <a:p>
            <a:pPr lvl="1"/>
            <a:r>
              <a:rPr lang="en-US" dirty="0" smtClean="0"/>
              <a:t>Samar </a:t>
            </a:r>
            <a:r>
              <a:rPr lang="en-US" dirty="0" err="1" smtClean="0"/>
              <a:t>Gharaibeh</a:t>
            </a:r>
            <a:r>
              <a:rPr lang="en-US" dirty="0" smtClean="0"/>
              <a:t>, P. Chem. Ph.D.</a:t>
            </a:r>
          </a:p>
          <a:p>
            <a:pPr lvl="1"/>
            <a:r>
              <a:rPr lang="en-US" dirty="0" smtClean="0"/>
              <a:t>Darcy </a:t>
            </a:r>
            <a:r>
              <a:rPr lang="en-US" dirty="0" err="1" smtClean="0"/>
              <a:t>Granburg</a:t>
            </a:r>
            <a:r>
              <a:rPr lang="en-US" dirty="0" smtClean="0"/>
              <a:t>, R. Chem.</a:t>
            </a:r>
          </a:p>
          <a:p>
            <a:pPr lvl="1"/>
            <a:r>
              <a:rPr lang="en-US" dirty="0" smtClean="0"/>
              <a:t>Charlie Clune</a:t>
            </a:r>
            <a:endParaRPr lang="en-US" dirty="0"/>
          </a:p>
          <a:p>
            <a:pPr marL="68580" indent="0">
              <a:buNone/>
            </a:pPr>
            <a:r>
              <a:rPr lang="en-US" dirty="0" smtClean="0"/>
              <a:t>Thank you to all companies who have provided samples over the years.</a:t>
            </a:r>
            <a:endParaRPr lang="en-US" dirty="0"/>
          </a:p>
        </p:txBody>
      </p:sp>
      <p:pic>
        <p:nvPicPr>
          <p:cNvPr id="1026" name="Picture 2" descr="Image result for clean harbors logo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42" t="36424" r="25639" b="31376"/>
          <a:stretch/>
        </p:blipFill>
        <p:spPr bwMode="auto">
          <a:xfrm>
            <a:off x="2743200" y="5181600"/>
            <a:ext cx="3668486" cy="1328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934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 result for ques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599" y="685799"/>
            <a:ext cx="5791201" cy="5787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6985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3455423"/>
              </p:ext>
            </p:extLst>
          </p:nvPr>
        </p:nvGraphicFramePr>
        <p:xfrm>
          <a:off x="533400" y="838200"/>
          <a:ext cx="8001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24186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2648817"/>
              </p:ext>
            </p:extLst>
          </p:nvPr>
        </p:nvGraphicFramePr>
        <p:xfrm>
          <a:off x="533400" y="762000"/>
          <a:ext cx="80010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67809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3159601"/>
              </p:ext>
            </p:extLst>
          </p:nvPr>
        </p:nvGraphicFramePr>
        <p:xfrm>
          <a:off x="609600" y="838200"/>
          <a:ext cx="7924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96396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363815"/>
              </p:ext>
            </p:extLst>
          </p:nvPr>
        </p:nvGraphicFramePr>
        <p:xfrm>
          <a:off x="609600" y="914400"/>
          <a:ext cx="8001000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54766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2717606"/>
              </p:ext>
            </p:extLst>
          </p:nvPr>
        </p:nvGraphicFramePr>
        <p:xfrm>
          <a:off x="609600" y="762000"/>
          <a:ext cx="7924800" cy="5638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9704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4164514"/>
              </p:ext>
            </p:extLst>
          </p:nvPr>
        </p:nvGraphicFramePr>
        <p:xfrm>
          <a:off x="609600" y="838200"/>
          <a:ext cx="79248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35960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4420</TotalTime>
  <Words>1141</Words>
  <Application>Microsoft Office PowerPoint</Application>
  <PresentationFormat>On-screen Show (4:3)</PresentationFormat>
  <Paragraphs>337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Austin</vt:lpstr>
      <vt:lpstr>Chemical Characterization of Coke Fouling</vt:lpstr>
      <vt:lpstr>Introduction</vt:lpstr>
      <vt:lpstr>Coke Fouling</vt:lpstr>
      <vt:lpstr>Fouling Process</vt:lpstr>
      <vt:lpstr>Temperature and Pressure</vt:lpstr>
      <vt:lpstr>Samples</vt:lpstr>
      <vt:lpstr>Experimental Methods </vt:lpstr>
      <vt:lpstr>Chemical Analysis</vt:lpstr>
      <vt:lpstr>X-Ray Fluorescence</vt:lpstr>
      <vt:lpstr>X-Ray Diffraction (Powder)</vt:lpstr>
      <vt:lpstr>FT-IR</vt:lpstr>
      <vt:lpstr>Results</vt:lpstr>
      <vt:lpstr>Coke Foulant Spectrum</vt:lpstr>
      <vt:lpstr>Category 1 – Primarily Amorphous Carbon</vt:lpstr>
      <vt:lpstr>Category 2 – Primarily Asphaltic</vt:lpstr>
      <vt:lpstr>Category 3 – Primarily Sulfurous</vt:lpstr>
      <vt:lpstr>Category 4 – Silicate Based Scale</vt:lpstr>
      <vt:lpstr>Category 5 – Mixture </vt:lpstr>
      <vt:lpstr>Conclusions</vt:lpstr>
      <vt:lpstr>Future Studies</vt:lpstr>
      <vt:lpstr>Acknowledgements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Chemical Characterization of Coke Fouling</dc:title>
  <dc:creator>Shank, Roxanne A</dc:creator>
  <cp:lastModifiedBy>Petro Chemistry</cp:lastModifiedBy>
  <cp:revision>52</cp:revision>
  <dcterms:created xsi:type="dcterms:W3CDTF">2017-10-31T17:17:20Z</dcterms:created>
  <dcterms:modified xsi:type="dcterms:W3CDTF">2017-11-07T08:01:22Z</dcterms:modified>
</cp:coreProperties>
</file>