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72" r:id="rId4"/>
    <p:sldId id="268" r:id="rId5"/>
    <p:sldId id="259" r:id="rId6"/>
    <p:sldId id="271" r:id="rId7"/>
    <p:sldId id="263" r:id="rId8"/>
    <p:sldId id="269" r:id="rId9"/>
    <p:sldId id="260" r:id="rId10"/>
    <p:sldId id="264" r:id="rId11"/>
    <p:sldId id="262" r:id="rId12"/>
    <p:sldId id="261" r:id="rId13"/>
    <p:sldId id="265" r:id="rId14"/>
    <p:sldId id="270" r:id="rId15"/>
    <p:sldId id="266" r:id="rId16"/>
    <p:sldId id="267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F581"/>
    <a:srgbClr val="D7CED7"/>
    <a:srgbClr val="00FFFF"/>
    <a:srgbClr val="00CCFF"/>
    <a:srgbClr val="000066"/>
    <a:srgbClr val="FF33CC"/>
    <a:srgbClr val="F9B277"/>
    <a:srgbClr val="31EF3A"/>
    <a:srgbClr val="61D6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81" autoAdjust="0"/>
    <p:restoredTop sz="94660"/>
  </p:normalViewPr>
  <p:slideViewPr>
    <p:cSldViewPr>
      <p:cViewPr varScale="1">
        <p:scale>
          <a:sx n="113" d="100"/>
          <a:sy n="113" d="100"/>
        </p:scale>
        <p:origin x="125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A6B744-F996-411B-AD51-646A3499B50F}" type="doc">
      <dgm:prSet loTypeId="urn:microsoft.com/office/officeart/2005/8/layout/hierarchy4" loCatId="relationship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A3C855F9-EA12-497E-87DA-A781781290DC}">
      <dgm:prSet phldrT="[Texto]" custT="1"/>
      <dgm:spPr/>
      <dgm:t>
        <a:bodyPr/>
        <a:lstStyle/>
        <a:p>
          <a:r>
            <a:rPr lang="es-ES" sz="2000" b="1" kern="1200" dirty="0" smtClean="0">
              <a:latin typeface="Cambria" panose="02040503050406030204" pitchFamily="18" charset="0"/>
              <a:ea typeface="+mn-ea"/>
              <a:cs typeface="+mn-cs"/>
            </a:rPr>
            <a:t>To </a:t>
          </a:r>
          <a:r>
            <a:rPr lang="es-ES" sz="2000" b="1" kern="1200" dirty="0" err="1" smtClean="0">
              <a:latin typeface="Cambria" panose="02040503050406030204" pitchFamily="18" charset="0"/>
              <a:ea typeface="+mn-ea"/>
              <a:cs typeface="+mn-cs"/>
            </a:rPr>
            <a:t>evaluate</a:t>
          </a:r>
          <a:r>
            <a:rPr lang="es-ES" sz="2000" b="1" kern="1200" dirty="0" smtClean="0">
              <a:latin typeface="Cambria" panose="02040503050406030204" pitchFamily="18" charset="0"/>
              <a:ea typeface="+mn-ea"/>
              <a:cs typeface="+mn-cs"/>
            </a:rPr>
            <a:t> </a:t>
          </a:r>
          <a:r>
            <a:rPr lang="es-ES" sz="2000" b="1" kern="1200" dirty="0" err="1" smtClean="0">
              <a:latin typeface="Cambria" panose="02040503050406030204" pitchFamily="18" charset="0"/>
              <a:ea typeface="+mn-ea"/>
              <a:cs typeface="+mn-cs"/>
            </a:rPr>
            <a:t>the</a:t>
          </a:r>
          <a:r>
            <a:rPr lang="es-ES" sz="2000" b="1" kern="1200" dirty="0" smtClean="0">
              <a:latin typeface="Cambria" panose="02040503050406030204" pitchFamily="18" charset="0"/>
              <a:ea typeface="+mn-ea"/>
              <a:cs typeface="+mn-cs"/>
            </a:rPr>
            <a:t> o</a:t>
          </a:r>
          <a:r>
            <a:rPr lang="en-US" sz="2000" b="1" i="0" kern="1200" dirty="0" err="1" smtClean="0">
              <a:latin typeface="Cambria" panose="02040503050406030204" pitchFamily="18" charset="0"/>
              <a:ea typeface="+mn-ea"/>
              <a:cs typeface="+mn-cs"/>
            </a:rPr>
            <a:t>ccurrence</a:t>
          </a:r>
          <a:r>
            <a:rPr lang="en-US" sz="2000" b="1" i="0" kern="1200" dirty="0" smtClean="0">
              <a:latin typeface="Cambria" panose="02040503050406030204" pitchFamily="18" charset="0"/>
              <a:ea typeface="+mn-ea"/>
              <a:cs typeface="+mn-cs"/>
            </a:rPr>
            <a:t> of arsenic compounds in edible marine algae for risk assessment</a:t>
          </a:r>
          <a:endParaRPr lang="es-ES" sz="2000" b="1" kern="1200" dirty="0">
            <a:latin typeface="Cambria" panose="02040503050406030204" pitchFamily="18" charset="0"/>
            <a:ea typeface="+mn-ea"/>
            <a:cs typeface="+mn-cs"/>
          </a:endParaRPr>
        </a:p>
      </dgm:t>
    </dgm:pt>
    <dgm:pt modelId="{623C3FC1-9EDC-4A9F-9E12-D1CBA2A8F091}" type="parTrans" cxnId="{F4A6F202-D2E2-4042-8516-64AB23CC6DD1}">
      <dgm:prSet/>
      <dgm:spPr/>
      <dgm:t>
        <a:bodyPr/>
        <a:lstStyle/>
        <a:p>
          <a:endParaRPr lang="es-ES"/>
        </a:p>
      </dgm:t>
    </dgm:pt>
    <dgm:pt modelId="{9F34DCE0-67BB-4E53-AE0E-7E64C7FABB0B}" type="sibTrans" cxnId="{F4A6F202-D2E2-4042-8516-64AB23CC6DD1}">
      <dgm:prSet/>
      <dgm:spPr/>
      <dgm:t>
        <a:bodyPr/>
        <a:lstStyle/>
        <a:p>
          <a:endParaRPr lang="es-ES"/>
        </a:p>
      </dgm:t>
    </dgm:pt>
    <dgm:pt modelId="{350255C7-0A57-490F-8CB2-0076FA9956BE}">
      <dgm:prSet phldrT="[Texto]" custT="1"/>
      <dgm:spPr/>
      <dgm:t>
        <a:bodyPr/>
        <a:lstStyle/>
        <a:p>
          <a:r>
            <a:rPr lang="en-US" sz="1800" b="1" kern="1200" dirty="0" smtClean="0">
              <a:latin typeface="Cambria" panose="02040503050406030204" pitchFamily="18" charset="0"/>
              <a:ea typeface="+mn-ea"/>
              <a:cs typeface="+mn-cs"/>
            </a:rPr>
            <a:t>Extraction methods for water and lipid soluble As species</a:t>
          </a:r>
          <a:endParaRPr lang="es-ES" sz="1800" b="1" kern="1200" dirty="0">
            <a:latin typeface="Cambria" panose="02040503050406030204" pitchFamily="18" charset="0"/>
            <a:ea typeface="+mn-ea"/>
            <a:cs typeface="+mn-cs"/>
          </a:endParaRPr>
        </a:p>
      </dgm:t>
    </dgm:pt>
    <dgm:pt modelId="{67AF142D-E9DC-4B11-9FAD-98AFFA66E327}" type="parTrans" cxnId="{479475AE-6AAC-4666-B91E-FF5E319EE5A8}">
      <dgm:prSet/>
      <dgm:spPr/>
      <dgm:t>
        <a:bodyPr/>
        <a:lstStyle/>
        <a:p>
          <a:endParaRPr lang="es-ES"/>
        </a:p>
      </dgm:t>
    </dgm:pt>
    <dgm:pt modelId="{CC33E88A-DA01-4F68-B2BD-E812E9227AA8}" type="sibTrans" cxnId="{479475AE-6AAC-4666-B91E-FF5E319EE5A8}">
      <dgm:prSet/>
      <dgm:spPr/>
      <dgm:t>
        <a:bodyPr/>
        <a:lstStyle/>
        <a:p>
          <a:endParaRPr lang="es-ES"/>
        </a:p>
      </dgm:t>
    </dgm:pt>
    <dgm:pt modelId="{63E2719A-2A61-4B0D-9D55-D262E139C5D8}">
      <dgm:prSet phldrT="[Texto]" custT="1"/>
      <dgm:spPr/>
      <dgm:t>
        <a:bodyPr/>
        <a:lstStyle/>
        <a:p>
          <a:r>
            <a:rPr lang="es-ES" sz="1800" b="1" kern="1200" dirty="0" err="1" smtClean="0">
              <a:latin typeface="Cambria" panose="02040503050406030204" pitchFamily="18" charset="0"/>
              <a:ea typeface="+mn-ea"/>
              <a:cs typeface="+mn-cs"/>
            </a:rPr>
            <a:t>Determination</a:t>
          </a:r>
          <a:r>
            <a:rPr lang="es-ES" sz="1800" b="1" kern="1200" dirty="0" smtClean="0">
              <a:latin typeface="Cambria" panose="02040503050406030204" pitchFamily="18" charset="0"/>
              <a:ea typeface="+mn-ea"/>
              <a:cs typeface="+mn-cs"/>
            </a:rPr>
            <a:t> </a:t>
          </a:r>
          <a:r>
            <a:rPr lang="es-ES" sz="1800" b="1" kern="1200" dirty="0" err="1" smtClean="0">
              <a:latin typeface="Cambria" panose="02040503050406030204" pitchFamily="18" charset="0"/>
              <a:ea typeface="+mn-ea"/>
              <a:cs typeface="+mn-cs"/>
            </a:rPr>
            <a:t>methods</a:t>
          </a:r>
          <a:r>
            <a:rPr lang="es-ES" sz="1800" b="1" kern="1200" dirty="0" smtClean="0">
              <a:latin typeface="Cambria" panose="02040503050406030204" pitchFamily="18" charset="0"/>
              <a:ea typeface="+mn-ea"/>
              <a:cs typeface="+mn-cs"/>
            </a:rPr>
            <a:t> of </a:t>
          </a:r>
          <a:r>
            <a:rPr lang="es-ES" sz="1800" b="1" kern="1200" dirty="0" smtClean="0">
              <a:latin typeface="Cambria" panose="02040503050406030204" pitchFamily="18" charset="0"/>
              <a:ea typeface="+mn-ea"/>
              <a:cs typeface="+mn-cs"/>
            </a:rPr>
            <a:t>As </a:t>
          </a:r>
          <a:r>
            <a:rPr lang="es-ES" sz="1800" b="1" kern="1200" dirty="0" err="1" smtClean="0">
              <a:latin typeface="Cambria" panose="02040503050406030204" pitchFamily="18" charset="0"/>
              <a:ea typeface="+mn-ea"/>
              <a:cs typeface="+mn-cs"/>
            </a:rPr>
            <a:t>species</a:t>
          </a:r>
          <a:endParaRPr lang="es-ES" sz="1800" b="1" kern="1200" dirty="0">
            <a:latin typeface="Cambria" panose="02040503050406030204" pitchFamily="18" charset="0"/>
            <a:ea typeface="+mn-ea"/>
            <a:cs typeface="+mn-cs"/>
          </a:endParaRPr>
        </a:p>
      </dgm:t>
    </dgm:pt>
    <dgm:pt modelId="{3BE5BD3D-62CB-44FF-829C-89D77BA5D088}" type="parTrans" cxnId="{80935CC1-9391-4642-A25C-2C0914414025}">
      <dgm:prSet/>
      <dgm:spPr/>
      <dgm:t>
        <a:bodyPr/>
        <a:lstStyle/>
        <a:p>
          <a:endParaRPr lang="es-ES"/>
        </a:p>
      </dgm:t>
    </dgm:pt>
    <dgm:pt modelId="{26275762-563F-47E2-A850-62F2E41AE029}" type="sibTrans" cxnId="{80935CC1-9391-4642-A25C-2C0914414025}">
      <dgm:prSet/>
      <dgm:spPr/>
      <dgm:t>
        <a:bodyPr/>
        <a:lstStyle/>
        <a:p>
          <a:endParaRPr lang="es-ES"/>
        </a:p>
      </dgm:t>
    </dgm:pt>
    <dgm:pt modelId="{D24737AB-D163-41A5-9241-CBAAE256EB73}">
      <dgm:prSet phldrT="[Texto]" custT="1"/>
      <dgm:spPr/>
      <dgm:t>
        <a:bodyPr/>
        <a:lstStyle/>
        <a:p>
          <a:r>
            <a:rPr lang="es-ES" sz="1600" b="1" kern="1200" dirty="0" err="1" smtClean="0">
              <a:latin typeface="Cambria" panose="02040503050406030204" pitchFamily="18" charset="0"/>
              <a:ea typeface="+mn-ea"/>
              <a:cs typeface="+mn-cs"/>
            </a:rPr>
            <a:t>Lipid</a:t>
          </a:r>
          <a:r>
            <a:rPr lang="es-ES" sz="1600" b="1" kern="1200" dirty="0" smtClean="0">
              <a:latin typeface="Cambria" panose="02040503050406030204" pitchFamily="18" charset="0"/>
              <a:ea typeface="+mn-ea"/>
              <a:cs typeface="+mn-cs"/>
            </a:rPr>
            <a:t>-soluble:</a:t>
          </a:r>
        </a:p>
        <a:p>
          <a:r>
            <a:rPr lang="es-ES" sz="1600" b="1" kern="1200" dirty="0" smtClean="0">
              <a:latin typeface="Cambria" panose="02040503050406030204" pitchFamily="18" charset="0"/>
              <a:ea typeface="+mn-ea"/>
              <a:cs typeface="+mn-cs"/>
            </a:rPr>
            <a:t>HPLC-ICP-MS/ES-MS</a:t>
          </a:r>
        </a:p>
      </dgm:t>
    </dgm:pt>
    <dgm:pt modelId="{66DF0ACE-9598-4B51-8774-B638058411AD}" type="parTrans" cxnId="{D8B5AA8F-EFBE-4889-B0A7-5012E33950FC}">
      <dgm:prSet/>
      <dgm:spPr/>
      <dgm:t>
        <a:bodyPr/>
        <a:lstStyle/>
        <a:p>
          <a:endParaRPr lang="es-ES"/>
        </a:p>
      </dgm:t>
    </dgm:pt>
    <dgm:pt modelId="{A55FCEE2-288D-4BDA-B494-115BE2456684}" type="sibTrans" cxnId="{D8B5AA8F-EFBE-4889-B0A7-5012E33950FC}">
      <dgm:prSet/>
      <dgm:spPr/>
      <dgm:t>
        <a:bodyPr/>
        <a:lstStyle/>
        <a:p>
          <a:endParaRPr lang="es-ES"/>
        </a:p>
      </dgm:t>
    </dgm:pt>
    <dgm:pt modelId="{6AEDAD17-8A0A-48DB-BC0C-1C79307D0BFB}">
      <dgm:prSet phldrT="[Texto]" custT="1"/>
      <dgm:spPr/>
      <dgm:t>
        <a:bodyPr/>
        <a:lstStyle/>
        <a:p>
          <a:r>
            <a:rPr lang="es-ES" sz="1600" b="1" kern="1200" dirty="0" err="1" smtClean="0">
              <a:latin typeface="Cambria" panose="02040503050406030204" pitchFamily="18" charset="0"/>
              <a:ea typeface="+mn-ea"/>
              <a:cs typeface="+mn-cs"/>
            </a:rPr>
            <a:t>Water</a:t>
          </a:r>
          <a:r>
            <a:rPr lang="es-ES" sz="1600" b="1" kern="1200" dirty="0" smtClean="0">
              <a:latin typeface="Cambria" panose="02040503050406030204" pitchFamily="18" charset="0"/>
              <a:ea typeface="+mn-ea"/>
              <a:cs typeface="+mn-cs"/>
            </a:rPr>
            <a:t> soluble: </a:t>
          </a:r>
        </a:p>
        <a:p>
          <a:r>
            <a:rPr lang="es-ES" sz="1600" b="1" kern="1200" dirty="0" smtClean="0">
              <a:latin typeface="Cambria" panose="02040503050406030204" pitchFamily="18" charset="0"/>
              <a:ea typeface="+mn-ea"/>
              <a:cs typeface="+mn-cs"/>
            </a:rPr>
            <a:t>HPLC-(UV)-HG-AFS</a:t>
          </a:r>
          <a:endParaRPr lang="es-ES" sz="1600" b="1" kern="1200" dirty="0">
            <a:latin typeface="Cambria" panose="02040503050406030204" pitchFamily="18" charset="0"/>
            <a:ea typeface="+mn-ea"/>
            <a:cs typeface="+mn-cs"/>
          </a:endParaRPr>
        </a:p>
      </dgm:t>
    </dgm:pt>
    <dgm:pt modelId="{A86A8B0F-92BF-42F6-978D-DFDD882F0EFD}" type="parTrans" cxnId="{58961B5A-667F-4255-AA01-610942739A6E}">
      <dgm:prSet/>
      <dgm:spPr/>
      <dgm:t>
        <a:bodyPr/>
        <a:lstStyle/>
        <a:p>
          <a:endParaRPr lang="es-ES"/>
        </a:p>
      </dgm:t>
    </dgm:pt>
    <dgm:pt modelId="{F4CAF3B0-E110-4D79-A864-EA02BC4BEE70}" type="sibTrans" cxnId="{58961B5A-667F-4255-AA01-610942739A6E}">
      <dgm:prSet/>
      <dgm:spPr/>
      <dgm:t>
        <a:bodyPr/>
        <a:lstStyle/>
        <a:p>
          <a:endParaRPr lang="es-ES"/>
        </a:p>
      </dgm:t>
    </dgm:pt>
    <dgm:pt modelId="{EC288994-75F4-4003-96A6-AA4BFD230108}" type="pres">
      <dgm:prSet presAssocID="{9AA6B744-F996-411B-AD51-646A3499B50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D5EF770-10A8-4F33-873B-A24173A8AC56}" type="pres">
      <dgm:prSet presAssocID="{A3C855F9-EA12-497E-87DA-A781781290DC}" presName="vertOne" presStyleCnt="0"/>
      <dgm:spPr/>
      <dgm:t>
        <a:bodyPr/>
        <a:lstStyle/>
        <a:p>
          <a:endParaRPr lang="es-ES"/>
        </a:p>
      </dgm:t>
    </dgm:pt>
    <dgm:pt modelId="{60105C00-5525-44C3-9B7F-811D7F4F5C6E}" type="pres">
      <dgm:prSet presAssocID="{A3C855F9-EA12-497E-87DA-A781781290DC}" presName="txOne" presStyleLbl="node0" presStyleIdx="0" presStyleCnt="1" custScaleY="26340" custLinFactNeighborX="-5490" custLinFactNeighborY="-5357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CCBDA44-A978-44CC-B5D0-83F6A64F6761}" type="pres">
      <dgm:prSet presAssocID="{A3C855F9-EA12-497E-87DA-A781781290DC}" presName="parTransOne" presStyleCnt="0"/>
      <dgm:spPr/>
      <dgm:t>
        <a:bodyPr/>
        <a:lstStyle/>
        <a:p>
          <a:endParaRPr lang="es-ES"/>
        </a:p>
      </dgm:t>
    </dgm:pt>
    <dgm:pt modelId="{3E345BCA-EB92-4D90-94B0-12C92DB35254}" type="pres">
      <dgm:prSet presAssocID="{A3C855F9-EA12-497E-87DA-A781781290DC}" presName="horzOne" presStyleCnt="0"/>
      <dgm:spPr/>
      <dgm:t>
        <a:bodyPr/>
        <a:lstStyle/>
        <a:p>
          <a:endParaRPr lang="es-ES"/>
        </a:p>
      </dgm:t>
    </dgm:pt>
    <dgm:pt modelId="{76888179-8C8D-44C2-B2B5-4D1A593FFC96}" type="pres">
      <dgm:prSet presAssocID="{350255C7-0A57-490F-8CB2-0076FA9956BE}" presName="vertTwo" presStyleCnt="0"/>
      <dgm:spPr/>
      <dgm:t>
        <a:bodyPr/>
        <a:lstStyle/>
        <a:p>
          <a:endParaRPr lang="es-ES"/>
        </a:p>
      </dgm:t>
    </dgm:pt>
    <dgm:pt modelId="{D3B7BDD1-5B4F-4A6E-BBB5-1BAB9321E599}" type="pres">
      <dgm:prSet presAssocID="{350255C7-0A57-490F-8CB2-0076FA9956BE}" presName="txTwo" presStyleLbl="node2" presStyleIdx="0" presStyleCnt="2" custScaleX="436764" custScaleY="30731" custLinFactNeighborX="3793" custLinFactNeighborY="47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2C66880-3AE0-44F5-BF7F-57A7B4E45350}" type="pres">
      <dgm:prSet presAssocID="{350255C7-0A57-490F-8CB2-0076FA9956BE}" presName="horzTwo" presStyleCnt="0"/>
      <dgm:spPr/>
      <dgm:t>
        <a:bodyPr/>
        <a:lstStyle/>
        <a:p>
          <a:endParaRPr lang="es-ES"/>
        </a:p>
      </dgm:t>
    </dgm:pt>
    <dgm:pt modelId="{3E619241-3476-4A86-B319-6F47E58FBF22}" type="pres">
      <dgm:prSet presAssocID="{CC33E88A-DA01-4F68-B2BD-E812E9227AA8}" presName="sibSpaceTwo" presStyleCnt="0"/>
      <dgm:spPr/>
      <dgm:t>
        <a:bodyPr/>
        <a:lstStyle/>
        <a:p>
          <a:endParaRPr lang="es-ES"/>
        </a:p>
      </dgm:t>
    </dgm:pt>
    <dgm:pt modelId="{8627199E-BE80-4371-A0E3-762FA05F593D}" type="pres">
      <dgm:prSet presAssocID="{63E2719A-2A61-4B0D-9D55-D262E139C5D8}" presName="vertTwo" presStyleCnt="0"/>
      <dgm:spPr/>
      <dgm:t>
        <a:bodyPr/>
        <a:lstStyle/>
        <a:p>
          <a:endParaRPr lang="es-ES"/>
        </a:p>
      </dgm:t>
    </dgm:pt>
    <dgm:pt modelId="{F333BEAC-0E06-4813-852F-B534B4493580}" type="pres">
      <dgm:prSet presAssocID="{63E2719A-2A61-4B0D-9D55-D262E139C5D8}" presName="txTwo" presStyleLbl="node2" presStyleIdx="1" presStyleCnt="2" custScaleX="98991" custScaleY="30731" custLinFactNeighborX="17" custLinFactNeighborY="6119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73467AA-B770-47A9-A484-619CC4B7C019}" type="pres">
      <dgm:prSet presAssocID="{63E2719A-2A61-4B0D-9D55-D262E139C5D8}" presName="parTransTwo" presStyleCnt="0"/>
      <dgm:spPr/>
      <dgm:t>
        <a:bodyPr/>
        <a:lstStyle/>
        <a:p>
          <a:endParaRPr lang="es-ES"/>
        </a:p>
      </dgm:t>
    </dgm:pt>
    <dgm:pt modelId="{80A3D062-B20A-4BDF-9365-7945BB4CB33A}" type="pres">
      <dgm:prSet presAssocID="{63E2719A-2A61-4B0D-9D55-D262E139C5D8}" presName="horzTwo" presStyleCnt="0"/>
      <dgm:spPr/>
      <dgm:t>
        <a:bodyPr/>
        <a:lstStyle/>
        <a:p>
          <a:endParaRPr lang="es-ES"/>
        </a:p>
      </dgm:t>
    </dgm:pt>
    <dgm:pt modelId="{FC5CDA21-9FBA-4452-93B2-A93EE1D443F9}" type="pres">
      <dgm:prSet presAssocID="{6AEDAD17-8A0A-48DB-BC0C-1C79307D0BFB}" presName="vertThree" presStyleCnt="0"/>
      <dgm:spPr/>
      <dgm:t>
        <a:bodyPr/>
        <a:lstStyle/>
        <a:p>
          <a:endParaRPr lang="es-ES"/>
        </a:p>
      </dgm:t>
    </dgm:pt>
    <dgm:pt modelId="{8D3F40A7-5B60-49C0-9C94-3A6573160EB3}" type="pres">
      <dgm:prSet presAssocID="{6AEDAD17-8A0A-48DB-BC0C-1C79307D0BFB}" presName="txThree" presStyleLbl="node3" presStyleIdx="0" presStyleCnt="2" custScaleX="386701" custScaleY="24844" custLinFactNeighborX="10871" custLinFactNeighborY="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413AF1E-0880-484A-A5BC-2D23A94C7F68}" type="pres">
      <dgm:prSet presAssocID="{6AEDAD17-8A0A-48DB-BC0C-1C79307D0BFB}" presName="horzThree" presStyleCnt="0"/>
      <dgm:spPr/>
      <dgm:t>
        <a:bodyPr/>
        <a:lstStyle/>
        <a:p>
          <a:endParaRPr lang="es-ES"/>
        </a:p>
      </dgm:t>
    </dgm:pt>
    <dgm:pt modelId="{C3C31692-1C75-4B03-8489-6EDC8BB9AAC3}" type="pres">
      <dgm:prSet presAssocID="{F4CAF3B0-E110-4D79-A864-EA02BC4BEE70}" presName="sibSpaceThree" presStyleCnt="0"/>
      <dgm:spPr/>
      <dgm:t>
        <a:bodyPr/>
        <a:lstStyle/>
        <a:p>
          <a:endParaRPr lang="es-ES"/>
        </a:p>
      </dgm:t>
    </dgm:pt>
    <dgm:pt modelId="{39D6D0CC-6A24-4710-AF17-D0F2B25EE22A}" type="pres">
      <dgm:prSet presAssocID="{D24737AB-D163-41A5-9241-CBAAE256EB73}" presName="vertThree" presStyleCnt="0"/>
      <dgm:spPr/>
      <dgm:t>
        <a:bodyPr/>
        <a:lstStyle/>
        <a:p>
          <a:endParaRPr lang="es-ES"/>
        </a:p>
      </dgm:t>
    </dgm:pt>
    <dgm:pt modelId="{7495C4EB-6BA2-4B65-8402-DA56E0B86A62}" type="pres">
      <dgm:prSet presAssocID="{D24737AB-D163-41A5-9241-CBAAE256EB73}" presName="txThree" presStyleLbl="node3" presStyleIdx="1" presStyleCnt="2" custScaleX="441763" custScaleY="24844" custLinFactNeighborX="18963" custLinFactNeighborY="4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36EEC4C-577C-43B8-BE46-B595A11AAAD0}" type="pres">
      <dgm:prSet presAssocID="{D24737AB-D163-41A5-9241-CBAAE256EB73}" presName="horzThree" presStyleCnt="0"/>
      <dgm:spPr/>
      <dgm:t>
        <a:bodyPr/>
        <a:lstStyle/>
        <a:p>
          <a:endParaRPr lang="es-ES"/>
        </a:p>
      </dgm:t>
    </dgm:pt>
  </dgm:ptLst>
  <dgm:cxnLst>
    <dgm:cxn modelId="{479475AE-6AAC-4666-B91E-FF5E319EE5A8}" srcId="{A3C855F9-EA12-497E-87DA-A781781290DC}" destId="{350255C7-0A57-490F-8CB2-0076FA9956BE}" srcOrd="0" destOrd="0" parTransId="{67AF142D-E9DC-4B11-9FAD-98AFFA66E327}" sibTransId="{CC33E88A-DA01-4F68-B2BD-E812E9227AA8}"/>
    <dgm:cxn modelId="{3A4E8F64-EF2E-434E-A655-AD30CC57689E}" type="presOf" srcId="{63E2719A-2A61-4B0D-9D55-D262E139C5D8}" destId="{F333BEAC-0E06-4813-852F-B534B4493580}" srcOrd="0" destOrd="0" presId="urn:microsoft.com/office/officeart/2005/8/layout/hierarchy4"/>
    <dgm:cxn modelId="{80935CC1-9391-4642-A25C-2C0914414025}" srcId="{A3C855F9-EA12-497E-87DA-A781781290DC}" destId="{63E2719A-2A61-4B0D-9D55-D262E139C5D8}" srcOrd="1" destOrd="0" parTransId="{3BE5BD3D-62CB-44FF-829C-89D77BA5D088}" sibTransId="{26275762-563F-47E2-A850-62F2E41AE029}"/>
    <dgm:cxn modelId="{F2D9A755-C9CF-4B0A-BD88-9C109D780D29}" type="presOf" srcId="{D24737AB-D163-41A5-9241-CBAAE256EB73}" destId="{7495C4EB-6BA2-4B65-8402-DA56E0B86A62}" srcOrd="0" destOrd="0" presId="urn:microsoft.com/office/officeart/2005/8/layout/hierarchy4"/>
    <dgm:cxn modelId="{D8B5AA8F-EFBE-4889-B0A7-5012E33950FC}" srcId="{63E2719A-2A61-4B0D-9D55-D262E139C5D8}" destId="{D24737AB-D163-41A5-9241-CBAAE256EB73}" srcOrd="1" destOrd="0" parTransId="{66DF0ACE-9598-4B51-8774-B638058411AD}" sibTransId="{A55FCEE2-288D-4BDA-B494-115BE2456684}"/>
    <dgm:cxn modelId="{F4A6F202-D2E2-4042-8516-64AB23CC6DD1}" srcId="{9AA6B744-F996-411B-AD51-646A3499B50F}" destId="{A3C855F9-EA12-497E-87DA-A781781290DC}" srcOrd="0" destOrd="0" parTransId="{623C3FC1-9EDC-4A9F-9E12-D1CBA2A8F091}" sibTransId="{9F34DCE0-67BB-4E53-AE0E-7E64C7FABB0B}"/>
    <dgm:cxn modelId="{C08FB6FF-7ADC-4BD5-B1DA-DC103C804ABB}" type="presOf" srcId="{A3C855F9-EA12-497E-87DA-A781781290DC}" destId="{60105C00-5525-44C3-9B7F-811D7F4F5C6E}" srcOrd="0" destOrd="0" presId="urn:microsoft.com/office/officeart/2005/8/layout/hierarchy4"/>
    <dgm:cxn modelId="{86F7B567-E792-43C2-B89F-326129813539}" type="presOf" srcId="{6AEDAD17-8A0A-48DB-BC0C-1C79307D0BFB}" destId="{8D3F40A7-5B60-49C0-9C94-3A6573160EB3}" srcOrd="0" destOrd="0" presId="urn:microsoft.com/office/officeart/2005/8/layout/hierarchy4"/>
    <dgm:cxn modelId="{CB1A4B9A-FCC6-48A5-AEE1-72E09307EAD9}" type="presOf" srcId="{9AA6B744-F996-411B-AD51-646A3499B50F}" destId="{EC288994-75F4-4003-96A6-AA4BFD230108}" srcOrd="0" destOrd="0" presId="urn:microsoft.com/office/officeart/2005/8/layout/hierarchy4"/>
    <dgm:cxn modelId="{AA13667E-AA1F-460F-ACDE-C6CB82AFE3D8}" type="presOf" srcId="{350255C7-0A57-490F-8CB2-0076FA9956BE}" destId="{D3B7BDD1-5B4F-4A6E-BBB5-1BAB9321E599}" srcOrd="0" destOrd="0" presId="urn:microsoft.com/office/officeart/2005/8/layout/hierarchy4"/>
    <dgm:cxn modelId="{58961B5A-667F-4255-AA01-610942739A6E}" srcId="{63E2719A-2A61-4B0D-9D55-D262E139C5D8}" destId="{6AEDAD17-8A0A-48DB-BC0C-1C79307D0BFB}" srcOrd="0" destOrd="0" parTransId="{A86A8B0F-92BF-42F6-978D-DFDD882F0EFD}" sibTransId="{F4CAF3B0-E110-4D79-A864-EA02BC4BEE70}"/>
    <dgm:cxn modelId="{2ED8D24C-3C78-4517-B1C7-4C3C85F65514}" type="presParOf" srcId="{EC288994-75F4-4003-96A6-AA4BFD230108}" destId="{5D5EF770-10A8-4F33-873B-A24173A8AC56}" srcOrd="0" destOrd="0" presId="urn:microsoft.com/office/officeart/2005/8/layout/hierarchy4"/>
    <dgm:cxn modelId="{4E4BF0CF-80BC-483F-976D-4A829971F56E}" type="presParOf" srcId="{5D5EF770-10A8-4F33-873B-A24173A8AC56}" destId="{60105C00-5525-44C3-9B7F-811D7F4F5C6E}" srcOrd="0" destOrd="0" presId="urn:microsoft.com/office/officeart/2005/8/layout/hierarchy4"/>
    <dgm:cxn modelId="{E6744356-4725-464B-A5B3-A6659C9E6D7D}" type="presParOf" srcId="{5D5EF770-10A8-4F33-873B-A24173A8AC56}" destId="{CCCBDA44-A978-44CC-B5D0-83F6A64F6761}" srcOrd="1" destOrd="0" presId="urn:microsoft.com/office/officeart/2005/8/layout/hierarchy4"/>
    <dgm:cxn modelId="{BF455740-4B78-41E7-A652-36DCA2BE5925}" type="presParOf" srcId="{5D5EF770-10A8-4F33-873B-A24173A8AC56}" destId="{3E345BCA-EB92-4D90-94B0-12C92DB35254}" srcOrd="2" destOrd="0" presId="urn:microsoft.com/office/officeart/2005/8/layout/hierarchy4"/>
    <dgm:cxn modelId="{49662A68-3334-4810-AAE1-6A062DDE2C20}" type="presParOf" srcId="{3E345BCA-EB92-4D90-94B0-12C92DB35254}" destId="{76888179-8C8D-44C2-B2B5-4D1A593FFC96}" srcOrd="0" destOrd="0" presId="urn:microsoft.com/office/officeart/2005/8/layout/hierarchy4"/>
    <dgm:cxn modelId="{9C0C6391-CD7B-41B8-B31E-EE5FC7C2B704}" type="presParOf" srcId="{76888179-8C8D-44C2-B2B5-4D1A593FFC96}" destId="{D3B7BDD1-5B4F-4A6E-BBB5-1BAB9321E599}" srcOrd="0" destOrd="0" presId="urn:microsoft.com/office/officeart/2005/8/layout/hierarchy4"/>
    <dgm:cxn modelId="{66145321-B3E6-4FB6-B968-CA0E62D14720}" type="presParOf" srcId="{76888179-8C8D-44C2-B2B5-4D1A593FFC96}" destId="{A2C66880-3AE0-44F5-BF7F-57A7B4E45350}" srcOrd="1" destOrd="0" presId="urn:microsoft.com/office/officeart/2005/8/layout/hierarchy4"/>
    <dgm:cxn modelId="{7AD021C9-2860-4B13-BABB-190BDD7BC1DC}" type="presParOf" srcId="{3E345BCA-EB92-4D90-94B0-12C92DB35254}" destId="{3E619241-3476-4A86-B319-6F47E58FBF22}" srcOrd="1" destOrd="0" presId="urn:microsoft.com/office/officeart/2005/8/layout/hierarchy4"/>
    <dgm:cxn modelId="{7A7E894E-77B2-4B6F-880E-B9615811E78E}" type="presParOf" srcId="{3E345BCA-EB92-4D90-94B0-12C92DB35254}" destId="{8627199E-BE80-4371-A0E3-762FA05F593D}" srcOrd="2" destOrd="0" presId="urn:microsoft.com/office/officeart/2005/8/layout/hierarchy4"/>
    <dgm:cxn modelId="{B8D516E8-1FF3-45B3-972D-BBF45B133C2E}" type="presParOf" srcId="{8627199E-BE80-4371-A0E3-762FA05F593D}" destId="{F333BEAC-0E06-4813-852F-B534B4493580}" srcOrd="0" destOrd="0" presId="urn:microsoft.com/office/officeart/2005/8/layout/hierarchy4"/>
    <dgm:cxn modelId="{DDEE983E-CCFE-44C5-84D3-83969E88A0C9}" type="presParOf" srcId="{8627199E-BE80-4371-A0E3-762FA05F593D}" destId="{673467AA-B770-47A9-A484-619CC4B7C019}" srcOrd="1" destOrd="0" presId="urn:microsoft.com/office/officeart/2005/8/layout/hierarchy4"/>
    <dgm:cxn modelId="{1761578B-E7E8-49B2-887A-62B6E62E95EA}" type="presParOf" srcId="{8627199E-BE80-4371-A0E3-762FA05F593D}" destId="{80A3D062-B20A-4BDF-9365-7945BB4CB33A}" srcOrd="2" destOrd="0" presId="urn:microsoft.com/office/officeart/2005/8/layout/hierarchy4"/>
    <dgm:cxn modelId="{F9F89453-EC9C-4875-8584-D27C7E87D235}" type="presParOf" srcId="{80A3D062-B20A-4BDF-9365-7945BB4CB33A}" destId="{FC5CDA21-9FBA-4452-93B2-A93EE1D443F9}" srcOrd="0" destOrd="0" presId="urn:microsoft.com/office/officeart/2005/8/layout/hierarchy4"/>
    <dgm:cxn modelId="{18293954-275E-44F6-A25D-7449B279A672}" type="presParOf" srcId="{FC5CDA21-9FBA-4452-93B2-A93EE1D443F9}" destId="{8D3F40A7-5B60-49C0-9C94-3A6573160EB3}" srcOrd="0" destOrd="0" presId="urn:microsoft.com/office/officeart/2005/8/layout/hierarchy4"/>
    <dgm:cxn modelId="{3CAE9BF6-7CB1-494F-8890-A23753242571}" type="presParOf" srcId="{FC5CDA21-9FBA-4452-93B2-A93EE1D443F9}" destId="{7413AF1E-0880-484A-A5BC-2D23A94C7F68}" srcOrd="1" destOrd="0" presId="urn:microsoft.com/office/officeart/2005/8/layout/hierarchy4"/>
    <dgm:cxn modelId="{E62771D1-9DE3-49C7-8C9F-DE0F9CC0CA90}" type="presParOf" srcId="{80A3D062-B20A-4BDF-9365-7945BB4CB33A}" destId="{C3C31692-1C75-4B03-8489-6EDC8BB9AAC3}" srcOrd="1" destOrd="0" presId="urn:microsoft.com/office/officeart/2005/8/layout/hierarchy4"/>
    <dgm:cxn modelId="{2ED58DAB-D812-4D4B-BA9A-453E19A0B259}" type="presParOf" srcId="{80A3D062-B20A-4BDF-9365-7945BB4CB33A}" destId="{39D6D0CC-6A24-4710-AF17-D0F2B25EE22A}" srcOrd="2" destOrd="0" presId="urn:microsoft.com/office/officeart/2005/8/layout/hierarchy4"/>
    <dgm:cxn modelId="{4AF2C87C-BF77-4FC0-A7C5-C30F4962E891}" type="presParOf" srcId="{39D6D0CC-6A24-4710-AF17-D0F2B25EE22A}" destId="{7495C4EB-6BA2-4B65-8402-DA56E0B86A62}" srcOrd="0" destOrd="0" presId="urn:microsoft.com/office/officeart/2005/8/layout/hierarchy4"/>
    <dgm:cxn modelId="{6F4FAF31-ABEF-4F09-8C38-4ECBE015D051}" type="presParOf" srcId="{39D6D0CC-6A24-4710-AF17-D0F2B25EE22A}" destId="{736EEC4C-577C-43B8-BE46-B595A11AAAD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262DB8-23C7-4B17-80E1-6ED1B6CECB6C}" type="doc">
      <dgm:prSet loTypeId="urn:microsoft.com/office/officeart/2005/8/layout/hierarchy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B52ECA4-9A37-4B4D-9E8C-E3518BFF68D7}">
      <dgm:prSet phldrT="[Texto]" custT="1"/>
      <dgm:spPr/>
      <dgm:t>
        <a:bodyPr/>
        <a:lstStyle/>
        <a:p>
          <a:r>
            <a:rPr lang="es-ES" sz="2000" b="1" dirty="0" smtClean="0">
              <a:latin typeface="Cambria" panose="02040503050406030204" pitchFamily="18" charset="0"/>
            </a:rPr>
            <a:t>HPLC</a:t>
          </a:r>
          <a:endParaRPr lang="es-ES" sz="2000" b="1" dirty="0">
            <a:latin typeface="Cambria" panose="02040503050406030204" pitchFamily="18" charset="0"/>
          </a:endParaRPr>
        </a:p>
      </dgm:t>
    </dgm:pt>
    <dgm:pt modelId="{F2637050-E572-40A9-BD93-4FD66E2CEEE5}" type="parTrans" cxnId="{14FF9334-27F5-4630-BBB8-7ABE6BD5838C}">
      <dgm:prSet/>
      <dgm:spPr/>
      <dgm:t>
        <a:bodyPr/>
        <a:lstStyle/>
        <a:p>
          <a:endParaRPr lang="es-ES" sz="2000" b="1">
            <a:latin typeface="Cambria" panose="02040503050406030204" pitchFamily="18" charset="0"/>
          </a:endParaRPr>
        </a:p>
      </dgm:t>
    </dgm:pt>
    <dgm:pt modelId="{D6C4A788-627E-4DF1-80EA-EEAC4F986FAB}" type="sibTrans" cxnId="{14FF9334-27F5-4630-BBB8-7ABE6BD5838C}">
      <dgm:prSet/>
      <dgm:spPr/>
      <dgm:t>
        <a:bodyPr/>
        <a:lstStyle/>
        <a:p>
          <a:endParaRPr lang="es-ES" sz="2000" b="1">
            <a:latin typeface="Cambria" panose="02040503050406030204" pitchFamily="18" charset="0"/>
          </a:endParaRPr>
        </a:p>
      </dgm:t>
    </dgm:pt>
    <dgm:pt modelId="{4430242B-DCA4-4395-A421-0B9234DF272E}">
      <dgm:prSet phldrT="[Texto]" custT="1"/>
      <dgm:spPr/>
      <dgm:t>
        <a:bodyPr/>
        <a:lstStyle/>
        <a:p>
          <a:pPr>
            <a:spcAft>
              <a:spcPts val="0"/>
            </a:spcAft>
          </a:pPr>
          <a:r>
            <a:rPr lang="es-ES" sz="2000" b="1" i="1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Active </a:t>
          </a:r>
          <a:r>
            <a:rPr lang="es-ES" sz="2000" b="1" i="1" dirty="0" err="1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splitter</a:t>
          </a:r>
          <a:endParaRPr lang="es-ES" sz="2000" b="1" i="1" dirty="0" smtClean="0">
            <a:solidFill>
              <a:srgbClr val="000000"/>
            </a:solidFill>
            <a:latin typeface="Cambria" pitchFamily="18" charset="0"/>
            <a:ea typeface="+mn-ea"/>
            <a:cs typeface="+mn-cs"/>
          </a:endParaRPr>
        </a:p>
        <a:p>
          <a:pPr>
            <a:spcAft>
              <a:spcPts val="0"/>
            </a:spcAft>
          </a:pPr>
          <a:r>
            <a:rPr lang="es-ES" sz="2000" b="1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(</a:t>
          </a:r>
          <a:r>
            <a:rPr lang="es-ES" sz="2000" b="1" dirty="0" err="1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Agilent</a:t>
          </a:r>
          <a:r>
            <a:rPr lang="es-ES" sz="2000" b="1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 G1968D)</a:t>
          </a:r>
          <a:endParaRPr lang="es-ES" sz="2000" b="1" dirty="0">
            <a:latin typeface="Cambria" panose="02040503050406030204" pitchFamily="18" charset="0"/>
          </a:endParaRPr>
        </a:p>
      </dgm:t>
    </dgm:pt>
    <dgm:pt modelId="{94CBC028-7058-4442-BA30-12480058E711}" type="parTrans" cxnId="{71EAACCB-28F7-4B14-AA6F-3B7EA13BDD2F}">
      <dgm:prSet/>
      <dgm:spPr/>
      <dgm:t>
        <a:bodyPr/>
        <a:lstStyle/>
        <a:p>
          <a:endParaRPr lang="es-ES" sz="2000" b="1">
            <a:latin typeface="Cambria" panose="02040503050406030204" pitchFamily="18" charset="0"/>
          </a:endParaRPr>
        </a:p>
      </dgm:t>
    </dgm:pt>
    <dgm:pt modelId="{608D2170-F433-46B5-9606-28E1FF19D6F2}" type="sibTrans" cxnId="{71EAACCB-28F7-4B14-AA6F-3B7EA13BDD2F}">
      <dgm:prSet/>
      <dgm:spPr/>
      <dgm:t>
        <a:bodyPr/>
        <a:lstStyle/>
        <a:p>
          <a:endParaRPr lang="es-ES" sz="2000" b="1">
            <a:latin typeface="Cambria" panose="02040503050406030204" pitchFamily="18" charset="0"/>
          </a:endParaRPr>
        </a:p>
      </dgm:t>
    </dgm:pt>
    <dgm:pt modelId="{C563A165-18D3-4874-8DAE-FF9EA8E969EE}">
      <dgm:prSet phldrT="[Texto]" custT="1"/>
      <dgm:spPr/>
      <dgm:t>
        <a:bodyPr/>
        <a:lstStyle/>
        <a:p>
          <a:r>
            <a:rPr lang="es-ES" sz="2000" b="1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ICP-MS</a:t>
          </a:r>
          <a:br>
            <a:rPr lang="es-ES" sz="2000" b="1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</a:br>
          <a:r>
            <a:rPr lang="es-ES" sz="2000" b="1" dirty="0" smtClean="0">
              <a:solidFill>
                <a:srgbClr val="C00000"/>
              </a:solidFill>
              <a:latin typeface="Cambria" pitchFamily="18" charset="0"/>
              <a:ea typeface="+mn-ea"/>
              <a:cs typeface="+mn-cs"/>
            </a:rPr>
            <a:t>10%</a:t>
          </a:r>
          <a:endParaRPr lang="es-ES" sz="2000" b="1" dirty="0">
            <a:latin typeface="Cambria" panose="02040503050406030204" pitchFamily="18" charset="0"/>
          </a:endParaRPr>
        </a:p>
      </dgm:t>
    </dgm:pt>
    <dgm:pt modelId="{33479199-6C9F-47EE-97DF-C48438F69EC5}" type="parTrans" cxnId="{21D0FF47-14D5-4602-8485-79650ADE54B7}">
      <dgm:prSet/>
      <dgm:spPr/>
      <dgm:t>
        <a:bodyPr/>
        <a:lstStyle/>
        <a:p>
          <a:endParaRPr lang="es-ES" sz="2000" b="1">
            <a:latin typeface="Cambria" panose="02040503050406030204" pitchFamily="18" charset="0"/>
          </a:endParaRPr>
        </a:p>
      </dgm:t>
    </dgm:pt>
    <dgm:pt modelId="{8C56E94C-7D6A-4749-BFA4-E682D1E4A831}" type="sibTrans" cxnId="{21D0FF47-14D5-4602-8485-79650ADE54B7}">
      <dgm:prSet/>
      <dgm:spPr/>
      <dgm:t>
        <a:bodyPr/>
        <a:lstStyle/>
        <a:p>
          <a:endParaRPr lang="es-ES" sz="2000" b="1">
            <a:latin typeface="Cambria" panose="02040503050406030204" pitchFamily="18" charset="0"/>
          </a:endParaRPr>
        </a:p>
      </dgm:t>
    </dgm:pt>
    <dgm:pt modelId="{84CB821E-81E5-4584-A214-AAF3663CB334}">
      <dgm:prSet phldrT="[Texto]" custT="1"/>
      <dgm:spPr/>
      <dgm:t>
        <a:bodyPr/>
        <a:lstStyle/>
        <a:p>
          <a:r>
            <a:rPr lang="es-ES" sz="2000" b="1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ES-MS</a:t>
          </a:r>
          <a:br>
            <a:rPr lang="es-ES" sz="2000" b="1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</a:br>
          <a:r>
            <a:rPr lang="es-ES" sz="2000" b="1" dirty="0" smtClean="0">
              <a:solidFill>
                <a:srgbClr val="C00000"/>
              </a:solidFill>
              <a:latin typeface="Cambria" pitchFamily="18" charset="0"/>
              <a:ea typeface="+mn-ea"/>
              <a:cs typeface="+mn-cs"/>
            </a:rPr>
            <a:t>90%</a:t>
          </a:r>
          <a:endParaRPr lang="es-ES" sz="2000" b="1" dirty="0">
            <a:latin typeface="Cambria" panose="02040503050406030204" pitchFamily="18" charset="0"/>
          </a:endParaRPr>
        </a:p>
      </dgm:t>
    </dgm:pt>
    <dgm:pt modelId="{CFE917B2-E149-4AA5-A68E-696AD6DD70FD}" type="parTrans" cxnId="{07C9C73D-CC67-4FE9-AAC4-31B9167A7D03}">
      <dgm:prSet/>
      <dgm:spPr/>
      <dgm:t>
        <a:bodyPr/>
        <a:lstStyle/>
        <a:p>
          <a:endParaRPr lang="es-ES" sz="2000" b="1">
            <a:latin typeface="Cambria" panose="02040503050406030204" pitchFamily="18" charset="0"/>
          </a:endParaRPr>
        </a:p>
      </dgm:t>
    </dgm:pt>
    <dgm:pt modelId="{4C958F70-E9C0-4F5C-AB99-B613DA95B07B}" type="sibTrans" cxnId="{07C9C73D-CC67-4FE9-AAC4-31B9167A7D03}">
      <dgm:prSet/>
      <dgm:spPr/>
      <dgm:t>
        <a:bodyPr/>
        <a:lstStyle/>
        <a:p>
          <a:endParaRPr lang="es-ES" sz="2000" b="1">
            <a:latin typeface="Cambria" panose="02040503050406030204" pitchFamily="18" charset="0"/>
          </a:endParaRPr>
        </a:p>
      </dgm:t>
    </dgm:pt>
    <dgm:pt modelId="{77F43E54-4DDD-4317-ABBF-47BF4D9A32DD}" type="pres">
      <dgm:prSet presAssocID="{A7262DB8-23C7-4B17-80E1-6ED1B6CECB6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379DB6B-B5E1-4AE4-85CC-27CAE2A080A3}" type="pres">
      <dgm:prSet presAssocID="{5B52ECA4-9A37-4B4D-9E8C-E3518BFF68D7}" presName="hierRoot1" presStyleCnt="0"/>
      <dgm:spPr/>
    </dgm:pt>
    <dgm:pt modelId="{06EDA4B7-395A-4EDD-B209-4C4DC6DC40D4}" type="pres">
      <dgm:prSet presAssocID="{5B52ECA4-9A37-4B4D-9E8C-E3518BFF68D7}" presName="composite" presStyleCnt="0"/>
      <dgm:spPr/>
    </dgm:pt>
    <dgm:pt modelId="{00006886-5BFB-492A-BA08-7231DD0323D3}" type="pres">
      <dgm:prSet presAssocID="{5B52ECA4-9A37-4B4D-9E8C-E3518BFF68D7}" presName="background" presStyleLbl="node0" presStyleIdx="0" presStyleCnt="1"/>
      <dgm:spPr/>
    </dgm:pt>
    <dgm:pt modelId="{59826B32-37D0-4608-9090-0F2573D8889B}" type="pres">
      <dgm:prSet presAssocID="{5B52ECA4-9A37-4B4D-9E8C-E3518BFF68D7}" presName="text" presStyleLbl="fgAcc0" presStyleIdx="0" presStyleCnt="1" custScaleX="117308" custScaleY="827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FDE00A3-61C3-42C6-8575-F6A29A3C33B7}" type="pres">
      <dgm:prSet presAssocID="{5B52ECA4-9A37-4B4D-9E8C-E3518BFF68D7}" presName="hierChild2" presStyleCnt="0"/>
      <dgm:spPr/>
    </dgm:pt>
    <dgm:pt modelId="{23831A17-0944-48D0-87DC-7D1E468F3D1D}" type="pres">
      <dgm:prSet presAssocID="{94CBC028-7058-4442-BA30-12480058E711}" presName="Name10" presStyleLbl="parChTrans1D2" presStyleIdx="0" presStyleCnt="1"/>
      <dgm:spPr/>
      <dgm:t>
        <a:bodyPr/>
        <a:lstStyle/>
        <a:p>
          <a:endParaRPr lang="es-ES"/>
        </a:p>
      </dgm:t>
    </dgm:pt>
    <dgm:pt modelId="{18323D88-60E4-4F3E-AC74-FB2296547CF4}" type="pres">
      <dgm:prSet presAssocID="{4430242B-DCA4-4395-A421-0B9234DF272E}" presName="hierRoot2" presStyleCnt="0"/>
      <dgm:spPr/>
    </dgm:pt>
    <dgm:pt modelId="{63F3E94E-2E30-420A-B35C-CB925D05FF49}" type="pres">
      <dgm:prSet presAssocID="{4430242B-DCA4-4395-A421-0B9234DF272E}" presName="composite2" presStyleCnt="0"/>
      <dgm:spPr/>
    </dgm:pt>
    <dgm:pt modelId="{52AF9AA8-2F6F-466F-B7C8-E4817D368543}" type="pres">
      <dgm:prSet presAssocID="{4430242B-DCA4-4395-A421-0B9234DF272E}" presName="background2" presStyleLbl="node2" presStyleIdx="0" presStyleCnt="1"/>
      <dgm:spPr/>
    </dgm:pt>
    <dgm:pt modelId="{5694AC68-2835-4759-BCDE-B454E9F5F4C9}" type="pres">
      <dgm:prSet presAssocID="{4430242B-DCA4-4395-A421-0B9234DF272E}" presName="text2" presStyleLbl="fgAcc2" presStyleIdx="0" presStyleCnt="1" custScaleX="307236" custScaleY="10739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C4E4541-93FD-4B57-ABF4-8938ED53C9AB}" type="pres">
      <dgm:prSet presAssocID="{4430242B-DCA4-4395-A421-0B9234DF272E}" presName="hierChild3" presStyleCnt="0"/>
      <dgm:spPr/>
    </dgm:pt>
    <dgm:pt modelId="{5CF4678D-2849-4922-AF7A-B30CFCAB8DA0}" type="pres">
      <dgm:prSet presAssocID="{33479199-6C9F-47EE-97DF-C48438F69EC5}" presName="Name17" presStyleLbl="parChTrans1D3" presStyleIdx="0" presStyleCnt="2"/>
      <dgm:spPr/>
      <dgm:t>
        <a:bodyPr/>
        <a:lstStyle/>
        <a:p>
          <a:endParaRPr lang="es-ES"/>
        </a:p>
      </dgm:t>
    </dgm:pt>
    <dgm:pt modelId="{1CE60569-FE1E-4ADD-89D8-C14AB2BA1B54}" type="pres">
      <dgm:prSet presAssocID="{C563A165-18D3-4874-8DAE-FF9EA8E969EE}" presName="hierRoot3" presStyleCnt="0"/>
      <dgm:spPr/>
    </dgm:pt>
    <dgm:pt modelId="{10C523C5-B7A2-41D2-8EBC-F43342200C27}" type="pres">
      <dgm:prSet presAssocID="{C563A165-18D3-4874-8DAE-FF9EA8E969EE}" presName="composite3" presStyleCnt="0"/>
      <dgm:spPr/>
    </dgm:pt>
    <dgm:pt modelId="{9F606D18-AE5E-49AB-AF22-CFE3C0621F04}" type="pres">
      <dgm:prSet presAssocID="{C563A165-18D3-4874-8DAE-FF9EA8E969EE}" presName="background3" presStyleLbl="node3" presStyleIdx="0" presStyleCnt="2"/>
      <dgm:spPr/>
    </dgm:pt>
    <dgm:pt modelId="{ADB24610-ED97-4A62-B20D-DE93504DDC7D}" type="pres">
      <dgm:prSet presAssocID="{C563A165-18D3-4874-8DAE-FF9EA8E969EE}" presName="text3" presStyleLbl="fgAcc3" presStyleIdx="0" presStyleCnt="2" custScaleX="1536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1557F9C-299F-4647-A974-F9DC74261CB2}" type="pres">
      <dgm:prSet presAssocID="{C563A165-18D3-4874-8DAE-FF9EA8E969EE}" presName="hierChild4" presStyleCnt="0"/>
      <dgm:spPr/>
    </dgm:pt>
    <dgm:pt modelId="{BFC7AE72-A65E-4714-856A-5792B4FDD3C3}" type="pres">
      <dgm:prSet presAssocID="{CFE917B2-E149-4AA5-A68E-696AD6DD70FD}" presName="Name17" presStyleLbl="parChTrans1D3" presStyleIdx="1" presStyleCnt="2"/>
      <dgm:spPr/>
      <dgm:t>
        <a:bodyPr/>
        <a:lstStyle/>
        <a:p>
          <a:endParaRPr lang="es-ES"/>
        </a:p>
      </dgm:t>
    </dgm:pt>
    <dgm:pt modelId="{65225E51-B32B-4D89-AB57-BB3989947839}" type="pres">
      <dgm:prSet presAssocID="{84CB821E-81E5-4584-A214-AAF3663CB334}" presName="hierRoot3" presStyleCnt="0"/>
      <dgm:spPr/>
    </dgm:pt>
    <dgm:pt modelId="{3D76372C-7A36-4A16-9A5A-DC820A011EA1}" type="pres">
      <dgm:prSet presAssocID="{84CB821E-81E5-4584-A214-AAF3663CB334}" presName="composite3" presStyleCnt="0"/>
      <dgm:spPr/>
    </dgm:pt>
    <dgm:pt modelId="{1818F52F-0088-47E6-B245-11BEAC6971C9}" type="pres">
      <dgm:prSet presAssocID="{84CB821E-81E5-4584-A214-AAF3663CB334}" presName="background3" presStyleLbl="node3" presStyleIdx="1" presStyleCnt="2"/>
      <dgm:spPr/>
    </dgm:pt>
    <dgm:pt modelId="{2B58A8C0-B03C-408C-A50E-0E8F62254BD4}" type="pres">
      <dgm:prSet presAssocID="{84CB821E-81E5-4584-A214-AAF3663CB334}" presName="text3" presStyleLbl="fgAcc3" presStyleIdx="1" presStyleCnt="2" custScaleX="1536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9BDC902-70ED-464E-943A-81730C36ED52}" type="pres">
      <dgm:prSet presAssocID="{84CB821E-81E5-4584-A214-AAF3663CB334}" presName="hierChild4" presStyleCnt="0"/>
      <dgm:spPr/>
    </dgm:pt>
  </dgm:ptLst>
  <dgm:cxnLst>
    <dgm:cxn modelId="{21D0FF47-14D5-4602-8485-79650ADE54B7}" srcId="{4430242B-DCA4-4395-A421-0B9234DF272E}" destId="{C563A165-18D3-4874-8DAE-FF9EA8E969EE}" srcOrd="0" destOrd="0" parTransId="{33479199-6C9F-47EE-97DF-C48438F69EC5}" sibTransId="{8C56E94C-7D6A-4749-BFA4-E682D1E4A831}"/>
    <dgm:cxn modelId="{1FCC783E-EA4B-4C76-924A-0F51DCDB4147}" type="presOf" srcId="{33479199-6C9F-47EE-97DF-C48438F69EC5}" destId="{5CF4678D-2849-4922-AF7A-B30CFCAB8DA0}" srcOrd="0" destOrd="0" presId="urn:microsoft.com/office/officeart/2005/8/layout/hierarchy1"/>
    <dgm:cxn modelId="{25DEBE32-6C1A-4947-A5F5-2DCE241B6CF2}" type="presOf" srcId="{A7262DB8-23C7-4B17-80E1-6ED1B6CECB6C}" destId="{77F43E54-4DDD-4317-ABBF-47BF4D9A32DD}" srcOrd="0" destOrd="0" presId="urn:microsoft.com/office/officeart/2005/8/layout/hierarchy1"/>
    <dgm:cxn modelId="{A1A64422-78F4-4D30-8BFF-1C3DB98FD6D5}" type="presOf" srcId="{94CBC028-7058-4442-BA30-12480058E711}" destId="{23831A17-0944-48D0-87DC-7D1E468F3D1D}" srcOrd="0" destOrd="0" presId="urn:microsoft.com/office/officeart/2005/8/layout/hierarchy1"/>
    <dgm:cxn modelId="{5A9DDD43-C26F-4614-877B-A45658B5F399}" type="presOf" srcId="{5B52ECA4-9A37-4B4D-9E8C-E3518BFF68D7}" destId="{59826B32-37D0-4608-9090-0F2573D8889B}" srcOrd="0" destOrd="0" presId="urn:microsoft.com/office/officeart/2005/8/layout/hierarchy1"/>
    <dgm:cxn modelId="{5633D4BA-1A90-4A5B-90C6-F154CF03166A}" type="presOf" srcId="{C563A165-18D3-4874-8DAE-FF9EA8E969EE}" destId="{ADB24610-ED97-4A62-B20D-DE93504DDC7D}" srcOrd="0" destOrd="0" presId="urn:microsoft.com/office/officeart/2005/8/layout/hierarchy1"/>
    <dgm:cxn modelId="{14FF9334-27F5-4630-BBB8-7ABE6BD5838C}" srcId="{A7262DB8-23C7-4B17-80E1-6ED1B6CECB6C}" destId="{5B52ECA4-9A37-4B4D-9E8C-E3518BFF68D7}" srcOrd="0" destOrd="0" parTransId="{F2637050-E572-40A9-BD93-4FD66E2CEEE5}" sibTransId="{D6C4A788-627E-4DF1-80EA-EEAC4F986FAB}"/>
    <dgm:cxn modelId="{43562E80-6B67-40FC-BDF5-F4CC48720785}" type="presOf" srcId="{4430242B-DCA4-4395-A421-0B9234DF272E}" destId="{5694AC68-2835-4759-BCDE-B454E9F5F4C9}" srcOrd="0" destOrd="0" presId="urn:microsoft.com/office/officeart/2005/8/layout/hierarchy1"/>
    <dgm:cxn modelId="{71EAACCB-28F7-4B14-AA6F-3B7EA13BDD2F}" srcId="{5B52ECA4-9A37-4B4D-9E8C-E3518BFF68D7}" destId="{4430242B-DCA4-4395-A421-0B9234DF272E}" srcOrd="0" destOrd="0" parTransId="{94CBC028-7058-4442-BA30-12480058E711}" sibTransId="{608D2170-F433-46B5-9606-28E1FF19D6F2}"/>
    <dgm:cxn modelId="{07C9C73D-CC67-4FE9-AAC4-31B9167A7D03}" srcId="{4430242B-DCA4-4395-A421-0B9234DF272E}" destId="{84CB821E-81E5-4584-A214-AAF3663CB334}" srcOrd="1" destOrd="0" parTransId="{CFE917B2-E149-4AA5-A68E-696AD6DD70FD}" sibTransId="{4C958F70-E9C0-4F5C-AB99-B613DA95B07B}"/>
    <dgm:cxn modelId="{0B85DEC7-DD72-4059-B044-5243EEA23489}" type="presOf" srcId="{84CB821E-81E5-4584-A214-AAF3663CB334}" destId="{2B58A8C0-B03C-408C-A50E-0E8F62254BD4}" srcOrd="0" destOrd="0" presId="urn:microsoft.com/office/officeart/2005/8/layout/hierarchy1"/>
    <dgm:cxn modelId="{0960110A-246C-4A14-87B0-E01EECA43BE3}" type="presOf" srcId="{CFE917B2-E149-4AA5-A68E-696AD6DD70FD}" destId="{BFC7AE72-A65E-4714-856A-5792B4FDD3C3}" srcOrd="0" destOrd="0" presId="urn:microsoft.com/office/officeart/2005/8/layout/hierarchy1"/>
    <dgm:cxn modelId="{F64D5EC8-0AC5-4B4A-8F51-C48FA7394DA3}" type="presParOf" srcId="{77F43E54-4DDD-4317-ABBF-47BF4D9A32DD}" destId="{F379DB6B-B5E1-4AE4-85CC-27CAE2A080A3}" srcOrd="0" destOrd="0" presId="urn:microsoft.com/office/officeart/2005/8/layout/hierarchy1"/>
    <dgm:cxn modelId="{96561A53-E4F5-4F4A-9011-E6C2DD9AAE02}" type="presParOf" srcId="{F379DB6B-B5E1-4AE4-85CC-27CAE2A080A3}" destId="{06EDA4B7-395A-4EDD-B209-4C4DC6DC40D4}" srcOrd="0" destOrd="0" presId="urn:microsoft.com/office/officeart/2005/8/layout/hierarchy1"/>
    <dgm:cxn modelId="{52D1B358-C00F-4249-AC8B-8B77463AF763}" type="presParOf" srcId="{06EDA4B7-395A-4EDD-B209-4C4DC6DC40D4}" destId="{00006886-5BFB-492A-BA08-7231DD0323D3}" srcOrd="0" destOrd="0" presId="urn:microsoft.com/office/officeart/2005/8/layout/hierarchy1"/>
    <dgm:cxn modelId="{AA13237A-CAE9-4051-92D0-9A6B42E099F8}" type="presParOf" srcId="{06EDA4B7-395A-4EDD-B209-4C4DC6DC40D4}" destId="{59826B32-37D0-4608-9090-0F2573D8889B}" srcOrd="1" destOrd="0" presId="urn:microsoft.com/office/officeart/2005/8/layout/hierarchy1"/>
    <dgm:cxn modelId="{642F51CC-0D38-41B9-8C35-19088890B57D}" type="presParOf" srcId="{F379DB6B-B5E1-4AE4-85CC-27CAE2A080A3}" destId="{2FDE00A3-61C3-42C6-8575-F6A29A3C33B7}" srcOrd="1" destOrd="0" presId="urn:microsoft.com/office/officeart/2005/8/layout/hierarchy1"/>
    <dgm:cxn modelId="{E172C8C5-F597-4DB2-8D21-2316A12AADD7}" type="presParOf" srcId="{2FDE00A3-61C3-42C6-8575-F6A29A3C33B7}" destId="{23831A17-0944-48D0-87DC-7D1E468F3D1D}" srcOrd="0" destOrd="0" presId="urn:microsoft.com/office/officeart/2005/8/layout/hierarchy1"/>
    <dgm:cxn modelId="{B9979B41-00C3-4900-94D4-55CFC43C9A9E}" type="presParOf" srcId="{2FDE00A3-61C3-42C6-8575-F6A29A3C33B7}" destId="{18323D88-60E4-4F3E-AC74-FB2296547CF4}" srcOrd="1" destOrd="0" presId="urn:microsoft.com/office/officeart/2005/8/layout/hierarchy1"/>
    <dgm:cxn modelId="{9A332CE1-12CE-4690-8C0C-06B7EC9467AD}" type="presParOf" srcId="{18323D88-60E4-4F3E-AC74-FB2296547CF4}" destId="{63F3E94E-2E30-420A-B35C-CB925D05FF49}" srcOrd="0" destOrd="0" presId="urn:microsoft.com/office/officeart/2005/8/layout/hierarchy1"/>
    <dgm:cxn modelId="{A0F06B8B-6E8D-4FA3-84F3-F1A0AB24D666}" type="presParOf" srcId="{63F3E94E-2E30-420A-B35C-CB925D05FF49}" destId="{52AF9AA8-2F6F-466F-B7C8-E4817D368543}" srcOrd="0" destOrd="0" presId="urn:microsoft.com/office/officeart/2005/8/layout/hierarchy1"/>
    <dgm:cxn modelId="{9671959F-6339-4D89-A99A-E80543AC4D3B}" type="presParOf" srcId="{63F3E94E-2E30-420A-B35C-CB925D05FF49}" destId="{5694AC68-2835-4759-BCDE-B454E9F5F4C9}" srcOrd="1" destOrd="0" presId="urn:microsoft.com/office/officeart/2005/8/layout/hierarchy1"/>
    <dgm:cxn modelId="{D616571E-0423-4F03-BAD2-021EF0409452}" type="presParOf" srcId="{18323D88-60E4-4F3E-AC74-FB2296547CF4}" destId="{BC4E4541-93FD-4B57-ABF4-8938ED53C9AB}" srcOrd="1" destOrd="0" presId="urn:microsoft.com/office/officeart/2005/8/layout/hierarchy1"/>
    <dgm:cxn modelId="{ECF3B107-7249-4A45-AB53-EC9D5ED6DFBE}" type="presParOf" srcId="{BC4E4541-93FD-4B57-ABF4-8938ED53C9AB}" destId="{5CF4678D-2849-4922-AF7A-B30CFCAB8DA0}" srcOrd="0" destOrd="0" presId="urn:microsoft.com/office/officeart/2005/8/layout/hierarchy1"/>
    <dgm:cxn modelId="{07A2E48E-44B7-47C2-AE60-5428CDCEA355}" type="presParOf" srcId="{BC4E4541-93FD-4B57-ABF4-8938ED53C9AB}" destId="{1CE60569-FE1E-4ADD-89D8-C14AB2BA1B54}" srcOrd="1" destOrd="0" presId="urn:microsoft.com/office/officeart/2005/8/layout/hierarchy1"/>
    <dgm:cxn modelId="{EFFB3D0D-6B3C-4960-ACA6-C3BB692B91C9}" type="presParOf" srcId="{1CE60569-FE1E-4ADD-89D8-C14AB2BA1B54}" destId="{10C523C5-B7A2-41D2-8EBC-F43342200C27}" srcOrd="0" destOrd="0" presId="urn:microsoft.com/office/officeart/2005/8/layout/hierarchy1"/>
    <dgm:cxn modelId="{A9F1AF4F-B042-494B-A197-2794FE4CA5D7}" type="presParOf" srcId="{10C523C5-B7A2-41D2-8EBC-F43342200C27}" destId="{9F606D18-AE5E-49AB-AF22-CFE3C0621F04}" srcOrd="0" destOrd="0" presId="urn:microsoft.com/office/officeart/2005/8/layout/hierarchy1"/>
    <dgm:cxn modelId="{A2964A34-4FFA-42BF-B53D-3CE198F7256A}" type="presParOf" srcId="{10C523C5-B7A2-41D2-8EBC-F43342200C27}" destId="{ADB24610-ED97-4A62-B20D-DE93504DDC7D}" srcOrd="1" destOrd="0" presId="urn:microsoft.com/office/officeart/2005/8/layout/hierarchy1"/>
    <dgm:cxn modelId="{530E602C-1EE5-4FEC-85D5-2541A80207FA}" type="presParOf" srcId="{1CE60569-FE1E-4ADD-89D8-C14AB2BA1B54}" destId="{81557F9C-299F-4647-A974-F9DC74261CB2}" srcOrd="1" destOrd="0" presId="urn:microsoft.com/office/officeart/2005/8/layout/hierarchy1"/>
    <dgm:cxn modelId="{7674086E-859B-4E58-B15F-F9D22097C359}" type="presParOf" srcId="{BC4E4541-93FD-4B57-ABF4-8938ED53C9AB}" destId="{BFC7AE72-A65E-4714-856A-5792B4FDD3C3}" srcOrd="2" destOrd="0" presId="urn:microsoft.com/office/officeart/2005/8/layout/hierarchy1"/>
    <dgm:cxn modelId="{08744D8F-014B-4D7E-AF0E-35FB21CA6E22}" type="presParOf" srcId="{BC4E4541-93FD-4B57-ABF4-8938ED53C9AB}" destId="{65225E51-B32B-4D89-AB57-BB3989947839}" srcOrd="3" destOrd="0" presId="urn:microsoft.com/office/officeart/2005/8/layout/hierarchy1"/>
    <dgm:cxn modelId="{23A7185E-49F9-427A-A0C8-BF842EFACE56}" type="presParOf" srcId="{65225E51-B32B-4D89-AB57-BB3989947839}" destId="{3D76372C-7A36-4A16-9A5A-DC820A011EA1}" srcOrd="0" destOrd="0" presId="urn:microsoft.com/office/officeart/2005/8/layout/hierarchy1"/>
    <dgm:cxn modelId="{60CD846E-D7E3-48DC-A60B-A2168657C021}" type="presParOf" srcId="{3D76372C-7A36-4A16-9A5A-DC820A011EA1}" destId="{1818F52F-0088-47E6-B245-11BEAC6971C9}" srcOrd="0" destOrd="0" presId="urn:microsoft.com/office/officeart/2005/8/layout/hierarchy1"/>
    <dgm:cxn modelId="{A5532BA6-3EAD-4D77-967D-0DA2B0E01C40}" type="presParOf" srcId="{3D76372C-7A36-4A16-9A5A-DC820A011EA1}" destId="{2B58A8C0-B03C-408C-A50E-0E8F62254BD4}" srcOrd="1" destOrd="0" presId="urn:microsoft.com/office/officeart/2005/8/layout/hierarchy1"/>
    <dgm:cxn modelId="{B75CCD07-71AA-4E9A-BD22-0633640B529C}" type="presParOf" srcId="{65225E51-B32B-4D89-AB57-BB3989947839}" destId="{69BDC902-70ED-464E-943A-81730C36ED5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19508A-6C99-4B37-A608-407EA417824A}" type="doc">
      <dgm:prSet loTypeId="urn:microsoft.com/office/officeart/2005/8/layout/orgChart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F02E0FF-75D0-4161-9513-E62ABA8425CB}">
      <dgm:prSet phldrT="[Texto]" custT="1"/>
      <dgm:spPr/>
      <dgm:t>
        <a:bodyPr/>
        <a:lstStyle/>
        <a:p>
          <a:r>
            <a:rPr lang="es-ES" sz="1800" b="1" smtClean="0">
              <a:latin typeface="Cambria" panose="02040503050406030204" pitchFamily="18" charset="0"/>
            </a:rPr>
            <a:t>Marine algae</a:t>
          </a:r>
          <a:endParaRPr lang="es-ES" sz="1800" b="1" dirty="0">
            <a:latin typeface="Cambria" panose="02040503050406030204" pitchFamily="18" charset="0"/>
          </a:endParaRPr>
        </a:p>
      </dgm:t>
    </dgm:pt>
    <dgm:pt modelId="{5B687BC3-B147-4F65-84EB-0E748DE017BE}" type="parTrans" cxnId="{E7B2AEAA-9942-4484-A248-9E42510A4B1C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E46F3654-D00E-46D5-9F86-9B1616D32DB1}" type="sibTrans" cxnId="{E7B2AEAA-9942-4484-A248-9E42510A4B1C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B81584B4-672F-4EA6-B8F6-906A8E4F03E9}">
      <dgm:prSet phldrT="[Texto]" custT="1"/>
      <dgm:spPr/>
      <dgm:t>
        <a:bodyPr/>
        <a:lstStyle/>
        <a:p>
          <a:r>
            <a:rPr lang="es-ES" sz="1800" b="1" dirty="0" smtClean="0">
              <a:latin typeface="Cambria" panose="02040503050406030204" pitchFamily="18" charset="0"/>
            </a:rPr>
            <a:t>High </a:t>
          </a:r>
          <a:r>
            <a:rPr lang="es-ES" sz="1800" b="1" dirty="0" err="1" smtClean="0">
              <a:latin typeface="Cambria" panose="02040503050406030204" pitchFamily="18" charset="0"/>
            </a:rPr>
            <a:t>levels</a:t>
          </a:r>
          <a:r>
            <a:rPr lang="es-ES" sz="1800" b="1" dirty="0" smtClean="0">
              <a:latin typeface="Cambria" panose="02040503050406030204" pitchFamily="18" charset="0"/>
            </a:rPr>
            <a:t> of </a:t>
          </a:r>
          <a:r>
            <a:rPr lang="es-ES" sz="1800" b="1" dirty="0" err="1" smtClean="0">
              <a:latin typeface="Cambria" panose="02040503050406030204" pitchFamily="18" charset="0"/>
            </a:rPr>
            <a:t>As</a:t>
          </a:r>
          <a:r>
            <a:rPr lang="es-ES" sz="1800" b="1" baseline="-25000" dirty="0" err="1" smtClean="0">
              <a:latin typeface="Cambria" panose="02040503050406030204" pitchFamily="18" charset="0"/>
            </a:rPr>
            <a:t>T</a:t>
          </a:r>
          <a:r>
            <a:rPr lang="es-ES" sz="1800" b="1" dirty="0" smtClean="0">
              <a:latin typeface="Cambria" panose="02040503050406030204" pitchFamily="18" charset="0"/>
            </a:rPr>
            <a:t> </a:t>
          </a:r>
          <a:r>
            <a:rPr lang="es-ES" sz="1800" b="1" dirty="0" smtClean="0">
              <a:solidFill>
                <a:schemeClr val="tx1"/>
              </a:solidFill>
              <a:latin typeface="Cambria" pitchFamily="18" charset="0"/>
              <a:sym typeface="Wingdings 3"/>
            </a:rPr>
            <a:t></a:t>
          </a:r>
          <a:r>
            <a:rPr lang="es-ES" sz="1800" b="1" dirty="0" smtClean="0">
              <a:latin typeface="Cambria" pitchFamily="18" charset="0"/>
              <a:sym typeface="Wingdings 3"/>
            </a:rPr>
            <a:t> As </a:t>
          </a:r>
          <a:r>
            <a:rPr lang="es-ES" sz="1800" b="1" dirty="0" err="1" smtClean="0">
              <a:latin typeface="Cambria" pitchFamily="18" charset="0"/>
              <a:sym typeface="Wingdings 3"/>
            </a:rPr>
            <a:t>speciation</a:t>
          </a:r>
          <a:r>
            <a:rPr lang="es-ES" sz="1800" b="1" dirty="0" smtClean="0">
              <a:latin typeface="Cambria" pitchFamily="18" charset="0"/>
              <a:sym typeface="Wingdings 3"/>
            </a:rPr>
            <a:t> </a:t>
          </a:r>
          <a:r>
            <a:rPr lang="es-ES" sz="1800" b="1" dirty="0" err="1" smtClean="0">
              <a:latin typeface="Cambria" pitchFamily="18" charset="0"/>
              <a:sym typeface="Wingdings 3"/>
            </a:rPr>
            <a:t>studies</a:t>
          </a:r>
          <a:endParaRPr lang="es-ES" sz="1800" b="1" dirty="0">
            <a:latin typeface="Cambria" panose="02040503050406030204" pitchFamily="18" charset="0"/>
          </a:endParaRPr>
        </a:p>
      </dgm:t>
    </dgm:pt>
    <dgm:pt modelId="{38F5F064-40F6-43F0-9632-FB7F01350A6B}" type="parTrans" cxnId="{53115A7C-BC69-4B59-B4C3-7264716FAC2C}">
      <dgm:prSet custT="1"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FAD0FEA5-8138-45FE-9406-7204E710CEE6}" type="sibTrans" cxnId="{53115A7C-BC69-4B59-B4C3-7264716FAC2C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F3AF911D-F088-48A7-88C4-E534C7EA8B2A}">
      <dgm:prSet phldrT="[Texto]" custT="1"/>
      <dgm:spPr/>
      <dgm:t>
        <a:bodyPr/>
        <a:lstStyle/>
        <a:p>
          <a:r>
            <a:rPr lang="es-ES" sz="1800" b="1" dirty="0" err="1" smtClean="0">
              <a:latin typeface="Cambria" panose="02040503050406030204" pitchFamily="18" charset="0"/>
            </a:rPr>
            <a:t>Water</a:t>
          </a:r>
          <a:r>
            <a:rPr lang="es-ES" sz="1800" b="1" dirty="0" smtClean="0">
              <a:latin typeface="Cambria" panose="02040503050406030204" pitchFamily="18" charset="0"/>
            </a:rPr>
            <a:t>-soluble </a:t>
          </a:r>
          <a:r>
            <a:rPr lang="es-ES" sz="1800" b="1" dirty="0" err="1" smtClean="0">
              <a:latin typeface="Cambria" panose="02040503050406030204" pitchFamily="18" charset="0"/>
            </a:rPr>
            <a:t>species</a:t>
          </a:r>
          <a:endParaRPr lang="es-ES" sz="1800" b="1" dirty="0" smtClean="0">
            <a:latin typeface="Cambria" panose="02040503050406030204" pitchFamily="18" charset="0"/>
          </a:endParaRPr>
        </a:p>
      </dgm:t>
    </dgm:pt>
    <dgm:pt modelId="{6BFD0E50-C981-4C2C-AFBE-601EF60C43DE}" type="parTrans" cxnId="{01653920-990D-425A-93F2-CE8EAAD88D8F}">
      <dgm:prSet custT="1"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FD7202E8-761D-424A-9EED-6EF0A513B259}" type="sibTrans" cxnId="{01653920-990D-425A-93F2-CE8EAAD88D8F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6A71A16F-BA10-4C24-8EC6-F821836EB332}">
      <dgm:prSet phldrT="[Texto]" custT="1"/>
      <dgm:spPr/>
      <dgm:t>
        <a:bodyPr/>
        <a:lstStyle/>
        <a:p>
          <a:r>
            <a:rPr lang="es-ES" sz="1800" b="1" dirty="0" err="1" smtClean="0">
              <a:latin typeface="Cambria" panose="02040503050406030204" pitchFamily="18" charset="0"/>
            </a:rPr>
            <a:t>Lipid</a:t>
          </a:r>
          <a:r>
            <a:rPr lang="es-ES" sz="1800" b="1" dirty="0" smtClean="0">
              <a:latin typeface="Cambria" panose="02040503050406030204" pitchFamily="18" charset="0"/>
            </a:rPr>
            <a:t>-soluble </a:t>
          </a:r>
          <a:r>
            <a:rPr lang="es-ES" sz="1800" b="1" dirty="0" err="1" smtClean="0">
              <a:latin typeface="Cambria" panose="02040503050406030204" pitchFamily="18" charset="0"/>
            </a:rPr>
            <a:t>compounds</a:t>
          </a:r>
          <a:endParaRPr lang="es-ES" sz="1800" b="1" dirty="0">
            <a:latin typeface="Cambria" panose="02040503050406030204" pitchFamily="18" charset="0"/>
          </a:endParaRPr>
        </a:p>
      </dgm:t>
    </dgm:pt>
    <dgm:pt modelId="{5A8DDA01-0B7F-4B94-925A-2092A9F1AA10}" type="parTrans" cxnId="{83E856B5-0332-4E50-83A1-0B6080C20C97}">
      <dgm:prSet custT="1"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5D70B993-A964-4852-88EA-8560A1F2BE17}" type="sibTrans" cxnId="{83E856B5-0332-4E50-83A1-0B6080C20C97}">
      <dgm:prSet/>
      <dgm:spPr/>
      <dgm:t>
        <a:bodyPr/>
        <a:lstStyle/>
        <a:p>
          <a:endParaRPr lang="es-ES" sz="1800" b="1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F2D90325-A4C9-4F16-9A1A-B291EF165295}">
      <dgm:prSet phldrT="[Texto]" custT="1"/>
      <dgm:spPr/>
      <dgm:t>
        <a:bodyPr/>
        <a:lstStyle/>
        <a:p>
          <a:r>
            <a:rPr lang="es-ES" sz="1800" b="1" dirty="0" smtClean="0">
              <a:latin typeface="Cambria" panose="02040503050406030204" pitchFamily="18" charset="0"/>
            </a:rPr>
            <a:t>MAE</a:t>
          </a:r>
        </a:p>
      </dgm:t>
    </dgm:pt>
    <dgm:pt modelId="{94CDEC4E-0D22-41FF-98ED-7C2677B613C9}" type="parTrans" cxnId="{020DB8F3-2B9C-4995-B2E8-DC3B8BFE1B9A}">
      <dgm:prSet/>
      <dgm:spPr/>
      <dgm:t>
        <a:bodyPr/>
        <a:lstStyle/>
        <a:p>
          <a:endParaRPr lang="es-ES"/>
        </a:p>
      </dgm:t>
    </dgm:pt>
    <dgm:pt modelId="{A10F70E4-6642-4DDC-AE76-8808297B71E7}" type="sibTrans" cxnId="{020DB8F3-2B9C-4995-B2E8-DC3B8BFE1B9A}">
      <dgm:prSet/>
      <dgm:spPr/>
      <dgm:t>
        <a:bodyPr/>
        <a:lstStyle/>
        <a:p>
          <a:endParaRPr lang="es-ES"/>
        </a:p>
      </dgm:t>
    </dgm:pt>
    <dgm:pt modelId="{69FCEE18-8A8E-49F6-BE7C-9445B5C812D4}">
      <dgm:prSet phldrT="[Texto]" custT="1"/>
      <dgm:spPr/>
      <dgm:t>
        <a:bodyPr/>
        <a:lstStyle/>
        <a:p>
          <a:r>
            <a:rPr lang="es-ES" sz="1800" b="1" dirty="0" smtClean="0">
              <a:latin typeface="Cambria" panose="02040503050406030204" pitchFamily="18" charset="0"/>
            </a:rPr>
            <a:t>HPLC-(HG)-UV-AFS</a:t>
          </a:r>
        </a:p>
      </dgm:t>
    </dgm:pt>
    <dgm:pt modelId="{50BD415B-F6EF-41CB-8DBF-EDBC943B1FED}" type="parTrans" cxnId="{60B772B6-4D3A-4B54-B62D-24AD667D5012}">
      <dgm:prSet/>
      <dgm:spPr/>
      <dgm:t>
        <a:bodyPr/>
        <a:lstStyle/>
        <a:p>
          <a:endParaRPr lang="es-ES"/>
        </a:p>
      </dgm:t>
    </dgm:pt>
    <dgm:pt modelId="{D6D09151-93F5-42BC-B5D6-3A41808813EF}" type="sibTrans" cxnId="{60B772B6-4D3A-4B54-B62D-24AD667D5012}">
      <dgm:prSet/>
      <dgm:spPr/>
      <dgm:t>
        <a:bodyPr/>
        <a:lstStyle/>
        <a:p>
          <a:endParaRPr lang="es-ES"/>
        </a:p>
      </dgm:t>
    </dgm:pt>
    <dgm:pt modelId="{6B661EC8-31BB-46FF-8F58-219BABF7D7F6}">
      <dgm:prSet phldrT="[Texto]" custT="1"/>
      <dgm:spPr>
        <a:solidFill>
          <a:schemeClr val="accent2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es-ES" sz="1800" b="1" baseline="0" dirty="0" smtClean="0">
              <a:latin typeface="Cambria" panose="02040503050406030204" pitchFamily="18" charset="0"/>
            </a:rPr>
            <a:t>As(V), DMA, 4 </a:t>
          </a:r>
          <a:r>
            <a:rPr lang="es-ES" sz="1800" b="1" baseline="0" dirty="0" err="1" smtClean="0">
              <a:latin typeface="Cambria" panose="02040503050406030204" pitchFamily="18" charset="0"/>
            </a:rPr>
            <a:t>AsAz</a:t>
          </a:r>
          <a:endParaRPr lang="es-ES" sz="1800" b="1" baseline="0" dirty="0" smtClean="0">
            <a:latin typeface="Cambria" panose="02040503050406030204" pitchFamily="18" charset="0"/>
          </a:endParaRPr>
        </a:p>
      </dgm:t>
    </dgm:pt>
    <dgm:pt modelId="{8A9701F0-1484-4AD2-ACC0-2F3634990FCF}" type="parTrans" cxnId="{38A5012D-0F18-4B82-A7A1-FE9C504F56BD}">
      <dgm:prSet/>
      <dgm:spPr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CC38050B-3918-44D9-92AB-F97BB64480C0}" type="sibTrans" cxnId="{38A5012D-0F18-4B82-A7A1-FE9C504F56BD}">
      <dgm:prSet/>
      <dgm:spPr/>
      <dgm:t>
        <a:bodyPr/>
        <a:lstStyle/>
        <a:p>
          <a:endParaRPr lang="es-ES"/>
        </a:p>
      </dgm:t>
    </dgm:pt>
    <dgm:pt modelId="{0F30ECD7-5CD2-4898-8C44-7C911E71D16B}">
      <dgm:prSet phldrT="[Texto]" custT="1"/>
      <dgm:spPr/>
      <dgm:t>
        <a:bodyPr/>
        <a:lstStyle/>
        <a:p>
          <a:r>
            <a:rPr lang="es-ES" sz="1800" b="1" dirty="0" smtClean="0">
              <a:latin typeface="Cambria" panose="02040503050406030204" pitchFamily="18" charset="0"/>
            </a:rPr>
            <a:t>HPLC-ICP-MS/ES-MS</a:t>
          </a:r>
          <a:endParaRPr lang="es-ES" sz="1800" b="1" dirty="0">
            <a:latin typeface="Cambria" panose="02040503050406030204" pitchFamily="18" charset="0"/>
          </a:endParaRPr>
        </a:p>
      </dgm:t>
    </dgm:pt>
    <dgm:pt modelId="{642307A6-35D6-4D7E-B178-E0E7106F3386}" type="parTrans" cxnId="{C12FF4A4-8CF5-457E-80B0-C4E96977DAD7}">
      <dgm:prSet/>
      <dgm:spPr/>
      <dgm:t>
        <a:bodyPr/>
        <a:lstStyle/>
        <a:p>
          <a:endParaRPr lang="es-ES"/>
        </a:p>
      </dgm:t>
    </dgm:pt>
    <dgm:pt modelId="{689381BE-A187-4035-A775-58975414C845}" type="sibTrans" cxnId="{C12FF4A4-8CF5-457E-80B0-C4E96977DAD7}">
      <dgm:prSet/>
      <dgm:spPr/>
      <dgm:t>
        <a:bodyPr/>
        <a:lstStyle/>
        <a:p>
          <a:endParaRPr lang="es-ES"/>
        </a:p>
      </dgm:t>
    </dgm:pt>
    <dgm:pt modelId="{30B4E611-62C4-48AD-A6B6-54CD84DB85F1}">
      <dgm:prSet phldrT="[Texto]" custT="1"/>
      <dgm:spPr/>
      <dgm:t>
        <a:bodyPr/>
        <a:lstStyle/>
        <a:p>
          <a:r>
            <a:rPr lang="es-ES" sz="1800" b="1" dirty="0" err="1" smtClean="0">
              <a:latin typeface="Cambria" panose="02040503050406030204" pitchFamily="18" charset="0"/>
            </a:rPr>
            <a:t>Shaking</a:t>
          </a:r>
          <a:r>
            <a:rPr lang="es-ES" sz="1800" b="1" dirty="0" smtClean="0">
              <a:latin typeface="Cambria" panose="02040503050406030204" pitchFamily="18" charset="0"/>
            </a:rPr>
            <a:t>; SPE</a:t>
          </a:r>
          <a:endParaRPr lang="es-ES" sz="1800" b="1" dirty="0">
            <a:latin typeface="Cambria" panose="02040503050406030204" pitchFamily="18" charset="0"/>
          </a:endParaRPr>
        </a:p>
      </dgm:t>
    </dgm:pt>
    <dgm:pt modelId="{3AB2A8CA-FE78-432C-B181-1C73FEF520D6}" type="parTrans" cxnId="{ABDE155A-F422-48EC-A0F7-E06067A2143B}">
      <dgm:prSet/>
      <dgm:spPr/>
      <dgm:t>
        <a:bodyPr/>
        <a:lstStyle/>
        <a:p>
          <a:endParaRPr lang="es-ES"/>
        </a:p>
      </dgm:t>
    </dgm:pt>
    <dgm:pt modelId="{C2029984-C684-4A1A-8D49-6B11FAD06449}" type="sibTrans" cxnId="{ABDE155A-F422-48EC-A0F7-E06067A2143B}">
      <dgm:prSet/>
      <dgm:spPr/>
      <dgm:t>
        <a:bodyPr/>
        <a:lstStyle/>
        <a:p>
          <a:endParaRPr lang="es-ES"/>
        </a:p>
      </dgm:t>
    </dgm:pt>
    <dgm:pt modelId="{03048A91-2E9E-4537-A507-E9C70ABB2CD2}">
      <dgm:prSet phldrT="[Texto]" custT="1"/>
      <dgm:spPr>
        <a:solidFill>
          <a:schemeClr val="accent2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es-ES" sz="1800" b="1" dirty="0" smtClean="0">
              <a:latin typeface="Cambria" panose="02040503050406030204" pitchFamily="18" charset="0"/>
            </a:rPr>
            <a:t>3 As-HC</a:t>
          </a:r>
          <a:br>
            <a:rPr lang="es-ES" sz="1800" b="1" dirty="0" smtClean="0">
              <a:latin typeface="Cambria" panose="02040503050406030204" pitchFamily="18" charset="0"/>
            </a:rPr>
          </a:br>
          <a:r>
            <a:rPr lang="es-ES" sz="1800" b="1" dirty="0" smtClean="0">
              <a:latin typeface="Cambria" panose="02040503050406030204" pitchFamily="18" charset="0"/>
            </a:rPr>
            <a:t>11 As-PL</a:t>
          </a:r>
          <a:endParaRPr lang="es-ES" sz="1800" b="1" dirty="0">
            <a:latin typeface="Cambria" panose="02040503050406030204" pitchFamily="18" charset="0"/>
          </a:endParaRPr>
        </a:p>
      </dgm:t>
    </dgm:pt>
    <dgm:pt modelId="{10705E6B-15C9-4FEA-B437-B1A4613A0A7D}" type="parTrans" cxnId="{67B11913-7D3B-46E7-B8C3-14C52D696814}">
      <dgm:prSet/>
      <dgm:spPr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endParaRPr lang="es-ES"/>
        </a:p>
      </dgm:t>
    </dgm:pt>
    <dgm:pt modelId="{6DDAA81A-70AF-4029-97E4-EA5A6E7CA0B1}" type="sibTrans" cxnId="{67B11913-7D3B-46E7-B8C3-14C52D696814}">
      <dgm:prSet/>
      <dgm:spPr/>
      <dgm:t>
        <a:bodyPr/>
        <a:lstStyle/>
        <a:p>
          <a:endParaRPr lang="es-ES"/>
        </a:p>
      </dgm:t>
    </dgm:pt>
    <dgm:pt modelId="{01BC572D-B3A9-4120-9D7D-5FA9C7A87F5F}" type="pres">
      <dgm:prSet presAssocID="{9619508A-6C99-4B37-A608-407EA417824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8754F5B2-C35F-4DD0-805D-FAD727BD0FEB}" type="pres">
      <dgm:prSet presAssocID="{BF02E0FF-75D0-4161-9513-E62ABA8425CB}" presName="hierRoot1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1280C53D-2A24-4869-9418-B60BF4DE2A0E}" type="pres">
      <dgm:prSet presAssocID="{BF02E0FF-75D0-4161-9513-E62ABA8425CB}" presName="rootComposite1" presStyleCnt="0"/>
      <dgm:spPr/>
      <dgm:t>
        <a:bodyPr/>
        <a:lstStyle/>
        <a:p>
          <a:endParaRPr lang="es-ES"/>
        </a:p>
      </dgm:t>
    </dgm:pt>
    <dgm:pt modelId="{51811F88-5A18-4183-BA35-0600509EC580}" type="pres">
      <dgm:prSet presAssocID="{BF02E0FF-75D0-4161-9513-E62ABA8425CB}" presName="rootText1" presStyleLbl="node0" presStyleIdx="0" presStyleCnt="1" custScaleX="14761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8D0B265-9FC3-46AF-8E68-7A0945B91F23}" type="pres">
      <dgm:prSet presAssocID="{BF02E0FF-75D0-4161-9513-E62ABA8425CB}" presName="rootConnector1" presStyleLbl="node1" presStyleIdx="0" presStyleCnt="0"/>
      <dgm:spPr/>
      <dgm:t>
        <a:bodyPr/>
        <a:lstStyle/>
        <a:p>
          <a:endParaRPr lang="es-ES"/>
        </a:p>
      </dgm:t>
    </dgm:pt>
    <dgm:pt modelId="{1B484FB3-77B8-4E35-BF3E-77B2126E5A01}" type="pres">
      <dgm:prSet presAssocID="{BF02E0FF-75D0-4161-9513-E62ABA8425CB}" presName="hierChild2" presStyleCnt="0"/>
      <dgm:spPr/>
      <dgm:t>
        <a:bodyPr/>
        <a:lstStyle/>
        <a:p>
          <a:endParaRPr lang="es-ES"/>
        </a:p>
      </dgm:t>
    </dgm:pt>
    <dgm:pt modelId="{F4C8C310-72CD-4249-BD38-E7B62D171EF5}" type="pres">
      <dgm:prSet presAssocID="{38F5F064-40F6-43F0-9632-FB7F01350A6B}" presName="Name37" presStyleLbl="parChTrans1D2" presStyleIdx="0" presStyleCnt="1"/>
      <dgm:spPr/>
      <dgm:t>
        <a:bodyPr/>
        <a:lstStyle/>
        <a:p>
          <a:endParaRPr lang="es-ES"/>
        </a:p>
      </dgm:t>
    </dgm:pt>
    <dgm:pt modelId="{5725B2E5-E4D7-4177-89A5-3A69109B8153}" type="pres">
      <dgm:prSet presAssocID="{B81584B4-672F-4EA6-B8F6-906A8E4F03E9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586A7587-791F-47B5-B3BD-3ADDB1C15F91}" type="pres">
      <dgm:prSet presAssocID="{B81584B4-672F-4EA6-B8F6-906A8E4F03E9}" presName="rootComposite" presStyleCnt="0"/>
      <dgm:spPr/>
      <dgm:t>
        <a:bodyPr/>
        <a:lstStyle/>
        <a:p>
          <a:endParaRPr lang="es-ES"/>
        </a:p>
      </dgm:t>
    </dgm:pt>
    <dgm:pt modelId="{F465D5A0-3C7B-4B5F-AB27-FF7C7CEEBF35}" type="pres">
      <dgm:prSet presAssocID="{B81584B4-672F-4EA6-B8F6-906A8E4F03E9}" presName="rootText" presStyleLbl="node2" presStyleIdx="0" presStyleCnt="1" custScaleX="3719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9A21CF5-E300-469B-B29D-AA7CCF04230C}" type="pres">
      <dgm:prSet presAssocID="{B81584B4-672F-4EA6-B8F6-906A8E4F03E9}" presName="rootConnector" presStyleLbl="node2" presStyleIdx="0" presStyleCnt="1"/>
      <dgm:spPr/>
      <dgm:t>
        <a:bodyPr/>
        <a:lstStyle/>
        <a:p>
          <a:endParaRPr lang="es-ES"/>
        </a:p>
      </dgm:t>
    </dgm:pt>
    <dgm:pt modelId="{24C58183-D9C9-4816-A7CA-E85FC6778287}" type="pres">
      <dgm:prSet presAssocID="{B81584B4-672F-4EA6-B8F6-906A8E4F03E9}" presName="hierChild4" presStyleCnt="0"/>
      <dgm:spPr/>
      <dgm:t>
        <a:bodyPr/>
        <a:lstStyle/>
        <a:p>
          <a:endParaRPr lang="es-ES"/>
        </a:p>
      </dgm:t>
    </dgm:pt>
    <dgm:pt modelId="{B51F8833-D138-4F17-BCF6-866E08356010}" type="pres">
      <dgm:prSet presAssocID="{6BFD0E50-C981-4C2C-AFBE-601EF60C43DE}" presName="Name37" presStyleLbl="parChTrans1D3" presStyleIdx="0" presStyleCnt="2"/>
      <dgm:spPr/>
      <dgm:t>
        <a:bodyPr/>
        <a:lstStyle/>
        <a:p>
          <a:endParaRPr lang="es-ES"/>
        </a:p>
      </dgm:t>
    </dgm:pt>
    <dgm:pt modelId="{1717C68E-7797-434F-B370-6476D509C46A}" type="pres">
      <dgm:prSet presAssocID="{F3AF911D-F088-48A7-88C4-E534C7EA8B2A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6CBB5F51-986C-406B-A524-C7F302B3D893}" type="pres">
      <dgm:prSet presAssocID="{F3AF911D-F088-48A7-88C4-E534C7EA8B2A}" presName="rootComposite" presStyleCnt="0"/>
      <dgm:spPr/>
      <dgm:t>
        <a:bodyPr/>
        <a:lstStyle/>
        <a:p>
          <a:endParaRPr lang="es-ES"/>
        </a:p>
      </dgm:t>
    </dgm:pt>
    <dgm:pt modelId="{D77733F9-0B38-429A-8742-085298ED4A23}" type="pres">
      <dgm:prSet presAssocID="{F3AF911D-F088-48A7-88C4-E534C7EA8B2A}" presName="rootText" presStyleLbl="node3" presStyleIdx="0" presStyleCnt="2" custScaleX="23618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B8FC76-474B-47AA-8D80-59B1E07EF9A7}" type="pres">
      <dgm:prSet presAssocID="{F3AF911D-F088-48A7-88C4-E534C7EA8B2A}" presName="rootConnector" presStyleLbl="node3" presStyleIdx="0" presStyleCnt="2"/>
      <dgm:spPr/>
      <dgm:t>
        <a:bodyPr/>
        <a:lstStyle/>
        <a:p>
          <a:endParaRPr lang="es-ES"/>
        </a:p>
      </dgm:t>
    </dgm:pt>
    <dgm:pt modelId="{C56BA678-BFEC-491B-ACD6-91887BD89EF6}" type="pres">
      <dgm:prSet presAssocID="{F3AF911D-F088-48A7-88C4-E534C7EA8B2A}" presName="hierChild4" presStyleCnt="0"/>
      <dgm:spPr/>
      <dgm:t>
        <a:bodyPr/>
        <a:lstStyle/>
        <a:p>
          <a:endParaRPr lang="es-ES"/>
        </a:p>
      </dgm:t>
    </dgm:pt>
    <dgm:pt modelId="{DCCD3E65-D40D-4E28-BF7A-80CA58643F6B}" type="pres">
      <dgm:prSet presAssocID="{94CDEC4E-0D22-41FF-98ED-7C2677B613C9}" presName="Name37" presStyleLbl="parChTrans1D4" presStyleIdx="0" presStyleCnt="6"/>
      <dgm:spPr/>
      <dgm:t>
        <a:bodyPr/>
        <a:lstStyle/>
        <a:p>
          <a:endParaRPr lang="es-ES"/>
        </a:p>
      </dgm:t>
    </dgm:pt>
    <dgm:pt modelId="{72EC0B5F-3306-4676-ADBB-28206ED15982}" type="pres">
      <dgm:prSet presAssocID="{F2D90325-A4C9-4F16-9A1A-B291EF165295}" presName="hierRoot2" presStyleCnt="0">
        <dgm:presLayoutVars>
          <dgm:hierBranch val="init"/>
        </dgm:presLayoutVars>
      </dgm:prSet>
      <dgm:spPr/>
    </dgm:pt>
    <dgm:pt modelId="{A28CAD13-5EB6-40D0-9B89-CDE3F2C7C6B5}" type="pres">
      <dgm:prSet presAssocID="{F2D90325-A4C9-4F16-9A1A-B291EF165295}" presName="rootComposite" presStyleCnt="0"/>
      <dgm:spPr/>
    </dgm:pt>
    <dgm:pt modelId="{8DCDA5D7-F4FC-48B2-A236-4C508B0B15FD}" type="pres">
      <dgm:prSet presAssocID="{F2D90325-A4C9-4F16-9A1A-B291EF165295}" presName="rootText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B94335C-E3AF-4C7C-AEFC-A6D004DF93DD}" type="pres">
      <dgm:prSet presAssocID="{F2D90325-A4C9-4F16-9A1A-B291EF165295}" presName="rootConnector" presStyleLbl="node4" presStyleIdx="0" presStyleCnt="6"/>
      <dgm:spPr/>
      <dgm:t>
        <a:bodyPr/>
        <a:lstStyle/>
        <a:p>
          <a:endParaRPr lang="es-ES"/>
        </a:p>
      </dgm:t>
    </dgm:pt>
    <dgm:pt modelId="{4F5F7F2F-8651-43C6-A4B8-F7255D91CD58}" type="pres">
      <dgm:prSet presAssocID="{F2D90325-A4C9-4F16-9A1A-B291EF165295}" presName="hierChild4" presStyleCnt="0"/>
      <dgm:spPr/>
    </dgm:pt>
    <dgm:pt modelId="{7111F215-ED97-4097-8C86-896AE8660551}" type="pres">
      <dgm:prSet presAssocID="{F2D90325-A4C9-4F16-9A1A-B291EF165295}" presName="hierChild5" presStyleCnt="0"/>
      <dgm:spPr/>
    </dgm:pt>
    <dgm:pt modelId="{7A08FA6E-5469-43B5-A74E-C46426066D22}" type="pres">
      <dgm:prSet presAssocID="{50BD415B-F6EF-41CB-8DBF-EDBC943B1FED}" presName="Name37" presStyleLbl="parChTrans1D4" presStyleIdx="1" presStyleCnt="6"/>
      <dgm:spPr/>
      <dgm:t>
        <a:bodyPr/>
        <a:lstStyle/>
        <a:p>
          <a:endParaRPr lang="es-ES"/>
        </a:p>
      </dgm:t>
    </dgm:pt>
    <dgm:pt modelId="{5DAEAED7-7714-4297-A47E-B0CB22D583A7}" type="pres">
      <dgm:prSet presAssocID="{69FCEE18-8A8E-49F6-BE7C-9445B5C812D4}" presName="hierRoot2" presStyleCnt="0">
        <dgm:presLayoutVars>
          <dgm:hierBranch val="init"/>
        </dgm:presLayoutVars>
      </dgm:prSet>
      <dgm:spPr/>
    </dgm:pt>
    <dgm:pt modelId="{F2A48800-1C5E-4AEF-A2E9-8FF65790B5E5}" type="pres">
      <dgm:prSet presAssocID="{69FCEE18-8A8E-49F6-BE7C-9445B5C812D4}" presName="rootComposite" presStyleCnt="0"/>
      <dgm:spPr/>
    </dgm:pt>
    <dgm:pt modelId="{C75ACD23-494D-470D-90ED-5A593C0B2620}" type="pres">
      <dgm:prSet presAssocID="{69FCEE18-8A8E-49F6-BE7C-9445B5C812D4}" presName="rootText" presStyleLbl="node4" presStyleIdx="1" presStyleCnt="6" custScaleX="1747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869E303-B432-489B-AFC5-245CA6D455BA}" type="pres">
      <dgm:prSet presAssocID="{69FCEE18-8A8E-49F6-BE7C-9445B5C812D4}" presName="rootConnector" presStyleLbl="node4" presStyleIdx="1" presStyleCnt="6"/>
      <dgm:spPr/>
      <dgm:t>
        <a:bodyPr/>
        <a:lstStyle/>
        <a:p>
          <a:endParaRPr lang="es-ES"/>
        </a:p>
      </dgm:t>
    </dgm:pt>
    <dgm:pt modelId="{38F06427-A695-4B80-B13D-61D3CBDC35FF}" type="pres">
      <dgm:prSet presAssocID="{69FCEE18-8A8E-49F6-BE7C-9445B5C812D4}" presName="hierChild4" presStyleCnt="0"/>
      <dgm:spPr/>
    </dgm:pt>
    <dgm:pt modelId="{D8EDB985-FA27-4055-9748-180EBC51F23E}" type="pres">
      <dgm:prSet presAssocID="{8A9701F0-1484-4AD2-ACC0-2F3634990FCF}" presName="Name37" presStyleLbl="parChTrans1D4" presStyleIdx="2" presStyleCnt="6"/>
      <dgm:spPr/>
      <dgm:t>
        <a:bodyPr/>
        <a:lstStyle/>
        <a:p>
          <a:endParaRPr lang="es-ES"/>
        </a:p>
      </dgm:t>
    </dgm:pt>
    <dgm:pt modelId="{F2037E9D-020F-474F-9B00-A1F548C3DBF7}" type="pres">
      <dgm:prSet presAssocID="{6B661EC8-31BB-46FF-8F58-219BABF7D7F6}" presName="hierRoot2" presStyleCnt="0">
        <dgm:presLayoutVars>
          <dgm:hierBranch val="init"/>
        </dgm:presLayoutVars>
      </dgm:prSet>
      <dgm:spPr/>
    </dgm:pt>
    <dgm:pt modelId="{1348A3CB-18E2-48FF-87E1-5D80FE6922CA}" type="pres">
      <dgm:prSet presAssocID="{6B661EC8-31BB-46FF-8F58-219BABF7D7F6}" presName="rootComposite" presStyleCnt="0"/>
      <dgm:spPr/>
    </dgm:pt>
    <dgm:pt modelId="{961F0649-EA0C-4277-ABA8-8147CF3D87B6}" type="pres">
      <dgm:prSet presAssocID="{6B661EC8-31BB-46FF-8F58-219BABF7D7F6}" presName="rootText" presStyleLbl="node4" presStyleIdx="2" presStyleCnt="6" custScaleX="16913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6158A77-A925-40B3-8A0A-8612D59D714E}" type="pres">
      <dgm:prSet presAssocID="{6B661EC8-31BB-46FF-8F58-219BABF7D7F6}" presName="rootConnector" presStyleLbl="node4" presStyleIdx="2" presStyleCnt="6"/>
      <dgm:spPr/>
      <dgm:t>
        <a:bodyPr/>
        <a:lstStyle/>
        <a:p>
          <a:endParaRPr lang="es-ES"/>
        </a:p>
      </dgm:t>
    </dgm:pt>
    <dgm:pt modelId="{6FEA156D-5095-41F1-BB68-931BA657D673}" type="pres">
      <dgm:prSet presAssocID="{6B661EC8-31BB-46FF-8F58-219BABF7D7F6}" presName="hierChild4" presStyleCnt="0"/>
      <dgm:spPr/>
    </dgm:pt>
    <dgm:pt modelId="{81AC73A0-0C2E-4200-96D5-D12C055F502E}" type="pres">
      <dgm:prSet presAssocID="{6B661EC8-31BB-46FF-8F58-219BABF7D7F6}" presName="hierChild5" presStyleCnt="0"/>
      <dgm:spPr/>
    </dgm:pt>
    <dgm:pt modelId="{74326BEA-92FF-4684-9EBA-91A0CC924990}" type="pres">
      <dgm:prSet presAssocID="{69FCEE18-8A8E-49F6-BE7C-9445B5C812D4}" presName="hierChild5" presStyleCnt="0"/>
      <dgm:spPr/>
    </dgm:pt>
    <dgm:pt modelId="{9E2C8BEA-3E3D-4702-BDB6-E56495128315}" type="pres">
      <dgm:prSet presAssocID="{F3AF911D-F088-48A7-88C4-E534C7EA8B2A}" presName="hierChild5" presStyleCnt="0"/>
      <dgm:spPr/>
      <dgm:t>
        <a:bodyPr/>
        <a:lstStyle/>
        <a:p>
          <a:endParaRPr lang="es-ES"/>
        </a:p>
      </dgm:t>
    </dgm:pt>
    <dgm:pt modelId="{881AE6AD-41A8-46AF-BCC9-E788877A1D0E}" type="pres">
      <dgm:prSet presAssocID="{5A8DDA01-0B7F-4B94-925A-2092A9F1AA10}" presName="Name37" presStyleLbl="parChTrans1D3" presStyleIdx="1" presStyleCnt="2"/>
      <dgm:spPr/>
      <dgm:t>
        <a:bodyPr/>
        <a:lstStyle/>
        <a:p>
          <a:endParaRPr lang="es-ES"/>
        </a:p>
      </dgm:t>
    </dgm:pt>
    <dgm:pt modelId="{00B7D8C0-F058-4E6C-8B74-DD90A1C0D2E6}" type="pres">
      <dgm:prSet presAssocID="{6A71A16F-BA10-4C24-8EC6-F821836EB332}" presName="hierRoot2" presStyleCnt="0">
        <dgm:presLayoutVars>
          <dgm:hierBranch val="init"/>
        </dgm:presLayoutVars>
      </dgm:prSet>
      <dgm:spPr/>
      <dgm:t>
        <a:bodyPr/>
        <a:lstStyle/>
        <a:p>
          <a:endParaRPr lang="es-ES"/>
        </a:p>
      </dgm:t>
    </dgm:pt>
    <dgm:pt modelId="{CE9B3750-A62E-4F81-B195-B56536A19B02}" type="pres">
      <dgm:prSet presAssocID="{6A71A16F-BA10-4C24-8EC6-F821836EB332}" presName="rootComposite" presStyleCnt="0"/>
      <dgm:spPr/>
      <dgm:t>
        <a:bodyPr/>
        <a:lstStyle/>
        <a:p>
          <a:endParaRPr lang="es-ES"/>
        </a:p>
      </dgm:t>
    </dgm:pt>
    <dgm:pt modelId="{3BE8317C-C542-4AD2-805B-7323F4484400}" type="pres">
      <dgm:prSet presAssocID="{6A71A16F-BA10-4C24-8EC6-F821836EB332}" presName="rootText" presStyleLbl="node3" presStyleIdx="1" presStyleCnt="2" custScaleX="26105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11B03E6-1480-4F4E-A1C8-F0A8BC651FC6}" type="pres">
      <dgm:prSet presAssocID="{6A71A16F-BA10-4C24-8EC6-F821836EB332}" presName="rootConnector" presStyleLbl="node3" presStyleIdx="1" presStyleCnt="2"/>
      <dgm:spPr/>
      <dgm:t>
        <a:bodyPr/>
        <a:lstStyle/>
        <a:p>
          <a:endParaRPr lang="es-ES"/>
        </a:p>
      </dgm:t>
    </dgm:pt>
    <dgm:pt modelId="{B6633272-793C-4001-B158-2386A610D0AA}" type="pres">
      <dgm:prSet presAssocID="{6A71A16F-BA10-4C24-8EC6-F821836EB332}" presName="hierChild4" presStyleCnt="0"/>
      <dgm:spPr/>
      <dgm:t>
        <a:bodyPr/>
        <a:lstStyle/>
        <a:p>
          <a:endParaRPr lang="es-ES"/>
        </a:p>
      </dgm:t>
    </dgm:pt>
    <dgm:pt modelId="{72AA25A2-EEE0-4BEF-A868-92FE0AF25265}" type="pres">
      <dgm:prSet presAssocID="{3AB2A8CA-FE78-432C-B181-1C73FEF520D6}" presName="Name37" presStyleLbl="parChTrans1D4" presStyleIdx="3" presStyleCnt="6"/>
      <dgm:spPr/>
      <dgm:t>
        <a:bodyPr/>
        <a:lstStyle/>
        <a:p>
          <a:endParaRPr lang="es-ES"/>
        </a:p>
      </dgm:t>
    </dgm:pt>
    <dgm:pt modelId="{EA34B628-1336-42B9-85D8-B91B2D701D35}" type="pres">
      <dgm:prSet presAssocID="{30B4E611-62C4-48AD-A6B6-54CD84DB85F1}" presName="hierRoot2" presStyleCnt="0">
        <dgm:presLayoutVars>
          <dgm:hierBranch val="init"/>
        </dgm:presLayoutVars>
      </dgm:prSet>
      <dgm:spPr/>
    </dgm:pt>
    <dgm:pt modelId="{15D2F4C6-2609-4DBD-B808-B329501D57CC}" type="pres">
      <dgm:prSet presAssocID="{30B4E611-62C4-48AD-A6B6-54CD84DB85F1}" presName="rootComposite" presStyleCnt="0"/>
      <dgm:spPr/>
    </dgm:pt>
    <dgm:pt modelId="{619B36E4-0F5E-4646-B11D-A93E24954EF7}" type="pres">
      <dgm:prSet presAssocID="{30B4E611-62C4-48AD-A6B6-54CD84DB85F1}" presName="rootText" presStyleLbl="node4" presStyleIdx="3" presStyleCnt="6" custScaleX="1234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A7E16D1-E75B-43D4-8136-F13937F1A921}" type="pres">
      <dgm:prSet presAssocID="{30B4E611-62C4-48AD-A6B6-54CD84DB85F1}" presName="rootConnector" presStyleLbl="node4" presStyleIdx="3" presStyleCnt="6"/>
      <dgm:spPr/>
      <dgm:t>
        <a:bodyPr/>
        <a:lstStyle/>
        <a:p>
          <a:endParaRPr lang="es-ES"/>
        </a:p>
      </dgm:t>
    </dgm:pt>
    <dgm:pt modelId="{BC1E90E2-1809-41D6-841B-D5EE5C60DA71}" type="pres">
      <dgm:prSet presAssocID="{30B4E611-62C4-48AD-A6B6-54CD84DB85F1}" presName="hierChild4" presStyleCnt="0"/>
      <dgm:spPr/>
    </dgm:pt>
    <dgm:pt modelId="{934BC139-5F23-4C76-B54D-02C5D456C1DB}" type="pres">
      <dgm:prSet presAssocID="{30B4E611-62C4-48AD-A6B6-54CD84DB85F1}" presName="hierChild5" presStyleCnt="0"/>
      <dgm:spPr/>
    </dgm:pt>
    <dgm:pt modelId="{07BD8710-CE1F-4074-9D59-2C594F84213D}" type="pres">
      <dgm:prSet presAssocID="{642307A6-35D6-4D7E-B178-E0E7106F3386}" presName="Name37" presStyleLbl="parChTrans1D4" presStyleIdx="4" presStyleCnt="6"/>
      <dgm:spPr/>
      <dgm:t>
        <a:bodyPr/>
        <a:lstStyle/>
        <a:p>
          <a:endParaRPr lang="es-ES"/>
        </a:p>
      </dgm:t>
    </dgm:pt>
    <dgm:pt modelId="{66875926-F097-4E69-9315-9F02711485F5}" type="pres">
      <dgm:prSet presAssocID="{0F30ECD7-5CD2-4898-8C44-7C911E71D16B}" presName="hierRoot2" presStyleCnt="0">
        <dgm:presLayoutVars>
          <dgm:hierBranch val="init"/>
        </dgm:presLayoutVars>
      </dgm:prSet>
      <dgm:spPr/>
    </dgm:pt>
    <dgm:pt modelId="{EA9E713D-85D2-4B1A-8069-57685FDA7F4D}" type="pres">
      <dgm:prSet presAssocID="{0F30ECD7-5CD2-4898-8C44-7C911E71D16B}" presName="rootComposite" presStyleCnt="0"/>
      <dgm:spPr/>
    </dgm:pt>
    <dgm:pt modelId="{AC48798B-BFB1-4969-ACFC-F00D190A1472}" type="pres">
      <dgm:prSet presAssocID="{0F30ECD7-5CD2-4898-8C44-7C911E71D16B}" presName="rootText" presStyleLbl="node4" presStyleIdx="4" presStyleCnt="6" custScaleX="19127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A72309-9FFD-4704-B76B-747A791771CB}" type="pres">
      <dgm:prSet presAssocID="{0F30ECD7-5CD2-4898-8C44-7C911E71D16B}" presName="rootConnector" presStyleLbl="node4" presStyleIdx="4" presStyleCnt="6"/>
      <dgm:spPr/>
      <dgm:t>
        <a:bodyPr/>
        <a:lstStyle/>
        <a:p>
          <a:endParaRPr lang="es-ES"/>
        </a:p>
      </dgm:t>
    </dgm:pt>
    <dgm:pt modelId="{CDD28FD8-063B-42BF-9850-FDC87B49F1F9}" type="pres">
      <dgm:prSet presAssocID="{0F30ECD7-5CD2-4898-8C44-7C911E71D16B}" presName="hierChild4" presStyleCnt="0"/>
      <dgm:spPr/>
    </dgm:pt>
    <dgm:pt modelId="{44730404-1F5F-4F71-B1A0-05F2A6076C13}" type="pres">
      <dgm:prSet presAssocID="{10705E6B-15C9-4FEA-B437-B1A4613A0A7D}" presName="Name37" presStyleLbl="parChTrans1D4" presStyleIdx="5" presStyleCnt="6"/>
      <dgm:spPr/>
      <dgm:t>
        <a:bodyPr/>
        <a:lstStyle/>
        <a:p>
          <a:endParaRPr lang="es-ES"/>
        </a:p>
      </dgm:t>
    </dgm:pt>
    <dgm:pt modelId="{A8C4F478-9EC3-41F6-83F5-8D674B3053EE}" type="pres">
      <dgm:prSet presAssocID="{03048A91-2E9E-4537-A507-E9C70ABB2CD2}" presName="hierRoot2" presStyleCnt="0">
        <dgm:presLayoutVars>
          <dgm:hierBranch val="init"/>
        </dgm:presLayoutVars>
      </dgm:prSet>
      <dgm:spPr/>
    </dgm:pt>
    <dgm:pt modelId="{01028A32-AE54-4F93-822E-2DC9C16E8814}" type="pres">
      <dgm:prSet presAssocID="{03048A91-2E9E-4537-A507-E9C70ABB2CD2}" presName="rootComposite" presStyleCnt="0"/>
      <dgm:spPr/>
    </dgm:pt>
    <dgm:pt modelId="{B6DD87E3-779E-44F1-8F20-48132EC61727}" type="pres">
      <dgm:prSet presAssocID="{03048A91-2E9E-4537-A507-E9C70ABB2CD2}" presName="rootText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C28D01-6741-46E7-88D4-9C7A97A6D651}" type="pres">
      <dgm:prSet presAssocID="{03048A91-2E9E-4537-A507-E9C70ABB2CD2}" presName="rootConnector" presStyleLbl="node4" presStyleIdx="5" presStyleCnt="6"/>
      <dgm:spPr/>
      <dgm:t>
        <a:bodyPr/>
        <a:lstStyle/>
        <a:p>
          <a:endParaRPr lang="es-ES"/>
        </a:p>
      </dgm:t>
    </dgm:pt>
    <dgm:pt modelId="{3BE39E71-613D-44CD-B128-D31193C64CB1}" type="pres">
      <dgm:prSet presAssocID="{03048A91-2E9E-4537-A507-E9C70ABB2CD2}" presName="hierChild4" presStyleCnt="0"/>
      <dgm:spPr/>
    </dgm:pt>
    <dgm:pt modelId="{44F908D4-3649-4F86-B792-6A6BFDCB0860}" type="pres">
      <dgm:prSet presAssocID="{03048A91-2E9E-4537-A507-E9C70ABB2CD2}" presName="hierChild5" presStyleCnt="0"/>
      <dgm:spPr/>
    </dgm:pt>
    <dgm:pt modelId="{7F0DC798-64B1-4454-90D1-531C976C72BE}" type="pres">
      <dgm:prSet presAssocID="{0F30ECD7-5CD2-4898-8C44-7C911E71D16B}" presName="hierChild5" presStyleCnt="0"/>
      <dgm:spPr/>
    </dgm:pt>
    <dgm:pt modelId="{6A6FB282-339F-4858-9719-460D0B1207F8}" type="pres">
      <dgm:prSet presAssocID="{6A71A16F-BA10-4C24-8EC6-F821836EB332}" presName="hierChild5" presStyleCnt="0"/>
      <dgm:spPr/>
      <dgm:t>
        <a:bodyPr/>
        <a:lstStyle/>
        <a:p>
          <a:endParaRPr lang="es-ES"/>
        </a:p>
      </dgm:t>
    </dgm:pt>
    <dgm:pt modelId="{A246E665-935D-47B1-B6A5-AA4012F8E42F}" type="pres">
      <dgm:prSet presAssocID="{B81584B4-672F-4EA6-B8F6-906A8E4F03E9}" presName="hierChild5" presStyleCnt="0"/>
      <dgm:spPr/>
      <dgm:t>
        <a:bodyPr/>
        <a:lstStyle/>
        <a:p>
          <a:endParaRPr lang="es-ES"/>
        </a:p>
      </dgm:t>
    </dgm:pt>
    <dgm:pt modelId="{656B2721-5713-4F7C-BE38-9F6EFAA7317E}" type="pres">
      <dgm:prSet presAssocID="{BF02E0FF-75D0-4161-9513-E62ABA8425CB}" presName="hierChild3" presStyleCnt="0"/>
      <dgm:spPr/>
      <dgm:t>
        <a:bodyPr/>
        <a:lstStyle/>
        <a:p>
          <a:endParaRPr lang="es-ES"/>
        </a:p>
      </dgm:t>
    </dgm:pt>
  </dgm:ptLst>
  <dgm:cxnLst>
    <dgm:cxn modelId="{595C3481-34BD-427A-9848-AEF22C110406}" type="presOf" srcId="{5A8DDA01-0B7F-4B94-925A-2092A9F1AA10}" destId="{881AE6AD-41A8-46AF-BCC9-E788877A1D0E}" srcOrd="0" destOrd="0" presId="urn:microsoft.com/office/officeart/2005/8/layout/orgChart1"/>
    <dgm:cxn modelId="{8F9715EC-D907-4CF9-9E80-3B137F8D31A1}" type="presOf" srcId="{BF02E0FF-75D0-4161-9513-E62ABA8425CB}" destId="{51811F88-5A18-4183-BA35-0600509EC580}" srcOrd="0" destOrd="0" presId="urn:microsoft.com/office/officeart/2005/8/layout/orgChart1"/>
    <dgm:cxn modelId="{669FC6D3-3ED7-499C-B3E2-B4F7B6EF03AE}" type="presOf" srcId="{F2D90325-A4C9-4F16-9A1A-B291EF165295}" destId="{8DCDA5D7-F4FC-48B2-A236-4C508B0B15FD}" srcOrd="0" destOrd="0" presId="urn:microsoft.com/office/officeart/2005/8/layout/orgChart1"/>
    <dgm:cxn modelId="{38A5012D-0F18-4B82-A7A1-FE9C504F56BD}" srcId="{69FCEE18-8A8E-49F6-BE7C-9445B5C812D4}" destId="{6B661EC8-31BB-46FF-8F58-219BABF7D7F6}" srcOrd="0" destOrd="0" parTransId="{8A9701F0-1484-4AD2-ACC0-2F3634990FCF}" sibTransId="{CC38050B-3918-44D9-92AB-F97BB64480C0}"/>
    <dgm:cxn modelId="{53115A7C-BC69-4B59-B4C3-7264716FAC2C}" srcId="{BF02E0FF-75D0-4161-9513-E62ABA8425CB}" destId="{B81584B4-672F-4EA6-B8F6-906A8E4F03E9}" srcOrd="0" destOrd="0" parTransId="{38F5F064-40F6-43F0-9632-FB7F01350A6B}" sibTransId="{FAD0FEA5-8138-45FE-9406-7204E710CEE6}"/>
    <dgm:cxn modelId="{A2CF6BF9-0CE3-4674-A1CE-D0E91DB50AAA}" type="presOf" srcId="{B81584B4-672F-4EA6-B8F6-906A8E4F03E9}" destId="{F465D5A0-3C7B-4B5F-AB27-FF7C7CEEBF35}" srcOrd="0" destOrd="0" presId="urn:microsoft.com/office/officeart/2005/8/layout/orgChart1"/>
    <dgm:cxn modelId="{67B11913-7D3B-46E7-B8C3-14C52D696814}" srcId="{0F30ECD7-5CD2-4898-8C44-7C911E71D16B}" destId="{03048A91-2E9E-4537-A507-E9C70ABB2CD2}" srcOrd="0" destOrd="0" parTransId="{10705E6B-15C9-4FEA-B437-B1A4613A0A7D}" sibTransId="{6DDAA81A-70AF-4029-97E4-EA5A6E7CA0B1}"/>
    <dgm:cxn modelId="{A802AC7F-5D2E-412C-B086-D7ABDCB439F6}" type="presOf" srcId="{69FCEE18-8A8E-49F6-BE7C-9445B5C812D4}" destId="{9869E303-B432-489B-AFC5-245CA6D455BA}" srcOrd="1" destOrd="0" presId="urn:microsoft.com/office/officeart/2005/8/layout/orgChart1"/>
    <dgm:cxn modelId="{094185CF-B6FB-4672-8FCC-38449CAAF695}" type="presOf" srcId="{30B4E611-62C4-48AD-A6B6-54CD84DB85F1}" destId="{7A7E16D1-E75B-43D4-8136-F13937F1A921}" srcOrd="1" destOrd="0" presId="urn:microsoft.com/office/officeart/2005/8/layout/orgChart1"/>
    <dgm:cxn modelId="{83E856B5-0332-4E50-83A1-0B6080C20C97}" srcId="{B81584B4-672F-4EA6-B8F6-906A8E4F03E9}" destId="{6A71A16F-BA10-4C24-8EC6-F821836EB332}" srcOrd="1" destOrd="0" parTransId="{5A8DDA01-0B7F-4B94-925A-2092A9F1AA10}" sibTransId="{5D70B993-A964-4852-88EA-8560A1F2BE17}"/>
    <dgm:cxn modelId="{EF8BAEA0-DF99-4609-9686-389AB9A59EEB}" type="presOf" srcId="{F3AF911D-F088-48A7-88C4-E534C7EA8B2A}" destId="{D2B8FC76-474B-47AA-8D80-59B1E07EF9A7}" srcOrd="1" destOrd="0" presId="urn:microsoft.com/office/officeart/2005/8/layout/orgChart1"/>
    <dgm:cxn modelId="{4B486B63-4CFA-48DD-A1EA-FCE3A0DC61D8}" type="presOf" srcId="{0F30ECD7-5CD2-4898-8C44-7C911E71D16B}" destId="{AC48798B-BFB1-4969-ACFC-F00D190A1472}" srcOrd="0" destOrd="0" presId="urn:microsoft.com/office/officeart/2005/8/layout/orgChart1"/>
    <dgm:cxn modelId="{71E821AF-DBF0-4B05-AD11-A938DAA1340F}" type="presOf" srcId="{03048A91-2E9E-4537-A507-E9C70ABB2CD2}" destId="{B6DD87E3-779E-44F1-8F20-48132EC61727}" srcOrd="0" destOrd="0" presId="urn:microsoft.com/office/officeart/2005/8/layout/orgChart1"/>
    <dgm:cxn modelId="{6BDBB0BD-9535-4009-B7C1-D4EC95E96491}" type="presOf" srcId="{3AB2A8CA-FE78-432C-B181-1C73FEF520D6}" destId="{72AA25A2-EEE0-4BEF-A868-92FE0AF25265}" srcOrd="0" destOrd="0" presId="urn:microsoft.com/office/officeart/2005/8/layout/orgChart1"/>
    <dgm:cxn modelId="{1B178DE1-7A2B-4868-AEE2-C468956512FC}" type="presOf" srcId="{9619508A-6C99-4B37-A608-407EA417824A}" destId="{01BC572D-B3A9-4120-9D7D-5FA9C7A87F5F}" srcOrd="0" destOrd="0" presId="urn:microsoft.com/office/officeart/2005/8/layout/orgChart1"/>
    <dgm:cxn modelId="{898376A4-8E21-47C9-96A1-C5219B4EB2B2}" type="presOf" srcId="{30B4E611-62C4-48AD-A6B6-54CD84DB85F1}" destId="{619B36E4-0F5E-4646-B11D-A93E24954EF7}" srcOrd="0" destOrd="0" presId="urn:microsoft.com/office/officeart/2005/8/layout/orgChart1"/>
    <dgm:cxn modelId="{60B772B6-4D3A-4B54-B62D-24AD667D5012}" srcId="{F3AF911D-F088-48A7-88C4-E534C7EA8B2A}" destId="{69FCEE18-8A8E-49F6-BE7C-9445B5C812D4}" srcOrd="1" destOrd="0" parTransId="{50BD415B-F6EF-41CB-8DBF-EDBC943B1FED}" sibTransId="{D6D09151-93F5-42BC-B5D6-3A41808813EF}"/>
    <dgm:cxn modelId="{F6D34004-898C-4E7D-9C0E-1C58E17F3A9B}" type="presOf" srcId="{69FCEE18-8A8E-49F6-BE7C-9445B5C812D4}" destId="{C75ACD23-494D-470D-90ED-5A593C0B2620}" srcOrd="0" destOrd="0" presId="urn:microsoft.com/office/officeart/2005/8/layout/orgChart1"/>
    <dgm:cxn modelId="{F75156A6-5963-44CD-B270-1648AFD909D2}" type="presOf" srcId="{94CDEC4E-0D22-41FF-98ED-7C2677B613C9}" destId="{DCCD3E65-D40D-4E28-BF7A-80CA58643F6B}" srcOrd="0" destOrd="0" presId="urn:microsoft.com/office/officeart/2005/8/layout/orgChart1"/>
    <dgm:cxn modelId="{29999EEF-5010-434F-8DF9-D6F17C75B022}" type="presOf" srcId="{38F5F064-40F6-43F0-9632-FB7F01350A6B}" destId="{F4C8C310-72CD-4249-BD38-E7B62D171EF5}" srcOrd="0" destOrd="0" presId="urn:microsoft.com/office/officeart/2005/8/layout/orgChart1"/>
    <dgm:cxn modelId="{020DB8F3-2B9C-4995-B2E8-DC3B8BFE1B9A}" srcId="{F3AF911D-F088-48A7-88C4-E534C7EA8B2A}" destId="{F2D90325-A4C9-4F16-9A1A-B291EF165295}" srcOrd="0" destOrd="0" parTransId="{94CDEC4E-0D22-41FF-98ED-7C2677B613C9}" sibTransId="{A10F70E4-6642-4DDC-AE76-8808297B71E7}"/>
    <dgm:cxn modelId="{C754C016-92C4-469E-B4FA-EE72D40D06DA}" type="presOf" srcId="{B81584B4-672F-4EA6-B8F6-906A8E4F03E9}" destId="{59A21CF5-E300-469B-B29D-AA7CCF04230C}" srcOrd="1" destOrd="0" presId="urn:microsoft.com/office/officeart/2005/8/layout/orgChart1"/>
    <dgm:cxn modelId="{84CB5A66-E95C-4CF0-B9B0-B289C3FE3874}" type="presOf" srcId="{0F30ECD7-5CD2-4898-8C44-7C911E71D16B}" destId="{B5A72309-9FFD-4704-B76B-747A791771CB}" srcOrd="1" destOrd="0" presId="urn:microsoft.com/office/officeart/2005/8/layout/orgChart1"/>
    <dgm:cxn modelId="{76E684F4-977C-4279-8BEC-4847A3CF1B75}" type="presOf" srcId="{50BD415B-F6EF-41CB-8DBF-EDBC943B1FED}" destId="{7A08FA6E-5469-43B5-A74E-C46426066D22}" srcOrd="0" destOrd="0" presId="urn:microsoft.com/office/officeart/2005/8/layout/orgChart1"/>
    <dgm:cxn modelId="{01653920-990D-425A-93F2-CE8EAAD88D8F}" srcId="{B81584B4-672F-4EA6-B8F6-906A8E4F03E9}" destId="{F3AF911D-F088-48A7-88C4-E534C7EA8B2A}" srcOrd="0" destOrd="0" parTransId="{6BFD0E50-C981-4C2C-AFBE-601EF60C43DE}" sibTransId="{FD7202E8-761D-424A-9EED-6EF0A513B259}"/>
    <dgm:cxn modelId="{2F8C2EDD-E067-464D-B6AC-B90CF4F847C6}" type="presOf" srcId="{642307A6-35D6-4D7E-B178-E0E7106F3386}" destId="{07BD8710-CE1F-4074-9D59-2C594F84213D}" srcOrd="0" destOrd="0" presId="urn:microsoft.com/office/officeart/2005/8/layout/orgChart1"/>
    <dgm:cxn modelId="{8F8FDD22-9FFC-4D56-BF9F-F9BA0DEE6ED6}" type="presOf" srcId="{BF02E0FF-75D0-4161-9513-E62ABA8425CB}" destId="{08D0B265-9FC3-46AF-8E68-7A0945B91F23}" srcOrd="1" destOrd="0" presId="urn:microsoft.com/office/officeart/2005/8/layout/orgChart1"/>
    <dgm:cxn modelId="{EAAB4176-9792-43B3-A254-5648AE02D51B}" type="presOf" srcId="{6B661EC8-31BB-46FF-8F58-219BABF7D7F6}" destId="{961F0649-EA0C-4277-ABA8-8147CF3D87B6}" srcOrd="0" destOrd="0" presId="urn:microsoft.com/office/officeart/2005/8/layout/orgChart1"/>
    <dgm:cxn modelId="{32E5CC27-2750-4B0B-923B-D7B54A40362E}" type="presOf" srcId="{03048A91-2E9E-4537-A507-E9C70ABB2CD2}" destId="{39C28D01-6741-46E7-88D4-9C7A97A6D651}" srcOrd="1" destOrd="0" presId="urn:microsoft.com/office/officeart/2005/8/layout/orgChart1"/>
    <dgm:cxn modelId="{191AC269-09AB-4B6E-BC88-0F2FF7E7D263}" type="presOf" srcId="{6A71A16F-BA10-4C24-8EC6-F821836EB332}" destId="{A11B03E6-1480-4F4E-A1C8-F0A8BC651FC6}" srcOrd="1" destOrd="0" presId="urn:microsoft.com/office/officeart/2005/8/layout/orgChart1"/>
    <dgm:cxn modelId="{42314BAB-B797-4092-909D-281ABB3CACB4}" type="presOf" srcId="{F2D90325-A4C9-4F16-9A1A-B291EF165295}" destId="{3B94335C-E3AF-4C7C-AEFC-A6D004DF93DD}" srcOrd="1" destOrd="0" presId="urn:microsoft.com/office/officeart/2005/8/layout/orgChart1"/>
    <dgm:cxn modelId="{E7B2AEAA-9942-4484-A248-9E42510A4B1C}" srcId="{9619508A-6C99-4B37-A608-407EA417824A}" destId="{BF02E0FF-75D0-4161-9513-E62ABA8425CB}" srcOrd="0" destOrd="0" parTransId="{5B687BC3-B147-4F65-84EB-0E748DE017BE}" sibTransId="{E46F3654-D00E-46D5-9F86-9B1616D32DB1}"/>
    <dgm:cxn modelId="{C12FF4A4-8CF5-457E-80B0-C4E96977DAD7}" srcId="{6A71A16F-BA10-4C24-8EC6-F821836EB332}" destId="{0F30ECD7-5CD2-4898-8C44-7C911E71D16B}" srcOrd="1" destOrd="0" parTransId="{642307A6-35D6-4D7E-B178-E0E7106F3386}" sibTransId="{689381BE-A187-4035-A775-58975414C845}"/>
    <dgm:cxn modelId="{E3151BA8-EBC7-496F-AA63-A59015F54F39}" type="presOf" srcId="{10705E6B-15C9-4FEA-B437-B1A4613A0A7D}" destId="{44730404-1F5F-4F71-B1A0-05F2A6076C13}" srcOrd="0" destOrd="0" presId="urn:microsoft.com/office/officeart/2005/8/layout/orgChart1"/>
    <dgm:cxn modelId="{C9341214-CEAB-4A86-A33F-0455E7AF7322}" type="presOf" srcId="{8A9701F0-1484-4AD2-ACC0-2F3634990FCF}" destId="{D8EDB985-FA27-4055-9748-180EBC51F23E}" srcOrd="0" destOrd="0" presId="urn:microsoft.com/office/officeart/2005/8/layout/orgChart1"/>
    <dgm:cxn modelId="{C9F5B81A-5469-4BBE-884E-52E0C3FF3C8D}" type="presOf" srcId="{6A71A16F-BA10-4C24-8EC6-F821836EB332}" destId="{3BE8317C-C542-4AD2-805B-7323F4484400}" srcOrd="0" destOrd="0" presId="urn:microsoft.com/office/officeart/2005/8/layout/orgChart1"/>
    <dgm:cxn modelId="{3D82F925-3E06-4F88-AA70-DB8F3E9BE034}" type="presOf" srcId="{6BFD0E50-C981-4C2C-AFBE-601EF60C43DE}" destId="{B51F8833-D138-4F17-BCF6-866E08356010}" srcOrd="0" destOrd="0" presId="urn:microsoft.com/office/officeart/2005/8/layout/orgChart1"/>
    <dgm:cxn modelId="{ABDE155A-F422-48EC-A0F7-E06067A2143B}" srcId="{6A71A16F-BA10-4C24-8EC6-F821836EB332}" destId="{30B4E611-62C4-48AD-A6B6-54CD84DB85F1}" srcOrd="0" destOrd="0" parTransId="{3AB2A8CA-FE78-432C-B181-1C73FEF520D6}" sibTransId="{C2029984-C684-4A1A-8D49-6B11FAD06449}"/>
    <dgm:cxn modelId="{AE225088-0F58-4048-A89D-1DBE46109928}" type="presOf" srcId="{F3AF911D-F088-48A7-88C4-E534C7EA8B2A}" destId="{D77733F9-0B38-429A-8742-085298ED4A23}" srcOrd="0" destOrd="0" presId="urn:microsoft.com/office/officeart/2005/8/layout/orgChart1"/>
    <dgm:cxn modelId="{E8756D94-B097-455F-B0DD-70F57E7697DC}" type="presOf" srcId="{6B661EC8-31BB-46FF-8F58-219BABF7D7F6}" destId="{76158A77-A925-40B3-8A0A-8612D59D714E}" srcOrd="1" destOrd="0" presId="urn:microsoft.com/office/officeart/2005/8/layout/orgChart1"/>
    <dgm:cxn modelId="{66BB1C85-2A39-47E3-9EED-71B5FE48F05A}" type="presParOf" srcId="{01BC572D-B3A9-4120-9D7D-5FA9C7A87F5F}" destId="{8754F5B2-C35F-4DD0-805D-FAD727BD0FEB}" srcOrd="0" destOrd="0" presId="urn:microsoft.com/office/officeart/2005/8/layout/orgChart1"/>
    <dgm:cxn modelId="{810F317B-C1B0-4150-B6C6-487E881A8198}" type="presParOf" srcId="{8754F5B2-C35F-4DD0-805D-FAD727BD0FEB}" destId="{1280C53D-2A24-4869-9418-B60BF4DE2A0E}" srcOrd="0" destOrd="0" presId="urn:microsoft.com/office/officeart/2005/8/layout/orgChart1"/>
    <dgm:cxn modelId="{AA2B5ABE-A030-48D4-9C61-F619F9D707EC}" type="presParOf" srcId="{1280C53D-2A24-4869-9418-B60BF4DE2A0E}" destId="{51811F88-5A18-4183-BA35-0600509EC580}" srcOrd="0" destOrd="0" presId="urn:microsoft.com/office/officeart/2005/8/layout/orgChart1"/>
    <dgm:cxn modelId="{C86D7CCD-CBD1-407F-BDEA-AFA6C391B842}" type="presParOf" srcId="{1280C53D-2A24-4869-9418-B60BF4DE2A0E}" destId="{08D0B265-9FC3-46AF-8E68-7A0945B91F23}" srcOrd="1" destOrd="0" presId="urn:microsoft.com/office/officeart/2005/8/layout/orgChart1"/>
    <dgm:cxn modelId="{869689D8-31D1-4338-A62D-E4F4A001E114}" type="presParOf" srcId="{8754F5B2-C35F-4DD0-805D-FAD727BD0FEB}" destId="{1B484FB3-77B8-4E35-BF3E-77B2126E5A01}" srcOrd="1" destOrd="0" presId="urn:microsoft.com/office/officeart/2005/8/layout/orgChart1"/>
    <dgm:cxn modelId="{A5CBDE3F-CD74-4A2D-B16B-22B7E7731492}" type="presParOf" srcId="{1B484FB3-77B8-4E35-BF3E-77B2126E5A01}" destId="{F4C8C310-72CD-4249-BD38-E7B62D171EF5}" srcOrd="0" destOrd="0" presId="urn:microsoft.com/office/officeart/2005/8/layout/orgChart1"/>
    <dgm:cxn modelId="{4ECA72C7-0107-4844-9938-5CEB13B0EEEE}" type="presParOf" srcId="{1B484FB3-77B8-4E35-BF3E-77B2126E5A01}" destId="{5725B2E5-E4D7-4177-89A5-3A69109B8153}" srcOrd="1" destOrd="0" presId="urn:microsoft.com/office/officeart/2005/8/layout/orgChart1"/>
    <dgm:cxn modelId="{8B2F80E4-CA0F-4685-953C-DD9329E76262}" type="presParOf" srcId="{5725B2E5-E4D7-4177-89A5-3A69109B8153}" destId="{586A7587-791F-47B5-B3BD-3ADDB1C15F91}" srcOrd="0" destOrd="0" presId="urn:microsoft.com/office/officeart/2005/8/layout/orgChart1"/>
    <dgm:cxn modelId="{293BF1D3-0151-4C97-9ECC-204637C0EF94}" type="presParOf" srcId="{586A7587-791F-47B5-B3BD-3ADDB1C15F91}" destId="{F465D5A0-3C7B-4B5F-AB27-FF7C7CEEBF35}" srcOrd="0" destOrd="0" presId="urn:microsoft.com/office/officeart/2005/8/layout/orgChart1"/>
    <dgm:cxn modelId="{389863AF-4E88-42A7-84FC-F700EA8ABBCC}" type="presParOf" srcId="{586A7587-791F-47B5-B3BD-3ADDB1C15F91}" destId="{59A21CF5-E300-469B-B29D-AA7CCF04230C}" srcOrd="1" destOrd="0" presId="urn:microsoft.com/office/officeart/2005/8/layout/orgChart1"/>
    <dgm:cxn modelId="{6C3BD987-C756-4A48-A205-BBF8D083305B}" type="presParOf" srcId="{5725B2E5-E4D7-4177-89A5-3A69109B8153}" destId="{24C58183-D9C9-4816-A7CA-E85FC6778287}" srcOrd="1" destOrd="0" presId="urn:microsoft.com/office/officeart/2005/8/layout/orgChart1"/>
    <dgm:cxn modelId="{9210A8C5-F5A4-4CD6-BCF2-7A7084C27280}" type="presParOf" srcId="{24C58183-D9C9-4816-A7CA-E85FC6778287}" destId="{B51F8833-D138-4F17-BCF6-866E08356010}" srcOrd="0" destOrd="0" presId="urn:microsoft.com/office/officeart/2005/8/layout/orgChart1"/>
    <dgm:cxn modelId="{22D72125-736B-42B0-ACB2-A67BD2DCE967}" type="presParOf" srcId="{24C58183-D9C9-4816-A7CA-E85FC6778287}" destId="{1717C68E-7797-434F-B370-6476D509C46A}" srcOrd="1" destOrd="0" presId="urn:microsoft.com/office/officeart/2005/8/layout/orgChart1"/>
    <dgm:cxn modelId="{1C694BE9-1B9C-4E21-B4EE-187AD6513365}" type="presParOf" srcId="{1717C68E-7797-434F-B370-6476D509C46A}" destId="{6CBB5F51-986C-406B-A524-C7F302B3D893}" srcOrd="0" destOrd="0" presId="urn:microsoft.com/office/officeart/2005/8/layout/orgChart1"/>
    <dgm:cxn modelId="{CDD24E5E-ED68-4B3C-BCED-0D1C83F7E04B}" type="presParOf" srcId="{6CBB5F51-986C-406B-A524-C7F302B3D893}" destId="{D77733F9-0B38-429A-8742-085298ED4A23}" srcOrd="0" destOrd="0" presId="urn:microsoft.com/office/officeart/2005/8/layout/orgChart1"/>
    <dgm:cxn modelId="{F49C74FF-1735-4A73-9539-D88A0C3DE675}" type="presParOf" srcId="{6CBB5F51-986C-406B-A524-C7F302B3D893}" destId="{D2B8FC76-474B-47AA-8D80-59B1E07EF9A7}" srcOrd="1" destOrd="0" presId="urn:microsoft.com/office/officeart/2005/8/layout/orgChart1"/>
    <dgm:cxn modelId="{26BB78D8-4869-4268-A223-FB535404DE51}" type="presParOf" srcId="{1717C68E-7797-434F-B370-6476D509C46A}" destId="{C56BA678-BFEC-491B-ACD6-91887BD89EF6}" srcOrd="1" destOrd="0" presId="urn:microsoft.com/office/officeart/2005/8/layout/orgChart1"/>
    <dgm:cxn modelId="{F6893BEA-6F90-4A8F-9DFD-88FAEF887BAC}" type="presParOf" srcId="{C56BA678-BFEC-491B-ACD6-91887BD89EF6}" destId="{DCCD3E65-D40D-4E28-BF7A-80CA58643F6B}" srcOrd="0" destOrd="0" presId="urn:microsoft.com/office/officeart/2005/8/layout/orgChart1"/>
    <dgm:cxn modelId="{857F30B2-C2BC-4669-ACCD-27FD5003CE5B}" type="presParOf" srcId="{C56BA678-BFEC-491B-ACD6-91887BD89EF6}" destId="{72EC0B5F-3306-4676-ADBB-28206ED15982}" srcOrd="1" destOrd="0" presId="urn:microsoft.com/office/officeart/2005/8/layout/orgChart1"/>
    <dgm:cxn modelId="{FAB57103-DFA1-4C45-A407-BC405A04BEE0}" type="presParOf" srcId="{72EC0B5F-3306-4676-ADBB-28206ED15982}" destId="{A28CAD13-5EB6-40D0-9B89-CDE3F2C7C6B5}" srcOrd="0" destOrd="0" presId="urn:microsoft.com/office/officeart/2005/8/layout/orgChart1"/>
    <dgm:cxn modelId="{25862319-657C-4A46-8EAA-DEC34BC9CD2E}" type="presParOf" srcId="{A28CAD13-5EB6-40D0-9B89-CDE3F2C7C6B5}" destId="{8DCDA5D7-F4FC-48B2-A236-4C508B0B15FD}" srcOrd="0" destOrd="0" presId="urn:microsoft.com/office/officeart/2005/8/layout/orgChart1"/>
    <dgm:cxn modelId="{18C0483C-ED03-4164-90C0-0FAC06B05B08}" type="presParOf" srcId="{A28CAD13-5EB6-40D0-9B89-CDE3F2C7C6B5}" destId="{3B94335C-E3AF-4C7C-AEFC-A6D004DF93DD}" srcOrd="1" destOrd="0" presId="urn:microsoft.com/office/officeart/2005/8/layout/orgChart1"/>
    <dgm:cxn modelId="{3C417AC3-F8DA-49F6-BF14-0B38E9AE13EA}" type="presParOf" srcId="{72EC0B5F-3306-4676-ADBB-28206ED15982}" destId="{4F5F7F2F-8651-43C6-A4B8-F7255D91CD58}" srcOrd="1" destOrd="0" presId="urn:microsoft.com/office/officeart/2005/8/layout/orgChart1"/>
    <dgm:cxn modelId="{793CE25B-187F-4B15-93C3-25584506E702}" type="presParOf" srcId="{72EC0B5F-3306-4676-ADBB-28206ED15982}" destId="{7111F215-ED97-4097-8C86-896AE8660551}" srcOrd="2" destOrd="0" presId="urn:microsoft.com/office/officeart/2005/8/layout/orgChart1"/>
    <dgm:cxn modelId="{034F739E-494E-4AA6-A42E-F0251C22F81F}" type="presParOf" srcId="{C56BA678-BFEC-491B-ACD6-91887BD89EF6}" destId="{7A08FA6E-5469-43B5-A74E-C46426066D22}" srcOrd="2" destOrd="0" presId="urn:microsoft.com/office/officeart/2005/8/layout/orgChart1"/>
    <dgm:cxn modelId="{3D2569ED-A791-46B9-A78A-9B693748BF7F}" type="presParOf" srcId="{C56BA678-BFEC-491B-ACD6-91887BD89EF6}" destId="{5DAEAED7-7714-4297-A47E-B0CB22D583A7}" srcOrd="3" destOrd="0" presId="urn:microsoft.com/office/officeart/2005/8/layout/orgChart1"/>
    <dgm:cxn modelId="{9B7EC63F-3EFB-48AE-8405-E4CBDC10B89A}" type="presParOf" srcId="{5DAEAED7-7714-4297-A47E-B0CB22D583A7}" destId="{F2A48800-1C5E-4AEF-A2E9-8FF65790B5E5}" srcOrd="0" destOrd="0" presId="urn:microsoft.com/office/officeart/2005/8/layout/orgChart1"/>
    <dgm:cxn modelId="{F0550ED9-55A2-4EA9-A949-9EA8DA52CE66}" type="presParOf" srcId="{F2A48800-1C5E-4AEF-A2E9-8FF65790B5E5}" destId="{C75ACD23-494D-470D-90ED-5A593C0B2620}" srcOrd="0" destOrd="0" presId="urn:microsoft.com/office/officeart/2005/8/layout/orgChart1"/>
    <dgm:cxn modelId="{7D609F8D-9535-4183-AE99-ED46E3AE5AB4}" type="presParOf" srcId="{F2A48800-1C5E-4AEF-A2E9-8FF65790B5E5}" destId="{9869E303-B432-489B-AFC5-245CA6D455BA}" srcOrd="1" destOrd="0" presId="urn:microsoft.com/office/officeart/2005/8/layout/orgChart1"/>
    <dgm:cxn modelId="{20BBC7DA-3D4D-458D-A646-514191E8CE9E}" type="presParOf" srcId="{5DAEAED7-7714-4297-A47E-B0CB22D583A7}" destId="{38F06427-A695-4B80-B13D-61D3CBDC35FF}" srcOrd="1" destOrd="0" presId="urn:microsoft.com/office/officeart/2005/8/layout/orgChart1"/>
    <dgm:cxn modelId="{F6E6D36F-1A2C-4B03-8A0D-3E5FD410D4B0}" type="presParOf" srcId="{38F06427-A695-4B80-B13D-61D3CBDC35FF}" destId="{D8EDB985-FA27-4055-9748-180EBC51F23E}" srcOrd="0" destOrd="0" presId="urn:microsoft.com/office/officeart/2005/8/layout/orgChart1"/>
    <dgm:cxn modelId="{29D4DE69-4B91-4834-836B-1E721F81E70E}" type="presParOf" srcId="{38F06427-A695-4B80-B13D-61D3CBDC35FF}" destId="{F2037E9D-020F-474F-9B00-A1F548C3DBF7}" srcOrd="1" destOrd="0" presId="urn:microsoft.com/office/officeart/2005/8/layout/orgChart1"/>
    <dgm:cxn modelId="{DA242580-4CBC-4EF2-BBCA-B47A0EABBA06}" type="presParOf" srcId="{F2037E9D-020F-474F-9B00-A1F548C3DBF7}" destId="{1348A3CB-18E2-48FF-87E1-5D80FE6922CA}" srcOrd="0" destOrd="0" presId="urn:microsoft.com/office/officeart/2005/8/layout/orgChart1"/>
    <dgm:cxn modelId="{82385763-C6BF-4493-97C0-9B1066F9267C}" type="presParOf" srcId="{1348A3CB-18E2-48FF-87E1-5D80FE6922CA}" destId="{961F0649-EA0C-4277-ABA8-8147CF3D87B6}" srcOrd="0" destOrd="0" presId="urn:microsoft.com/office/officeart/2005/8/layout/orgChart1"/>
    <dgm:cxn modelId="{19BE627C-8731-4D80-B330-7D1B120F04C7}" type="presParOf" srcId="{1348A3CB-18E2-48FF-87E1-5D80FE6922CA}" destId="{76158A77-A925-40B3-8A0A-8612D59D714E}" srcOrd="1" destOrd="0" presId="urn:microsoft.com/office/officeart/2005/8/layout/orgChart1"/>
    <dgm:cxn modelId="{647027CD-A9A9-4F54-9056-FC9D3F5F94D3}" type="presParOf" srcId="{F2037E9D-020F-474F-9B00-A1F548C3DBF7}" destId="{6FEA156D-5095-41F1-BB68-931BA657D673}" srcOrd="1" destOrd="0" presId="urn:microsoft.com/office/officeart/2005/8/layout/orgChart1"/>
    <dgm:cxn modelId="{5FBBC4FA-6881-4605-A2B0-75DAAA3D6963}" type="presParOf" srcId="{F2037E9D-020F-474F-9B00-A1F548C3DBF7}" destId="{81AC73A0-0C2E-4200-96D5-D12C055F502E}" srcOrd="2" destOrd="0" presId="urn:microsoft.com/office/officeart/2005/8/layout/orgChart1"/>
    <dgm:cxn modelId="{3A9C49B2-5ED9-4B80-9D2E-E5D402336D2A}" type="presParOf" srcId="{5DAEAED7-7714-4297-A47E-B0CB22D583A7}" destId="{74326BEA-92FF-4684-9EBA-91A0CC924990}" srcOrd="2" destOrd="0" presId="urn:microsoft.com/office/officeart/2005/8/layout/orgChart1"/>
    <dgm:cxn modelId="{E2845AB0-6112-4789-BCCC-8725AAC5767E}" type="presParOf" srcId="{1717C68E-7797-434F-B370-6476D509C46A}" destId="{9E2C8BEA-3E3D-4702-BDB6-E56495128315}" srcOrd="2" destOrd="0" presId="urn:microsoft.com/office/officeart/2005/8/layout/orgChart1"/>
    <dgm:cxn modelId="{6F5C3DC2-6EE1-481E-B239-0E7C5B09E275}" type="presParOf" srcId="{24C58183-D9C9-4816-A7CA-E85FC6778287}" destId="{881AE6AD-41A8-46AF-BCC9-E788877A1D0E}" srcOrd="2" destOrd="0" presId="urn:microsoft.com/office/officeart/2005/8/layout/orgChart1"/>
    <dgm:cxn modelId="{B7839AB5-1355-4981-A4B5-F82E14D3E777}" type="presParOf" srcId="{24C58183-D9C9-4816-A7CA-E85FC6778287}" destId="{00B7D8C0-F058-4E6C-8B74-DD90A1C0D2E6}" srcOrd="3" destOrd="0" presId="urn:microsoft.com/office/officeart/2005/8/layout/orgChart1"/>
    <dgm:cxn modelId="{21B17B22-9E25-4296-8928-368B45D5FBA9}" type="presParOf" srcId="{00B7D8C0-F058-4E6C-8B74-DD90A1C0D2E6}" destId="{CE9B3750-A62E-4F81-B195-B56536A19B02}" srcOrd="0" destOrd="0" presId="urn:microsoft.com/office/officeart/2005/8/layout/orgChart1"/>
    <dgm:cxn modelId="{9CCCC0E7-B619-4B00-8D77-29D902A6DF6D}" type="presParOf" srcId="{CE9B3750-A62E-4F81-B195-B56536A19B02}" destId="{3BE8317C-C542-4AD2-805B-7323F4484400}" srcOrd="0" destOrd="0" presId="urn:microsoft.com/office/officeart/2005/8/layout/orgChart1"/>
    <dgm:cxn modelId="{07FB9CF5-2D25-4E70-BAFE-DA58763671B4}" type="presParOf" srcId="{CE9B3750-A62E-4F81-B195-B56536A19B02}" destId="{A11B03E6-1480-4F4E-A1C8-F0A8BC651FC6}" srcOrd="1" destOrd="0" presId="urn:microsoft.com/office/officeart/2005/8/layout/orgChart1"/>
    <dgm:cxn modelId="{1C9262F9-8C9C-4312-A19E-A84EAD7E534C}" type="presParOf" srcId="{00B7D8C0-F058-4E6C-8B74-DD90A1C0D2E6}" destId="{B6633272-793C-4001-B158-2386A610D0AA}" srcOrd="1" destOrd="0" presId="urn:microsoft.com/office/officeart/2005/8/layout/orgChart1"/>
    <dgm:cxn modelId="{16DCA208-9F8C-4F72-A58F-326704E0CCE4}" type="presParOf" srcId="{B6633272-793C-4001-B158-2386A610D0AA}" destId="{72AA25A2-EEE0-4BEF-A868-92FE0AF25265}" srcOrd="0" destOrd="0" presId="urn:microsoft.com/office/officeart/2005/8/layout/orgChart1"/>
    <dgm:cxn modelId="{8C8F3F01-CC12-4232-8A2A-7E92B72D670A}" type="presParOf" srcId="{B6633272-793C-4001-B158-2386A610D0AA}" destId="{EA34B628-1336-42B9-85D8-B91B2D701D35}" srcOrd="1" destOrd="0" presId="urn:microsoft.com/office/officeart/2005/8/layout/orgChart1"/>
    <dgm:cxn modelId="{9552D069-BF93-49A9-B90E-56AFA6F1A376}" type="presParOf" srcId="{EA34B628-1336-42B9-85D8-B91B2D701D35}" destId="{15D2F4C6-2609-4DBD-B808-B329501D57CC}" srcOrd="0" destOrd="0" presId="urn:microsoft.com/office/officeart/2005/8/layout/orgChart1"/>
    <dgm:cxn modelId="{67E53385-6085-444A-AFFB-BAAC9DE6C1CE}" type="presParOf" srcId="{15D2F4C6-2609-4DBD-B808-B329501D57CC}" destId="{619B36E4-0F5E-4646-B11D-A93E24954EF7}" srcOrd="0" destOrd="0" presId="urn:microsoft.com/office/officeart/2005/8/layout/orgChart1"/>
    <dgm:cxn modelId="{767B4EE9-731B-48CB-AD16-4D583A698282}" type="presParOf" srcId="{15D2F4C6-2609-4DBD-B808-B329501D57CC}" destId="{7A7E16D1-E75B-43D4-8136-F13937F1A921}" srcOrd="1" destOrd="0" presId="urn:microsoft.com/office/officeart/2005/8/layout/orgChart1"/>
    <dgm:cxn modelId="{0F7CB369-580A-4901-9262-7D6A4BD02005}" type="presParOf" srcId="{EA34B628-1336-42B9-85D8-B91B2D701D35}" destId="{BC1E90E2-1809-41D6-841B-D5EE5C60DA71}" srcOrd="1" destOrd="0" presId="urn:microsoft.com/office/officeart/2005/8/layout/orgChart1"/>
    <dgm:cxn modelId="{0DBA4163-0531-4C16-814A-A3BEE95211B4}" type="presParOf" srcId="{EA34B628-1336-42B9-85D8-B91B2D701D35}" destId="{934BC139-5F23-4C76-B54D-02C5D456C1DB}" srcOrd="2" destOrd="0" presId="urn:microsoft.com/office/officeart/2005/8/layout/orgChart1"/>
    <dgm:cxn modelId="{0131BE9D-1264-4C29-848A-CCF46EA0FA1C}" type="presParOf" srcId="{B6633272-793C-4001-B158-2386A610D0AA}" destId="{07BD8710-CE1F-4074-9D59-2C594F84213D}" srcOrd="2" destOrd="0" presId="urn:microsoft.com/office/officeart/2005/8/layout/orgChart1"/>
    <dgm:cxn modelId="{76D46B6B-A361-47E1-B8C4-FD4522D71AFD}" type="presParOf" srcId="{B6633272-793C-4001-B158-2386A610D0AA}" destId="{66875926-F097-4E69-9315-9F02711485F5}" srcOrd="3" destOrd="0" presId="urn:microsoft.com/office/officeart/2005/8/layout/orgChart1"/>
    <dgm:cxn modelId="{020EEFB8-BA6F-4BBC-8543-0E572422465D}" type="presParOf" srcId="{66875926-F097-4E69-9315-9F02711485F5}" destId="{EA9E713D-85D2-4B1A-8069-57685FDA7F4D}" srcOrd="0" destOrd="0" presId="urn:microsoft.com/office/officeart/2005/8/layout/orgChart1"/>
    <dgm:cxn modelId="{B32DD17C-6E9D-4B7E-A1CE-AE3597140A8B}" type="presParOf" srcId="{EA9E713D-85D2-4B1A-8069-57685FDA7F4D}" destId="{AC48798B-BFB1-4969-ACFC-F00D190A1472}" srcOrd="0" destOrd="0" presId="urn:microsoft.com/office/officeart/2005/8/layout/orgChart1"/>
    <dgm:cxn modelId="{E80E3932-9BF3-4539-A12D-6DDDB7FE99C9}" type="presParOf" srcId="{EA9E713D-85D2-4B1A-8069-57685FDA7F4D}" destId="{B5A72309-9FFD-4704-B76B-747A791771CB}" srcOrd="1" destOrd="0" presId="urn:microsoft.com/office/officeart/2005/8/layout/orgChart1"/>
    <dgm:cxn modelId="{FF4B44B9-B163-4A61-A7F3-00FBFE195FFF}" type="presParOf" srcId="{66875926-F097-4E69-9315-9F02711485F5}" destId="{CDD28FD8-063B-42BF-9850-FDC87B49F1F9}" srcOrd="1" destOrd="0" presId="urn:microsoft.com/office/officeart/2005/8/layout/orgChart1"/>
    <dgm:cxn modelId="{D50AD672-AA2D-4C41-A71B-F837C93B93D0}" type="presParOf" srcId="{CDD28FD8-063B-42BF-9850-FDC87B49F1F9}" destId="{44730404-1F5F-4F71-B1A0-05F2A6076C13}" srcOrd="0" destOrd="0" presId="urn:microsoft.com/office/officeart/2005/8/layout/orgChart1"/>
    <dgm:cxn modelId="{262813E9-8E29-441E-9048-BDA9D2BB8B7E}" type="presParOf" srcId="{CDD28FD8-063B-42BF-9850-FDC87B49F1F9}" destId="{A8C4F478-9EC3-41F6-83F5-8D674B3053EE}" srcOrd="1" destOrd="0" presId="urn:microsoft.com/office/officeart/2005/8/layout/orgChart1"/>
    <dgm:cxn modelId="{F0CA80BE-6220-4272-B5AE-292C82664B4B}" type="presParOf" srcId="{A8C4F478-9EC3-41F6-83F5-8D674B3053EE}" destId="{01028A32-AE54-4F93-822E-2DC9C16E8814}" srcOrd="0" destOrd="0" presId="urn:microsoft.com/office/officeart/2005/8/layout/orgChart1"/>
    <dgm:cxn modelId="{378147BD-DCAA-4F4C-8007-C427F673ECA3}" type="presParOf" srcId="{01028A32-AE54-4F93-822E-2DC9C16E8814}" destId="{B6DD87E3-779E-44F1-8F20-48132EC61727}" srcOrd="0" destOrd="0" presId="urn:microsoft.com/office/officeart/2005/8/layout/orgChart1"/>
    <dgm:cxn modelId="{71272BE3-8D45-47EC-B2E5-B44ECA4859DE}" type="presParOf" srcId="{01028A32-AE54-4F93-822E-2DC9C16E8814}" destId="{39C28D01-6741-46E7-88D4-9C7A97A6D651}" srcOrd="1" destOrd="0" presId="urn:microsoft.com/office/officeart/2005/8/layout/orgChart1"/>
    <dgm:cxn modelId="{E56EB15B-465E-496D-A758-BD97FD96AC62}" type="presParOf" srcId="{A8C4F478-9EC3-41F6-83F5-8D674B3053EE}" destId="{3BE39E71-613D-44CD-B128-D31193C64CB1}" srcOrd="1" destOrd="0" presId="urn:microsoft.com/office/officeart/2005/8/layout/orgChart1"/>
    <dgm:cxn modelId="{005B66E8-FEF9-4B0D-AF4E-E0FD9C03CED2}" type="presParOf" srcId="{A8C4F478-9EC3-41F6-83F5-8D674B3053EE}" destId="{44F908D4-3649-4F86-B792-6A6BFDCB0860}" srcOrd="2" destOrd="0" presId="urn:microsoft.com/office/officeart/2005/8/layout/orgChart1"/>
    <dgm:cxn modelId="{E1A4DFA7-7CC9-4E7A-9634-757D628C360D}" type="presParOf" srcId="{66875926-F097-4E69-9315-9F02711485F5}" destId="{7F0DC798-64B1-4454-90D1-531C976C72BE}" srcOrd="2" destOrd="0" presId="urn:microsoft.com/office/officeart/2005/8/layout/orgChart1"/>
    <dgm:cxn modelId="{AA3F38D0-24F5-453F-9FF7-F7A9D4FB069D}" type="presParOf" srcId="{00B7D8C0-F058-4E6C-8B74-DD90A1C0D2E6}" destId="{6A6FB282-339F-4858-9719-460D0B1207F8}" srcOrd="2" destOrd="0" presId="urn:microsoft.com/office/officeart/2005/8/layout/orgChart1"/>
    <dgm:cxn modelId="{8DB5AE76-42A5-4D67-AC70-6A19245C42D0}" type="presParOf" srcId="{5725B2E5-E4D7-4177-89A5-3A69109B8153}" destId="{A246E665-935D-47B1-B6A5-AA4012F8E42F}" srcOrd="2" destOrd="0" presId="urn:microsoft.com/office/officeart/2005/8/layout/orgChart1"/>
    <dgm:cxn modelId="{8E875132-B4D0-4A19-8B40-48AC4C594845}" type="presParOf" srcId="{8754F5B2-C35F-4DD0-805D-FAD727BD0FEB}" destId="{656B2721-5713-4F7C-BE38-9F6EFAA731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05C00-5525-44C3-9B7F-811D7F4F5C6E}">
      <dsp:nvSpPr>
        <dsp:cNvPr id="0" name=""/>
        <dsp:cNvSpPr/>
      </dsp:nvSpPr>
      <dsp:spPr>
        <a:xfrm>
          <a:off x="0" y="0"/>
          <a:ext cx="6719487" cy="12411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Cambria" panose="02040503050406030204" pitchFamily="18" charset="0"/>
              <a:ea typeface="+mn-ea"/>
              <a:cs typeface="+mn-cs"/>
            </a:rPr>
            <a:t>To </a:t>
          </a:r>
          <a:r>
            <a:rPr lang="es-ES" sz="2000" b="1" kern="1200" dirty="0" err="1" smtClean="0">
              <a:latin typeface="Cambria" panose="02040503050406030204" pitchFamily="18" charset="0"/>
              <a:ea typeface="+mn-ea"/>
              <a:cs typeface="+mn-cs"/>
            </a:rPr>
            <a:t>evaluate</a:t>
          </a:r>
          <a:r>
            <a:rPr lang="es-ES" sz="2000" b="1" kern="1200" dirty="0" smtClean="0">
              <a:latin typeface="Cambria" panose="02040503050406030204" pitchFamily="18" charset="0"/>
              <a:ea typeface="+mn-ea"/>
              <a:cs typeface="+mn-cs"/>
            </a:rPr>
            <a:t> </a:t>
          </a:r>
          <a:r>
            <a:rPr lang="es-ES" sz="2000" b="1" kern="1200" dirty="0" err="1" smtClean="0">
              <a:latin typeface="Cambria" panose="02040503050406030204" pitchFamily="18" charset="0"/>
              <a:ea typeface="+mn-ea"/>
              <a:cs typeface="+mn-cs"/>
            </a:rPr>
            <a:t>the</a:t>
          </a:r>
          <a:r>
            <a:rPr lang="es-ES" sz="2000" b="1" kern="1200" dirty="0" smtClean="0">
              <a:latin typeface="Cambria" panose="02040503050406030204" pitchFamily="18" charset="0"/>
              <a:ea typeface="+mn-ea"/>
              <a:cs typeface="+mn-cs"/>
            </a:rPr>
            <a:t> o</a:t>
          </a:r>
          <a:r>
            <a:rPr lang="en-US" sz="2000" b="1" i="0" kern="1200" dirty="0" err="1" smtClean="0">
              <a:latin typeface="Cambria" panose="02040503050406030204" pitchFamily="18" charset="0"/>
              <a:ea typeface="+mn-ea"/>
              <a:cs typeface="+mn-cs"/>
            </a:rPr>
            <a:t>ccurrence</a:t>
          </a:r>
          <a:r>
            <a:rPr lang="en-US" sz="2000" b="1" i="0" kern="1200" dirty="0" smtClean="0">
              <a:latin typeface="Cambria" panose="02040503050406030204" pitchFamily="18" charset="0"/>
              <a:ea typeface="+mn-ea"/>
              <a:cs typeface="+mn-cs"/>
            </a:rPr>
            <a:t> of arsenic compounds in edible marine algae for risk assessment</a:t>
          </a:r>
          <a:endParaRPr lang="es-ES" sz="2000" b="1" kern="1200" dirty="0">
            <a:latin typeface="Cambria" panose="02040503050406030204" pitchFamily="18" charset="0"/>
            <a:ea typeface="+mn-ea"/>
            <a:cs typeface="+mn-cs"/>
          </a:endParaRPr>
        </a:p>
      </dsp:txBody>
      <dsp:txXfrm>
        <a:off x="36352" y="36352"/>
        <a:ext cx="6646783" cy="1168455"/>
      </dsp:txXfrm>
    </dsp:sp>
    <dsp:sp modelId="{D3B7BDD1-5B4F-4A6E-BBB5-1BAB9321E599}">
      <dsp:nvSpPr>
        <dsp:cNvPr id="0" name=""/>
        <dsp:cNvSpPr/>
      </dsp:nvSpPr>
      <dsp:spPr>
        <a:xfrm>
          <a:off x="20406" y="1889140"/>
          <a:ext cx="2296733" cy="14480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ambria" panose="02040503050406030204" pitchFamily="18" charset="0"/>
              <a:ea typeface="+mn-ea"/>
              <a:cs typeface="+mn-cs"/>
            </a:rPr>
            <a:t>Extraction methods for water and lipid soluble As species</a:t>
          </a:r>
          <a:endParaRPr lang="es-ES" sz="1800" b="1" kern="1200" dirty="0">
            <a:latin typeface="Cambria" panose="02040503050406030204" pitchFamily="18" charset="0"/>
            <a:ea typeface="+mn-ea"/>
            <a:cs typeface="+mn-cs"/>
          </a:endParaRPr>
        </a:p>
      </dsp:txBody>
      <dsp:txXfrm>
        <a:off x="62818" y="1931552"/>
        <a:ext cx="2211909" cy="1363242"/>
      </dsp:txXfrm>
    </dsp:sp>
    <dsp:sp modelId="{F333BEAC-0E06-4813-852F-B534B4493580}">
      <dsp:nvSpPr>
        <dsp:cNvPr id="0" name=""/>
        <dsp:cNvSpPr/>
      </dsp:nvSpPr>
      <dsp:spPr>
        <a:xfrm>
          <a:off x="2364199" y="1897566"/>
          <a:ext cx="4334402" cy="14480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err="1" smtClean="0">
              <a:latin typeface="Cambria" panose="02040503050406030204" pitchFamily="18" charset="0"/>
              <a:ea typeface="+mn-ea"/>
              <a:cs typeface="+mn-cs"/>
            </a:rPr>
            <a:t>Determination</a:t>
          </a:r>
          <a:r>
            <a:rPr lang="es-ES" sz="1800" b="1" kern="1200" dirty="0" smtClean="0">
              <a:latin typeface="Cambria" panose="02040503050406030204" pitchFamily="18" charset="0"/>
              <a:ea typeface="+mn-ea"/>
              <a:cs typeface="+mn-cs"/>
            </a:rPr>
            <a:t> </a:t>
          </a:r>
          <a:r>
            <a:rPr lang="es-ES" sz="1800" b="1" kern="1200" dirty="0" err="1" smtClean="0">
              <a:latin typeface="Cambria" panose="02040503050406030204" pitchFamily="18" charset="0"/>
              <a:ea typeface="+mn-ea"/>
              <a:cs typeface="+mn-cs"/>
            </a:rPr>
            <a:t>methods</a:t>
          </a:r>
          <a:r>
            <a:rPr lang="es-ES" sz="1800" b="1" kern="1200" dirty="0" smtClean="0">
              <a:latin typeface="Cambria" panose="02040503050406030204" pitchFamily="18" charset="0"/>
              <a:ea typeface="+mn-ea"/>
              <a:cs typeface="+mn-cs"/>
            </a:rPr>
            <a:t> of </a:t>
          </a:r>
          <a:r>
            <a:rPr lang="es-ES" sz="1800" b="1" kern="1200" dirty="0" smtClean="0">
              <a:latin typeface="Cambria" panose="02040503050406030204" pitchFamily="18" charset="0"/>
              <a:ea typeface="+mn-ea"/>
              <a:cs typeface="+mn-cs"/>
            </a:rPr>
            <a:t>As </a:t>
          </a:r>
          <a:r>
            <a:rPr lang="es-ES" sz="1800" b="1" kern="1200" dirty="0" err="1" smtClean="0">
              <a:latin typeface="Cambria" panose="02040503050406030204" pitchFamily="18" charset="0"/>
              <a:ea typeface="+mn-ea"/>
              <a:cs typeface="+mn-cs"/>
            </a:rPr>
            <a:t>species</a:t>
          </a:r>
          <a:endParaRPr lang="es-ES" sz="1800" b="1" kern="1200" dirty="0">
            <a:latin typeface="Cambria" panose="02040503050406030204" pitchFamily="18" charset="0"/>
            <a:ea typeface="+mn-ea"/>
            <a:cs typeface="+mn-cs"/>
          </a:endParaRPr>
        </a:p>
      </dsp:txBody>
      <dsp:txXfrm>
        <a:off x="2406611" y="1939978"/>
        <a:ext cx="4249578" cy="1363242"/>
      </dsp:txXfrm>
    </dsp:sp>
    <dsp:sp modelId="{8D3F40A7-5B60-49C0-9C94-3A6573160EB3}">
      <dsp:nvSpPr>
        <dsp:cNvPr id="0" name=""/>
        <dsp:cNvSpPr/>
      </dsp:nvSpPr>
      <dsp:spPr>
        <a:xfrm>
          <a:off x="2398530" y="3493590"/>
          <a:ext cx="2033475" cy="11706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>
              <a:latin typeface="Cambria" panose="02040503050406030204" pitchFamily="18" charset="0"/>
              <a:ea typeface="+mn-ea"/>
              <a:cs typeface="+mn-cs"/>
            </a:rPr>
            <a:t>Water</a:t>
          </a:r>
          <a:r>
            <a:rPr lang="es-ES" sz="1600" b="1" kern="1200" dirty="0" smtClean="0">
              <a:latin typeface="Cambria" panose="02040503050406030204" pitchFamily="18" charset="0"/>
              <a:ea typeface="+mn-ea"/>
              <a:cs typeface="+mn-cs"/>
            </a:rPr>
            <a:t> soluble: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latin typeface="Cambria" panose="02040503050406030204" pitchFamily="18" charset="0"/>
              <a:ea typeface="+mn-ea"/>
              <a:cs typeface="+mn-cs"/>
            </a:rPr>
            <a:t>HPLC-(UV)-HG-AFS</a:t>
          </a:r>
          <a:endParaRPr lang="es-ES" sz="1600" b="1" kern="1200" dirty="0">
            <a:latin typeface="Cambria" panose="02040503050406030204" pitchFamily="18" charset="0"/>
            <a:ea typeface="+mn-ea"/>
            <a:cs typeface="+mn-cs"/>
          </a:endParaRPr>
        </a:p>
      </dsp:txBody>
      <dsp:txXfrm>
        <a:off x="2432818" y="3527878"/>
        <a:ext cx="1964899" cy="1102091"/>
      </dsp:txXfrm>
    </dsp:sp>
    <dsp:sp modelId="{7495C4EB-6BA2-4B65-8402-DA56E0B86A62}">
      <dsp:nvSpPr>
        <dsp:cNvPr id="0" name=""/>
        <dsp:cNvSpPr/>
      </dsp:nvSpPr>
      <dsp:spPr>
        <a:xfrm>
          <a:off x="4397387" y="3493590"/>
          <a:ext cx="2323020" cy="11706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err="1" smtClean="0">
              <a:latin typeface="Cambria" panose="02040503050406030204" pitchFamily="18" charset="0"/>
              <a:ea typeface="+mn-ea"/>
              <a:cs typeface="+mn-cs"/>
            </a:rPr>
            <a:t>Lipid</a:t>
          </a:r>
          <a:r>
            <a:rPr lang="es-ES" sz="1600" b="1" kern="1200" dirty="0" smtClean="0">
              <a:latin typeface="Cambria" panose="02040503050406030204" pitchFamily="18" charset="0"/>
              <a:ea typeface="+mn-ea"/>
              <a:cs typeface="+mn-cs"/>
            </a:rPr>
            <a:t>-soluble: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latin typeface="Cambria" panose="02040503050406030204" pitchFamily="18" charset="0"/>
              <a:ea typeface="+mn-ea"/>
              <a:cs typeface="+mn-cs"/>
            </a:rPr>
            <a:t>HPLC-ICP-MS/ES-MS</a:t>
          </a:r>
        </a:p>
      </dsp:txBody>
      <dsp:txXfrm>
        <a:off x="4431675" y="3527878"/>
        <a:ext cx="2254444" cy="11020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C7AE72-A65E-4714-856A-5792B4FDD3C3}">
      <dsp:nvSpPr>
        <dsp:cNvPr id="0" name=""/>
        <dsp:cNvSpPr/>
      </dsp:nvSpPr>
      <dsp:spPr>
        <a:xfrm>
          <a:off x="1861856" y="1151830"/>
          <a:ext cx="675513" cy="2234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277"/>
              </a:lnTo>
              <a:lnTo>
                <a:pt x="675513" y="152277"/>
              </a:lnTo>
              <a:lnTo>
                <a:pt x="675513" y="22345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F4678D-2849-4922-AF7A-B30CFCAB8DA0}">
      <dsp:nvSpPr>
        <dsp:cNvPr id="0" name=""/>
        <dsp:cNvSpPr/>
      </dsp:nvSpPr>
      <dsp:spPr>
        <a:xfrm>
          <a:off x="1186343" y="1151830"/>
          <a:ext cx="675513" cy="223454"/>
        </a:xfrm>
        <a:custGeom>
          <a:avLst/>
          <a:gdLst/>
          <a:ahLst/>
          <a:cxnLst/>
          <a:rect l="0" t="0" r="0" b="0"/>
          <a:pathLst>
            <a:path>
              <a:moveTo>
                <a:pt x="675513" y="0"/>
              </a:moveTo>
              <a:lnTo>
                <a:pt x="675513" y="152277"/>
              </a:lnTo>
              <a:lnTo>
                <a:pt x="0" y="152277"/>
              </a:lnTo>
              <a:lnTo>
                <a:pt x="0" y="22345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831A17-0944-48D0-87DC-7D1E468F3D1D}">
      <dsp:nvSpPr>
        <dsp:cNvPr id="0" name=""/>
        <dsp:cNvSpPr/>
      </dsp:nvSpPr>
      <dsp:spPr>
        <a:xfrm>
          <a:off x="1816136" y="404399"/>
          <a:ext cx="91440" cy="2234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45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006886-5BFB-492A-BA08-7231DD0323D3}">
      <dsp:nvSpPr>
        <dsp:cNvPr id="0" name=""/>
        <dsp:cNvSpPr/>
      </dsp:nvSpPr>
      <dsp:spPr>
        <a:xfrm>
          <a:off x="1411202" y="477"/>
          <a:ext cx="901307" cy="403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826B32-37D0-4608-9090-0F2573D8889B}">
      <dsp:nvSpPr>
        <dsp:cNvPr id="0" name=""/>
        <dsp:cNvSpPr/>
      </dsp:nvSpPr>
      <dsp:spPr>
        <a:xfrm>
          <a:off x="1496571" y="81578"/>
          <a:ext cx="901307" cy="4039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Cambria" panose="02040503050406030204" pitchFamily="18" charset="0"/>
            </a:rPr>
            <a:t>HPLC</a:t>
          </a:r>
          <a:endParaRPr lang="es-ES" sz="2000" b="1" kern="1200" dirty="0">
            <a:latin typeface="Cambria" panose="02040503050406030204" pitchFamily="18" charset="0"/>
          </a:endParaRPr>
        </a:p>
      </dsp:txBody>
      <dsp:txXfrm>
        <a:off x="1508401" y="93408"/>
        <a:ext cx="877647" cy="380261"/>
      </dsp:txXfrm>
    </dsp:sp>
    <dsp:sp modelId="{52AF9AA8-2F6F-466F-B7C8-E4817D368543}">
      <dsp:nvSpPr>
        <dsp:cNvPr id="0" name=""/>
        <dsp:cNvSpPr/>
      </dsp:nvSpPr>
      <dsp:spPr>
        <a:xfrm>
          <a:off x="681569" y="627854"/>
          <a:ext cx="2360574" cy="5239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94AC68-2835-4759-BCDE-B454E9F5F4C9}">
      <dsp:nvSpPr>
        <dsp:cNvPr id="0" name=""/>
        <dsp:cNvSpPr/>
      </dsp:nvSpPr>
      <dsp:spPr>
        <a:xfrm>
          <a:off x="766938" y="708955"/>
          <a:ext cx="2360574" cy="5239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2000" b="1" i="1" kern="1200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Active </a:t>
          </a:r>
          <a:r>
            <a:rPr lang="es-ES" sz="2000" b="1" i="1" kern="1200" dirty="0" err="1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splitter</a:t>
          </a:r>
          <a:endParaRPr lang="es-ES" sz="2000" b="1" i="1" kern="1200" dirty="0" smtClean="0">
            <a:solidFill>
              <a:srgbClr val="000000"/>
            </a:solidFill>
            <a:latin typeface="Cambria" pitchFamily="18" charset="0"/>
            <a:ea typeface="+mn-ea"/>
            <a:cs typeface="+mn-cs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S" sz="2000" b="1" kern="1200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(</a:t>
          </a:r>
          <a:r>
            <a:rPr lang="es-ES" sz="2000" b="1" kern="1200" dirty="0" err="1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Agilent</a:t>
          </a:r>
          <a:r>
            <a:rPr lang="es-ES" sz="2000" b="1" kern="1200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 G1968D)</a:t>
          </a:r>
          <a:endParaRPr lang="es-ES" sz="2000" b="1" kern="1200" dirty="0">
            <a:latin typeface="Cambria" panose="02040503050406030204" pitchFamily="18" charset="0"/>
          </a:endParaRPr>
        </a:p>
      </dsp:txBody>
      <dsp:txXfrm>
        <a:off x="782285" y="724302"/>
        <a:ext cx="2329880" cy="493282"/>
      </dsp:txXfrm>
    </dsp:sp>
    <dsp:sp modelId="{9F606D18-AE5E-49AB-AF22-CFE3C0621F04}">
      <dsp:nvSpPr>
        <dsp:cNvPr id="0" name=""/>
        <dsp:cNvSpPr/>
      </dsp:nvSpPr>
      <dsp:spPr>
        <a:xfrm>
          <a:off x="596199" y="1375285"/>
          <a:ext cx="1180287" cy="4878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B24610-ED97-4A62-B20D-DE93504DDC7D}">
      <dsp:nvSpPr>
        <dsp:cNvPr id="0" name=""/>
        <dsp:cNvSpPr/>
      </dsp:nvSpPr>
      <dsp:spPr>
        <a:xfrm>
          <a:off x="681569" y="1456386"/>
          <a:ext cx="1180287" cy="487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ICP-MS</a:t>
          </a:r>
          <a:br>
            <a:rPr lang="es-ES" sz="2000" b="1" kern="1200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</a:br>
          <a:r>
            <a:rPr lang="es-ES" sz="2000" b="1" kern="1200" dirty="0" smtClean="0">
              <a:solidFill>
                <a:srgbClr val="C00000"/>
              </a:solidFill>
              <a:latin typeface="Cambria" pitchFamily="18" charset="0"/>
              <a:ea typeface="+mn-ea"/>
              <a:cs typeface="+mn-cs"/>
            </a:rPr>
            <a:t>10%</a:t>
          </a:r>
          <a:endParaRPr lang="es-ES" sz="2000" b="1" kern="1200" dirty="0">
            <a:latin typeface="Cambria" panose="02040503050406030204" pitchFamily="18" charset="0"/>
          </a:endParaRPr>
        </a:p>
      </dsp:txBody>
      <dsp:txXfrm>
        <a:off x="695859" y="1470676"/>
        <a:ext cx="1151707" cy="459307"/>
      </dsp:txXfrm>
    </dsp:sp>
    <dsp:sp modelId="{1818F52F-0088-47E6-B245-11BEAC6971C9}">
      <dsp:nvSpPr>
        <dsp:cNvPr id="0" name=""/>
        <dsp:cNvSpPr/>
      </dsp:nvSpPr>
      <dsp:spPr>
        <a:xfrm>
          <a:off x="1947225" y="1375285"/>
          <a:ext cx="1180287" cy="4878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58A8C0-B03C-408C-A50E-0E8F62254BD4}">
      <dsp:nvSpPr>
        <dsp:cNvPr id="0" name=""/>
        <dsp:cNvSpPr/>
      </dsp:nvSpPr>
      <dsp:spPr>
        <a:xfrm>
          <a:off x="2032595" y="1456386"/>
          <a:ext cx="1180287" cy="4878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  <a:t>ES-MS</a:t>
          </a:r>
          <a:br>
            <a:rPr lang="es-ES" sz="2000" b="1" kern="1200" dirty="0" smtClean="0">
              <a:solidFill>
                <a:srgbClr val="000000"/>
              </a:solidFill>
              <a:latin typeface="Cambria" pitchFamily="18" charset="0"/>
              <a:ea typeface="+mn-ea"/>
              <a:cs typeface="+mn-cs"/>
            </a:rPr>
          </a:br>
          <a:r>
            <a:rPr lang="es-ES" sz="2000" b="1" kern="1200" dirty="0" smtClean="0">
              <a:solidFill>
                <a:srgbClr val="C00000"/>
              </a:solidFill>
              <a:latin typeface="Cambria" pitchFamily="18" charset="0"/>
              <a:ea typeface="+mn-ea"/>
              <a:cs typeface="+mn-cs"/>
            </a:rPr>
            <a:t>90%</a:t>
          </a:r>
          <a:endParaRPr lang="es-ES" sz="2000" b="1" kern="1200" dirty="0">
            <a:latin typeface="Cambria" panose="02040503050406030204" pitchFamily="18" charset="0"/>
          </a:endParaRPr>
        </a:p>
      </dsp:txBody>
      <dsp:txXfrm>
        <a:off x="2046885" y="1470676"/>
        <a:ext cx="1151707" cy="4593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730404-1F5F-4F71-B1A0-05F2A6076C13}">
      <dsp:nvSpPr>
        <dsp:cNvPr id="0" name=""/>
        <dsp:cNvSpPr/>
      </dsp:nvSpPr>
      <dsp:spPr>
        <a:xfrm>
          <a:off x="6075467" y="3288120"/>
          <a:ext cx="358609" cy="574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4946"/>
              </a:lnTo>
              <a:lnTo>
                <a:pt x="358609" y="574946"/>
              </a:lnTo>
            </a:path>
          </a:pathLst>
        </a:custGeom>
        <a:noFill/>
        <a:ln w="25400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BD8710-CE1F-4074-9D59-2C594F84213D}">
      <dsp:nvSpPr>
        <dsp:cNvPr id="0" name=""/>
        <dsp:cNvSpPr/>
      </dsp:nvSpPr>
      <dsp:spPr>
        <a:xfrm>
          <a:off x="6128867" y="2400702"/>
          <a:ext cx="902891" cy="262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237"/>
              </a:lnTo>
              <a:lnTo>
                <a:pt x="902891" y="131237"/>
              </a:lnTo>
              <a:lnTo>
                <a:pt x="902891" y="26247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A25A2-EEE0-4BEF-A868-92FE0AF25265}">
      <dsp:nvSpPr>
        <dsp:cNvPr id="0" name=""/>
        <dsp:cNvSpPr/>
      </dsp:nvSpPr>
      <dsp:spPr>
        <a:xfrm>
          <a:off x="4802265" y="2400702"/>
          <a:ext cx="1326601" cy="262475"/>
        </a:xfrm>
        <a:custGeom>
          <a:avLst/>
          <a:gdLst/>
          <a:ahLst/>
          <a:cxnLst/>
          <a:rect l="0" t="0" r="0" b="0"/>
          <a:pathLst>
            <a:path>
              <a:moveTo>
                <a:pt x="1326601" y="0"/>
              </a:moveTo>
              <a:lnTo>
                <a:pt x="1326601" y="131237"/>
              </a:lnTo>
              <a:lnTo>
                <a:pt x="0" y="131237"/>
              </a:lnTo>
              <a:lnTo>
                <a:pt x="0" y="26247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AE6AD-41A8-46AF-BCC9-E788877A1D0E}">
      <dsp:nvSpPr>
        <dsp:cNvPr id="0" name=""/>
        <dsp:cNvSpPr/>
      </dsp:nvSpPr>
      <dsp:spPr>
        <a:xfrm>
          <a:off x="4102180" y="1513285"/>
          <a:ext cx="2026686" cy="262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237"/>
              </a:lnTo>
              <a:lnTo>
                <a:pt x="2026686" y="131237"/>
              </a:lnTo>
              <a:lnTo>
                <a:pt x="2026686" y="26247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EDB985-FA27-4055-9748-180EBC51F23E}">
      <dsp:nvSpPr>
        <dsp:cNvPr id="0" name=""/>
        <dsp:cNvSpPr/>
      </dsp:nvSpPr>
      <dsp:spPr>
        <a:xfrm>
          <a:off x="1802741" y="3288120"/>
          <a:ext cx="327565" cy="574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4946"/>
              </a:lnTo>
              <a:lnTo>
                <a:pt x="327565" y="574946"/>
              </a:lnTo>
            </a:path>
          </a:pathLst>
        </a:custGeom>
        <a:noFill/>
        <a:ln w="25400" cap="flat" cmpd="sng" algn="ctr">
          <a:solidFill>
            <a:schemeClr val="accent2">
              <a:lumMod val="60000"/>
              <a:lumOff val="40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08FA6E-5469-43B5-A74E-C46426066D22}">
      <dsp:nvSpPr>
        <dsp:cNvPr id="0" name=""/>
        <dsp:cNvSpPr/>
      </dsp:nvSpPr>
      <dsp:spPr>
        <a:xfrm>
          <a:off x="1920071" y="2400702"/>
          <a:ext cx="756179" cy="262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237"/>
              </a:lnTo>
              <a:lnTo>
                <a:pt x="756179" y="131237"/>
              </a:lnTo>
              <a:lnTo>
                <a:pt x="756179" y="26247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CD3E65-D40D-4E28-BF7A-80CA58643F6B}">
      <dsp:nvSpPr>
        <dsp:cNvPr id="0" name=""/>
        <dsp:cNvSpPr/>
      </dsp:nvSpPr>
      <dsp:spPr>
        <a:xfrm>
          <a:off x="696947" y="2400702"/>
          <a:ext cx="1223123" cy="262475"/>
        </a:xfrm>
        <a:custGeom>
          <a:avLst/>
          <a:gdLst/>
          <a:ahLst/>
          <a:cxnLst/>
          <a:rect l="0" t="0" r="0" b="0"/>
          <a:pathLst>
            <a:path>
              <a:moveTo>
                <a:pt x="1223123" y="0"/>
              </a:moveTo>
              <a:lnTo>
                <a:pt x="1223123" y="131237"/>
              </a:lnTo>
              <a:lnTo>
                <a:pt x="0" y="131237"/>
              </a:lnTo>
              <a:lnTo>
                <a:pt x="0" y="26247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1F8833-D138-4F17-BCF6-866E08356010}">
      <dsp:nvSpPr>
        <dsp:cNvPr id="0" name=""/>
        <dsp:cNvSpPr/>
      </dsp:nvSpPr>
      <dsp:spPr>
        <a:xfrm>
          <a:off x="1920071" y="1513285"/>
          <a:ext cx="2182109" cy="262475"/>
        </a:xfrm>
        <a:custGeom>
          <a:avLst/>
          <a:gdLst/>
          <a:ahLst/>
          <a:cxnLst/>
          <a:rect l="0" t="0" r="0" b="0"/>
          <a:pathLst>
            <a:path>
              <a:moveTo>
                <a:pt x="2182109" y="0"/>
              </a:moveTo>
              <a:lnTo>
                <a:pt x="2182109" y="131237"/>
              </a:lnTo>
              <a:lnTo>
                <a:pt x="0" y="131237"/>
              </a:lnTo>
              <a:lnTo>
                <a:pt x="0" y="26247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C8C310-72CD-4249-BD38-E7B62D171EF5}">
      <dsp:nvSpPr>
        <dsp:cNvPr id="0" name=""/>
        <dsp:cNvSpPr/>
      </dsp:nvSpPr>
      <dsp:spPr>
        <a:xfrm>
          <a:off x="4056460" y="625867"/>
          <a:ext cx="91440" cy="2624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247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811F88-5A18-4183-BA35-0600509EC580}">
      <dsp:nvSpPr>
        <dsp:cNvPr id="0" name=""/>
        <dsp:cNvSpPr/>
      </dsp:nvSpPr>
      <dsp:spPr>
        <a:xfrm>
          <a:off x="3179666" y="925"/>
          <a:ext cx="1845028" cy="62494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smtClean="0">
              <a:latin typeface="Cambria" panose="02040503050406030204" pitchFamily="18" charset="0"/>
            </a:rPr>
            <a:t>Marine algae</a:t>
          </a:r>
          <a:endParaRPr lang="es-ES" sz="1800" b="1" kern="1200" dirty="0">
            <a:latin typeface="Cambria" panose="02040503050406030204" pitchFamily="18" charset="0"/>
          </a:endParaRPr>
        </a:p>
      </dsp:txBody>
      <dsp:txXfrm>
        <a:off x="3179666" y="925"/>
        <a:ext cx="1845028" cy="624941"/>
      </dsp:txXfrm>
    </dsp:sp>
    <dsp:sp modelId="{F465D5A0-3C7B-4B5F-AB27-FF7C7CEEBF35}">
      <dsp:nvSpPr>
        <dsp:cNvPr id="0" name=""/>
        <dsp:cNvSpPr/>
      </dsp:nvSpPr>
      <dsp:spPr>
        <a:xfrm>
          <a:off x="1777440" y="888343"/>
          <a:ext cx="4649480" cy="62494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mbria" panose="02040503050406030204" pitchFamily="18" charset="0"/>
            </a:rPr>
            <a:t>High </a:t>
          </a:r>
          <a:r>
            <a:rPr lang="es-ES" sz="1800" b="1" kern="1200" dirty="0" err="1" smtClean="0">
              <a:latin typeface="Cambria" panose="02040503050406030204" pitchFamily="18" charset="0"/>
            </a:rPr>
            <a:t>levels</a:t>
          </a:r>
          <a:r>
            <a:rPr lang="es-ES" sz="1800" b="1" kern="1200" dirty="0" smtClean="0">
              <a:latin typeface="Cambria" panose="02040503050406030204" pitchFamily="18" charset="0"/>
            </a:rPr>
            <a:t> of </a:t>
          </a:r>
          <a:r>
            <a:rPr lang="es-ES" sz="1800" b="1" kern="1200" dirty="0" err="1" smtClean="0">
              <a:latin typeface="Cambria" panose="02040503050406030204" pitchFamily="18" charset="0"/>
            </a:rPr>
            <a:t>As</a:t>
          </a:r>
          <a:r>
            <a:rPr lang="es-ES" sz="1800" b="1" kern="1200" baseline="-25000" dirty="0" err="1" smtClean="0">
              <a:latin typeface="Cambria" panose="02040503050406030204" pitchFamily="18" charset="0"/>
            </a:rPr>
            <a:t>T</a:t>
          </a:r>
          <a:r>
            <a:rPr lang="es-ES" sz="1800" b="1" kern="1200" dirty="0" smtClean="0">
              <a:latin typeface="Cambria" panose="02040503050406030204" pitchFamily="18" charset="0"/>
            </a:rPr>
            <a:t> </a:t>
          </a:r>
          <a:r>
            <a:rPr lang="es-ES" sz="1800" b="1" kern="1200" dirty="0" smtClean="0">
              <a:solidFill>
                <a:schemeClr val="tx1"/>
              </a:solidFill>
              <a:latin typeface="Cambria" pitchFamily="18" charset="0"/>
              <a:sym typeface="Wingdings 3"/>
            </a:rPr>
            <a:t></a:t>
          </a:r>
          <a:r>
            <a:rPr lang="es-ES" sz="1800" b="1" kern="1200" dirty="0" smtClean="0">
              <a:latin typeface="Cambria" pitchFamily="18" charset="0"/>
              <a:sym typeface="Wingdings 3"/>
            </a:rPr>
            <a:t> As </a:t>
          </a:r>
          <a:r>
            <a:rPr lang="es-ES" sz="1800" b="1" kern="1200" dirty="0" err="1" smtClean="0">
              <a:latin typeface="Cambria" pitchFamily="18" charset="0"/>
              <a:sym typeface="Wingdings 3"/>
            </a:rPr>
            <a:t>speciation</a:t>
          </a:r>
          <a:r>
            <a:rPr lang="es-ES" sz="1800" b="1" kern="1200" dirty="0" smtClean="0">
              <a:latin typeface="Cambria" pitchFamily="18" charset="0"/>
              <a:sym typeface="Wingdings 3"/>
            </a:rPr>
            <a:t> </a:t>
          </a:r>
          <a:r>
            <a:rPr lang="es-ES" sz="1800" b="1" kern="1200" dirty="0" err="1" smtClean="0">
              <a:latin typeface="Cambria" pitchFamily="18" charset="0"/>
              <a:sym typeface="Wingdings 3"/>
            </a:rPr>
            <a:t>studies</a:t>
          </a:r>
          <a:endParaRPr lang="es-ES" sz="1800" b="1" kern="1200" dirty="0">
            <a:latin typeface="Cambria" panose="02040503050406030204" pitchFamily="18" charset="0"/>
          </a:endParaRPr>
        </a:p>
      </dsp:txBody>
      <dsp:txXfrm>
        <a:off x="1777440" y="888343"/>
        <a:ext cx="4649480" cy="624941"/>
      </dsp:txXfrm>
    </dsp:sp>
    <dsp:sp modelId="{D77733F9-0B38-429A-8742-085298ED4A23}">
      <dsp:nvSpPr>
        <dsp:cNvPr id="0" name=""/>
        <dsp:cNvSpPr/>
      </dsp:nvSpPr>
      <dsp:spPr>
        <a:xfrm>
          <a:off x="444045" y="1775761"/>
          <a:ext cx="2952050" cy="62494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err="1" smtClean="0">
              <a:latin typeface="Cambria" panose="02040503050406030204" pitchFamily="18" charset="0"/>
            </a:rPr>
            <a:t>Water</a:t>
          </a:r>
          <a:r>
            <a:rPr lang="es-ES" sz="1800" b="1" kern="1200" dirty="0" smtClean="0">
              <a:latin typeface="Cambria" panose="02040503050406030204" pitchFamily="18" charset="0"/>
            </a:rPr>
            <a:t>-soluble </a:t>
          </a:r>
          <a:r>
            <a:rPr lang="es-ES" sz="1800" b="1" kern="1200" dirty="0" err="1" smtClean="0">
              <a:latin typeface="Cambria" panose="02040503050406030204" pitchFamily="18" charset="0"/>
            </a:rPr>
            <a:t>species</a:t>
          </a:r>
          <a:endParaRPr lang="es-ES" sz="1800" b="1" kern="1200" dirty="0" smtClean="0">
            <a:latin typeface="Cambria" panose="02040503050406030204" pitchFamily="18" charset="0"/>
          </a:endParaRPr>
        </a:p>
      </dsp:txBody>
      <dsp:txXfrm>
        <a:off x="444045" y="1775761"/>
        <a:ext cx="2952050" cy="624941"/>
      </dsp:txXfrm>
    </dsp:sp>
    <dsp:sp modelId="{8DCDA5D7-F4FC-48B2-A236-4C508B0B15FD}">
      <dsp:nvSpPr>
        <dsp:cNvPr id="0" name=""/>
        <dsp:cNvSpPr/>
      </dsp:nvSpPr>
      <dsp:spPr>
        <a:xfrm>
          <a:off x="72005" y="2663178"/>
          <a:ext cx="1249883" cy="62494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mbria" panose="02040503050406030204" pitchFamily="18" charset="0"/>
            </a:rPr>
            <a:t>MAE</a:t>
          </a:r>
        </a:p>
      </dsp:txBody>
      <dsp:txXfrm>
        <a:off x="72005" y="2663178"/>
        <a:ext cx="1249883" cy="624941"/>
      </dsp:txXfrm>
    </dsp:sp>
    <dsp:sp modelId="{C75ACD23-494D-470D-90ED-5A593C0B2620}">
      <dsp:nvSpPr>
        <dsp:cNvPr id="0" name=""/>
        <dsp:cNvSpPr/>
      </dsp:nvSpPr>
      <dsp:spPr>
        <a:xfrm>
          <a:off x="1584364" y="2663178"/>
          <a:ext cx="2183772" cy="62494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mbria" panose="02040503050406030204" pitchFamily="18" charset="0"/>
            </a:rPr>
            <a:t>HPLC-(HG)-UV-AFS</a:t>
          </a:r>
        </a:p>
      </dsp:txBody>
      <dsp:txXfrm>
        <a:off x="1584364" y="2663178"/>
        <a:ext cx="2183772" cy="624941"/>
      </dsp:txXfrm>
    </dsp:sp>
    <dsp:sp modelId="{961F0649-EA0C-4277-ABA8-8147CF3D87B6}">
      <dsp:nvSpPr>
        <dsp:cNvPr id="0" name=""/>
        <dsp:cNvSpPr/>
      </dsp:nvSpPr>
      <dsp:spPr>
        <a:xfrm>
          <a:off x="2130307" y="3550596"/>
          <a:ext cx="2113978" cy="624941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baseline="0" dirty="0" smtClean="0">
              <a:latin typeface="Cambria" panose="02040503050406030204" pitchFamily="18" charset="0"/>
            </a:rPr>
            <a:t>As(V), DMA, 4 </a:t>
          </a:r>
          <a:r>
            <a:rPr lang="es-ES" sz="1800" b="1" kern="1200" baseline="0" dirty="0" err="1" smtClean="0">
              <a:latin typeface="Cambria" panose="02040503050406030204" pitchFamily="18" charset="0"/>
            </a:rPr>
            <a:t>AsAz</a:t>
          </a:r>
          <a:endParaRPr lang="es-ES" sz="1800" b="1" kern="1200" baseline="0" dirty="0" smtClean="0">
            <a:latin typeface="Cambria" panose="02040503050406030204" pitchFamily="18" charset="0"/>
          </a:endParaRPr>
        </a:p>
      </dsp:txBody>
      <dsp:txXfrm>
        <a:off x="2130307" y="3550596"/>
        <a:ext cx="2113978" cy="624941"/>
      </dsp:txXfrm>
    </dsp:sp>
    <dsp:sp modelId="{3BE8317C-C542-4AD2-805B-7323F4484400}">
      <dsp:nvSpPr>
        <dsp:cNvPr id="0" name=""/>
        <dsp:cNvSpPr/>
      </dsp:nvSpPr>
      <dsp:spPr>
        <a:xfrm>
          <a:off x="4497419" y="1775761"/>
          <a:ext cx="3262896" cy="62494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err="1" smtClean="0">
              <a:latin typeface="Cambria" panose="02040503050406030204" pitchFamily="18" charset="0"/>
            </a:rPr>
            <a:t>Lipid</a:t>
          </a:r>
          <a:r>
            <a:rPr lang="es-ES" sz="1800" b="1" kern="1200" dirty="0" smtClean="0">
              <a:latin typeface="Cambria" panose="02040503050406030204" pitchFamily="18" charset="0"/>
            </a:rPr>
            <a:t>-soluble </a:t>
          </a:r>
          <a:r>
            <a:rPr lang="es-ES" sz="1800" b="1" kern="1200" dirty="0" err="1" smtClean="0">
              <a:latin typeface="Cambria" panose="02040503050406030204" pitchFamily="18" charset="0"/>
            </a:rPr>
            <a:t>compounds</a:t>
          </a:r>
          <a:endParaRPr lang="es-ES" sz="1800" b="1" kern="1200" dirty="0">
            <a:latin typeface="Cambria" panose="02040503050406030204" pitchFamily="18" charset="0"/>
          </a:endParaRPr>
        </a:p>
      </dsp:txBody>
      <dsp:txXfrm>
        <a:off x="4497419" y="1775761"/>
        <a:ext cx="3262896" cy="624941"/>
      </dsp:txXfrm>
    </dsp:sp>
    <dsp:sp modelId="{619B36E4-0F5E-4646-B11D-A93E24954EF7}">
      <dsp:nvSpPr>
        <dsp:cNvPr id="0" name=""/>
        <dsp:cNvSpPr/>
      </dsp:nvSpPr>
      <dsp:spPr>
        <a:xfrm>
          <a:off x="4030612" y="2663178"/>
          <a:ext cx="1543306" cy="62494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err="1" smtClean="0">
              <a:latin typeface="Cambria" panose="02040503050406030204" pitchFamily="18" charset="0"/>
            </a:rPr>
            <a:t>Shaking</a:t>
          </a:r>
          <a:r>
            <a:rPr lang="es-ES" sz="1800" b="1" kern="1200" dirty="0" smtClean="0">
              <a:latin typeface="Cambria" panose="02040503050406030204" pitchFamily="18" charset="0"/>
            </a:rPr>
            <a:t>; SPE</a:t>
          </a:r>
          <a:endParaRPr lang="es-ES" sz="1800" b="1" kern="1200" dirty="0">
            <a:latin typeface="Cambria" panose="02040503050406030204" pitchFamily="18" charset="0"/>
          </a:endParaRPr>
        </a:p>
      </dsp:txBody>
      <dsp:txXfrm>
        <a:off x="4030612" y="2663178"/>
        <a:ext cx="1543306" cy="624941"/>
      </dsp:txXfrm>
    </dsp:sp>
    <dsp:sp modelId="{AC48798B-BFB1-4969-ACFC-F00D190A1472}">
      <dsp:nvSpPr>
        <dsp:cNvPr id="0" name=""/>
        <dsp:cNvSpPr/>
      </dsp:nvSpPr>
      <dsp:spPr>
        <a:xfrm>
          <a:off x="5836394" y="2663178"/>
          <a:ext cx="2390727" cy="62494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mbria" panose="02040503050406030204" pitchFamily="18" charset="0"/>
            </a:rPr>
            <a:t>HPLC-ICP-MS/ES-MS</a:t>
          </a:r>
          <a:endParaRPr lang="es-ES" sz="1800" b="1" kern="1200" dirty="0">
            <a:latin typeface="Cambria" panose="02040503050406030204" pitchFamily="18" charset="0"/>
          </a:endParaRPr>
        </a:p>
      </dsp:txBody>
      <dsp:txXfrm>
        <a:off x="5836394" y="2663178"/>
        <a:ext cx="2390727" cy="624941"/>
      </dsp:txXfrm>
    </dsp:sp>
    <dsp:sp modelId="{B6DD87E3-779E-44F1-8F20-48132EC61727}">
      <dsp:nvSpPr>
        <dsp:cNvPr id="0" name=""/>
        <dsp:cNvSpPr/>
      </dsp:nvSpPr>
      <dsp:spPr>
        <a:xfrm>
          <a:off x="6434076" y="3550596"/>
          <a:ext cx="1249883" cy="624941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atin typeface="Cambria" panose="02040503050406030204" pitchFamily="18" charset="0"/>
            </a:rPr>
            <a:t>3 As-HC</a:t>
          </a:r>
          <a:br>
            <a:rPr lang="es-ES" sz="1800" b="1" kern="1200" dirty="0" smtClean="0">
              <a:latin typeface="Cambria" panose="02040503050406030204" pitchFamily="18" charset="0"/>
            </a:rPr>
          </a:br>
          <a:r>
            <a:rPr lang="es-ES" sz="1800" b="1" kern="1200" dirty="0" smtClean="0">
              <a:latin typeface="Cambria" panose="02040503050406030204" pitchFamily="18" charset="0"/>
            </a:rPr>
            <a:t>11 As-PL</a:t>
          </a:r>
          <a:endParaRPr lang="es-ES" sz="1800" b="1" kern="1200" dirty="0">
            <a:latin typeface="Cambria" panose="02040503050406030204" pitchFamily="18" charset="0"/>
          </a:endParaRPr>
        </a:p>
      </dsp:txBody>
      <dsp:txXfrm>
        <a:off x="6434076" y="3550596"/>
        <a:ext cx="1249883" cy="624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2EA56C96-6475-4DF7-8FD4-D3D6C4511E28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4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4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7DCE69E9-22A7-4C74-9546-59AC729DB4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7066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34278F46-539A-4D70-B1FD-03BDC7B2EDC0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F4131A35-54BC-4545-9FD0-43B89F12C97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919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3767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31A35-54BC-4545-9FD0-43B89F12C971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897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347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7010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115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8659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7717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2517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6781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6481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497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8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762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59D14-7D1B-4CDF-9EB9-40D4E8F5F616}" type="datetimeFigureOut">
              <a:rPr lang="es-ES" smtClean="0"/>
              <a:t>24/09/2016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E9674-0F94-49FB-9BE3-68069186DC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5998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microsoft.com/office/2007/relationships/hdphoto" Target="../media/hdphoto1.wdp"/><Relationship Id="rId3" Type="http://schemas.openxmlformats.org/officeDocument/2006/relationships/image" Target="../media/image5.jp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5.jp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5.jpg"/><Relationship Id="rId7" Type="http://schemas.openxmlformats.org/officeDocument/2006/relationships/image" Target="../media/image26.emf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11" Type="http://schemas.openxmlformats.org/officeDocument/2006/relationships/image" Target="../media/image30.jpeg"/><Relationship Id="rId5" Type="http://schemas.openxmlformats.org/officeDocument/2006/relationships/image" Target="../media/image3.png"/><Relationship Id="rId10" Type="http://schemas.openxmlformats.org/officeDocument/2006/relationships/image" Target="../media/image29.jpeg"/><Relationship Id="rId4" Type="http://schemas.openxmlformats.org/officeDocument/2006/relationships/image" Target="../media/image2.png"/><Relationship Id="rId9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5.jpg"/><Relationship Id="rId7" Type="http://schemas.openxmlformats.org/officeDocument/2006/relationships/image" Target="../media/image33.emf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11" Type="http://schemas.openxmlformats.org/officeDocument/2006/relationships/diagramColors" Target="../diagrams/colors2.xml"/><Relationship Id="rId5" Type="http://schemas.openxmlformats.org/officeDocument/2006/relationships/image" Target="../media/image3.pn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2.png"/><Relationship Id="rId9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3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e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5.jp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5" Type="http://schemas.openxmlformats.org/officeDocument/2006/relationships/image" Target="../media/image3.png"/><Relationship Id="rId10" Type="http://schemas.microsoft.com/office/2007/relationships/diagramDrawing" Target="../diagrams/drawing3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microsoft.com/office/2007/relationships/hdphoto" Target="../media/hdphoto2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4" name="3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029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12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13 Rectángulo"/>
          <p:cNvSpPr/>
          <p:nvPr/>
        </p:nvSpPr>
        <p:spPr>
          <a:xfrm>
            <a:off x="107504" y="1366897"/>
            <a:ext cx="9001000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>
                  <a:noFill/>
                </a:ln>
                <a:latin typeface="Garamond" panose="02020404030301010803" pitchFamily="18" charset="0"/>
              </a:rPr>
              <a:t>ARSENIC SPECIATION</a:t>
            </a:r>
            <a:br>
              <a:rPr lang="en-US" sz="3200" b="1" dirty="0" smtClean="0">
                <a:ln w="11430">
                  <a:noFill/>
                </a:ln>
                <a:latin typeface="Garamond" panose="02020404030301010803" pitchFamily="18" charset="0"/>
              </a:rPr>
            </a:br>
            <a:r>
              <a:rPr lang="en-US" sz="3200" b="1" dirty="0" smtClean="0">
                <a:ln w="11430">
                  <a:noFill/>
                </a:ln>
                <a:latin typeface="Garamond" panose="02020404030301010803" pitchFamily="18" charset="0"/>
              </a:rPr>
              <a:t>IN EDIBLE MARINE ALGAE:</a:t>
            </a:r>
            <a:br>
              <a:rPr lang="en-US" sz="3200" b="1" dirty="0" smtClean="0">
                <a:ln w="11430">
                  <a:noFill/>
                </a:ln>
                <a:latin typeface="Garamond" panose="02020404030301010803" pitchFamily="18" charset="0"/>
              </a:rPr>
            </a:br>
            <a:r>
              <a:rPr lang="en-US" sz="3200" b="1" dirty="0" smtClean="0">
                <a:ln w="11430">
                  <a:noFill/>
                </a:ln>
                <a:latin typeface="Garamond" panose="02020404030301010803" pitchFamily="18" charset="0"/>
              </a:rPr>
              <a:t>PRESENCE OF WATER AND LIPID-SOLUBLE</a:t>
            </a:r>
          </a:p>
          <a:p>
            <a:pPr algn="ctr"/>
            <a:r>
              <a:rPr lang="en-US" sz="3200" b="1" dirty="0" smtClean="0">
                <a:ln w="11430">
                  <a:noFill/>
                </a:ln>
                <a:latin typeface="Garamond" panose="02020404030301010803" pitchFamily="18" charset="0"/>
              </a:rPr>
              <a:t>ARSENIC COMPOUNDS</a:t>
            </a:r>
            <a:endParaRPr lang="es-ES" sz="3200" b="1" dirty="0">
              <a:ln w="11430">
                <a:noFill/>
              </a:ln>
              <a:latin typeface="Garamond" panose="02020404030301010803" pitchFamily="18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50392" y="3789040"/>
            <a:ext cx="8443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Sara García-Salgado</a:t>
            </a:r>
            <a:r>
              <a:rPr lang="es-E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, </a:t>
            </a:r>
            <a:r>
              <a:rPr lang="es-ES" sz="2400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G. </a:t>
            </a:r>
            <a:r>
              <a:rPr lang="es-ES" sz="2400" b="1" u="sng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Raber</a:t>
            </a:r>
            <a:r>
              <a:rPr lang="es-ES" sz="2400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, K.A</a:t>
            </a:r>
            <a:r>
              <a:rPr lang="es-ES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. </a:t>
            </a:r>
            <a:r>
              <a:rPr lang="es-ES" sz="2400" b="1" u="sng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Francesconi</a:t>
            </a:r>
            <a:r>
              <a:rPr lang="es-ES" sz="2400" b="1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, M.A. Quijano</a:t>
            </a:r>
            <a:endParaRPr lang="es-ES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363976" y="4322197"/>
            <a:ext cx="2416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0000"/>
                </a:solidFill>
                <a:latin typeface="Garamond" pitchFamily="18" charset="0"/>
              </a:rPr>
              <a:t>sara.garcia@upm.es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t="15445" r="69901" b="71669"/>
          <a:stretch/>
        </p:blipFill>
        <p:spPr bwMode="auto">
          <a:xfrm>
            <a:off x="2421156" y="5517232"/>
            <a:ext cx="4897925" cy="127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5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10 Rectángulo"/>
          <p:cNvSpPr/>
          <p:nvPr/>
        </p:nvSpPr>
        <p:spPr>
          <a:xfrm>
            <a:off x="0" y="980728"/>
            <a:ext cx="169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Background</a:t>
            </a:r>
            <a:endParaRPr lang="es-ES" sz="22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7" name="Text Box 15"/>
          <p:cNvSpPr txBox="1">
            <a:spLocks noChangeArrowheads="1"/>
          </p:cNvSpPr>
          <p:nvPr/>
        </p:nvSpPr>
        <p:spPr bwMode="auto">
          <a:xfrm>
            <a:off x="2839283" y="4365104"/>
            <a:ext cx="5981189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b="1" dirty="0" smtClean="0">
                <a:latin typeface="Cambria" pitchFamily="18" charset="0"/>
                <a:sym typeface="Wingdings" pitchFamily="2" charset="2"/>
              </a:rPr>
              <a:t>As </a:t>
            </a:r>
            <a:r>
              <a:rPr lang="es-ES" b="1" dirty="0" err="1" smtClean="0">
                <a:latin typeface="Cambria" pitchFamily="18" charset="0"/>
                <a:sym typeface="Wingdings" pitchFamily="2" charset="2"/>
              </a:rPr>
              <a:t>toxicity</a:t>
            </a:r>
            <a:r>
              <a:rPr lang="es-ES" b="1" dirty="0" smtClean="0">
                <a:latin typeface="Cambria" pitchFamily="18" charset="0"/>
                <a:sym typeface="Wingdings" pitchFamily="2" charset="2"/>
              </a:rPr>
              <a:t> </a:t>
            </a:r>
            <a:r>
              <a:rPr lang="es-ES" b="1" dirty="0" smtClean="0">
                <a:solidFill>
                  <a:srgbClr val="C00000"/>
                </a:solidFill>
                <a:latin typeface="Cambria" pitchFamily="18" charset="0"/>
                <a:sym typeface="Wingdings 3"/>
              </a:rPr>
              <a:t></a:t>
            </a:r>
            <a:r>
              <a:rPr lang="es-ES" b="1" dirty="0" smtClean="0">
                <a:latin typeface="Cambria" pitchFamily="18" charset="0"/>
                <a:sym typeface="Wingdings 3"/>
              </a:rPr>
              <a:t> </a:t>
            </a:r>
            <a:r>
              <a:rPr lang="en-US" b="1" dirty="0" smtClean="0">
                <a:latin typeface="Cambria" pitchFamily="18" charset="0"/>
                <a:sym typeface="Wingdings 3"/>
              </a:rPr>
              <a:t>strongly </a:t>
            </a:r>
            <a:r>
              <a:rPr lang="en-US" b="1" dirty="0">
                <a:latin typeface="Cambria" pitchFamily="18" charset="0"/>
                <a:sym typeface="Wingdings 3"/>
              </a:rPr>
              <a:t>dependent on its molecular </a:t>
            </a:r>
            <a:r>
              <a:rPr lang="en-US" b="1" dirty="0" smtClean="0">
                <a:latin typeface="Cambria" pitchFamily="18" charset="0"/>
                <a:sym typeface="Wingdings 3"/>
              </a:rPr>
              <a:t>form</a:t>
            </a:r>
            <a:endParaRPr lang="es-ES" sz="1400" b="1" dirty="0">
              <a:latin typeface="Cambria" pitchFamily="18" charset="0"/>
              <a:sym typeface="Wingdings" pitchFamily="2" charset="2"/>
            </a:endParaRPr>
          </a:p>
        </p:txBody>
      </p:sp>
      <p:grpSp>
        <p:nvGrpSpPr>
          <p:cNvPr id="83" name="82 Grupo"/>
          <p:cNvGrpSpPr/>
          <p:nvPr/>
        </p:nvGrpSpPr>
        <p:grpSpPr>
          <a:xfrm>
            <a:off x="7092280" y="5157192"/>
            <a:ext cx="2037598" cy="1523966"/>
            <a:chOff x="5226158" y="4941168"/>
            <a:chExt cx="2037598" cy="1523966"/>
          </a:xfrm>
        </p:grpSpPr>
        <p:sp>
          <p:nvSpPr>
            <p:cNvPr id="87" name="86 Documento"/>
            <p:cNvSpPr/>
            <p:nvPr/>
          </p:nvSpPr>
          <p:spPr>
            <a:xfrm>
              <a:off x="5226158" y="5024974"/>
              <a:ext cx="1930803" cy="1440160"/>
            </a:xfrm>
            <a:prstGeom prst="flowChartDocument">
              <a:avLst/>
            </a:prstGeom>
            <a:gradFill rotWithShape="1">
              <a:gsLst>
                <a:gs pos="0">
                  <a:srgbClr val="534088">
                    <a:tint val="90000"/>
                    <a:satMod val="150000"/>
                  </a:srgbClr>
                </a:gs>
                <a:gs pos="35000">
                  <a:srgbClr val="534088">
                    <a:tint val="80000"/>
                    <a:satMod val="200000"/>
                  </a:srgbClr>
                </a:gs>
                <a:gs pos="100000">
                  <a:srgbClr val="534088">
                    <a:tint val="75000"/>
                    <a:satMod val="250000"/>
                  </a:srgbClr>
                </a:gs>
              </a:gsLst>
              <a:path path="rect">
                <a:fillToRect l="100000" t="100000"/>
              </a:path>
            </a:gradFill>
            <a:ln w="6350" cap="flat" cmpd="sng" algn="ctr">
              <a:solidFill>
                <a:srgbClr val="534088">
                  <a:shade val="95000"/>
                  <a:satMod val="115000"/>
                </a:srgbClr>
              </a:solidFill>
              <a:prstDash val="solid"/>
            </a:ln>
            <a:effectLst>
              <a:outerShdw blurRad="50800" dist="25400" dir="5400000" sx="101000" sy="101000" algn="ctr" rotWithShape="0">
                <a:srgbClr val="000000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88" name="Text Box 15"/>
            <p:cNvSpPr txBox="1">
              <a:spLocks noChangeArrowheads="1"/>
            </p:cNvSpPr>
            <p:nvPr/>
          </p:nvSpPr>
          <p:spPr bwMode="auto">
            <a:xfrm>
              <a:off x="5348560" y="4941168"/>
              <a:ext cx="1915196" cy="13849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itchFamily="18" charset="0"/>
                  <a:sym typeface="Wingdings" pitchFamily="2" charset="2"/>
                </a:rPr>
                <a:t>Sampling</a:t>
              </a:r>
              <a:b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itchFamily="18" charset="0"/>
                  <a:sym typeface="Wingdings" pitchFamily="2" charset="2"/>
                </a:rPr>
              </a:b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itchFamily="18" charset="0"/>
                  <a:sym typeface="Wingdings" pitchFamily="2" charset="2"/>
                </a:rPr>
                <a:t>Sample preparation</a:t>
              </a:r>
              <a:b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itchFamily="18" charset="0"/>
                  <a:sym typeface="Wingdings" pitchFamily="2" charset="2"/>
                </a:rPr>
              </a:b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itchFamily="18" charset="0"/>
                  <a:sym typeface="Wingdings" pitchFamily="2" charset="2"/>
                </a:rPr>
                <a:t>Identification</a:t>
              </a:r>
              <a:b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itchFamily="18" charset="0"/>
                  <a:sym typeface="Wingdings" pitchFamily="2" charset="2"/>
                </a:rPr>
              </a:b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itchFamily="18" charset="0"/>
                  <a:sym typeface="Wingdings" pitchFamily="2" charset="2"/>
                </a:rPr>
                <a:t>Quantification</a:t>
              </a:r>
              <a:endParaRPr kumimoji="0" lang="es-E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18" charset="0"/>
                <a:sym typeface="Wingdings" pitchFamily="2" charset="2"/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2771800" y="5373216"/>
            <a:ext cx="4350170" cy="1061829"/>
            <a:chOff x="2771800" y="5549288"/>
            <a:chExt cx="4350170" cy="1061829"/>
          </a:xfrm>
        </p:grpSpPr>
        <p:sp>
          <p:nvSpPr>
            <p:cNvPr id="79" name="78 Proceso alternativo"/>
            <p:cNvSpPr/>
            <p:nvPr/>
          </p:nvSpPr>
          <p:spPr>
            <a:xfrm>
              <a:off x="2822885" y="5569261"/>
              <a:ext cx="4248000" cy="1021883"/>
            </a:xfrm>
            <a:prstGeom prst="flowChartAlternateProcess">
              <a:avLst/>
            </a:prstGeom>
            <a:gradFill rotWithShape="1">
              <a:gsLst>
                <a:gs pos="0">
                  <a:schemeClr val="tx2">
                    <a:lumMod val="60000"/>
                    <a:lumOff val="40000"/>
                  </a:schemeClr>
                </a:gs>
                <a:gs pos="80000">
                  <a:srgbClr val="595959">
                    <a:shade val="100000"/>
                    <a:satMod val="130000"/>
                  </a:srgbClr>
                </a:gs>
                <a:gs pos="100000">
                  <a:srgbClr val="595959">
                    <a:tint val="90000"/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innerShdw blurRad="76200" dist="25400" dir="13500000">
                <a:srgbClr val="000000">
                  <a:alpha val="60000"/>
                </a:srgbClr>
              </a:innerShdw>
              <a:softEdge rad="3175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sp>
          <p:nvSpPr>
            <p:cNvPr id="85" name="Text Box 15"/>
            <p:cNvSpPr txBox="1">
              <a:spLocks noChangeArrowheads="1"/>
            </p:cNvSpPr>
            <p:nvPr/>
          </p:nvSpPr>
          <p:spPr bwMode="auto">
            <a:xfrm>
              <a:off x="2771800" y="5549288"/>
              <a:ext cx="4350170" cy="10618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itchFamily="18" charset="0"/>
                  <a:sym typeface="Wingdings" pitchFamily="2" charset="2"/>
                </a:rPr>
                <a:t>As speciation is the analytical activity that leads to the identification and quantification of a specific chemical form of As in a given environment</a:t>
              </a: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323528" y="1475492"/>
            <a:ext cx="8496944" cy="2601580"/>
            <a:chOff x="251520" y="827420"/>
            <a:chExt cx="8496944" cy="2601580"/>
          </a:xfrm>
        </p:grpSpPr>
        <p:sp>
          <p:nvSpPr>
            <p:cNvPr id="90" name="89 Rectángulo redondeado"/>
            <p:cNvSpPr/>
            <p:nvPr/>
          </p:nvSpPr>
          <p:spPr>
            <a:xfrm>
              <a:off x="251520" y="828086"/>
              <a:ext cx="8496944" cy="2600914"/>
            </a:xfrm>
            <a:prstGeom prst="roundRect">
              <a:avLst/>
            </a:prstGeom>
            <a:gradFill rotWithShape="1">
              <a:gsLst>
                <a:gs pos="0">
                  <a:srgbClr val="595959">
                    <a:tint val="90000"/>
                    <a:satMod val="150000"/>
                  </a:srgbClr>
                </a:gs>
                <a:gs pos="35000">
                  <a:srgbClr val="595959">
                    <a:tint val="80000"/>
                    <a:satMod val="200000"/>
                  </a:srgbClr>
                </a:gs>
                <a:gs pos="100000">
                  <a:srgbClr val="595959">
                    <a:tint val="75000"/>
                    <a:satMod val="250000"/>
                  </a:srgbClr>
                </a:gs>
              </a:gsLst>
              <a:path path="rect">
                <a:fillToRect l="100000" t="100000"/>
              </a:path>
            </a:gradFill>
            <a:ln w="6350" cap="flat" cmpd="sng" algn="ctr">
              <a:solidFill>
                <a:srgbClr val="595959">
                  <a:shade val="95000"/>
                  <a:satMod val="115000"/>
                </a:srgbClr>
              </a:solidFill>
              <a:prstDash val="solid"/>
            </a:ln>
            <a:effectLst>
              <a:outerShdw blurRad="50800" dist="25400" dir="5400000" sx="101000" sy="101000" algn="ctr" rotWithShape="0">
                <a:srgbClr val="000000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7" name="6 Grupo"/>
            <p:cNvGrpSpPr/>
            <p:nvPr/>
          </p:nvGrpSpPr>
          <p:grpSpPr>
            <a:xfrm>
              <a:off x="395536" y="1195427"/>
              <a:ext cx="7488832" cy="827321"/>
              <a:chOff x="395536" y="1195427"/>
              <a:chExt cx="7488832" cy="827321"/>
            </a:xfrm>
          </p:grpSpPr>
          <p:grpSp>
            <p:nvGrpSpPr>
              <p:cNvPr id="135" name="134 Grupo"/>
              <p:cNvGrpSpPr/>
              <p:nvPr/>
            </p:nvGrpSpPr>
            <p:grpSpPr>
              <a:xfrm>
                <a:off x="395536" y="1196774"/>
                <a:ext cx="718466" cy="823507"/>
                <a:chOff x="-477640" y="3006523"/>
                <a:chExt cx="718466" cy="823507"/>
              </a:xfrm>
            </p:grpSpPr>
            <p:pic>
              <p:nvPicPr>
                <p:cNvPr id="139" name="138 Imagen"/>
                <p:cNvPicPr/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28909" y="3006523"/>
                  <a:ext cx="421005" cy="489585"/>
                </a:xfrm>
                <a:prstGeom prst="rect">
                  <a:avLst/>
                </a:prstGeom>
                <a:noFill/>
              </p:spPr>
            </p:pic>
            <p:sp>
              <p:nvSpPr>
                <p:cNvPr id="140" name="139 CuadroTexto"/>
                <p:cNvSpPr txBox="1"/>
                <p:nvPr/>
              </p:nvSpPr>
              <p:spPr>
                <a:xfrm>
                  <a:off x="-477640" y="3522253"/>
                  <a:ext cx="71846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As(III)</a:t>
                  </a:r>
                </a:p>
              </p:txBody>
            </p:sp>
          </p:grpSp>
          <p:grpSp>
            <p:nvGrpSpPr>
              <p:cNvPr id="136" name="135 Grupo"/>
              <p:cNvGrpSpPr/>
              <p:nvPr/>
            </p:nvGrpSpPr>
            <p:grpSpPr>
              <a:xfrm>
                <a:off x="1625857" y="1222919"/>
                <a:ext cx="644728" cy="797362"/>
                <a:chOff x="-2160063" y="4072989"/>
                <a:chExt cx="644728" cy="797362"/>
              </a:xfrm>
              <a:noFill/>
            </p:grpSpPr>
            <p:pic>
              <p:nvPicPr>
                <p:cNvPr id="137" name="136 Imagen"/>
                <p:cNvPicPr/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127259" y="4072989"/>
                  <a:ext cx="579120" cy="489585"/>
                </a:xfrm>
                <a:prstGeom prst="rect">
                  <a:avLst/>
                </a:prstGeom>
                <a:grpFill/>
              </p:spPr>
            </p:pic>
            <p:sp>
              <p:nvSpPr>
                <p:cNvPr id="138" name="137 CuadroTexto"/>
                <p:cNvSpPr txBox="1"/>
                <p:nvPr/>
              </p:nvSpPr>
              <p:spPr>
                <a:xfrm>
                  <a:off x="-2160063" y="4562574"/>
                  <a:ext cx="644728" cy="307777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As(V)</a:t>
                  </a:r>
                </a:p>
              </p:txBody>
            </p:sp>
          </p:grpSp>
          <p:grpSp>
            <p:nvGrpSpPr>
              <p:cNvPr id="123" name="122 Grupo"/>
              <p:cNvGrpSpPr/>
              <p:nvPr/>
            </p:nvGrpSpPr>
            <p:grpSpPr>
              <a:xfrm>
                <a:off x="2782440" y="1225386"/>
                <a:ext cx="867546" cy="797362"/>
                <a:chOff x="893409" y="4609561"/>
                <a:chExt cx="867546" cy="797362"/>
              </a:xfrm>
            </p:grpSpPr>
            <p:sp>
              <p:nvSpPr>
                <p:cNvPr id="133" name="132 CuadroTexto"/>
                <p:cNvSpPr txBox="1"/>
                <p:nvPr/>
              </p:nvSpPr>
              <p:spPr>
                <a:xfrm>
                  <a:off x="893409" y="5099146"/>
                  <a:ext cx="86754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MMA(V)</a:t>
                  </a:r>
                </a:p>
              </p:txBody>
            </p:sp>
            <p:pic>
              <p:nvPicPr>
                <p:cNvPr id="134" name="133 Imagen"/>
                <p:cNvPicPr/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37622" y="4609561"/>
                  <a:ext cx="579120" cy="489585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24" name="123 Grupo"/>
              <p:cNvGrpSpPr/>
              <p:nvPr/>
            </p:nvGrpSpPr>
            <p:grpSpPr>
              <a:xfrm>
                <a:off x="4161841" y="1196752"/>
                <a:ext cx="941284" cy="819206"/>
                <a:chOff x="-397417" y="4875093"/>
                <a:chExt cx="941284" cy="819206"/>
              </a:xfrm>
            </p:grpSpPr>
            <p:pic>
              <p:nvPicPr>
                <p:cNvPr id="131" name="130 Imagen"/>
                <p:cNvPicPr/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62360" y="4875093"/>
                  <a:ext cx="471170" cy="489585"/>
                </a:xfrm>
                <a:prstGeom prst="rect">
                  <a:avLst/>
                </a:prstGeom>
                <a:noFill/>
              </p:spPr>
            </p:pic>
            <p:sp>
              <p:nvSpPr>
                <p:cNvPr id="132" name="131 CuadroTexto"/>
                <p:cNvSpPr txBox="1"/>
                <p:nvPr/>
              </p:nvSpPr>
              <p:spPr>
                <a:xfrm>
                  <a:off x="-397417" y="5386522"/>
                  <a:ext cx="94128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MMA(III)</a:t>
                  </a:r>
                </a:p>
              </p:txBody>
            </p:sp>
          </p:grpSp>
          <p:grpSp>
            <p:nvGrpSpPr>
              <p:cNvPr id="125" name="124 Grupo"/>
              <p:cNvGrpSpPr/>
              <p:nvPr/>
            </p:nvGrpSpPr>
            <p:grpSpPr>
              <a:xfrm>
                <a:off x="5614980" y="1196752"/>
                <a:ext cx="841898" cy="818431"/>
                <a:chOff x="-2345925" y="6039569"/>
                <a:chExt cx="841898" cy="818431"/>
              </a:xfrm>
            </p:grpSpPr>
            <p:pic>
              <p:nvPicPr>
                <p:cNvPr id="129" name="128 Imagen"/>
                <p:cNvPicPr/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236126" y="6039569"/>
                  <a:ext cx="622300" cy="485775"/>
                </a:xfrm>
                <a:prstGeom prst="rect">
                  <a:avLst/>
                </a:prstGeom>
                <a:noFill/>
              </p:spPr>
            </p:pic>
            <p:sp>
              <p:nvSpPr>
                <p:cNvPr id="130" name="129 CuadroTexto"/>
                <p:cNvSpPr txBox="1"/>
                <p:nvPr/>
              </p:nvSpPr>
              <p:spPr>
                <a:xfrm>
                  <a:off x="-2345925" y="6550223"/>
                  <a:ext cx="84189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DMA(V)</a:t>
                  </a:r>
                </a:p>
              </p:txBody>
            </p:sp>
          </p:grpSp>
          <p:grpSp>
            <p:nvGrpSpPr>
              <p:cNvPr id="126" name="125 Grupo"/>
              <p:cNvGrpSpPr/>
              <p:nvPr/>
            </p:nvGrpSpPr>
            <p:grpSpPr>
              <a:xfrm>
                <a:off x="6968732" y="1195427"/>
                <a:ext cx="915636" cy="800242"/>
                <a:chOff x="-1214449" y="6032879"/>
                <a:chExt cx="915636" cy="800242"/>
              </a:xfrm>
            </p:grpSpPr>
            <p:pic>
              <p:nvPicPr>
                <p:cNvPr id="127" name="126 Imagen"/>
                <p:cNvPicPr/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015711" y="6032879"/>
                  <a:ext cx="518160" cy="489585"/>
                </a:xfrm>
                <a:prstGeom prst="rect">
                  <a:avLst/>
                </a:prstGeom>
                <a:noFill/>
              </p:spPr>
            </p:pic>
            <p:sp>
              <p:nvSpPr>
                <p:cNvPr id="128" name="127 CuadroTexto"/>
                <p:cNvSpPr txBox="1"/>
                <p:nvPr/>
              </p:nvSpPr>
              <p:spPr>
                <a:xfrm>
                  <a:off x="-1214449" y="6525344"/>
                  <a:ext cx="91563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DMA(III)</a:t>
                  </a:r>
                </a:p>
              </p:txBody>
            </p:sp>
          </p:grpSp>
        </p:grpSp>
        <p:grpSp>
          <p:nvGrpSpPr>
            <p:cNvPr id="103" name="102 Grupo"/>
            <p:cNvGrpSpPr/>
            <p:nvPr/>
          </p:nvGrpSpPr>
          <p:grpSpPr>
            <a:xfrm>
              <a:off x="362040" y="2304045"/>
              <a:ext cx="4295415" cy="836923"/>
              <a:chOff x="1212689" y="4283688"/>
              <a:chExt cx="4295415" cy="836923"/>
            </a:xfrm>
          </p:grpSpPr>
          <p:grpSp>
            <p:nvGrpSpPr>
              <p:cNvPr id="111" name="110 Grupo"/>
              <p:cNvGrpSpPr/>
              <p:nvPr/>
            </p:nvGrpSpPr>
            <p:grpSpPr>
              <a:xfrm>
                <a:off x="1212689" y="4291999"/>
                <a:ext cx="690638" cy="820300"/>
                <a:chOff x="-2520922" y="1412776"/>
                <a:chExt cx="690638" cy="820300"/>
              </a:xfrm>
            </p:grpSpPr>
            <p:pic>
              <p:nvPicPr>
                <p:cNvPr id="121" name="120 Imagen"/>
                <p:cNvPicPr/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485165" y="1412776"/>
                  <a:ext cx="619125" cy="511175"/>
                </a:xfrm>
                <a:prstGeom prst="rect">
                  <a:avLst/>
                </a:prstGeom>
                <a:noFill/>
              </p:spPr>
            </p:pic>
            <p:sp>
              <p:nvSpPr>
                <p:cNvPr id="122" name="121 CuadroTexto"/>
                <p:cNvSpPr txBox="1"/>
                <p:nvPr/>
              </p:nvSpPr>
              <p:spPr>
                <a:xfrm>
                  <a:off x="-2520922" y="1925299"/>
                  <a:ext cx="6906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TMAO</a:t>
                  </a:r>
                </a:p>
              </p:txBody>
            </p:sp>
          </p:grpSp>
          <p:grpSp>
            <p:nvGrpSpPr>
              <p:cNvPr id="112" name="111 Grupo"/>
              <p:cNvGrpSpPr/>
              <p:nvPr/>
            </p:nvGrpSpPr>
            <p:grpSpPr>
              <a:xfrm>
                <a:off x="3128496" y="4291260"/>
                <a:ext cx="1079500" cy="821778"/>
                <a:chOff x="-2432650" y="2831713"/>
                <a:chExt cx="1079500" cy="821778"/>
              </a:xfrm>
            </p:grpSpPr>
            <p:pic>
              <p:nvPicPr>
                <p:cNvPr id="119" name="118 Imagen"/>
                <p:cNvPicPr/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432650" y="2831713"/>
                  <a:ext cx="1079500" cy="511175"/>
                </a:xfrm>
                <a:prstGeom prst="rect">
                  <a:avLst/>
                </a:prstGeom>
                <a:noFill/>
              </p:spPr>
            </p:pic>
            <p:sp>
              <p:nvSpPr>
                <p:cNvPr id="120" name="119 CuadroTexto"/>
                <p:cNvSpPr txBox="1"/>
                <p:nvPr/>
              </p:nvSpPr>
              <p:spPr>
                <a:xfrm>
                  <a:off x="-2143129" y="3345714"/>
                  <a:ext cx="50045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AsB</a:t>
                  </a:r>
                  <a:endPara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itchFamily="18" charset="0"/>
                  </a:endParaRPr>
                </a:p>
              </p:txBody>
            </p:sp>
          </p:grpSp>
          <p:grpSp>
            <p:nvGrpSpPr>
              <p:cNvPr id="113" name="112 Grupo"/>
              <p:cNvGrpSpPr/>
              <p:nvPr/>
            </p:nvGrpSpPr>
            <p:grpSpPr>
              <a:xfrm>
                <a:off x="2234081" y="4284779"/>
                <a:ext cx="755335" cy="834740"/>
                <a:chOff x="-991748" y="1820464"/>
                <a:chExt cx="755335" cy="834740"/>
              </a:xfrm>
            </p:grpSpPr>
            <p:pic>
              <p:nvPicPr>
                <p:cNvPr id="117" name="116 Imagen"/>
                <p:cNvPicPr/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984603" y="1820464"/>
                  <a:ext cx="741045" cy="518160"/>
                </a:xfrm>
                <a:prstGeom prst="rect">
                  <a:avLst/>
                </a:prstGeom>
                <a:noFill/>
              </p:spPr>
            </p:pic>
            <p:sp>
              <p:nvSpPr>
                <p:cNvPr id="118" name="117 CuadroTexto"/>
                <p:cNvSpPr txBox="1"/>
                <p:nvPr/>
              </p:nvSpPr>
              <p:spPr>
                <a:xfrm>
                  <a:off x="-991748" y="2347427"/>
                  <a:ext cx="75533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TETRA</a:t>
                  </a:r>
                </a:p>
              </p:txBody>
            </p:sp>
          </p:grpSp>
          <p:grpSp>
            <p:nvGrpSpPr>
              <p:cNvPr id="114" name="113 Grupo"/>
              <p:cNvGrpSpPr/>
              <p:nvPr/>
            </p:nvGrpSpPr>
            <p:grpSpPr>
              <a:xfrm>
                <a:off x="4302239" y="4283688"/>
                <a:ext cx="1205865" cy="836923"/>
                <a:chOff x="9252520" y="3511247"/>
                <a:chExt cx="1205865" cy="836923"/>
              </a:xfrm>
            </p:grpSpPr>
            <p:pic>
              <p:nvPicPr>
                <p:cNvPr id="115" name="114 Imagen"/>
                <p:cNvPicPr/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52520" y="3511247"/>
                  <a:ext cx="1205865" cy="511175"/>
                </a:xfrm>
                <a:prstGeom prst="rect">
                  <a:avLst/>
                </a:prstGeom>
                <a:noFill/>
              </p:spPr>
            </p:pic>
            <p:sp>
              <p:nvSpPr>
                <p:cNvPr id="116" name="115 CuadroTexto"/>
                <p:cNvSpPr txBox="1"/>
                <p:nvPr/>
              </p:nvSpPr>
              <p:spPr>
                <a:xfrm>
                  <a:off x="9612437" y="4040393"/>
                  <a:ext cx="48603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AsC</a:t>
                  </a:r>
                  <a:endPara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itchFamily="18" charset="0"/>
                  </a:endParaRPr>
                </a:p>
              </p:txBody>
            </p:sp>
          </p:grpSp>
        </p:grpSp>
        <p:grpSp>
          <p:nvGrpSpPr>
            <p:cNvPr id="104" name="103 Grupo"/>
            <p:cNvGrpSpPr/>
            <p:nvPr/>
          </p:nvGrpSpPr>
          <p:grpSpPr>
            <a:xfrm>
              <a:off x="4883156" y="2149215"/>
              <a:ext cx="3744416" cy="1207777"/>
              <a:chOff x="683568" y="4077072"/>
              <a:chExt cx="3744416" cy="1207777"/>
            </a:xfrm>
          </p:grpSpPr>
          <p:grpSp>
            <p:nvGrpSpPr>
              <p:cNvPr id="105" name="104 Grupo"/>
              <p:cNvGrpSpPr/>
              <p:nvPr/>
            </p:nvGrpSpPr>
            <p:grpSpPr>
              <a:xfrm>
                <a:off x="683568" y="4221927"/>
                <a:ext cx="1216660" cy="1062922"/>
                <a:chOff x="9241725" y="4770554"/>
                <a:chExt cx="1216660" cy="1062922"/>
              </a:xfrm>
            </p:grpSpPr>
            <p:pic>
              <p:nvPicPr>
                <p:cNvPr id="109" name="108 Imagen"/>
                <p:cNvPicPr/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1725" y="4770554"/>
                  <a:ext cx="1216660" cy="751840"/>
                </a:xfrm>
                <a:prstGeom prst="rect">
                  <a:avLst/>
                </a:prstGeom>
                <a:noFill/>
              </p:spPr>
            </p:pic>
            <p:sp>
              <p:nvSpPr>
                <p:cNvPr id="110" name="109 CuadroTexto"/>
                <p:cNvSpPr txBox="1"/>
                <p:nvPr/>
              </p:nvSpPr>
              <p:spPr>
                <a:xfrm>
                  <a:off x="9556545" y="5525699"/>
                  <a:ext cx="58702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AsAz</a:t>
                  </a:r>
                  <a:endPara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itchFamily="18" charset="0"/>
                  </a:endParaRPr>
                </a:p>
              </p:txBody>
            </p:sp>
          </p:grpSp>
          <p:grpSp>
            <p:nvGrpSpPr>
              <p:cNvPr id="106" name="105 Grupo"/>
              <p:cNvGrpSpPr/>
              <p:nvPr/>
            </p:nvGrpSpPr>
            <p:grpSpPr>
              <a:xfrm>
                <a:off x="2419396" y="4077072"/>
                <a:ext cx="2008588" cy="1207777"/>
                <a:chOff x="1706188" y="5301208"/>
                <a:chExt cx="2008588" cy="1207777"/>
              </a:xfrm>
            </p:grpSpPr>
            <p:pic>
              <p:nvPicPr>
                <p:cNvPr id="107" name="106 Imagen"/>
                <p:cNvPicPr>
                  <a:picLocks noChangeAspect="1"/>
                </p:cNvPicPr>
                <p:nvPr/>
              </p:nvPicPr>
              <p:blipFill>
                <a:blip r:embed="rId1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backgroundRemoval t="0" b="100000" l="0" r="10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06188" y="5301208"/>
                  <a:ext cx="2008588" cy="900000"/>
                </a:xfrm>
                <a:prstGeom prst="rect">
                  <a:avLst/>
                </a:prstGeom>
                <a:noFill/>
              </p:spPr>
            </p:pic>
            <p:sp>
              <p:nvSpPr>
                <p:cNvPr id="108" name="107 CuadroTexto"/>
                <p:cNvSpPr txBox="1"/>
                <p:nvPr/>
              </p:nvSpPr>
              <p:spPr>
                <a:xfrm>
                  <a:off x="2161902" y="6201208"/>
                  <a:ext cx="109716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As(III)-PC</a:t>
                  </a:r>
                  <a:r>
                    <a:rPr kumimoji="0" lang="es-ES" sz="14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3</a:t>
                  </a:r>
                </a:p>
              </p:txBody>
            </p:sp>
          </p:grpSp>
        </p:grpSp>
        <p:sp>
          <p:nvSpPr>
            <p:cNvPr id="100" name="Text Box 15"/>
            <p:cNvSpPr txBox="1">
              <a:spLocks noChangeArrowheads="1"/>
            </p:cNvSpPr>
            <p:nvPr/>
          </p:nvSpPr>
          <p:spPr bwMode="auto">
            <a:xfrm>
              <a:off x="3707904" y="827420"/>
              <a:ext cx="167981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sng" strike="noStrike" kern="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itchFamily="18" charset="0"/>
                  <a:sym typeface="Wingdings" pitchFamily="2" charset="2"/>
                </a:rPr>
                <a:t>Water</a:t>
              </a:r>
              <a:r>
                <a:rPr kumimoji="0" lang="es-ES" sz="1800" b="1" i="0" u="sng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itchFamily="18" charset="0"/>
                  <a:sym typeface="Wingdings" pitchFamily="2" charset="2"/>
                </a:rPr>
                <a:t>-soluble</a:t>
              </a:r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323528" y="4365104"/>
            <a:ext cx="2407350" cy="1516212"/>
            <a:chOff x="292442" y="4288003"/>
            <a:chExt cx="2407350" cy="1516212"/>
          </a:xfrm>
        </p:grpSpPr>
        <p:sp>
          <p:nvSpPr>
            <p:cNvPr id="73" name="72 Rectángulo redondeado"/>
            <p:cNvSpPr/>
            <p:nvPr/>
          </p:nvSpPr>
          <p:spPr>
            <a:xfrm>
              <a:off x="292442" y="4288003"/>
              <a:ext cx="2407350" cy="1516212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6350" cap="flat" cmpd="sng" algn="ctr">
              <a:solidFill>
                <a:srgbClr val="595959">
                  <a:shade val="95000"/>
                  <a:satMod val="115000"/>
                </a:srgbClr>
              </a:solidFill>
              <a:prstDash val="solid"/>
            </a:ln>
            <a:effectLst>
              <a:outerShdw blurRad="50800" dist="25400" dir="5400000" sx="101000" sy="101000" algn="ctr" rotWithShape="0">
                <a:srgbClr val="000000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92" name="91 Grupo"/>
            <p:cNvGrpSpPr/>
            <p:nvPr/>
          </p:nvGrpSpPr>
          <p:grpSpPr>
            <a:xfrm>
              <a:off x="434048" y="4312265"/>
              <a:ext cx="2141226" cy="1467688"/>
              <a:chOff x="1365214" y="5201672"/>
              <a:chExt cx="2141226" cy="1467688"/>
            </a:xfrm>
          </p:grpSpPr>
          <p:grpSp>
            <p:nvGrpSpPr>
              <p:cNvPr id="93" name="92 Grupo"/>
              <p:cNvGrpSpPr/>
              <p:nvPr/>
            </p:nvGrpSpPr>
            <p:grpSpPr>
              <a:xfrm>
                <a:off x="1365214" y="5648211"/>
                <a:ext cx="2141226" cy="1021149"/>
                <a:chOff x="9523257" y="6027996"/>
                <a:chExt cx="2141226" cy="1021149"/>
              </a:xfrm>
            </p:grpSpPr>
            <p:grpSp>
              <p:nvGrpSpPr>
                <p:cNvPr id="95" name="94 Grupo"/>
                <p:cNvGrpSpPr/>
                <p:nvPr/>
              </p:nvGrpSpPr>
              <p:grpSpPr>
                <a:xfrm>
                  <a:off x="9523257" y="6027996"/>
                  <a:ext cx="2141226" cy="647700"/>
                  <a:chOff x="9523257" y="6027996"/>
                  <a:chExt cx="2141226" cy="647700"/>
                </a:xfrm>
              </p:grpSpPr>
              <p:pic>
                <p:nvPicPr>
                  <p:cNvPr id="97" name="96 Imagen"/>
                  <p:cNvPicPr/>
                  <p:nvPr/>
                </p:nvPicPr>
                <p:blipFill>
                  <a:blip r:embed="rId1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523257" y="6027996"/>
                    <a:ext cx="1035685" cy="647700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98" name="97 Imagen"/>
                  <p:cNvPicPr/>
                  <p:nvPr/>
                </p:nvPicPr>
                <p:blipFill>
                  <a:blip r:embed="rId2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764688" y="6100069"/>
                    <a:ext cx="899795" cy="503555"/>
                  </a:xfrm>
                  <a:prstGeom prst="rect">
                    <a:avLst/>
                  </a:prstGeom>
                  <a:noFill/>
                </p:spPr>
              </p:pic>
            </p:grpSp>
            <p:sp>
              <p:nvSpPr>
                <p:cNvPr id="96" name="95 CuadroTexto"/>
                <p:cNvSpPr txBox="1"/>
                <p:nvPr/>
              </p:nvSpPr>
              <p:spPr>
                <a:xfrm>
                  <a:off x="10270705" y="6741368"/>
                  <a:ext cx="64633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s-ES" sz="1400" b="1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" pitchFamily="18" charset="0"/>
                    </a:rPr>
                    <a:t>AsLip</a:t>
                  </a:r>
                  <a:endPara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itchFamily="18" charset="0"/>
                  </a:endParaRPr>
                </a:p>
              </p:txBody>
            </p:sp>
          </p:grpSp>
          <p:sp>
            <p:nvSpPr>
              <p:cNvPr id="94" name="Text Box 15"/>
              <p:cNvSpPr txBox="1">
                <a:spLocks noChangeArrowheads="1"/>
              </p:cNvSpPr>
              <p:nvPr/>
            </p:nvSpPr>
            <p:spPr bwMode="auto">
              <a:xfrm>
                <a:off x="1643783" y="5201672"/>
                <a:ext cx="1584088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1" i="0" u="sng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  <a:sym typeface="Wingdings" pitchFamily="2" charset="2"/>
                  </a:rPr>
                  <a:t>Lipid</a:t>
                </a:r>
                <a:r>
                  <a:rPr kumimoji="0" lang="es-ES" sz="1800" b="1" i="0" u="sng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  <a:sym typeface="Wingdings" pitchFamily="2" charset="2"/>
                  </a:rPr>
                  <a:t>-soluble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9156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10 Rectángulo"/>
          <p:cNvSpPr/>
          <p:nvPr/>
        </p:nvSpPr>
        <p:spPr>
          <a:xfrm>
            <a:off x="0" y="980728"/>
            <a:ext cx="169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Background</a:t>
            </a:r>
            <a:endParaRPr lang="es-ES" sz="22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683568" y="1737945"/>
            <a:ext cx="8091488" cy="4211335"/>
            <a:chOff x="908050" y="1431285"/>
            <a:chExt cx="8091488" cy="3418428"/>
          </a:xfrm>
        </p:grpSpPr>
        <p:grpSp>
          <p:nvGrpSpPr>
            <p:cNvPr id="10" name="9 Grupo"/>
            <p:cNvGrpSpPr/>
            <p:nvPr/>
          </p:nvGrpSpPr>
          <p:grpSpPr>
            <a:xfrm>
              <a:off x="908050" y="1431826"/>
              <a:ext cx="8091488" cy="3417887"/>
              <a:chOff x="908050" y="1431826"/>
              <a:chExt cx="8091488" cy="3417887"/>
            </a:xfrm>
          </p:grpSpPr>
          <p:sp>
            <p:nvSpPr>
              <p:cNvPr id="360" name="Rectangle 7"/>
              <p:cNvSpPr>
                <a:spLocks noChangeArrowheads="1"/>
              </p:cNvSpPr>
              <p:nvPr/>
            </p:nvSpPr>
            <p:spPr bwMode="auto">
              <a:xfrm>
                <a:off x="908050" y="1431826"/>
                <a:ext cx="8091488" cy="341788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61" name="Rectangle 8"/>
              <p:cNvSpPr>
                <a:spLocks noChangeArrowheads="1"/>
              </p:cNvSpPr>
              <p:nvPr/>
            </p:nvSpPr>
            <p:spPr bwMode="auto">
              <a:xfrm>
                <a:off x="911225" y="1435001"/>
                <a:ext cx="8085138" cy="3411537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62" name="Rectangle 9"/>
              <p:cNvSpPr>
                <a:spLocks noChangeArrowheads="1"/>
              </p:cNvSpPr>
              <p:nvPr/>
            </p:nvSpPr>
            <p:spPr bwMode="auto">
              <a:xfrm>
                <a:off x="909638" y="1431826"/>
                <a:ext cx="1122363" cy="122078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63" name="Rectangle 10"/>
              <p:cNvSpPr>
                <a:spLocks noChangeArrowheads="1"/>
              </p:cNvSpPr>
              <p:nvPr/>
            </p:nvSpPr>
            <p:spPr bwMode="auto">
              <a:xfrm>
                <a:off x="912813" y="1435001"/>
                <a:ext cx="1116013" cy="1214437"/>
              </a:xfrm>
              <a:prstGeom prst="rect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64" name="Rectangle 11"/>
              <p:cNvSpPr>
                <a:spLocks noChangeArrowheads="1"/>
              </p:cNvSpPr>
              <p:nvPr/>
            </p:nvSpPr>
            <p:spPr bwMode="auto">
              <a:xfrm>
                <a:off x="1350963" y="1944588"/>
                <a:ext cx="225425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As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5" name="Rectangle 12"/>
              <p:cNvSpPr>
                <a:spLocks noChangeArrowheads="1"/>
              </p:cNvSpPr>
              <p:nvPr/>
            </p:nvSpPr>
            <p:spPr bwMode="auto">
              <a:xfrm>
                <a:off x="1130300" y="1944588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6" name="Rectangle 13"/>
              <p:cNvSpPr>
                <a:spLocks noChangeArrowheads="1"/>
              </p:cNvSpPr>
              <p:nvPr/>
            </p:nvSpPr>
            <p:spPr bwMode="auto">
              <a:xfrm>
                <a:off x="1344613" y="1703288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7" name="Rectangle 14"/>
              <p:cNvSpPr>
                <a:spLocks noChangeArrowheads="1"/>
              </p:cNvSpPr>
              <p:nvPr/>
            </p:nvSpPr>
            <p:spPr bwMode="auto">
              <a:xfrm>
                <a:off x="1449388" y="1703288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" name="Rectangle 15"/>
              <p:cNvSpPr>
                <a:spLocks noChangeArrowheads="1"/>
              </p:cNvSpPr>
              <p:nvPr/>
            </p:nvSpPr>
            <p:spPr bwMode="auto">
              <a:xfrm>
                <a:off x="1344613" y="2190651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9" name="Rectangle 16"/>
              <p:cNvSpPr>
                <a:spLocks noChangeArrowheads="1"/>
              </p:cNvSpPr>
              <p:nvPr/>
            </p:nvSpPr>
            <p:spPr bwMode="auto">
              <a:xfrm>
                <a:off x="1449388" y="2190651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0" name="Rectangle 17"/>
              <p:cNvSpPr>
                <a:spLocks noChangeArrowheads="1"/>
              </p:cNvSpPr>
              <p:nvPr/>
            </p:nvSpPr>
            <p:spPr bwMode="auto">
              <a:xfrm>
                <a:off x="1624013" y="1944588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1" name="Rectangle 18"/>
              <p:cNvSpPr>
                <a:spLocks noChangeArrowheads="1"/>
              </p:cNvSpPr>
              <p:nvPr/>
            </p:nvSpPr>
            <p:spPr bwMode="auto">
              <a:xfrm>
                <a:off x="1728788" y="1944588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2" name="Line 19"/>
              <p:cNvSpPr>
                <a:spLocks noChangeShapeType="1"/>
              </p:cNvSpPr>
              <p:nvPr/>
            </p:nvSpPr>
            <p:spPr bwMode="auto">
              <a:xfrm flipH="1">
                <a:off x="1250950" y="2001738"/>
                <a:ext cx="85725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73" name="Line 20"/>
              <p:cNvSpPr>
                <a:spLocks noChangeShapeType="1"/>
              </p:cNvSpPr>
              <p:nvPr/>
            </p:nvSpPr>
            <p:spPr bwMode="auto">
              <a:xfrm flipH="1">
                <a:off x="1250950" y="2043013"/>
                <a:ext cx="85725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74" name="Line 21"/>
              <p:cNvSpPr>
                <a:spLocks noChangeShapeType="1"/>
              </p:cNvSpPr>
              <p:nvPr/>
            </p:nvSpPr>
            <p:spPr bwMode="auto">
              <a:xfrm flipV="1">
                <a:off x="1398588" y="1849338"/>
                <a:ext cx="0" cy="1016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75" name="Line 22"/>
              <p:cNvSpPr>
                <a:spLocks noChangeShapeType="1"/>
              </p:cNvSpPr>
              <p:nvPr/>
            </p:nvSpPr>
            <p:spPr bwMode="auto">
              <a:xfrm>
                <a:off x="1398588" y="2089051"/>
                <a:ext cx="0" cy="10795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76" name="Line 23"/>
              <p:cNvSpPr>
                <a:spLocks noChangeShapeType="1"/>
              </p:cNvSpPr>
              <p:nvPr/>
            </p:nvSpPr>
            <p:spPr bwMode="auto">
              <a:xfrm>
                <a:off x="1524000" y="2020788"/>
                <a:ext cx="8413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77" name="Rectangle 24"/>
              <p:cNvSpPr>
                <a:spLocks noChangeArrowheads="1"/>
              </p:cNvSpPr>
              <p:nvPr/>
            </p:nvSpPr>
            <p:spPr bwMode="auto">
              <a:xfrm>
                <a:off x="1099714" y="1461988"/>
                <a:ext cx="85170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s-ES" altLang="es-ES" sz="1200" b="1" dirty="0" smtClean="0">
                    <a:solidFill>
                      <a:srgbClr val="3FC0FF"/>
                    </a:solidFill>
                  </a:rPr>
                  <a:t>SEAWATER</a:t>
                </a:r>
                <a:endParaRPr kumimoji="0" lang="es-ES" altLang="es-E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8" name="Line 25"/>
              <p:cNvSpPr>
                <a:spLocks noChangeShapeType="1"/>
              </p:cNvSpPr>
              <p:nvPr/>
            </p:nvSpPr>
            <p:spPr bwMode="auto">
              <a:xfrm>
                <a:off x="1885950" y="2020788"/>
                <a:ext cx="361950" cy="0"/>
              </a:xfrm>
              <a:prstGeom prst="line">
                <a:avLst/>
              </a:prstGeom>
              <a:noFill/>
              <a:ln w="14288">
                <a:solidFill>
                  <a:srgbClr val="FF81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79" name="Freeform 26"/>
              <p:cNvSpPr>
                <a:spLocks/>
              </p:cNvSpPr>
              <p:nvPr/>
            </p:nvSpPr>
            <p:spPr bwMode="auto">
              <a:xfrm>
                <a:off x="2141538" y="1966813"/>
                <a:ext cx="106363" cy="107950"/>
              </a:xfrm>
              <a:custGeom>
                <a:avLst/>
                <a:gdLst>
                  <a:gd name="T0" fmla="*/ 0 w 67"/>
                  <a:gd name="T1" fmla="*/ 0 h 68"/>
                  <a:gd name="T2" fmla="*/ 67 w 67"/>
                  <a:gd name="T3" fmla="*/ 34 h 68"/>
                  <a:gd name="T4" fmla="*/ 0 w 67"/>
                  <a:gd name="T5" fmla="*/ 68 h 68"/>
                  <a:gd name="T6" fmla="*/ 13 w 67"/>
                  <a:gd name="T7" fmla="*/ 34 h 68"/>
                  <a:gd name="T8" fmla="*/ 0 w 67"/>
                  <a:gd name="T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8">
                    <a:moveTo>
                      <a:pt x="0" y="0"/>
                    </a:moveTo>
                    <a:lnTo>
                      <a:pt x="67" y="34"/>
                    </a:lnTo>
                    <a:lnTo>
                      <a:pt x="0" y="68"/>
                    </a:lnTo>
                    <a:lnTo>
                      <a:pt x="13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80" name="Freeform 27"/>
              <p:cNvSpPr>
                <a:spLocks/>
              </p:cNvSpPr>
              <p:nvPr/>
            </p:nvSpPr>
            <p:spPr bwMode="auto">
              <a:xfrm>
                <a:off x="2141538" y="1966813"/>
                <a:ext cx="106363" cy="107950"/>
              </a:xfrm>
              <a:custGeom>
                <a:avLst/>
                <a:gdLst>
                  <a:gd name="T0" fmla="*/ 0 w 67"/>
                  <a:gd name="T1" fmla="*/ 0 h 68"/>
                  <a:gd name="T2" fmla="*/ 67 w 67"/>
                  <a:gd name="T3" fmla="*/ 34 h 68"/>
                  <a:gd name="T4" fmla="*/ 0 w 67"/>
                  <a:gd name="T5" fmla="*/ 68 h 68"/>
                  <a:gd name="T6" fmla="*/ 13 w 67"/>
                  <a:gd name="T7" fmla="*/ 34 h 68"/>
                  <a:gd name="T8" fmla="*/ 0 w 67"/>
                  <a:gd name="T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8">
                    <a:moveTo>
                      <a:pt x="0" y="0"/>
                    </a:moveTo>
                    <a:lnTo>
                      <a:pt x="67" y="34"/>
                    </a:lnTo>
                    <a:lnTo>
                      <a:pt x="0" y="68"/>
                    </a:lnTo>
                    <a:lnTo>
                      <a:pt x="13" y="34"/>
                    </a:lnTo>
                    <a:lnTo>
                      <a:pt x="0" y="0"/>
                    </a:lnTo>
                  </a:path>
                </a:pathLst>
              </a:custGeom>
              <a:noFill/>
              <a:ln w="14288">
                <a:solidFill>
                  <a:srgbClr val="FF81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81" name="Rectangle 28"/>
              <p:cNvSpPr>
                <a:spLocks noChangeArrowheads="1"/>
              </p:cNvSpPr>
              <p:nvPr/>
            </p:nvSpPr>
            <p:spPr bwMode="auto">
              <a:xfrm>
                <a:off x="2520950" y="1944588"/>
                <a:ext cx="225425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As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2" name="Rectangle 29"/>
              <p:cNvSpPr>
                <a:spLocks noChangeArrowheads="1"/>
              </p:cNvSpPr>
              <p:nvPr/>
            </p:nvSpPr>
            <p:spPr bwMode="auto">
              <a:xfrm>
                <a:off x="2297113" y="1944588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" name="Rectangle 30"/>
              <p:cNvSpPr>
                <a:spLocks noChangeArrowheads="1"/>
              </p:cNvSpPr>
              <p:nvPr/>
            </p:nvSpPr>
            <p:spPr bwMode="auto">
              <a:xfrm>
                <a:off x="2514600" y="1703288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4" name="Rectangle 31"/>
              <p:cNvSpPr>
                <a:spLocks noChangeArrowheads="1"/>
              </p:cNvSpPr>
              <p:nvPr/>
            </p:nvSpPr>
            <p:spPr bwMode="auto">
              <a:xfrm>
                <a:off x="2619375" y="1703288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5" name="Rectangle 32"/>
              <p:cNvSpPr>
                <a:spLocks noChangeArrowheads="1"/>
              </p:cNvSpPr>
              <p:nvPr/>
            </p:nvSpPr>
            <p:spPr bwMode="auto">
              <a:xfrm>
                <a:off x="2514600" y="2190651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6" name="Rectangle 33"/>
              <p:cNvSpPr>
                <a:spLocks noChangeArrowheads="1"/>
              </p:cNvSpPr>
              <p:nvPr/>
            </p:nvSpPr>
            <p:spPr bwMode="auto">
              <a:xfrm>
                <a:off x="2619375" y="2190651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7" name="Rectangle 34"/>
              <p:cNvSpPr>
                <a:spLocks noChangeArrowheads="1"/>
              </p:cNvSpPr>
              <p:nvPr/>
            </p:nvSpPr>
            <p:spPr bwMode="auto">
              <a:xfrm>
                <a:off x="2792413" y="1944588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8" name="Rectangle 35"/>
              <p:cNvSpPr>
                <a:spLocks noChangeArrowheads="1"/>
              </p:cNvSpPr>
              <p:nvPr/>
            </p:nvSpPr>
            <p:spPr bwMode="auto">
              <a:xfrm>
                <a:off x="2897188" y="1944588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9" name="Line 36"/>
              <p:cNvSpPr>
                <a:spLocks noChangeShapeType="1"/>
              </p:cNvSpPr>
              <p:nvPr/>
            </p:nvSpPr>
            <p:spPr bwMode="auto">
              <a:xfrm flipH="1">
                <a:off x="2417763" y="2001738"/>
                <a:ext cx="8731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90" name="Line 37"/>
              <p:cNvSpPr>
                <a:spLocks noChangeShapeType="1"/>
              </p:cNvSpPr>
              <p:nvPr/>
            </p:nvSpPr>
            <p:spPr bwMode="auto">
              <a:xfrm flipH="1">
                <a:off x="2417763" y="2043013"/>
                <a:ext cx="8731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91" name="Line 38"/>
              <p:cNvSpPr>
                <a:spLocks noChangeShapeType="1"/>
              </p:cNvSpPr>
              <p:nvPr/>
            </p:nvSpPr>
            <p:spPr bwMode="auto">
              <a:xfrm flipV="1">
                <a:off x="2565400" y="1849338"/>
                <a:ext cx="0" cy="1016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92" name="Line 39"/>
              <p:cNvSpPr>
                <a:spLocks noChangeShapeType="1"/>
              </p:cNvSpPr>
              <p:nvPr/>
            </p:nvSpPr>
            <p:spPr bwMode="auto">
              <a:xfrm>
                <a:off x="2565400" y="2089051"/>
                <a:ext cx="0" cy="10795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93" name="Line 40"/>
              <p:cNvSpPr>
                <a:spLocks noChangeShapeType="1"/>
              </p:cNvSpPr>
              <p:nvPr/>
            </p:nvSpPr>
            <p:spPr bwMode="auto">
              <a:xfrm>
                <a:off x="2693988" y="2020788"/>
                <a:ext cx="8255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394" name="Rectangle 41"/>
              <p:cNvSpPr>
                <a:spLocks noChangeArrowheads="1"/>
              </p:cNvSpPr>
              <p:nvPr/>
            </p:nvSpPr>
            <p:spPr bwMode="auto">
              <a:xfrm>
                <a:off x="2474913" y="2436713"/>
                <a:ext cx="422275" cy="176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900" b="1" i="0" u="none" strike="noStrike" cap="none" normalizeH="0" baseline="0" smtClean="0">
                    <a:ln>
                      <a:noFill/>
                    </a:ln>
                    <a:solidFill>
                      <a:srgbClr val="E01F25"/>
                    </a:solidFill>
                    <a:effectLst/>
                    <a:latin typeface="Arial" pitchFamily="34" charset="0"/>
                    <a:cs typeface="Arial" pitchFamily="34" charset="0"/>
                  </a:rPr>
                  <a:t>As (V)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" name="Rectangle 42"/>
              <p:cNvSpPr>
                <a:spLocks noChangeArrowheads="1"/>
              </p:cNvSpPr>
              <p:nvPr/>
            </p:nvSpPr>
            <p:spPr bwMode="auto">
              <a:xfrm>
                <a:off x="4137025" y="1944588"/>
                <a:ext cx="225425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As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" name="Rectangle 43"/>
              <p:cNvSpPr>
                <a:spLocks noChangeArrowheads="1"/>
              </p:cNvSpPr>
              <p:nvPr/>
            </p:nvSpPr>
            <p:spPr bwMode="auto">
              <a:xfrm>
                <a:off x="3914775" y="1944588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" name="Rectangle 44"/>
              <p:cNvSpPr>
                <a:spLocks noChangeArrowheads="1"/>
              </p:cNvSpPr>
              <p:nvPr/>
            </p:nvSpPr>
            <p:spPr bwMode="auto">
              <a:xfrm>
                <a:off x="4135438" y="1703288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" name="Rectangle 45"/>
              <p:cNvSpPr>
                <a:spLocks noChangeArrowheads="1"/>
              </p:cNvSpPr>
              <p:nvPr/>
            </p:nvSpPr>
            <p:spPr bwMode="auto">
              <a:xfrm>
                <a:off x="4230688" y="1703288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" name="Rectangle 46"/>
              <p:cNvSpPr>
                <a:spLocks noChangeArrowheads="1"/>
              </p:cNvSpPr>
              <p:nvPr/>
            </p:nvSpPr>
            <p:spPr bwMode="auto">
              <a:xfrm>
                <a:off x="4327525" y="1766788"/>
                <a:ext cx="115888" cy="153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" name="Rectangle 47"/>
              <p:cNvSpPr>
                <a:spLocks noChangeArrowheads="1"/>
              </p:cNvSpPr>
              <p:nvPr/>
            </p:nvSpPr>
            <p:spPr bwMode="auto">
              <a:xfrm>
                <a:off x="4130675" y="2190651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" name="Rectangle 48"/>
              <p:cNvSpPr>
                <a:spLocks noChangeArrowheads="1"/>
              </p:cNvSpPr>
              <p:nvPr/>
            </p:nvSpPr>
            <p:spPr bwMode="auto">
              <a:xfrm>
                <a:off x="4235450" y="2190651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" name="Rectangle 49"/>
              <p:cNvSpPr>
                <a:spLocks noChangeArrowheads="1"/>
              </p:cNvSpPr>
              <p:nvPr/>
            </p:nvSpPr>
            <p:spPr bwMode="auto">
              <a:xfrm>
                <a:off x="4408488" y="1944588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" name="Rectangle 50"/>
              <p:cNvSpPr>
                <a:spLocks noChangeArrowheads="1"/>
              </p:cNvSpPr>
              <p:nvPr/>
            </p:nvSpPr>
            <p:spPr bwMode="auto">
              <a:xfrm>
                <a:off x="4513263" y="1944588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" name="Line 51"/>
              <p:cNvSpPr>
                <a:spLocks noChangeShapeType="1"/>
              </p:cNvSpPr>
              <p:nvPr/>
            </p:nvSpPr>
            <p:spPr bwMode="auto">
              <a:xfrm flipH="1">
                <a:off x="4033838" y="2001738"/>
                <a:ext cx="8731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05" name="Line 52"/>
              <p:cNvSpPr>
                <a:spLocks noChangeShapeType="1"/>
              </p:cNvSpPr>
              <p:nvPr/>
            </p:nvSpPr>
            <p:spPr bwMode="auto">
              <a:xfrm flipH="1">
                <a:off x="4033838" y="2043013"/>
                <a:ext cx="8731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06" name="Line 53"/>
              <p:cNvSpPr>
                <a:spLocks noChangeShapeType="1"/>
              </p:cNvSpPr>
              <p:nvPr/>
            </p:nvSpPr>
            <p:spPr bwMode="auto">
              <a:xfrm flipV="1">
                <a:off x="4181475" y="1849338"/>
                <a:ext cx="0" cy="1016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07" name="Line 54"/>
              <p:cNvSpPr>
                <a:spLocks noChangeShapeType="1"/>
              </p:cNvSpPr>
              <p:nvPr/>
            </p:nvSpPr>
            <p:spPr bwMode="auto">
              <a:xfrm>
                <a:off x="4181475" y="2089051"/>
                <a:ext cx="0" cy="10795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08" name="Line 55"/>
              <p:cNvSpPr>
                <a:spLocks noChangeShapeType="1"/>
              </p:cNvSpPr>
              <p:nvPr/>
            </p:nvSpPr>
            <p:spPr bwMode="auto">
              <a:xfrm>
                <a:off x="4310063" y="2020788"/>
                <a:ext cx="8413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09" name="Line 56"/>
              <p:cNvSpPr>
                <a:spLocks noChangeShapeType="1"/>
              </p:cNvSpPr>
              <p:nvPr/>
            </p:nvSpPr>
            <p:spPr bwMode="auto">
              <a:xfrm>
                <a:off x="3014663" y="2022376"/>
                <a:ext cx="866775" cy="0"/>
              </a:xfrm>
              <a:prstGeom prst="line">
                <a:avLst/>
              </a:prstGeom>
              <a:noFill/>
              <a:ln w="14288">
                <a:solidFill>
                  <a:srgbClr val="4100C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10" name="Freeform 57"/>
              <p:cNvSpPr>
                <a:spLocks/>
              </p:cNvSpPr>
              <p:nvPr/>
            </p:nvSpPr>
            <p:spPr bwMode="auto">
              <a:xfrm>
                <a:off x="3775075" y="1969988"/>
                <a:ext cx="106363" cy="106362"/>
              </a:xfrm>
              <a:custGeom>
                <a:avLst/>
                <a:gdLst>
                  <a:gd name="T0" fmla="*/ 0 w 67"/>
                  <a:gd name="T1" fmla="*/ 0 h 67"/>
                  <a:gd name="T2" fmla="*/ 67 w 67"/>
                  <a:gd name="T3" fmla="*/ 33 h 67"/>
                  <a:gd name="T4" fmla="*/ 0 w 67"/>
                  <a:gd name="T5" fmla="*/ 67 h 67"/>
                  <a:gd name="T6" fmla="*/ 13 w 67"/>
                  <a:gd name="T7" fmla="*/ 33 h 67"/>
                  <a:gd name="T8" fmla="*/ 0 w 67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13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00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11" name="Freeform 58"/>
              <p:cNvSpPr>
                <a:spLocks/>
              </p:cNvSpPr>
              <p:nvPr/>
            </p:nvSpPr>
            <p:spPr bwMode="auto">
              <a:xfrm>
                <a:off x="3775075" y="1969988"/>
                <a:ext cx="106363" cy="106362"/>
              </a:xfrm>
              <a:custGeom>
                <a:avLst/>
                <a:gdLst>
                  <a:gd name="T0" fmla="*/ 0 w 67"/>
                  <a:gd name="T1" fmla="*/ 0 h 67"/>
                  <a:gd name="T2" fmla="*/ 67 w 67"/>
                  <a:gd name="T3" fmla="*/ 33 h 67"/>
                  <a:gd name="T4" fmla="*/ 0 w 67"/>
                  <a:gd name="T5" fmla="*/ 67 h 67"/>
                  <a:gd name="T6" fmla="*/ 13 w 67"/>
                  <a:gd name="T7" fmla="*/ 33 h 67"/>
                  <a:gd name="T8" fmla="*/ 0 w 67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13" y="33"/>
                    </a:lnTo>
                    <a:lnTo>
                      <a:pt x="0" y="0"/>
                    </a:lnTo>
                  </a:path>
                </a:pathLst>
              </a:custGeom>
              <a:noFill/>
              <a:ln w="14288">
                <a:solidFill>
                  <a:srgbClr val="4100C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12" name="Rectangle 59"/>
              <p:cNvSpPr>
                <a:spLocks noChangeArrowheads="1"/>
              </p:cNvSpPr>
              <p:nvPr/>
            </p:nvSpPr>
            <p:spPr bwMode="auto">
              <a:xfrm>
                <a:off x="4040188" y="2436713"/>
                <a:ext cx="565150" cy="176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900" b="1" i="0" u="none" strike="noStrike" cap="none" normalizeH="0" baseline="0" smtClean="0">
                    <a:ln>
                      <a:noFill/>
                    </a:ln>
                    <a:solidFill>
                      <a:srgbClr val="E01F25"/>
                    </a:solidFill>
                    <a:effectLst/>
                    <a:latin typeface="Arial" pitchFamily="34" charset="0"/>
                    <a:cs typeface="Arial" pitchFamily="34" charset="0"/>
                  </a:rPr>
                  <a:t>MMA (V)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" name="Rectangle 60"/>
              <p:cNvSpPr>
                <a:spLocks noChangeArrowheads="1"/>
              </p:cNvSpPr>
              <p:nvPr/>
            </p:nvSpPr>
            <p:spPr bwMode="auto">
              <a:xfrm>
                <a:off x="5795963" y="1944588"/>
                <a:ext cx="225425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As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" name="Rectangle 61"/>
              <p:cNvSpPr>
                <a:spLocks noChangeArrowheads="1"/>
              </p:cNvSpPr>
              <p:nvPr/>
            </p:nvSpPr>
            <p:spPr bwMode="auto">
              <a:xfrm>
                <a:off x="5573713" y="1944588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" name="Rectangle 62"/>
              <p:cNvSpPr>
                <a:spLocks noChangeArrowheads="1"/>
              </p:cNvSpPr>
              <p:nvPr/>
            </p:nvSpPr>
            <p:spPr bwMode="auto">
              <a:xfrm>
                <a:off x="5794375" y="1703288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" name="Rectangle 63"/>
              <p:cNvSpPr>
                <a:spLocks noChangeArrowheads="1"/>
              </p:cNvSpPr>
              <p:nvPr/>
            </p:nvSpPr>
            <p:spPr bwMode="auto">
              <a:xfrm>
                <a:off x="5889625" y="1703288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" name="Rectangle 64"/>
              <p:cNvSpPr>
                <a:spLocks noChangeArrowheads="1"/>
              </p:cNvSpPr>
              <p:nvPr/>
            </p:nvSpPr>
            <p:spPr bwMode="auto">
              <a:xfrm>
                <a:off x="5986463" y="1766788"/>
                <a:ext cx="115888" cy="153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" name="Rectangle 65"/>
              <p:cNvSpPr>
                <a:spLocks noChangeArrowheads="1"/>
              </p:cNvSpPr>
              <p:nvPr/>
            </p:nvSpPr>
            <p:spPr bwMode="auto">
              <a:xfrm>
                <a:off x="5794375" y="2190651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" name="Rectangle 66"/>
              <p:cNvSpPr>
                <a:spLocks noChangeArrowheads="1"/>
              </p:cNvSpPr>
              <p:nvPr/>
            </p:nvSpPr>
            <p:spPr bwMode="auto">
              <a:xfrm>
                <a:off x="5889625" y="2190651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" name="Rectangle 67"/>
              <p:cNvSpPr>
                <a:spLocks noChangeArrowheads="1"/>
              </p:cNvSpPr>
              <p:nvPr/>
            </p:nvSpPr>
            <p:spPr bwMode="auto">
              <a:xfrm>
                <a:off x="5986463" y="2252563"/>
                <a:ext cx="115888" cy="153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" name="Rectangle 68"/>
              <p:cNvSpPr>
                <a:spLocks noChangeArrowheads="1"/>
              </p:cNvSpPr>
              <p:nvPr/>
            </p:nvSpPr>
            <p:spPr bwMode="auto">
              <a:xfrm>
                <a:off x="6067425" y="1944588"/>
                <a:ext cx="16986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O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" name="Rectangle 69"/>
              <p:cNvSpPr>
                <a:spLocks noChangeArrowheads="1"/>
              </p:cNvSpPr>
              <p:nvPr/>
            </p:nvSpPr>
            <p:spPr bwMode="auto">
              <a:xfrm>
                <a:off x="6172200" y="1944588"/>
                <a:ext cx="163513" cy="185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H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" name="Line 70"/>
              <p:cNvSpPr>
                <a:spLocks noChangeShapeType="1"/>
              </p:cNvSpPr>
              <p:nvPr/>
            </p:nvSpPr>
            <p:spPr bwMode="auto">
              <a:xfrm flipH="1">
                <a:off x="5692775" y="2001738"/>
                <a:ext cx="889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24" name="Line 71"/>
              <p:cNvSpPr>
                <a:spLocks noChangeShapeType="1"/>
              </p:cNvSpPr>
              <p:nvPr/>
            </p:nvSpPr>
            <p:spPr bwMode="auto">
              <a:xfrm flipH="1">
                <a:off x="5692775" y="2043013"/>
                <a:ext cx="889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25" name="Line 72"/>
              <p:cNvSpPr>
                <a:spLocks noChangeShapeType="1"/>
              </p:cNvSpPr>
              <p:nvPr/>
            </p:nvSpPr>
            <p:spPr bwMode="auto">
              <a:xfrm flipV="1">
                <a:off x="5840413" y="1849338"/>
                <a:ext cx="0" cy="1016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26" name="Line 73"/>
              <p:cNvSpPr>
                <a:spLocks noChangeShapeType="1"/>
              </p:cNvSpPr>
              <p:nvPr/>
            </p:nvSpPr>
            <p:spPr bwMode="auto">
              <a:xfrm>
                <a:off x="5840413" y="2089051"/>
                <a:ext cx="0" cy="10795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27" name="Line 74"/>
              <p:cNvSpPr>
                <a:spLocks noChangeShapeType="1"/>
              </p:cNvSpPr>
              <p:nvPr/>
            </p:nvSpPr>
            <p:spPr bwMode="auto">
              <a:xfrm>
                <a:off x="5969000" y="2020788"/>
                <a:ext cx="8413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28" name="Line 75"/>
              <p:cNvSpPr>
                <a:spLocks noChangeShapeType="1"/>
              </p:cNvSpPr>
              <p:nvPr/>
            </p:nvSpPr>
            <p:spPr bwMode="auto">
              <a:xfrm>
                <a:off x="4622800" y="2022376"/>
                <a:ext cx="873125" cy="0"/>
              </a:xfrm>
              <a:prstGeom prst="line">
                <a:avLst/>
              </a:prstGeom>
              <a:noFill/>
              <a:ln w="14288">
                <a:solidFill>
                  <a:srgbClr val="4100C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29" name="Freeform 76"/>
              <p:cNvSpPr>
                <a:spLocks/>
              </p:cNvSpPr>
              <p:nvPr/>
            </p:nvSpPr>
            <p:spPr bwMode="auto">
              <a:xfrm>
                <a:off x="5389563" y="1969988"/>
                <a:ext cx="106363" cy="106362"/>
              </a:xfrm>
              <a:custGeom>
                <a:avLst/>
                <a:gdLst>
                  <a:gd name="T0" fmla="*/ 0 w 67"/>
                  <a:gd name="T1" fmla="*/ 0 h 67"/>
                  <a:gd name="T2" fmla="*/ 67 w 67"/>
                  <a:gd name="T3" fmla="*/ 33 h 67"/>
                  <a:gd name="T4" fmla="*/ 0 w 67"/>
                  <a:gd name="T5" fmla="*/ 67 h 67"/>
                  <a:gd name="T6" fmla="*/ 13 w 67"/>
                  <a:gd name="T7" fmla="*/ 33 h 67"/>
                  <a:gd name="T8" fmla="*/ 0 w 67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13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00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30" name="Freeform 77"/>
              <p:cNvSpPr>
                <a:spLocks/>
              </p:cNvSpPr>
              <p:nvPr/>
            </p:nvSpPr>
            <p:spPr bwMode="auto">
              <a:xfrm>
                <a:off x="5389563" y="1969988"/>
                <a:ext cx="106363" cy="106362"/>
              </a:xfrm>
              <a:custGeom>
                <a:avLst/>
                <a:gdLst>
                  <a:gd name="T0" fmla="*/ 0 w 67"/>
                  <a:gd name="T1" fmla="*/ 0 h 67"/>
                  <a:gd name="T2" fmla="*/ 67 w 67"/>
                  <a:gd name="T3" fmla="*/ 33 h 67"/>
                  <a:gd name="T4" fmla="*/ 0 w 67"/>
                  <a:gd name="T5" fmla="*/ 67 h 67"/>
                  <a:gd name="T6" fmla="*/ 13 w 67"/>
                  <a:gd name="T7" fmla="*/ 33 h 67"/>
                  <a:gd name="T8" fmla="*/ 0 w 67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67" y="33"/>
                    </a:lnTo>
                    <a:lnTo>
                      <a:pt x="0" y="67"/>
                    </a:lnTo>
                    <a:lnTo>
                      <a:pt x="13" y="33"/>
                    </a:lnTo>
                    <a:lnTo>
                      <a:pt x="0" y="0"/>
                    </a:lnTo>
                  </a:path>
                </a:pathLst>
              </a:custGeom>
              <a:noFill/>
              <a:ln w="14288">
                <a:solidFill>
                  <a:srgbClr val="4100C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31" name="Rectangle 78"/>
              <p:cNvSpPr>
                <a:spLocks noChangeArrowheads="1"/>
              </p:cNvSpPr>
              <p:nvPr/>
            </p:nvSpPr>
            <p:spPr bwMode="auto">
              <a:xfrm>
                <a:off x="5705475" y="2436713"/>
                <a:ext cx="550863" cy="176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900" b="1" i="0" u="none" strike="noStrike" cap="none" normalizeH="0" baseline="0" smtClean="0">
                    <a:ln>
                      <a:noFill/>
                    </a:ln>
                    <a:solidFill>
                      <a:srgbClr val="E01F25"/>
                    </a:solidFill>
                    <a:effectLst/>
                    <a:latin typeface="Arial" pitchFamily="34" charset="0"/>
                    <a:cs typeface="Arial" pitchFamily="34" charset="0"/>
                  </a:rPr>
                  <a:t>DMA (V)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2" name="Line 79"/>
              <p:cNvSpPr>
                <a:spLocks noChangeShapeType="1"/>
              </p:cNvSpPr>
              <p:nvPr/>
            </p:nvSpPr>
            <p:spPr bwMode="auto">
              <a:xfrm>
                <a:off x="6291212" y="2020788"/>
                <a:ext cx="1881188" cy="0"/>
              </a:xfrm>
              <a:prstGeom prst="line">
                <a:avLst/>
              </a:prstGeom>
              <a:noFill/>
              <a:ln w="14288">
                <a:solidFill>
                  <a:srgbClr val="4100C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33" name="Rectangle 80"/>
              <p:cNvSpPr>
                <a:spLocks noChangeArrowheads="1"/>
              </p:cNvSpPr>
              <p:nvPr/>
            </p:nvSpPr>
            <p:spPr bwMode="auto">
              <a:xfrm>
                <a:off x="6883400" y="3319363"/>
                <a:ext cx="338138" cy="176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900" b="1" i="0" u="none" strike="noStrike" cap="none" normalizeH="0" baseline="0" smtClean="0">
                    <a:ln>
                      <a:noFill/>
                    </a:ln>
                    <a:solidFill>
                      <a:srgbClr val="E01F25"/>
                    </a:solidFill>
                    <a:effectLst/>
                    <a:latin typeface="Arial" pitchFamily="34" charset="0"/>
                    <a:cs typeface="Arial" pitchFamily="34" charset="0"/>
                  </a:rPr>
                  <a:t>SAM</a:t>
                </a:r>
                <a:endParaRPr kumimoji="0" lang="es-ES" altLang="es-E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4" name="Line 81"/>
              <p:cNvSpPr>
                <a:spLocks noChangeShapeType="1"/>
              </p:cNvSpPr>
              <p:nvPr/>
            </p:nvSpPr>
            <p:spPr bwMode="auto">
              <a:xfrm flipH="1">
                <a:off x="3519488" y="3997226"/>
                <a:ext cx="503238" cy="0"/>
              </a:xfrm>
              <a:prstGeom prst="line">
                <a:avLst/>
              </a:prstGeom>
              <a:noFill/>
              <a:ln w="14288">
                <a:solidFill>
                  <a:srgbClr val="4100C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35" name="Line 82"/>
              <p:cNvSpPr>
                <a:spLocks noChangeShapeType="1"/>
              </p:cNvSpPr>
              <p:nvPr/>
            </p:nvSpPr>
            <p:spPr bwMode="auto">
              <a:xfrm flipH="1">
                <a:off x="3519488" y="4022626"/>
                <a:ext cx="503238" cy="0"/>
              </a:xfrm>
              <a:prstGeom prst="line">
                <a:avLst/>
              </a:prstGeom>
              <a:noFill/>
              <a:ln w="14288">
                <a:solidFill>
                  <a:srgbClr val="4100C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36" name="Freeform 83"/>
              <p:cNvSpPr>
                <a:spLocks/>
              </p:cNvSpPr>
              <p:nvPr/>
            </p:nvSpPr>
            <p:spPr bwMode="auto">
              <a:xfrm>
                <a:off x="3519488" y="4022626"/>
                <a:ext cx="107950" cy="53975"/>
              </a:xfrm>
              <a:custGeom>
                <a:avLst/>
                <a:gdLst>
                  <a:gd name="T0" fmla="*/ 0 w 68"/>
                  <a:gd name="T1" fmla="*/ 0 h 34"/>
                  <a:gd name="T2" fmla="*/ 68 w 68"/>
                  <a:gd name="T3" fmla="*/ 34 h 34"/>
                  <a:gd name="T4" fmla="*/ 54 w 68"/>
                  <a:gd name="T5" fmla="*/ 0 h 34"/>
                  <a:gd name="T6" fmla="*/ 0 w 68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34">
                    <a:moveTo>
                      <a:pt x="0" y="0"/>
                    </a:moveTo>
                    <a:lnTo>
                      <a:pt x="68" y="34"/>
                    </a:lnTo>
                    <a:lnTo>
                      <a:pt x="5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00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37" name="Freeform 84"/>
              <p:cNvSpPr>
                <a:spLocks/>
              </p:cNvSpPr>
              <p:nvPr/>
            </p:nvSpPr>
            <p:spPr bwMode="auto">
              <a:xfrm>
                <a:off x="3519488" y="4022626"/>
                <a:ext cx="107950" cy="53975"/>
              </a:xfrm>
              <a:custGeom>
                <a:avLst/>
                <a:gdLst>
                  <a:gd name="T0" fmla="*/ 0 w 68"/>
                  <a:gd name="T1" fmla="*/ 0 h 34"/>
                  <a:gd name="T2" fmla="*/ 68 w 68"/>
                  <a:gd name="T3" fmla="*/ 34 h 34"/>
                  <a:gd name="T4" fmla="*/ 54 w 68"/>
                  <a:gd name="T5" fmla="*/ 0 h 34"/>
                  <a:gd name="T6" fmla="*/ 0 w 68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34">
                    <a:moveTo>
                      <a:pt x="0" y="0"/>
                    </a:moveTo>
                    <a:lnTo>
                      <a:pt x="68" y="34"/>
                    </a:lnTo>
                    <a:lnTo>
                      <a:pt x="54" y="0"/>
                    </a:lnTo>
                    <a:lnTo>
                      <a:pt x="0" y="0"/>
                    </a:lnTo>
                  </a:path>
                </a:pathLst>
              </a:custGeom>
              <a:noFill/>
              <a:ln w="14288">
                <a:solidFill>
                  <a:srgbClr val="4100C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38" name="Freeform 85"/>
              <p:cNvSpPr>
                <a:spLocks/>
              </p:cNvSpPr>
              <p:nvPr/>
            </p:nvSpPr>
            <p:spPr bwMode="auto">
              <a:xfrm>
                <a:off x="3916363" y="3943251"/>
                <a:ext cx="106363" cy="53975"/>
              </a:xfrm>
              <a:custGeom>
                <a:avLst/>
                <a:gdLst>
                  <a:gd name="T0" fmla="*/ 67 w 67"/>
                  <a:gd name="T1" fmla="*/ 34 h 34"/>
                  <a:gd name="T2" fmla="*/ 0 w 67"/>
                  <a:gd name="T3" fmla="*/ 0 h 34"/>
                  <a:gd name="T4" fmla="*/ 13 w 67"/>
                  <a:gd name="T5" fmla="*/ 34 h 34"/>
                  <a:gd name="T6" fmla="*/ 67 w 67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34">
                    <a:moveTo>
                      <a:pt x="67" y="34"/>
                    </a:moveTo>
                    <a:lnTo>
                      <a:pt x="0" y="0"/>
                    </a:lnTo>
                    <a:lnTo>
                      <a:pt x="13" y="34"/>
                    </a:lnTo>
                    <a:lnTo>
                      <a:pt x="67" y="34"/>
                    </a:lnTo>
                    <a:close/>
                  </a:path>
                </a:pathLst>
              </a:custGeom>
              <a:solidFill>
                <a:srgbClr val="4100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39" name="Freeform 86"/>
              <p:cNvSpPr>
                <a:spLocks/>
              </p:cNvSpPr>
              <p:nvPr/>
            </p:nvSpPr>
            <p:spPr bwMode="auto">
              <a:xfrm>
                <a:off x="3916363" y="3943251"/>
                <a:ext cx="106363" cy="53975"/>
              </a:xfrm>
              <a:custGeom>
                <a:avLst/>
                <a:gdLst>
                  <a:gd name="T0" fmla="*/ 67 w 67"/>
                  <a:gd name="T1" fmla="*/ 34 h 34"/>
                  <a:gd name="T2" fmla="*/ 0 w 67"/>
                  <a:gd name="T3" fmla="*/ 0 h 34"/>
                  <a:gd name="T4" fmla="*/ 13 w 67"/>
                  <a:gd name="T5" fmla="*/ 34 h 34"/>
                  <a:gd name="T6" fmla="*/ 67 w 67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34">
                    <a:moveTo>
                      <a:pt x="67" y="34"/>
                    </a:moveTo>
                    <a:lnTo>
                      <a:pt x="0" y="0"/>
                    </a:lnTo>
                    <a:lnTo>
                      <a:pt x="13" y="34"/>
                    </a:lnTo>
                    <a:lnTo>
                      <a:pt x="67" y="34"/>
                    </a:lnTo>
                  </a:path>
                </a:pathLst>
              </a:custGeom>
              <a:noFill/>
              <a:ln w="14288">
                <a:solidFill>
                  <a:srgbClr val="4100C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40" name="Rectangle 87"/>
              <p:cNvSpPr>
                <a:spLocks noChangeArrowheads="1"/>
              </p:cNvSpPr>
              <p:nvPr/>
            </p:nvSpPr>
            <p:spPr bwMode="auto">
              <a:xfrm>
                <a:off x="6889750" y="2085876"/>
                <a:ext cx="1028700" cy="117316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41" name="Line 88"/>
              <p:cNvSpPr>
                <a:spLocks noChangeShapeType="1"/>
              </p:cNvSpPr>
              <p:nvPr/>
            </p:nvSpPr>
            <p:spPr bwMode="auto">
              <a:xfrm>
                <a:off x="6889750" y="2085876"/>
                <a:ext cx="2381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42" name="Line 89"/>
              <p:cNvSpPr>
                <a:spLocks noChangeShapeType="1"/>
              </p:cNvSpPr>
              <p:nvPr/>
            </p:nvSpPr>
            <p:spPr bwMode="auto">
              <a:xfrm>
                <a:off x="6931025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43" name="Line 90"/>
              <p:cNvSpPr>
                <a:spLocks noChangeShapeType="1"/>
              </p:cNvSpPr>
              <p:nvPr/>
            </p:nvSpPr>
            <p:spPr bwMode="auto">
              <a:xfrm>
                <a:off x="6973888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44" name="Line 91"/>
              <p:cNvSpPr>
                <a:spLocks noChangeShapeType="1"/>
              </p:cNvSpPr>
              <p:nvPr/>
            </p:nvSpPr>
            <p:spPr bwMode="auto">
              <a:xfrm>
                <a:off x="7016750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45" name="Line 92"/>
              <p:cNvSpPr>
                <a:spLocks noChangeShapeType="1"/>
              </p:cNvSpPr>
              <p:nvPr/>
            </p:nvSpPr>
            <p:spPr bwMode="auto">
              <a:xfrm>
                <a:off x="7059613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46" name="Line 93"/>
              <p:cNvSpPr>
                <a:spLocks noChangeShapeType="1"/>
              </p:cNvSpPr>
              <p:nvPr/>
            </p:nvSpPr>
            <p:spPr bwMode="auto">
              <a:xfrm>
                <a:off x="7102475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47" name="Line 94"/>
              <p:cNvSpPr>
                <a:spLocks noChangeShapeType="1"/>
              </p:cNvSpPr>
              <p:nvPr/>
            </p:nvSpPr>
            <p:spPr bwMode="auto">
              <a:xfrm>
                <a:off x="7145338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48" name="Line 95"/>
              <p:cNvSpPr>
                <a:spLocks noChangeShapeType="1"/>
              </p:cNvSpPr>
              <p:nvPr/>
            </p:nvSpPr>
            <p:spPr bwMode="auto">
              <a:xfrm>
                <a:off x="7188200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49" name="Line 96"/>
              <p:cNvSpPr>
                <a:spLocks noChangeShapeType="1"/>
              </p:cNvSpPr>
              <p:nvPr/>
            </p:nvSpPr>
            <p:spPr bwMode="auto">
              <a:xfrm>
                <a:off x="7231063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50" name="Line 97"/>
              <p:cNvSpPr>
                <a:spLocks noChangeShapeType="1"/>
              </p:cNvSpPr>
              <p:nvPr/>
            </p:nvSpPr>
            <p:spPr bwMode="auto">
              <a:xfrm>
                <a:off x="7273925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51" name="Line 98"/>
              <p:cNvSpPr>
                <a:spLocks noChangeShapeType="1"/>
              </p:cNvSpPr>
              <p:nvPr/>
            </p:nvSpPr>
            <p:spPr bwMode="auto">
              <a:xfrm>
                <a:off x="7316788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52" name="Line 99"/>
              <p:cNvSpPr>
                <a:spLocks noChangeShapeType="1"/>
              </p:cNvSpPr>
              <p:nvPr/>
            </p:nvSpPr>
            <p:spPr bwMode="auto">
              <a:xfrm>
                <a:off x="7359650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53" name="Line 100"/>
              <p:cNvSpPr>
                <a:spLocks noChangeShapeType="1"/>
              </p:cNvSpPr>
              <p:nvPr/>
            </p:nvSpPr>
            <p:spPr bwMode="auto">
              <a:xfrm>
                <a:off x="7402513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54" name="Line 101"/>
              <p:cNvSpPr>
                <a:spLocks noChangeShapeType="1"/>
              </p:cNvSpPr>
              <p:nvPr/>
            </p:nvSpPr>
            <p:spPr bwMode="auto">
              <a:xfrm>
                <a:off x="7445375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55" name="Line 102"/>
              <p:cNvSpPr>
                <a:spLocks noChangeShapeType="1"/>
              </p:cNvSpPr>
              <p:nvPr/>
            </p:nvSpPr>
            <p:spPr bwMode="auto">
              <a:xfrm>
                <a:off x="7488238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56" name="Line 103"/>
              <p:cNvSpPr>
                <a:spLocks noChangeShapeType="1"/>
              </p:cNvSpPr>
              <p:nvPr/>
            </p:nvSpPr>
            <p:spPr bwMode="auto">
              <a:xfrm>
                <a:off x="7531100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57" name="Line 104"/>
              <p:cNvSpPr>
                <a:spLocks noChangeShapeType="1"/>
              </p:cNvSpPr>
              <p:nvPr/>
            </p:nvSpPr>
            <p:spPr bwMode="auto">
              <a:xfrm>
                <a:off x="7573963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58" name="Line 105"/>
              <p:cNvSpPr>
                <a:spLocks noChangeShapeType="1"/>
              </p:cNvSpPr>
              <p:nvPr/>
            </p:nvSpPr>
            <p:spPr bwMode="auto">
              <a:xfrm>
                <a:off x="7616825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59" name="Line 106"/>
              <p:cNvSpPr>
                <a:spLocks noChangeShapeType="1"/>
              </p:cNvSpPr>
              <p:nvPr/>
            </p:nvSpPr>
            <p:spPr bwMode="auto">
              <a:xfrm>
                <a:off x="7658100" y="2085876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60" name="Line 107"/>
              <p:cNvSpPr>
                <a:spLocks noChangeShapeType="1"/>
              </p:cNvSpPr>
              <p:nvPr/>
            </p:nvSpPr>
            <p:spPr bwMode="auto">
              <a:xfrm>
                <a:off x="7700963" y="2085876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61" name="Line 108"/>
              <p:cNvSpPr>
                <a:spLocks noChangeShapeType="1"/>
              </p:cNvSpPr>
              <p:nvPr/>
            </p:nvSpPr>
            <p:spPr bwMode="auto">
              <a:xfrm>
                <a:off x="7743825" y="2085876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62" name="Line 109"/>
              <p:cNvSpPr>
                <a:spLocks noChangeShapeType="1"/>
              </p:cNvSpPr>
              <p:nvPr/>
            </p:nvSpPr>
            <p:spPr bwMode="auto">
              <a:xfrm>
                <a:off x="7786688" y="2085876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63" name="Line 110"/>
              <p:cNvSpPr>
                <a:spLocks noChangeShapeType="1"/>
              </p:cNvSpPr>
              <p:nvPr/>
            </p:nvSpPr>
            <p:spPr bwMode="auto">
              <a:xfrm>
                <a:off x="7829550" y="2085876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64" name="Line 111"/>
              <p:cNvSpPr>
                <a:spLocks noChangeShapeType="1"/>
              </p:cNvSpPr>
              <p:nvPr/>
            </p:nvSpPr>
            <p:spPr bwMode="auto">
              <a:xfrm>
                <a:off x="7872413" y="2085876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65" name="Freeform 112"/>
              <p:cNvSpPr>
                <a:spLocks/>
              </p:cNvSpPr>
              <p:nvPr/>
            </p:nvSpPr>
            <p:spPr bwMode="auto">
              <a:xfrm>
                <a:off x="7915275" y="2085876"/>
                <a:ext cx="3175" cy="20637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0 h 10"/>
                  <a:gd name="T4" fmla="*/ 1 w 1"/>
                  <a:gd name="T5" fmla="*/ 0 h 10"/>
                  <a:gd name="T6" fmla="*/ 1 w 1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1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66" name="Line 113"/>
              <p:cNvSpPr>
                <a:spLocks noChangeShapeType="1"/>
              </p:cNvSpPr>
              <p:nvPr/>
            </p:nvSpPr>
            <p:spPr bwMode="auto">
              <a:xfrm>
                <a:off x="7918450" y="212397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67" name="Line 114"/>
              <p:cNvSpPr>
                <a:spLocks noChangeShapeType="1"/>
              </p:cNvSpPr>
              <p:nvPr/>
            </p:nvSpPr>
            <p:spPr bwMode="auto">
              <a:xfrm>
                <a:off x="7918450" y="216683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68" name="Line 115"/>
              <p:cNvSpPr>
                <a:spLocks noChangeShapeType="1"/>
              </p:cNvSpPr>
              <p:nvPr/>
            </p:nvSpPr>
            <p:spPr bwMode="auto">
              <a:xfrm>
                <a:off x="7918450" y="220970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69" name="Line 116"/>
              <p:cNvSpPr>
                <a:spLocks noChangeShapeType="1"/>
              </p:cNvSpPr>
              <p:nvPr/>
            </p:nvSpPr>
            <p:spPr bwMode="auto">
              <a:xfrm>
                <a:off x="7918450" y="2252563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70" name="Line 117"/>
              <p:cNvSpPr>
                <a:spLocks noChangeShapeType="1"/>
              </p:cNvSpPr>
              <p:nvPr/>
            </p:nvSpPr>
            <p:spPr bwMode="auto">
              <a:xfrm>
                <a:off x="7918450" y="229542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71" name="Line 118"/>
              <p:cNvSpPr>
                <a:spLocks noChangeShapeType="1"/>
              </p:cNvSpPr>
              <p:nvPr/>
            </p:nvSpPr>
            <p:spPr bwMode="auto">
              <a:xfrm>
                <a:off x="7918450" y="233828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72" name="Line 119"/>
              <p:cNvSpPr>
                <a:spLocks noChangeShapeType="1"/>
              </p:cNvSpPr>
              <p:nvPr/>
            </p:nvSpPr>
            <p:spPr bwMode="auto">
              <a:xfrm>
                <a:off x="7918450" y="238115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73" name="Line 120"/>
              <p:cNvSpPr>
                <a:spLocks noChangeShapeType="1"/>
              </p:cNvSpPr>
              <p:nvPr/>
            </p:nvSpPr>
            <p:spPr bwMode="auto">
              <a:xfrm>
                <a:off x="7918450" y="2424013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74" name="Line 121"/>
              <p:cNvSpPr>
                <a:spLocks noChangeShapeType="1"/>
              </p:cNvSpPr>
              <p:nvPr/>
            </p:nvSpPr>
            <p:spPr bwMode="auto">
              <a:xfrm>
                <a:off x="7918450" y="246687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75" name="Line 122"/>
              <p:cNvSpPr>
                <a:spLocks noChangeShapeType="1"/>
              </p:cNvSpPr>
              <p:nvPr/>
            </p:nvSpPr>
            <p:spPr bwMode="auto">
              <a:xfrm>
                <a:off x="7918450" y="250973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76" name="Line 123"/>
              <p:cNvSpPr>
                <a:spLocks noChangeShapeType="1"/>
              </p:cNvSpPr>
              <p:nvPr/>
            </p:nvSpPr>
            <p:spPr bwMode="auto">
              <a:xfrm>
                <a:off x="7918450" y="255260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77" name="Line 124"/>
              <p:cNvSpPr>
                <a:spLocks noChangeShapeType="1"/>
              </p:cNvSpPr>
              <p:nvPr/>
            </p:nvSpPr>
            <p:spPr bwMode="auto">
              <a:xfrm>
                <a:off x="7918450" y="2595463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78" name="Line 125"/>
              <p:cNvSpPr>
                <a:spLocks noChangeShapeType="1"/>
              </p:cNvSpPr>
              <p:nvPr/>
            </p:nvSpPr>
            <p:spPr bwMode="auto">
              <a:xfrm>
                <a:off x="7918450" y="263832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79" name="Line 126"/>
              <p:cNvSpPr>
                <a:spLocks noChangeShapeType="1"/>
              </p:cNvSpPr>
              <p:nvPr/>
            </p:nvSpPr>
            <p:spPr bwMode="auto">
              <a:xfrm>
                <a:off x="7918450" y="268118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80" name="Line 127"/>
              <p:cNvSpPr>
                <a:spLocks noChangeShapeType="1"/>
              </p:cNvSpPr>
              <p:nvPr/>
            </p:nvSpPr>
            <p:spPr bwMode="auto">
              <a:xfrm>
                <a:off x="7918450" y="272405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81" name="Line 128"/>
              <p:cNvSpPr>
                <a:spLocks noChangeShapeType="1"/>
              </p:cNvSpPr>
              <p:nvPr/>
            </p:nvSpPr>
            <p:spPr bwMode="auto">
              <a:xfrm>
                <a:off x="7918450" y="2766913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82" name="Line 129"/>
              <p:cNvSpPr>
                <a:spLocks noChangeShapeType="1"/>
              </p:cNvSpPr>
              <p:nvPr/>
            </p:nvSpPr>
            <p:spPr bwMode="auto">
              <a:xfrm>
                <a:off x="7918450" y="2808188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83" name="Line 130"/>
              <p:cNvSpPr>
                <a:spLocks noChangeShapeType="1"/>
              </p:cNvSpPr>
              <p:nvPr/>
            </p:nvSpPr>
            <p:spPr bwMode="auto">
              <a:xfrm>
                <a:off x="7918450" y="2851051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84" name="Line 131"/>
              <p:cNvSpPr>
                <a:spLocks noChangeShapeType="1"/>
              </p:cNvSpPr>
              <p:nvPr/>
            </p:nvSpPr>
            <p:spPr bwMode="auto">
              <a:xfrm>
                <a:off x="7918450" y="2893913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85" name="Line 132"/>
              <p:cNvSpPr>
                <a:spLocks noChangeShapeType="1"/>
              </p:cNvSpPr>
              <p:nvPr/>
            </p:nvSpPr>
            <p:spPr bwMode="auto">
              <a:xfrm>
                <a:off x="7918450" y="2936776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86" name="Line 133"/>
              <p:cNvSpPr>
                <a:spLocks noChangeShapeType="1"/>
              </p:cNvSpPr>
              <p:nvPr/>
            </p:nvSpPr>
            <p:spPr bwMode="auto">
              <a:xfrm>
                <a:off x="7918450" y="2979638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87" name="Line 134"/>
              <p:cNvSpPr>
                <a:spLocks noChangeShapeType="1"/>
              </p:cNvSpPr>
              <p:nvPr/>
            </p:nvSpPr>
            <p:spPr bwMode="auto">
              <a:xfrm>
                <a:off x="7918450" y="3022501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88" name="Line 135"/>
              <p:cNvSpPr>
                <a:spLocks noChangeShapeType="1"/>
              </p:cNvSpPr>
              <p:nvPr/>
            </p:nvSpPr>
            <p:spPr bwMode="auto">
              <a:xfrm>
                <a:off x="7918450" y="3065363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89" name="Line 136"/>
              <p:cNvSpPr>
                <a:spLocks noChangeShapeType="1"/>
              </p:cNvSpPr>
              <p:nvPr/>
            </p:nvSpPr>
            <p:spPr bwMode="auto">
              <a:xfrm>
                <a:off x="7918450" y="3108226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90" name="Line 137"/>
              <p:cNvSpPr>
                <a:spLocks noChangeShapeType="1"/>
              </p:cNvSpPr>
              <p:nvPr/>
            </p:nvSpPr>
            <p:spPr bwMode="auto">
              <a:xfrm>
                <a:off x="7918450" y="315108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91" name="Line 138"/>
              <p:cNvSpPr>
                <a:spLocks noChangeShapeType="1"/>
              </p:cNvSpPr>
              <p:nvPr/>
            </p:nvSpPr>
            <p:spPr bwMode="auto">
              <a:xfrm>
                <a:off x="7918450" y="319395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92" name="Freeform 139"/>
              <p:cNvSpPr>
                <a:spLocks/>
              </p:cNvSpPr>
              <p:nvPr/>
            </p:nvSpPr>
            <p:spPr bwMode="auto">
              <a:xfrm>
                <a:off x="7915275" y="3236813"/>
                <a:ext cx="3175" cy="22225"/>
              </a:xfrm>
              <a:custGeom>
                <a:avLst/>
                <a:gdLst>
                  <a:gd name="T0" fmla="*/ 1 w 1"/>
                  <a:gd name="T1" fmla="*/ 0 h 10"/>
                  <a:gd name="T2" fmla="*/ 1 w 1"/>
                  <a:gd name="T3" fmla="*/ 10 h 10"/>
                  <a:gd name="T4" fmla="*/ 1 w 1"/>
                  <a:gd name="T5" fmla="*/ 10 h 10"/>
                  <a:gd name="T6" fmla="*/ 0 w 1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0">
                    <a:moveTo>
                      <a:pt x="1" y="0"/>
                    </a:moveTo>
                    <a:lnTo>
                      <a:pt x="1" y="10"/>
                    </a:lnTo>
                    <a:lnTo>
                      <a:pt x="1" y="10"/>
                    </a:lnTo>
                    <a:lnTo>
                      <a:pt x="0" y="1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93" name="Line 140"/>
              <p:cNvSpPr>
                <a:spLocks noChangeShapeType="1"/>
              </p:cNvSpPr>
              <p:nvPr/>
            </p:nvSpPr>
            <p:spPr bwMode="auto">
              <a:xfrm flipH="1">
                <a:off x="7872413" y="3259038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94" name="Line 141"/>
              <p:cNvSpPr>
                <a:spLocks noChangeShapeType="1"/>
              </p:cNvSpPr>
              <p:nvPr/>
            </p:nvSpPr>
            <p:spPr bwMode="auto">
              <a:xfrm flipH="1">
                <a:off x="7829550" y="3259038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95" name="Line 142"/>
              <p:cNvSpPr>
                <a:spLocks noChangeShapeType="1"/>
              </p:cNvSpPr>
              <p:nvPr/>
            </p:nvSpPr>
            <p:spPr bwMode="auto">
              <a:xfrm flipH="1">
                <a:off x="7786688" y="3259038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96" name="Line 143"/>
              <p:cNvSpPr>
                <a:spLocks noChangeShapeType="1"/>
              </p:cNvSpPr>
              <p:nvPr/>
            </p:nvSpPr>
            <p:spPr bwMode="auto">
              <a:xfrm flipH="1">
                <a:off x="7743825" y="3259038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97" name="Line 144"/>
              <p:cNvSpPr>
                <a:spLocks noChangeShapeType="1"/>
              </p:cNvSpPr>
              <p:nvPr/>
            </p:nvSpPr>
            <p:spPr bwMode="auto">
              <a:xfrm flipH="1">
                <a:off x="7700963" y="3259038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98" name="Line 145"/>
              <p:cNvSpPr>
                <a:spLocks noChangeShapeType="1"/>
              </p:cNvSpPr>
              <p:nvPr/>
            </p:nvSpPr>
            <p:spPr bwMode="auto">
              <a:xfrm flipH="1">
                <a:off x="7658100" y="3259038"/>
                <a:ext cx="26988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499" name="Line 146"/>
              <p:cNvSpPr>
                <a:spLocks noChangeShapeType="1"/>
              </p:cNvSpPr>
              <p:nvPr/>
            </p:nvSpPr>
            <p:spPr bwMode="auto">
              <a:xfrm flipH="1">
                <a:off x="7616825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00" name="Line 147"/>
              <p:cNvSpPr>
                <a:spLocks noChangeShapeType="1"/>
              </p:cNvSpPr>
              <p:nvPr/>
            </p:nvSpPr>
            <p:spPr bwMode="auto">
              <a:xfrm flipH="1">
                <a:off x="7573963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01" name="Line 148"/>
              <p:cNvSpPr>
                <a:spLocks noChangeShapeType="1"/>
              </p:cNvSpPr>
              <p:nvPr/>
            </p:nvSpPr>
            <p:spPr bwMode="auto">
              <a:xfrm flipH="1">
                <a:off x="7531100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02" name="Line 149"/>
              <p:cNvSpPr>
                <a:spLocks noChangeShapeType="1"/>
              </p:cNvSpPr>
              <p:nvPr/>
            </p:nvSpPr>
            <p:spPr bwMode="auto">
              <a:xfrm flipH="1">
                <a:off x="7488238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03" name="Line 150"/>
              <p:cNvSpPr>
                <a:spLocks noChangeShapeType="1"/>
              </p:cNvSpPr>
              <p:nvPr/>
            </p:nvSpPr>
            <p:spPr bwMode="auto">
              <a:xfrm flipH="1">
                <a:off x="7445375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04" name="Line 151"/>
              <p:cNvSpPr>
                <a:spLocks noChangeShapeType="1"/>
              </p:cNvSpPr>
              <p:nvPr/>
            </p:nvSpPr>
            <p:spPr bwMode="auto">
              <a:xfrm flipH="1">
                <a:off x="7402513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05" name="Line 152"/>
              <p:cNvSpPr>
                <a:spLocks noChangeShapeType="1"/>
              </p:cNvSpPr>
              <p:nvPr/>
            </p:nvSpPr>
            <p:spPr bwMode="auto">
              <a:xfrm flipH="1">
                <a:off x="7359650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06" name="Line 153"/>
              <p:cNvSpPr>
                <a:spLocks noChangeShapeType="1"/>
              </p:cNvSpPr>
              <p:nvPr/>
            </p:nvSpPr>
            <p:spPr bwMode="auto">
              <a:xfrm flipH="1">
                <a:off x="7316788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07" name="Line 154"/>
              <p:cNvSpPr>
                <a:spLocks noChangeShapeType="1"/>
              </p:cNvSpPr>
              <p:nvPr/>
            </p:nvSpPr>
            <p:spPr bwMode="auto">
              <a:xfrm flipH="1">
                <a:off x="7273925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08" name="Line 155"/>
              <p:cNvSpPr>
                <a:spLocks noChangeShapeType="1"/>
              </p:cNvSpPr>
              <p:nvPr/>
            </p:nvSpPr>
            <p:spPr bwMode="auto">
              <a:xfrm flipH="1">
                <a:off x="7231063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09" name="Line 156"/>
              <p:cNvSpPr>
                <a:spLocks noChangeShapeType="1"/>
              </p:cNvSpPr>
              <p:nvPr/>
            </p:nvSpPr>
            <p:spPr bwMode="auto">
              <a:xfrm flipH="1">
                <a:off x="7188200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0" name="Line 157"/>
              <p:cNvSpPr>
                <a:spLocks noChangeShapeType="1"/>
              </p:cNvSpPr>
              <p:nvPr/>
            </p:nvSpPr>
            <p:spPr bwMode="auto">
              <a:xfrm flipH="1">
                <a:off x="7145338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1" name="Line 158"/>
              <p:cNvSpPr>
                <a:spLocks noChangeShapeType="1"/>
              </p:cNvSpPr>
              <p:nvPr/>
            </p:nvSpPr>
            <p:spPr bwMode="auto">
              <a:xfrm flipH="1">
                <a:off x="7102475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2" name="Line 159"/>
              <p:cNvSpPr>
                <a:spLocks noChangeShapeType="1"/>
              </p:cNvSpPr>
              <p:nvPr/>
            </p:nvSpPr>
            <p:spPr bwMode="auto">
              <a:xfrm flipH="1">
                <a:off x="7059613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3" name="Line 160"/>
              <p:cNvSpPr>
                <a:spLocks noChangeShapeType="1"/>
              </p:cNvSpPr>
              <p:nvPr/>
            </p:nvSpPr>
            <p:spPr bwMode="auto">
              <a:xfrm flipH="1">
                <a:off x="7016750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4" name="Line 161"/>
              <p:cNvSpPr>
                <a:spLocks noChangeShapeType="1"/>
              </p:cNvSpPr>
              <p:nvPr/>
            </p:nvSpPr>
            <p:spPr bwMode="auto">
              <a:xfrm flipH="1">
                <a:off x="6973888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5" name="Line 162"/>
              <p:cNvSpPr>
                <a:spLocks noChangeShapeType="1"/>
              </p:cNvSpPr>
              <p:nvPr/>
            </p:nvSpPr>
            <p:spPr bwMode="auto">
              <a:xfrm flipH="1">
                <a:off x="6931025" y="3259038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6" name="Freeform 163"/>
              <p:cNvSpPr>
                <a:spLocks/>
              </p:cNvSpPr>
              <p:nvPr/>
            </p:nvSpPr>
            <p:spPr bwMode="auto">
              <a:xfrm>
                <a:off x="6889750" y="3259038"/>
                <a:ext cx="23813" cy="0"/>
              </a:xfrm>
              <a:custGeom>
                <a:avLst/>
                <a:gdLst>
                  <a:gd name="T0" fmla="*/ 11 w 11"/>
                  <a:gd name="T1" fmla="*/ 0 w 11"/>
                  <a:gd name="T2" fmla="*/ 0 w 11"/>
                  <a:gd name="T3" fmla="*/ 0 w 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1">
                    <a:moveTo>
                      <a:pt x="11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7" name="Line 164"/>
              <p:cNvSpPr>
                <a:spLocks noChangeShapeType="1"/>
              </p:cNvSpPr>
              <p:nvPr/>
            </p:nvSpPr>
            <p:spPr bwMode="auto">
              <a:xfrm flipV="1">
                <a:off x="6889750" y="321617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8" name="Line 165"/>
              <p:cNvSpPr>
                <a:spLocks noChangeShapeType="1"/>
              </p:cNvSpPr>
              <p:nvPr/>
            </p:nvSpPr>
            <p:spPr bwMode="auto">
              <a:xfrm flipV="1">
                <a:off x="6889750" y="3173313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19" name="Line 166"/>
              <p:cNvSpPr>
                <a:spLocks noChangeShapeType="1"/>
              </p:cNvSpPr>
              <p:nvPr/>
            </p:nvSpPr>
            <p:spPr bwMode="auto">
              <a:xfrm flipV="1">
                <a:off x="6889750" y="313045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20" name="Line 167"/>
              <p:cNvSpPr>
                <a:spLocks noChangeShapeType="1"/>
              </p:cNvSpPr>
              <p:nvPr/>
            </p:nvSpPr>
            <p:spPr bwMode="auto">
              <a:xfrm flipV="1">
                <a:off x="6889750" y="308758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21" name="Line 168"/>
              <p:cNvSpPr>
                <a:spLocks noChangeShapeType="1"/>
              </p:cNvSpPr>
              <p:nvPr/>
            </p:nvSpPr>
            <p:spPr bwMode="auto">
              <a:xfrm flipV="1">
                <a:off x="6889750" y="304472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22" name="Line 169"/>
              <p:cNvSpPr>
                <a:spLocks noChangeShapeType="1"/>
              </p:cNvSpPr>
              <p:nvPr/>
            </p:nvSpPr>
            <p:spPr bwMode="auto">
              <a:xfrm flipV="1">
                <a:off x="6889750" y="3001863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23" name="Line 170"/>
              <p:cNvSpPr>
                <a:spLocks noChangeShapeType="1"/>
              </p:cNvSpPr>
              <p:nvPr/>
            </p:nvSpPr>
            <p:spPr bwMode="auto">
              <a:xfrm flipV="1">
                <a:off x="6889750" y="295900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24" name="Line 171"/>
              <p:cNvSpPr>
                <a:spLocks noChangeShapeType="1"/>
              </p:cNvSpPr>
              <p:nvPr/>
            </p:nvSpPr>
            <p:spPr bwMode="auto">
              <a:xfrm flipV="1">
                <a:off x="6889750" y="291613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25" name="Line 172"/>
              <p:cNvSpPr>
                <a:spLocks noChangeShapeType="1"/>
              </p:cNvSpPr>
              <p:nvPr/>
            </p:nvSpPr>
            <p:spPr bwMode="auto">
              <a:xfrm flipV="1">
                <a:off x="6889750" y="287327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26" name="Line 173"/>
              <p:cNvSpPr>
                <a:spLocks noChangeShapeType="1"/>
              </p:cNvSpPr>
              <p:nvPr/>
            </p:nvSpPr>
            <p:spPr bwMode="auto">
              <a:xfrm flipV="1">
                <a:off x="6889750" y="2830413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27" name="Line 174"/>
              <p:cNvSpPr>
                <a:spLocks noChangeShapeType="1"/>
              </p:cNvSpPr>
              <p:nvPr/>
            </p:nvSpPr>
            <p:spPr bwMode="auto">
              <a:xfrm flipV="1">
                <a:off x="6889750" y="278755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28" name="Line 175"/>
              <p:cNvSpPr>
                <a:spLocks noChangeShapeType="1"/>
              </p:cNvSpPr>
              <p:nvPr/>
            </p:nvSpPr>
            <p:spPr bwMode="auto">
              <a:xfrm flipV="1">
                <a:off x="6889750" y="274468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29" name="Line 176"/>
              <p:cNvSpPr>
                <a:spLocks noChangeShapeType="1"/>
              </p:cNvSpPr>
              <p:nvPr/>
            </p:nvSpPr>
            <p:spPr bwMode="auto">
              <a:xfrm flipV="1">
                <a:off x="6889750" y="270182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30" name="Line 177"/>
              <p:cNvSpPr>
                <a:spLocks noChangeShapeType="1"/>
              </p:cNvSpPr>
              <p:nvPr/>
            </p:nvSpPr>
            <p:spPr bwMode="auto">
              <a:xfrm flipV="1">
                <a:off x="6889750" y="2658963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31" name="Line 178"/>
              <p:cNvSpPr>
                <a:spLocks noChangeShapeType="1"/>
              </p:cNvSpPr>
              <p:nvPr/>
            </p:nvSpPr>
            <p:spPr bwMode="auto">
              <a:xfrm flipV="1">
                <a:off x="6889750" y="261610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32" name="Line 179"/>
              <p:cNvSpPr>
                <a:spLocks noChangeShapeType="1"/>
              </p:cNvSpPr>
              <p:nvPr/>
            </p:nvSpPr>
            <p:spPr bwMode="auto">
              <a:xfrm flipV="1">
                <a:off x="6889750" y="257323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33" name="Line 180"/>
              <p:cNvSpPr>
                <a:spLocks noChangeShapeType="1"/>
              </p:cNvSpPr>
              <p:nvPr/>
            </p:nvSpPr>
            <p:spPr bwMode="auto">
              <a:xfrm flipV="1">
                <a:off x="6889750" y="253037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34" name="Line 181"/>
              <p:cNvSpPr>
                <a:spLocks noChangeShapeType="1"/>
              </p:cNvSpPr>
              <p:nvPr/>
            </p:nvSpPr>
            <p:spPr bwMode="auto">
              <a:xfrm flipV="1">
                <a:off x="6889750" y="2487513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35" name="Line 182"/>
              <p:cNvSpPr>
                <a:spLocks noChangeShapeType="1"/>
              </p:cNvSpPr>
              <p:nvPr/>
            </p:nvSpPr>
            <p:spPr bwMode="auto">
              <a:xfrm flipV="1">
                <a:off x="6889750" y="244465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36" name="Line 183"/>
              <p:cNvSpPr>
                <a:spLocks noChangeShapeType="1"/>
              </p:cNvSpPr>
              <p:nvPr/>
            </p:nvSpPr>
            <p:spPr bwMode="auto">
              <a:xfrm flipV="1">
                <a:off x="6889750" y="240178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37" name="Line 184"/>
              <p:cNvSpPr>
                <a:spLocks noChangeShapeType="1"/>
              </p:cNvSpPr>
              <p:nvPr/>
            </p:nvSpPr>
            <p:spPr bwMode="auto">
              <a:xfrm flipV="1">
                <a:off x="6889750" y="235892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38" name="Line 185"/>
              <p:cNvSpPr>
                <a:spLocks noChangeShapeType="1"/>
              </p:cNvSpPr>
              <p:nvPr/>
            </p:nvSpPr>
            <p:spPr bwMode="auto">
              <a:xfrm flipV="1">
                <a:off x="6889750" y="2316063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39" name="Line 186"/>
              <p:cNvSpPr>
                <a:spLocks noChangeShapeType="1"/>
              </p:cNvSpPr>
              <p:nvPr/>
            </p:nvSpPr>
            <p:spPr bwMode="auto">
              <a:xfrm flipV="1">
                <a:off x="6889750" y="227320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40" name="Line 187"/>
              <p:cNvSpPr>
                <a:spLocks noChangeShapeType="1"/>
              </p:cNvSpPr>
              <p:nvPr/>
            </p:nvSpPr>
            <p:spPr bwMode="auto">
              <a:xfrm flipV="1">
                <a:off x="6889750" y="223033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41" name="Line 188"/>
              <p:cNvSpPr>
                <a:spLocks noChangeShapeType="1"/>
              </p:cNvSpPr>
              <p:nvPr/>
            </p:nvSpPr>
            <p:spPr bwMode="auto">
              <a:xfrm flipV="1">
                <a:off x="6889750" y="2187476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42" name="Line 189"/>
              <p:cNvSpPr>
                <a:spLocks noChangeShapeType="1"/>
              </p:cNvSpPr>
              <p:nvPr/>
            </p:nvSpPr>
            <p:spPr bwMode="auto">
              <a:xfrm flipV="1">
                <a:off x="6889750" y="2144613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43" name="Line 190"/>
              <p:cNvSpPr>
                <a:spLocks noChangeShapeType="1"/>
              </p:cNvSpPr>
              <p:nvPr/>
            </p:nvSpPr>
            <p:spPr bwMode="auto">
              <a:xfrm flipV="1">
                <a:off x="6889750" y="2101751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44" name="Rectangle 191"/>
              <p:cNvSpPr>
                <a:spLocks noChangeArrowheads="1"/>
              </p:cNvSpPr>
              <p:nvPr/>
            </p:nvSpPr>
            <p:spPr bwMode="auto">
              <a:xfrm>
                <a:off x="6600825" y="2085876"/>
                <a:ext cx="246063" cy="5429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45" name="Line 192"/>
              <p:cNvSpPr>
                <a:spLocks noChangeShapeType="1"/>
              </p:cNvSpPr>
              <p:nvPr/>
            </p:nvSpPr>
            <p:spPr bwMode="auto">
              <a:xfrm>
                <a:off x="6600825" y="2085876"/>
                <a:ext cx="2381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46" name="Line 193"/>
              <p:cNvSpPr>
                <a:spLocks noChangeShapeType="1"/>
              </p:cNvSpPr>
              <p:nvPr/>
            </p:nvSpPr>
            <p:spPr bwMode="auto">
              <a:xfrm>
                <a:off x="6642100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47" name="Line 194"/>
              <p:cNvSpPr>
                <a:spLocks noChangeShapeType="1"/>
              </p:cNvSpPr>
              <p:nvPr/>
            </p:nvSpPr>
            <p:spPr bwMode="auto">
              <a:xfrm>
                <a:off x="6684963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48" name="Line 195"/>
              <p:cNvSpPr>
                <a:spLocks noChangeShapeType="1"/>
              </p:cNvSpPr>
              <p:nvPr/>
            </p:nvSpPr>
            <p:spPr bwMode="auto">
              <a:xfrm>
                <a:off x="6727825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49" name="Line 196"/>
              <p:cNvSpPr>
                <a:spLocks noChangeShapeType="1"/>
              </p:cNvSpPr>
              <p:nvPr/>
            </p:nvSpPr>
            <p:spPr bwMode="auto">
              <a:xfrm>
                <a:off x="6770688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0" name="Line 197"/>
              <p:cNvSpPr>
                <a:spLocks noChangeShapeType="1"/>
              </p:cNvSpPr>
              <p:nvPr/>
            </p:nvSpPr>
            <p:spPr bwMode="auto">
              <a:xfrm>
                <a:off x="6813550" y="2085876"/>
                <a:ext cx="25400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1" name="Line 198"/>
              <p:cNvSpPr>
                <a:spLocks noChangeShapeType="1"/>
              </p:cNvSpPr>
              <p:nvPr/>
            </p:nvSpPr>
            <p:spPr bwMode="auto">
              <a:xfrm>
                <a:off x="6846888" y="209222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2" name="Line 199"/>
              <p:cNvSpPr>
                <a:spLocks noChangeShapeType="1"/>
              </p:cNvSpPr>
              <p:nvPr/>
            </p:nvSpPr>
            <p:spPr bwMode="auto">
              <a:xfrm>
                <a:off x="6846888" y="213508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3" name="Line 200"/>
              <p:cNvSpPr>
                <a:spLocks noChangeShapeType="1"/>
              </p:cNvSpPr>
              <p:nvPr/>
            </p:nvSpPr>
            <p:spPr bwMode="auto">
              <a:xfrm>
                <a:off x="6846888" y="2177951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4" name="Line 201"/>
              <p:cNvSpPr>
                <a:spLocks noChangeShapeType="1"/>
              </p:cNvSpPr>
              <p:nvPr/>
            </p:nvSpPr>
            <p:spPr bwMode="auto">
              <a:xfrm>
                <a:off x="6846888" y="2220813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5" name="Line 202"/>
              <p:cNvSpPr>
                <a:spLocks noChangeShapeType="1"/>
              </p:cNvSpPr>
              <p:nvPr/>
            </p:nvSpPr>
            <p:spPr bwMode="auto">
              <a:xfrm>
                <a:off x="6846888" y="2263676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6" name="Line 203"/>
              <p:cNvSpPr>
                <a:spLocks noChangeShapeType="1"/>
              </p:cNvSpPr>
              <p:nvPr/>
            </p:nvSpPr>
            <p:spPr bwMode="auto">
              <a:xfrm>
                <a:off x="6846888" y="2306538"/>
                <a:ext cx="0" cy="2540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sp>
            <p:nvSpPr>
              <p:cNvPr id="557" name="Line 204"/>
              <p:cNvSpPr>
                <a:spLocks noChangeShapeType="1"/>
              </p:cNvSpPr>
              <p:nvPr/>
            </p:nvSpPr>
            <p:spPr bwMode="auto">
              <a:xfrm>
                <a:off x="6846888" y="2347813"/>
                <a:ext cx="0" cy="26987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</p:grpSp>
        <p:sp>
          <p:nvSpPr>
            <p:cNvPr id="559" name="Line 206"/>
            <p:cNvSpPr>
              <a:spLocks noChangeShapeType="1"/>
            </p:cNvSpPr>
            <p:nvPr/>
          </p:nvSpPr>
          <p:spPr bwMode="auto">
            <a:xfrm>
              <a:off x="6846888" y="2390676"/>
              <a:ext cx="0" cy="269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0" name="Line 207"/>
            <p:cNvSpPr>
              <a:spLocks noChangeShapeType="1"/>
            </p:cNvSpPr>
            <p:nvPr/>
          </p:nvSpPr>
          <p:spPr bwMode="auto">
            <a:xfrm>
              <a:off x="6846888" y="2433538"/>
              <a:ext cx="0" cy="269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1" name="Line 208"/>
            <p:cNvSpPr>
              <a:spLocks noChangeShapeType="1"/>
            </p:cNvSpPr>
            <p:nvPr/>
          </p:nvSpPr>
          <p:spPr bwMode="auto">
            <a:xfrm>
              <a:off x="6846888" y="2476401"/>
              <a:ext cx="0" cy="269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2" name="Line 209"/>
            <p:cNvSpPr>
              <a:spLocks noChangeShapeType="1"/>
            </p:cNvSpPr>
            <p:nvPr/>
          </p:nvSpPr>
          <p:spPr bwMode="auto">
            <a:xfrm>
              <a:off x="6846888" y="2519263"/>
              <a:ext cx="0" cy="269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3" name="Line 210"/>
            <p:cNvSpPr>
              <a:spLocks noChangeShapeType="1"/>
            </p:cNvSpPr>
            <p:nvPr/>
          </p:nvSpPr>
          <p:spPr bwMode="auto">
            <a:xfrm>
              <a:off x="6846888" y="2562126"/>
              <a:ext cx="0" cy="269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4" name="Freeform 211"/>
            <p:cNvSpPr>
              <a:spLocks/>
            </p:cNvSpPr>
            <p:nvPr/>
          </p:nvSpPr>
          <p:spPr bwMode="auto">
            <a:xfrm>
              <a:off x="6846888" y="2604988"/>
              <a:ext cx="0" cy="23812"/>
            </a:xfrm>
            <a:custGeom>
              <a:avLst/>
              <a:gdLst>
                <a:gd name="T0" fmla="*/ 0 h 11"/>
                <a:gd name="T1" fmla="*/ 11 h 11"/>
                <a:gd name="T2" fmla="*/ 11 h 11"/>
                <a:gd name="T3" fmla="*/ 11 h 1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1">
                  <a:moveTo>
                    <a:pt x="0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5" name="Line 212"/>
            <p:cNvSpPr>
              <a:spLocks noChangeShapeType="1"/>
            </p:cNvSpPr>
            <p:nvPr/>
          </p:nvSpPr>
          <p:spPr bwMode="auto">
            <a:xfrm flipH="1">
              <a:off x="6804025" y="2628801"/>
              <a:ext cx="269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6" name="Line 213"/>
            <p:cNvSpPr>
              <a:spLocks noChangeShapeType="1"/>
            </p:cNvSpPr>
            <p:nvPr/>
          </p:nvSpPr>
          <p:spPr bwMode="auto">
            <a:xfrm flipH="1">
              <a:off x="6761163" y="2628801"/>
              <a:ext cx="269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7" name="Line 214"/>
            <p:cNvSpPr>
              <a:spLocks noChangeShapeType="1"/>
            </p:cNvSpPr>
            <p:nvPr/>
          </p:nvSpPr>
          <p:spPr bwMode="auto">
            <a:xfrm flipH="1">
              <a:off x="6718300" y="2628801"/>
              <a:ext cx="269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8" name="Line 215"/>
            <p:cNvSpPr>
              <a:spLocks noChangeShapeType="1"/>
            </p:cNvSpPr>
            <p:nvPr/>
          </p:nvSpPr>
          <p:spPr bwMode="auto">
            <a:xfrm flipH="1">
              <a:off x="6675438" y="2628801"/>
              <a:ext cx="269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69" name="Line 216"/>
            <p:cNvSpPr>
              <a:spLocks noChangeShapeType="1"/>
            </p:cNvSpPr>
            <p:nvPr/>
          </p:nvSpPr>
          <p:spPr bwMode="auto">
            <a:xfrm flipH="1">
              <a:off x="6632575" y="2628801"/>
              <a:ext cx="269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0" name="Freeform 217"/>
            <p:cNvSpPr>
              <a:spLocks/>
            </p:cNvSpPr>
            <p:nvPr/>
          </p:nvSpPr>
          <p:spPr bwMode="auto">
            <a:xfrm>
              <a:off x="6600825" y="2620863"/>
              <a:ext cx="15875" cy="7937"/>
            </a:xfrm>
            <a:custGeom>
              <a:avLst/>
              <a:gdLst>
                <a:gd name="T0" fmla="*/ 7 w 7"/>
                <a:gd name="T1" fmla="*/ 4 h 4"/>
                <a:gd name="T2" fmla="*/ 0 w 7"/>
                <a:gd name="T3" fmla="*/ 4 h 4"/>
                <a:gd name="T4" fmla="*/ 0 w 7"/>
                <a:gd name="T5" fmla="*/ 4 h 4"/>
                <a:gd name="T6" fmla="*/ 0 w 7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1" name="Line 218"/>
            <p:cNvSpPr>
              <a:spLocks noChangeShapeType="1"/>
            </p:cNvSpPr>
            <p:nvPr/>
          </p:nvSpPr>
          <p:spPr bwMode="auto">
            <a:xfrm flipV="1">
              <a:off x="6600825" y="2578001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2" name="Line 219"/>
            <p:cNvSpPr>
              <a:spLocks noChangeShapeType="1"/>
            </p:cNvSpPr>
            <p:nvPr/>
          </p:nvSpPr>
          <p:spPr bwMode="auto">
            <a:xfrm flipV="1">
              <a:off x="6600825" y="2535138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3" name="Line 220"/>
            <p:cNvSpPr>
              <a:spLocks noChangeShapeType="1"/>
            </p:cNvSpPr>
            <p:nvPr/>
          </p:nvSpPr>
          <p:spPr bwMode="auto">
            <a:xfrm flipV="1">
              <a:off x="6600825" y="2492276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4" name="Line 221"/>
            <p:cNvSpPr>
              <a:spLocks noChangeShapeType="1"/>
            </p:cNvSpPr>
            <p:nvPr/>
          </p:nvSpPr>
          <p:spPr bwMode="auto">
            <a:xfrm flipV="1">
              <a:off x="6600825" y="2449413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5" name="Line 222"/>
            <p:cNvSpPr>
              <a:spLocks noChangeShapeType="1"/>
            </p:cNvSpPr>
            <p:nvPr/>
          </p:nvSpPr>
          <p:spPr bwMode="auto">
            <a:xfrm flipV="1">
              <a:off x="6600825" y="2406551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6" name="Line 223"/>
            <p:cNvSpPr>
              <a:spLocks noChangeShapeType="1"/>
            </p:cNvSpPr>
            <p:nvPr/>
          </p:nvSpPr>
          <p:spPr bwMode="auto">
            <a:xfrm flipV="1">
              <a:off x="6600825" y="2363688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7" name="Line 224"/>
            <p:cNvSpPr>
              <a:spLocks noChangeShapeType="1"/>
            </p:cNvSpPr>
            <p:nvPr/>
          </p:nvSpPr>
          <p:spPr bwMode="auto">
            <a:xfrm flipV="1">
              <a:off x="6600825" y="2320826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8" name="Line 225"/>
            <p:cNvSpPr>
              <a:spLocks noChangeShapeType="1"/>
            </p:cNvSpPr>
            <p:nvPr/>
          </p:nvSpPr>
          <p:spPr bwMode="auto">
            <a:xfrm flipV="1">
              <a:off x="6600825" y="2277963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79" name="Line 226"/>
            <p:cNvSpPr>
              <a:spLocks noChangeShapeType="1"/>
            </p:cNvSpPr>
            <p:nvPr/>
          </p:nvSpPr>
          <p:spPr bwMode="auto">
            <a:xfrm flipV="1">
              <a:off x="6600825" y="2235101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80" name="Line 227"/>
            <p:cNvSpPr>
              <a:spLocks noChangeShapeType="1"/>
            </p:cNvSpPr>
            <p:nvPr/>
          </p:nvSpPr>
          <p:spPr bwMode="auto">
            <a:xfrm flipV="1">
              <a:off x="6600825" y="2192238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81" name="Line 228"/>
            <p:cNvSpPr>
              <a:spLocks noChangeShapeType="1"/>
            </p:cNvSpPr>
            <p:nvPr/>
          </p:nvSpPr>
          <p:spPr bwMode="auto">
            <a:xfrm flipV="1">
              <a:off x="6600825" y="2149376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82" name="Line 229"/>
            <p:cNvSpPr>
              <a:spLocks noChangeShapeType="1"/>
            </p:cNvSpPr>
            <p:nvPr/>
          </p:nvSpPr>
          <p:spPr bwMode="auto">
            <a:xfrm flipV="1">
              <a:off x="6600825" y="2106513"/>
              <a:ext cx="0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83" name="Line 230"/>
            <p:cNvSpPr>
              <a:spLocks noChangeShapeType="1"/>
            </p:cNvSpPr>
            <p:nvPr/>
          </p:nvSpPr>
          <p:spPr bwMode="auto">
            <a:xfrm flipV="1">
              <a:off x="6600825" y="2085876"/>
              <a:ext cx="0" cy="317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84" name="Rectangle 231"/>
            <p:cNvSpPr>
              <a:spLocks noChangeArrowheads="1"/>
            </p:cNvSpPr>
            <p:nvPr/>
          </p:nvSpPr>
          <p:spPr bwMode="auto">
            <a:xfrm>
              <a:off x="6673850" y="2155726"/>
              <a:ext cx="128588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1" i="1" u="none" strike="noStrike" cap="none" normalizeH="0" baseline="0" smtClean="0">
                  <a:ln>
                    <a:noFill/>
                  </a:ln>
                  <a:solidFill>
                    <a:srgbClr val="604200"/>
                  </a:solidFill>
                  <a:effectLst/>
                  <a:latin typeface="Arial" pitchFamily="34" charset="0"/>
                  <a:cs typeface="Arial" pitchFamily="34" charset="0"/>
                </a:rPr>
                <a:t>A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5" name="Rectangle 232"/>
            <p:cNvSpPr>
              <a:spLocks noChangeArrowheads="1"/>
            </p:cNvSpPr>
            <p:nvPr/>
          </p:nvSpPr>
          <p:spPr bwMode="auto">
            <a:xfrm>
              <a:off x="6969125" y="2155726"/>
              <a:ext cx="128588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1" i="1" u="none" strike="noStrike" cap="none" normalizeH="0" baseline="0" smtClean="0">
                  <a:ln>
                    <a:noFill/>
                  </a:ln>
                  <a:solidFill>
                    <a:srgbClr val="6042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6" name="Line 233"/>
            <p:cNvSpPr>
              <a:spLocks noChangeShapeType="1"/>
            </p:cNvSpPr>
            <p:nvPr/>
          </p:nvSpPr>
          <p:spPr bwMode="auto">
            <a:xfrm>
              <a:off x="8164540" y="2023950"/>
              <a:ext cx="0" cy="1500187"/>
            </a:xfrm>
            <a:prstGeom prst="line">
              <a:avLst/>
            </a:prstGeom>
            <a:noFill/>
            <a:ln w="14288">
              <a:solidFill>
                <a:srgbClr val="4100C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87" name="Freeform 234"/>
            <p:cNvSpPr>
              <a:spLocks/>
            </p:cNvSpPr>
            <p:nvPr/>
          </p:nvSpPr>
          <p:spPr bwMode="auto">
            <a:xfrm>
              <a:off x="8096250" y="3425726"/>
              <a:ext cx="106363" cy="106362"/>
            </a:xfrm>
            <a:custGeom>
              <a:avLst/>
              <a:gdLst>
                <a:gd name="T0" fmla="*/ 67 w 67"/>
                <a:gd name="T1" fmla="*/ 0 h 67"/>
                <a:gd name="T2" fmla="*/ 33 w 67"/>
                <a:gd name="T3" fmla="*/ 67 h 67"/>
                <a:gd name="T4" fmla="*/ 0 w 67"/>
                <a:gd name="T5" fmla="*/ 0 h 67"/>
                <a:gd name="T6" fmla="*/ 33 w 67"/>
                <a:gd name="T7" fmla="*/ 13 h 67"/>
                <a:gd name="T8" fmla="*/ 67 w 67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7">
                  <a:moveTo>
                    <a:pt x="67" y="0"/>
                  </a:moveTo>
                  <a:lnTo>
                    <a:pt x="33" y="67"/>
                  </a:lnTo>
                  <a:lnTo>
                    <a:pt x="0" y="0"/>
                  </a:lnTo>
                  <a:lnTo>
                    <a:pt x="33" y="13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100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88" name="Freeform 235"/>
            <p:cNvSpPr>
              <a:spLocks/>
            </p:cNvSpPr>
            <p:nvPr/>
          </p:nvSpPr>
          <p:spPr bwMode="auto">
            <a:xfrm>
              <a:off x="8096250" y="3425726"/>
              <a:ext cx="106363" cy="106362"/>
            </a:xfrm>
            <a:custGeom>
              <a:avLst/>
              <a:gdLst>
                <a:gd name="T0" fmla="*/ 67 w 67"/>
                <a:gd name="T1" fmla="*/ 0 h 67"/>
                <a:gd name="T2" fmla="*/ 33 w 67"/>
                <a:gd name="T3" fmla="*/ 67 h 67"/>
                <a:gd name="T4" fmla="*/ 0 w 67"/>
                <a:gd name="T5" fmla="*/ 0 h 67"/>
                <a:gd name="T6" fmla="*/ 33 w 67"/>
                <a:gd name="T7" fmla="*/ 13 h 67"/>
                <a:gd name="T8" fmla="*/ 67 w 67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7">
                  <a:moveTo>
                    <a:pt x="67" y="0"/>
                  </a:moveTo>
                  <a:lnTo>
                    <a:pt x="33" y="67"/>
                  </a:lnTo>
                  <a:lnTo>
                    <a:pt x="0" y="0"/>
                  </a:lnTo>
                  <a:lnTo>
                    <a:pt x="33" y="13"/>
                  </a:lnTo>
                  <a:lnTo>
                    <a:pt x="67" y="0"/>
                  </a:lnTo>
                </a:path>
              </a:pathLst>
            </a:custGeom>
            <a:noFill/>
            <a:ln w="14288">
              <a:solidFill>
                <a:srgbClr val="4100C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89" name="Rectangle 236"/>
            <p:cNvSpPr>
              <a:spLocks noChangeArrowheads="1"/>
            </p:cNvSpPr>
            <p:nvPr/>
          </p:nvSpPr>
          <p:spPr bwMode="auto">
            <a:xfrm>
              <a:off x="6770688" y="2678013"/>
              <a:ext cx="1285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0" name="Rectangle 237"/>
            <p:cNvSpPr>
              <a:spLocks noChangeArrowheads="1"/>
            </p:cNvSpPr>
            <p:nvPr/>
          </p:nvSpPr>
          <p:spPr bwMode="auto">
            <a:xfrm>
              <a:off x="6840538" y="2627213"/>
              <a:ext cx="920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+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1" name="Rectangle 238"/>
            <p:cNvSpPr>
              <a:spLocks noChangeArrowheads="1"/>
            </p:cNvSpPr>
            <p:nvPr/>
          </p:nvSpPr>
          <p:spPr bwMode="auto">
            <a:xfrm>
              <a:off x="6386513" y="3003451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2" name="Rectangle 239"/>
            <p:cNvSpPr>
              <a:spLocks noChangeArrowheads="1"/>
            </p:cNvSpPr>
            <p:nvPr/>
          </p:nvSpPr>
          <p:spPr bwMode="auto">
            <a:xfrm>
              <a:off x="6262688" y="3003451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3" name="Rectangle 240"/>
            <p:cNvSpPr>
              <a:spLocks noChangeArrowheads="1"/>
            </p:cNvSpPr>
            <p:nvPr/>
          </p:nvSpPr>
          <p:spPr bwMode="auto">
            <a:xfrm>
              <a:off x="6340475" y="3055838"/>
              <a:ext cx="920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4" name="Rectangle 241"/>
            <p:cNvSpPr>
              <a:spLocks noChangeArrowheads="1"/>
            </p:cNvSpPr>
            <p:nvPr/>
          </p:nvSpPr>
          <p:spPr bwMode="auto">
            <a:xfrm>
              <a:off x="6119813" y="2816126"/>
              <a:ext cx="1412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5" name="Rectangle 242"/>
            <p:cNvSpPr>
              <a:spLocks noChangeArrowheads="1"/>
            </p:cNvSpPr>
            <p:nvPr/>
          </p:nvSpPr>
          <p:spPr bwMode="auto">
            <a:xfrm>
              <a:off x="6042025" y="2816126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6" name="Rectangle 243"/>
            <p:cNvSpPr>
              <a:spLocks noChangeArrowheads="1"/>
            </p:cNvSpPr>
            <p:nvPr/>
          </p:nvSpPr>
          <p:spPr bwMode="auto">
            <a:xfrm>
              <a:off x="6261100" y="2585938"/>
              <a:ext cx="1412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7" name="Rectangle 244"/>
            <p:cNvSpPr>
              <a:spLocks noChangeArrowheads="1"/>
            </p:cNvSpPr>
            <p:nvPr/>
          </p:nvSpPr>
          <p:spPr bwMode="auto">
            <a:xfrm>
              <a:off x="6765925" y="2466876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8" name="Rectangle 245"/>
            <p:cNvSpPr>
              <a:spLocks noChangeArrowheads="1"/>
            </p:cNvSpPr>
            <p:nvPr/>
          </p:nvSpPr>
          <p:spPr bwMode="auto">
            <a:xfrm>
              <a:off x="6642100" y="2466876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9" name="Rectangle 246"/>
            <p:cNvSpPr>
              <a:spLocks noChangeArrowheads="1"/>
            </p:cNvSpPr>
            <p:nvPr/>
          </p:nvSpPr>
          <p:spPr bwMode="auto">
            <a:xfrm>
              <a:off x="6718300" y="2517676"/>
              <a:ext cx="920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0" name="Rectangle 247"/>
            <p:cNvSpPr>
              <a:spLocks noChangeArrowheads="1"/>
            </p:cNvSpPr>
            <p:nvPr/>
          </p:nvSpPr>
          <p:spPr bwMode="auto">
            <a:xfrm>
              <a:off x="7129463" y="2738338"/>
              <a:ext cx="1412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1" name="Rectangle 248"/>
            <p:cNvSpPr>
              <a:spLocks noChangeArrowheads="1"/>
            </p:cNvSpPr>
            <p:nvPr/>
          </p:nvSpPr>
          <p:spPr bwMode="auto">
            <a:xfrm>
              <a:off x="7300913" y="3120926"/>
              <a:ext cx="1412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2" name="Rectangle 249"/>
            <p:cNvSpPr>
              <a:spLocks noChangeArrowheads="1"/>
            </p:cNvSpPr>
            <p:nvPr/>
          </p:nvSpPr>
          <p:spPr bwMode="auto">
            <a:xfrm>
              <a:off x="7385050" y="3120926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3" name="Rectangle 250"/>
            <p:cNvSpPr>
              <a:spLocks noChangeArrowheads="1"/>
            </p:cNvSpPr>
            <p:nvPr/>
          </p:nvSpPr>
          <p:spPr bwMode="auto">
            <a:xfrm>
              <a:off x="6985000" y="3124101"/>
              <a:ext cx="1412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4" name="Rectangle 251"/>
            <p:cNvSpPr>
              <a:spLocks noChangeArrowheads="1"/>
            </p:cNvSpPr>
            <p:nvPr/>
          </p:nvSpPr>
          <p:spPr bwMode="auto">
            <a:xfrm>
              <a:off x="6907213" y="3124101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5" name="Rectangle 252"/>
            <p:cNvSpPr>
              <a:spLocks noChangeArrowheads="1"/>
            </p:cNvSpPr>
            <p:nvPr/>
          </p:nvSpPr>
          <p:spPr bwMode="auto">
            <a:xfrm>
              <a:off x="7312025" y="2331938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6" name="Rectangle 253"/>
            <p:cNvSpPr>
              <a:spLocks noChangeArrowheads="1"/>
            </p:cNvSpPr>
            <p:nvPr/>
          </p:nvSpPr>
          <p:spPr bwMode="auto">
            <a:xfrm>
              <a:off x="7312025" y="2617688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7" name="Rectangle 254"/>
            <p:cNvSpPr>
              <a:spLocks noChangeArrowheads="1"/>
            </p:cNvSpPr>
            <p:nvPr/>
          </p:nvSpPr>
          <p:spPr bwMode="auto">
            <a:xfrm>
              <a:off x="7789863" y="2384326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8" name="Rectangle 255"/>
            <p:cNvSpPr>
              <a:spLocks noChangeArrowheads="1"/>
            </p:cNvSpPr>
            <p:nvPr/>
          </p:nvSpPr>
          <p:spPr bwMode="auto">
            <a:xfrm>
              <a:off x="7635875" y="2652613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9" name="Rectangle 256"/>
            <p:cNvSpPr>
              <a:spLocks noChangeArrowheads="1"/>
            </p:cNvSpPr>
            <p:nvPr/>
          </p:nvSpPr>
          <p:spPr bwMode="auto">
            <a:xfrm>
              <a:off x="7637463" y="2100163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0" name="Rectangle 257"/>
            <p:cNvSpPr>
              <a:spLocks noChangeArrowheads="1"/>
            </p:cNvSpPr>
            <p:nvPr/>
          </p:nvSpPr>
          <p:spPr bwMode="auto">
            <a:xfrm>
              <a:off x="7715250" y="2100163"/>
              <a:ext cx="13493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1" name="Rectangle 258"/>
            <p:cNvSpPr>
              <a:spLocks noChangeArrowheads="1"/>
            </p:cNvSpPr>
            <p:nvPr/>
          </p:nvSpPr>
          <p:spPr bwMode="auto">
            <a:xfrm>
              <a:off x="7791450" y="2150963"/>
              <a:ext cx="920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2" name="Line 259"/>
            <p:cNvSpPr>
              <a:spLocks noChangeShapeType="1"/>
            </p:cNvSpPr>
            <p:nvPr/>
          </p:nvSpPr>
          <p:spPr bwMode="auto">
            <a:xfrm flipV="1">
              <a:off x="6678613" y="2774851"/>
              <a:ext cx="80963" cy="635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13" name="Line 260"/>
            <p:cNvSpPr>
              <a:spLocks noChangeShapeType="1"/>
            </p:cNvSpPr>
            <p:nvPr/>
          </p:nvSpPr>
          <p:spPr bwMode="auto">
            <a:xfrm>
              <a:off x="6551613" y="2773263"/>
              <a:ext cx="127000" cy="650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14" name="Line 261"/>
            <p:cNvSpPr>
              <a:spLocks noChangeShapeType="1"/>
            </p:cNvSpPr>
            <p:nvPr/>
          </p:nvSpPr>
          <p:spPr bwMode="auto">
            <a:xfrm flipV="1">
              <a:off x="6429375" y="2773263"/>
              <a:ext cx="122238" cy="746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15" name="Line 262"/>
            <p:cNvSpPr>
              <a:spLocks noChangeShapeType="1"/>
            </p:cNvSpPr>
            <p:nvPr/>
          </p:nvSpPr>
          <p:spPr bwMode="auto">
            <a:xfrm>
              <a:off x="6303963" y="2781201"/>
              <a:ext cx="125413" cy="666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16" name="Line 263"/>
            <p:cNvSpPr>
              <a:spLocks noChangeShapeType="1"/>
            </p:cNvSpPr>
            <p:nvPr/>
          </p:nvSpPr>
          <p:spPr bwMode="auto">
            <a:xfrm flipH="1">
              <a:off x="6427788" y="2847876"/>
              <a:ext cx="1588" cy="1603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17" name="Line 264"/>
            <p:cNvSpPr>
              <a:spLocks noChangeShapeType="1"/>
            </p:cNvSpPr>
            <p:nvPr/>
          </p:nvSpPr>
          <p:spPr bwMode="auto">
            <a:xfrm flipH="1">
              <a:off x="6213475" y="2781201"/>
              <a:ext cx="90488" cy="603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18" name="Line 265"/>
            <p:cNvSpPr>
              <a:spLocks noChangeShapeType="1"/>
            </p:cNvSpPr>
            <p:nvPr/>
          </p:nvSpPr>
          <p:spPr bwMode="auto">
            <a:xfrm flipV="1">
              <a:off x="6318250" y="2703413"/>
              <a:ext cx="0" cy="777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19" name="Line 266"/>
            <p:cNvSpPr>
              <a:spLocks noChangeShapeType="1"/>
            </p:cNvSpPr>
            <p:nvPr/>
          </p:nvSpPr>
          <p:spPr bwMode="auto">
            <a:xfrm flipV="1">
              <a:off x="6288088" y="2703413"/>
              <a:ext cx="0" cy="777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0" name="Line 267"/>
            <p:cNvSpPr>
              <a:spLocks noChangeShapeType="1"/>
            </p:cNvSpPr>
            <p:nvPr/>
          </p:nvSpPr>
          <p:spPr bwMode="auto">
            <a:xfrm flipV="1">
              <a:off x="6804025" y="2584351"/>
              <a:ext cx="0" cy="984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1" name="Line 268"/>
            <p:cNvSpPr>
              <a:spLocks noChangeShapeType="1"/>
            </p:cNvSpPr>
            <p:nvPr/>
          </p:nvSpPr>
          <p:spPr bwMode="auto">
            <a:xfrm flipH="1">
              <a:off x="6999288" y="2825651"/>
              <a:ext cx="120650" cy="603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2" name="Freeform 269"/>
            <p:cNvSpPr>
              <a:spLocks/>
            </p:cNvSpPr>
            <p:nvPr/>
          </p:nvSpPr>
          <p:spPr bwMode="auto">
            <a:xfrm>
              <a:off x="6999288" y="2885976"/>
              <a:ext cx="104775" cy="160337"/>
            </a:xfrm>
            <a:custGeom>
              <a:avLst/>
              <a:gdLst>
                <a:gd name="T0" fmla="*/ 0 w 66"/>
                <a:gd name="T1" fmla="*/ 0 h 101"/>
                <a:gd name="T2" fmla="*/ 0 w 66"/>
                <a:gd name="T3" fmla="*/ 0 h 101"/>
                <a:gd name="T4" fmla="*/ 55 w 66"/>
                <a:gd name="T5" fmla="*/ 101 h 101"/>
                <a:gd name="T6" fmla="*/ 61 w 66"/>
                <a:gd name="T7" fmla="*/ 90 h 101"/>
                <a:gd name="T8" fmla="*/ 66 w 66"/>
                <a:gd name="T9" fmla="*/ 81 h 101"/>
                <a:gd name="T10" fmla="*/ 0 w 66"/>
                <a:gd name="T11" fmla="*/ 0 h 101"/>
                <a:gd name="T12" fmla="*/ 0 w 66"/>
                <a:gd name="T1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01">
                  <a:moveTo>
                    <a:pt x="0" y="0"/>
                  </a:moveTo>
                  <a:lnTo>
                    <a:pt x="0" y="0"/>
                  </a:lnTo>
                  <a:lnTo>
                    <a:pt x="55" y="101"/>
                  </a:lnTo>
                  <a:lnTo>
                    <a:pt x="61" y="90"/>
                  </a:lnTo>
                  <a:lnTo>
                    <a:pt x="66" y="8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3" name="Freeform 270"/>
            <p:cNvSpPr>
              <a:spLocks/>
            </p:cNvSpPr>
            <p:nvPr/>
          </p:nvSpPr>
          <p:spPr bwMode="auto">
            <a:xfrm>
              <a:off x="6999288" y="2885976"/>
              <a:ext cx="104775" cy="160337"/>
            </a:xfrm>
            <a:custGeom>
              <a:avLst/>
              <a:gdLst>
                <a:gd name="T0" fmla="*/ 0 w 66"/>
                <a:gd name="T1" fmla="*/ 0 h 101"/>
                <a:gd name="T2" fmla="*/ 0 w 66"/>
                <a:gd name="T3" fmla="*/ 0 h 101"/>
                <a:gd name="T4" fmla="*/ 55 w 66"/>
                <a:gd name="T5" fmla="*/ 101 h 101"/>
                <a:gd name="T6" fmla="*/ 61 w 66"/>
                <a:gd name="T7" fmla="*/ 90 h 101"/>
                <a:gd name="T8" fmla="*/ 66 w 66"/>
                <a:gd name="T9" fmla="*/ 81 h 101"/>
                <a:gd name="T10" fmla="*/ 0 w 66"/>
                <a:gd name="T11" fmla="*/ 0 h 101"/>
                <a:gd name="T12" fmla="*/ 0 w 66"/>
                <a:gd name="T1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101">
                  <a:moveTo>
                    <a:pt x="0" y="0"/>
                  </a:moveTo>
                  <a:lnTo>
                    <a:pt x="0" y="0"/>
                  </a:lnTo>
                  <a:lnTo>
                    <a:pt x="55" y="101"/>
                  </a:lnTo>
                  <a:lnTo>
                    <a:pt x="61" y="90"/>
                  </a:lnTo>
                  <a:lnTo>
                    <a:pt x="66" y="81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4" name="Line 271"/>
            <p:cNvSpPr>
              <a:spLocks noChangeShapeType="1"/>
            </p:cNvSpPr>
            <p:nvPr/>
          </p:nvSpPr>
          <p:spPr bwMode="auto">
            <a:xfrm flipH="1" flipV="1">
              <a:off x="7224713" y="2824063"/>
              <a:ext cx="125413" cy="619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5" name="Freeform 272"/>
            <p:cNvSpPr>
              <a:spLocks/>
            </p:cNvSpPr>
            <p:nvPr/>
          </p:nvSpPr>
          <p:spPr bwMode="auto">
            <a:xfrm>
              <a:off x="7086600" y="3014563"/>
              <a:ext cx="193675" cy="31750"/>
            </a:xfrm>
            <a:custGeom>
              <a:avLst/>
              <a:gdLst>
                <a:gd name="T0" fmla="*/ 6 w 122"/>
                <a:gd name="T1" fmla="*/ 9 h 20"/>
                <a:gd name="T2" fmla="*/ 0 w 122"/>
                <a:gd name="T3" fmla="*/ 20 h 20"/>
                <a:gd name="T4" fmla="*/ 122 w 122"/>
                <a:gd name="T5" fmla="*/ 19 h 20"/>
                <a:gd name="T6" fmla="*/ 116 w 122"/>
                <a:gd name="T7" fmla="*/ 9 h 20"/>
                <a:gd name="T8" fmla="*/ 111 w 122"/>
                <a:gd name="T9" fmla="*/ 0 h 20"/>
                <a:gd name="T10" fmla="*/ 11 w 122"/>
                <a:gd name="T11" fmla="*/ 0 h 20"/>
                <a:gd name="T12" fmla="*/ 6 w 122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20">
                  <a:moveTo>
                    <a:pt x="6" y="9"/>
                  </a:moveTo>
                  <a:lnTo>
                    <a:pt x="0" y="20"/>
                  </a:lnTo>
                  <a:lnTo>
                    <a:pt x="122" y="19"/>
                  </a:lnTo>
                  <a:lnTo>
                    <a:pt x="116" y="9"/>
                  </a:lnTo>
                  <a:lnTo>
                    <a:pt x="111" y="0"/>
                  </a:lnTo>
                  <a:lnTo>
                    <a:pt x="11" y="0"/>
                  </a:lnTo>
                  <a:lnTo>
                    <a:pt x="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6" name="Freeform 273"/>
            <p:cNvSpPr>
              <a:spLocks/>
            </p:cNvSpPr>
            <p:nvPr/>
          </p:nvSpPr>
          <p:spPr bwMode="auto">
            <a:xfrm>
              <a:off x="7086600" y="3014563"/>
              <a:ext cx="193675" cy="31750"/>
            </a:xfrm>
            <a:custGeom>
              <a:avLst/>
              <a:gdLst>
                <a:gd name="T0" fmla="*/ 6 w 122"/>
                <a:gd name="T1" fmla="*/ 9 h 20"/>
                <a:gd name="T2" fmla="*/ 0 w 122"/>
                <a:gd name="T3" fmla="*/ 20 h 20"/>
                <a:gd name="T4" fmla="*/ 122 w 122"/>
                <a:gd name="T5" fmla="*/ 19 h 20"/>
                <a:gd name="T6" fmla="*/ 116 w 122"/>
                <a:gd name="T7" fmla="*/ 9 h 20"/>
                <a:gd name="T8" fmla="*/ 111 w 122"/>
                <a:gd name="T9" fmla="*/ 0 h 20"/>
                <a:gd name="T10" fmla="*/ 11 w 122"/>
                <a:gd name="T11" fmla="*/ 0 h 20"/>
                <a:gd name="T12" fmla="*/ 6 w 122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" h="20">
                  <a:moveTo>
                    <a:pt x="6" y="9"/>
                  </a:moveTo>
                  <a:lnTo>
                    <a:pt x="0" y="20"/>
                  </a:lnTo>
                  <a:lnTo>
                    <a:pt x="122" y="19"/>
                  </a:lnTo>
                  <a:lnTo>
                    <a:pt x="116" y="9"/>
                  </a:lnTo>
                  <a:lnTo>
                    <a:pt x="111" y="0"/>
                  </a:lnTo>
                  <a:lnTo>
                    <a:pt x="11" y="0"/>
                  </a:lnTo>
                  <a:lnTo>
                    <a:pt x="6" y="9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7" name="Freeform 274"/>
            <p:cNvSpPr>
              <a:spLocks/>
            </p:cNvSpPr>
            <p:nvPr/>
          </p:nvSpPr>
          <p:spPr bwMode="auto">
            <a:xfrm>
              <a:off x="7262813" y="2885976"/>
              <a:ext cx="87313" cy="158750"/>
            </a:xfrm>
            <a:custGeom>
              <a:avLst/>
              <a:gdLst>
                <a:gd name="T0" fmla="*/ 55 w 55"/>
                <a:gd name="T1" fmla="*/ 0 h 100"/>
                <a:gd name="T2" fmla="*/ 55 w 55"/>
                <a:gd name="T3" fmla="*/ 0 h 100"/>
                <a:gd name="T4" fmla="*/ 0 w 55"/>
                <a:gd name="T5" fmla="*/ 81 h 100"/>
                <a:gd name="T6" fmla="*/ 5 w 55"/>
                <a:gd name="T7" fmla="*/ 90 h 100"/>
                <a:gd name="T8" fmla="*/ 11 w 55"/>
                <a:gd name="T9" fmla="*/ 100 h 100"/>
                <a:gd name="T10" fmla="*/ 55 w 55"/>
                <a:gd name="T11" fmla="*/ 0 h 100"/>
                <a:gd name="T12" fmla="*/ 55 w 55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00">
                  <a:moveTo>
                    <a:pt x="55" y="0"/>
                  </a:moveTo>
                  <a:lnTo>
                    <a:pt x="55" y="0"/>
                  </a:lnTo>
                  <a:lnTo>
                    <a:pt x="0" y="81"/>
                  </a:lnTo>
                  <a:lnTo>
                    <a:pt x="5" y="90"/>
                  </a:lnTo>
                  <a:lnTo>
                    <a:pt x="11" y="10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8" name="Freeform 275"/>
            <p:cNvSpPr>
              <a:spLocks/>
            </p:cNvSpPr>
            <p:nvPr/>
          </p:nvSpPr>
          <p:spPr bwMode="auto">
            <a:xfrm>
              <a:off x="7262813" y="2885976"/>
              <a:ext cx="87313" cy="158750"/>
            </a:xfrm>
            <a:custGeom>
              <a:avLst/>
              <a:gdLst>
                <a:gd name="T0" fmla="*/ 55 w 55"/>
                <a:gd name="T1" fmla="*/ 0 h 100"/>
                <a:gd name="T2" fmla="*/ 55 w 55"/>
                <a:gd name="T3" fmla="*/ 0 h 100"/>
                <a:gd name="T4" fmla="*/ 0 w 55"/>
                <a:gd name="T5" fmla="*/ 81 h 100"/>
                <a:gd name="T6" fmla="*/ 5 w 55"/>
                <a:gd name="T7" fmla="*/ 90 h 100"/>
                <a:gd name="T8" fmla="*/ 11 w 55"/>
                <a:gd name="T9" fmla="*/ 100 h 100"/>
                <a:gd name="T10" fmla="*/ 55 w 55"/>
                <a:gd name="T11" fmla="*/ 0 h 100"/>
                <a:gd name="T12" fmla="*/ 55 w 55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100">
                  <a:moveTo>
                    <a:pt x="55" y="0"/>
                  </a:moveTo>
                  <a:lnTo>
                    <a:pt x="55" y="0"/>
                  </a:lnTo>
                  <a:lnTo>
                    <a:pt x="0" y="81"/>
                  </a:lnTo>
                  <a:lnTo>
                    <a:pt x="5" y="90"/>
                  </a:lnTo>
                  <a:lnTo>
                    <a:pt x="11" y="100"/>
                  </a:lnTo>
                  <a:lnTo>
                    <a:pt x="55" y="0"/>
                  </a:lnTo>
                  <a:lnTo>
                    <a:pt x="55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29" name="Line 276"/>
            <p:cNvSpPr>
              <a:spLocks noChangeShapeType="1"/>
            </p:cNvSpPr>
            <p:nvPr/>
          </p:nvSpPr>
          <p:spPr bwMode="auto">
            <a:xfrm>
              <a:off x="7270750" y="3028851"/>
              <a:ext cx="46038" cy="9683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30" name="Line 277"/>
            <p:cNvSpPr>
              <a:spLocks noChangeShapeType="1"/>
            </p:cNvSpPr>
            <p:nvPr/>
          </p:nvSpPr>
          <p:spPr bwMode="auto">
            <a:xfrm flipH="1">
              <a:off x="7050088" y="3028851"/>
              <a:ext cx="46038" cy="984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31" name="Line 278"/>
            <p:cNvSpPr>
              <a:spLocks noChangeShapeType="1"/>
            </p:cNvSpPr>
            <p:nvPr/>
          </p:nvSpPr>
          <p:spPr bwMode="auto">
            <a:xfrm flipH="1" flipV="1">
              <a:off x="7399338" y="2408138"/>
              <a:ext cx="122238" cy="396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32" name="Line 279"/>
            <p:cNvSpPr>
              <a:spLocks noChangeShapeType="1"/>
            </p:cNvSpPr>
            <p:nvPr/>
          </p:nvSpPr>
          <p:spPr bwMode="auto">
            <a:xfrm flipV="1">
              <a:off x="7248525" y="2449413"/>
              <a:ext cx="61913" cy="873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33" name="Line 280"/>
            <p:cNvSpPr>
              <a:spLocks noChangeShapeType="1"/>
            </p:cNvSpPr>
            <p:nvPr/>
          </p:nvSpPr>
          <p:spPr bwMode="auto">
            <a:xfrm flipV="1">
              <a:off x="7275513" y="2449413"/>
              <a:ext cx="65088" cy="873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34" name="Line 281"/>
            <p:cNvSpPr>
              <a:spLocks noChangeShapeType="1"/>
            </p:cNvSpPr>
            <p:nvPr/>
          </p:nvSpPr>
          <p:spPr bwMode="auto">
            <a:xfrm flipH="1" flipV="1">
              <a:off x="7248525" y="2536726"/>
              <a:ext cx="63500" cy="857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35" name="Line 282"/>
            <p:cNvSpPr>
              <a:spLocks noChangeShapeType="1"/>
            </p:cNvSpPr>
            <p:nvPr/>
          </p:nvSpPr>
          <p:spPr bwMode="auto">
            <a:xfrm flipV="1">
              <a:off x="7399338" y="2624038"/>
              <a:ext cx="122238" cy="396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36" name="Line 283"/>
            <p:cNvSpPr>
              <a:spLocks noChangeShapeType="1"/>
            </p:cNvSpPr>
            <p:nvPr/>
          </p:nvSpPr>
          <p:spPr bwMode="auto">
            <a:xfrm flipV="1">
              <a:off x="7829550" y="2503388"/>
              <a:ext cx="0" cy="1206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37" name="Line 284"/>
            <p:cNvSpPr>
              <a:spLocks noChangeShapeType="1"/>
            </p:cNvSpPr>
            <p:nvPr/>
          </p:nvSpPr>
          <p:spPr bwMode="auto">
            <a:xfrm>
              <a:off x="7675563" y="2357338"/>
              <a:ext cx="103188" cy="603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38" name="Line 285"/>
            <p:cNvSpPr>
              <a:spLocks noChangeShapeType="1"/>
            </p:cNvSpPr>
            <p:nvPr/>
          </p:nvSpPr>
          <p:spPr bwMode="auto">
            <a:xfrm>
              <a:off x="7672388" y="2382738"/>
              <a:ext cx="106363" cy="619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39" name="Line 286"/>
            <p:cNvSpPr>
              <a:spLocks noChangeShapeType="1"/>
            </p:cNvSpPr>
            <p:nvPr/>
          </p:nvSpPr>
          <p:spPr bwMode="auto">
            <a:xfrm flipV="1">
              <a:off x="7723188" y="2624038"/>
              <a:ext cx="106363" cy="603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40" name="Line 287"/>
            <p:cNvSpPr>
              <a:spLocks noChangeShapeType="1"/>
            </p:cNvSpPr>
            <p:nvPr/>
          </p:nvSpPr>
          <p:spPr bwMode="auto">
            <a:xfrm flipV="1">
              <a:off x="7723188" y="2609751"/>
              <a:ext cx="85725" cy="492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41" name="Line 288"/>
            <p:cNvSpPr>
              <a:spLocks noChangeShapeType="1"/>
            </p:cNvSpPr>
            <p:nvPr/>
          </p:nvSpPr>
          <p:spPr bwMode="auto">
            <a:xfrm flipV="1">
              <a:off x="7521575" y="2357338"/>
              <a:ext cx="153988" cy="9048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42" name="Line 289"/>
            <p:cNvSpPr>
              <a:spLocks noChangeShapeType="1"/>
            </p:cNvSpPr>
            <p:nvPr/>
          </p:nvSpPr>
          <p:spPr bwMode="auto">
            <a:xfrm>
              <a:off x="7521575" y="2624038"/>
              <a:ext cx="103188" cy="603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43" name="Line 290"/>
            <p:cNvSpPr>
              <a:spLocks noChangeShapeType="1"/>
            </p:cNvSpPr>
            <p:nvPr/>
          </p:nvSpPr>
          <p:spPr bwMode="auto">
            <a:xfrm flipV="1">
              <a:off x="7521575" y="2447826"/>
              <a:ext cx="0" cy="17621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44" name="Line 291"/>
            <p:cNvSpPr>
              <a:spLocks noChangeShapeType="1"/>
            </p:cNvSpPr>
            <p:nvPr/>
          </p:nvSpPr>
          <p:spPr bwMode="auto">
            <a:xfrm flipV="1">
              <a:off x="7545388" y="2457351"/>
              <a:ext cx="0" cy="157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45" name="Line 292"/>
            <p:cNvSpPr>
              <a:spLocks noChangeShapeType="1"/>
            </p:cNvSpPr>
            <p:nvPr/>
          </p:nvSpPr>
          <p:spPr bwMode="auto">
            <a:xfrm flipV="1">
              <a:off x="7675563" y="2217638"/>
              <a:ext cx="0" cy="13970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46" name="Line 293"/>
            <p:cNvSpPr>
              <a:spLocks noChangeShapeType="1"/>
            </p:cNvSpPr>
            <p:nvPr/>
          </p:nvSpPr>
          <p:spPr bwMode="auto">
            <a:xfrm flipH="1">
              <a:off x="7350125" y="2736751"/>
              <a:ext cx="3175" cy="14922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47" name="Line 294"/>
            <p:cNvSpPr>
              <a:spLocks noChangeShapeType="1"/>
            </p:cNvSpPr>
            <p:nvPr/>
          </p:nvSpPr>
          <p:spPr bwMode="auto">
            <a:xfrm flipV="1">
              <a:off x="6999288" y="2739926"/>
              <a:ext cx="1588" cy="14605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48" name="Line 295"/>
            <p:cNvSpPr>
              <a:spLocks noChangeShapeType="1"/>
            </p:cNvSpPr>
            <p:nvPr/>
          </p:nvSpPr>
          <p:spPr bwMode="auto">
            <a:xfrm>
              <a:off x="6851650" y="2739926"/>
              <a:ext cx="14922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49" name="Rectangle 296"/>
            <p:cNvSpPr>
              <a:spLocks noChangeArrowheads="1"/>
            </p:cNvSpPr>
            <p:nvPr/>
          </p:nvSpPr>
          <p:spPr bwMode="auto">
            <a:xfrm>
              <a:off x="8066088" y="4059138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0" name="Rectangle 297"/>
            <p:cNvSpPr>
              <a:spLocks noChangeArrowheads="1"/>
            </p:cNvSpPr>
            <p:nvPr/>
          </p:nvSpPr>
          <p:spPr bwMode="auto">
            <a:xfrm>
              <a:off x="8237538" y="4443313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1" name="Rectangle 298"/>
            <p:cNvSpPr>
              <a:spLocks noChangeArrowheads="1"/>
            </p:cNvSpPr>
            <p:nvPr/>
          </p:nvSpPr>
          <p:spPr bwMode="auto">
            <a:xfrm>
              <a:off x="8342313" y="4443313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2" name="Rectangle 299"/>
            <p:cNvSpPr>
              <a:spLocks noChangeArrowheads="1"/>
            </p:cNvSpPr>
            <p:nvPr/>
          </p:nvSpPr>
          <p:spPr bwMode="auto">
            <a:xfrm>
              <a:off x="7920038" y="4444901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3" name="Rectangle 300"/>
            <p:cNvSpPr>
              <a:spLocks noChangeArrowheads="1"/>
            </p:cNvSpPr>
            <p:nvPr/>
          </p:nvSpPr>
          <p:spPr bwMode="auto">
            <a:xfrm>
              <a:off x="7823200" y="444490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4" name="Rectangle 301"/>
            <p:cNvSpPr>
              <a:spLocks noChangeArrowheads="1"/>
            </p:cNvSpPr>
            <p:nvPr/>
          </p:nvSpPr>
          <p:spPr bwMode="auto">
            <a:xfrm>
              <a:off x="8250238" y="3652738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5" name="Rectangle 302"/>
            <p:cNvSpPr>
              <a:spLocks noChangeArrowheads="1"/>
            </p:cNvSpPr>
            <p:nvPr/>
          </p:nvSpPr>
          <p:spPr bwMode="auto">
            <a:xfrm>
              <a:off x="8250238" y="3940076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6" name="Rectangle 303"/>
            <p:cNvSpPr>
              <a:spLocks noChangeArrowheads="1"/>
            </p:cNvSpPr>
            <p:nvPr/>
          </p:nvSpPr>
          <p:spPr bwMode="auto">
            <a:xfrm>
              <a:off x="8726488" y="3706713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7" name="Rectangle 304"/>
            <p:cNvSpPr>
              <a:spLocks noChangeArrowheads="1"/>
            </p:cNvSpPr>
            <p:nvPr/>
          </p:nvSpPr>
          <p:spPr bwMode="auto">
            <a:xfrm>
              <a:off x="8572500" y="3973413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8" name="Rectangle 305"/>
            <p:cNvSpPr>
              <a:spLocks noChangeArrowheads="1"/>
            </p:cNvSpPr>
            <p:nvPr/>
          </p:nvSpPr>
          <p:spPr bwMode="auto">
            <a:xfrm>
              <a:off x="8575675" y="3420963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9" name="Rectangle 306"/>
            <p:cNvSpPr>
              <a:spLocks noChangeArrowheads="1"/>
            </p:cNvSpPr>
            <p:nvPr/>
          </p:nvSpPr>
          <p:spPr bwMode="auto">
            <a:xfrm>
              <a:off x="8670925" y="3420963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0" name="Rectangle 307"/>
            <p:cNvSpPr>
              <a:spLocks noChangeArrowheads="1"/>
            </p:cNvSpPr>
            <p:nvPr/>
          </p:nvSpPr>
          <p:spPr bwMode="auto">
            <a:xfrm>
              <a:off x="8767763" y="3482876"/>
              <a:ext cx="1158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1" name="Rectangle 308"/>
            <p:cNvSpPr>
              <a:spLocks noChangeArrowheads="1"/>
            </p:cNvSpPr>
            <p:nvPr/>
          </p:nvSpPr>
          <p:spPr bwMode="auto">
            <a:xfrm>
              <a:off x="7620000" y="3998813"/>
              <a:ext cx="225425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2" name="Rectangle 309"/>
            <p:cNvSpPr>
              <a:spLocks noChangeArrowheads="1"/>
            </p:cNvSpPr>
            <p:nvPr/>
          </p:nvSpPr>
          <p:spPr bwMode="auto">
            <a:xfrm>
              <a:off x="7397750" y="3998813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3" name="Rectangle 310"/>
            <p:cNvSpPr>
              <a:spLocks noChangeArrowheads="1"/>
            </p:cNvSpPr>
            <p:nvPr/>
          </p:nvSpPr>
          <p:spPr bwMode="auto">
            <a:xfrm>
              <a:off x="7618413" y="375910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4" name="Rectangle 311"/>
            <p:cNvSpPr>
              <a:spLocks noChangeArrowheads="1"/>
            </p:cNvSpPr>
            <p:nvPr/>
          </p:nvSpPr>
          <p:spPr bwMode="auto">
            <a:xfrm>
              <a:off x="7715250" y="375910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5" name="Rectangle 312"/>
            <p:cNvSpPr>
              <a:spLocks noChangeArrowheads="1"/>
            </p:cNvSpPr>
            <p:nvPr/>
          </p:nvSpPr>
          <p:spPr bwMode="auto">
            <a:xfrm>
              <a:off x="7810500" y="3821013"/>
              <a:ext cx="1158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6" name="Rectangle 313"/>
            <p:cNvSpPr>
              <a:spLocks noChangeArrowheads="1"/>
            </p:cNvSpPr>
            <p:nvPr/>
          </p:nvSpPr>
          <p:spPr bwMode="auto">
            <a:xfrm>
              <a:off x="7618413" y="4246463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7" name="Rectangle 314"/>
            <p:cNvSpPr>
              <a:spLocks noChangeArrowheads="1"/>
            </p:cNvSpPr>
            <p:nvPr/>
          </p:nvSpPr>
          <p:spPr bwMode="auto">
            <a:xfrm>
              <a:off x="7715250" y="4246463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8" name="Rectangle 315"/>
            <p:cNvSpPr>
              <a:spLocks noChangeArrowheads="1"/>
            </p:cNvSpPr>
            <p:nvPr/>
          </p:nvSpPr>
          <p:spPr bwMode="auto">
            <a:xfrm>
              <a:off x="7810500" y="4308376"/>
              <a:ext cx="1158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9" name="Line 316"/>
            <p:cNvSpPr>
              <a:spLocks noChangeShapeType="1"/>
            </p:cNvSpPr>
            <p:nvPr/>
          </p:nvSpPr>
          <p:spPr bwMode="auto">
            <a:xfrm flipH="1">
              <a:off x="7945438" y="4168676"/>
              <a:ext cx="104775" cy="5397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70" name="Freeform 317"/>
            <p:cNvSpPr>
              <a:spLocks/>
            </p:cNvSpPr>
            <p:nvPr/>
          </p:nvSpPr>
          <p:spPr bwMode="auto">
            <a:xfrm>
              <a:off x="7945438" y="4222651"/>
              <a:ext cx="107950" cy="165100"/>
            </a:xfrm>
            <a:custGeom>
              <a:avLst/>
              <a:gdLst>
                <a:gd name="T0" fmla="*/ 0 w 68"/>
                <a:gd name="T1" fmla="*/ 0 h 104"/>
                <a:gd name="T2" fmla="*/ 0 w 68"/>
                <a:gd name="T3" fmla="*/ 0 h 104"/>
                <a:gd name="T4" fmla="*/ 54 w 68"/>
                <a:gd name="T5" fmla="*/ 104 h 104"/>
                <a:gd name="T6" fmla="*/ 61 w 68"/>
                <a:gd name="T7" fmla="*/ 90 h 104"/>
                <a:gd name="T8" fmla="*/ 68 w 68"/>
                <a:gd name="T9" fmla="*/ 78 h 104"/>
                <a:gd name="T10" fmla="*/ 0 w 68"/>
                <a:gd name="T11" fmla="*/ 0 h 104"/>
                <a:gd name="T12" fmla="*/ 0 w 68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04">
                  <a:moveTo>
                    <a:pt x="0" y="0"/>
                  </a:moveTo>
                  <a:lnTo>
                    <a:pt x="0" y="0"/>
                  </a:lnTo>
                  <a:lnTo>
                    <a:pt x="54" y="104"/>
                  </a:lnTo>
                  <a:lnTo>
                    <a:pt x="61" y="90"/>
                  </a:lnTo>
                  <a:lnTo>
                    <a:pt x="68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71" name="Freeform 318"/>
            <p:cNvSpPr>
              <a:spLocks/>
            </p:cNvSpPr>
            <p:nvPr/>
          </p:nvSpPr>
          <p:spPr bwMode="auto">
            <a:xfrm>
              <a:off x="7945438" y="4222651"/>
              <a:ext cx="107950" cy="165100"/>
            </a:xfrm>
            <a:custGeom>
              <a:avLst/>
              <a:gdLst>
                <a:gd name="T0" fmla="*/ 0 w 68"/>
                <a:gd name="T1" fmla="*/ 0 h 104"/>
                <a:gd name="T2" fmla="*/ 0 w 68"/>
                <a:gd name="T3" fmla="*/ 0 h 104"/>
                <a:gd name="T4" fmla="*/ 54 w 68"/>
                <a:gd name="T5" fmla="*/ 104 h 104"/>
                <a:gd name="T6" fmla="*/ 61 w 68"/>
                <a:gd name="T7" fmla="*/ 90 h 104"/>
                <a:gd name="T8" fmla="*/ 68 w 68"/>
                <a:gd name="T9" fmla="*/ 78 h 104"/>
                <a:gd name="T10" fmla="*/ 0 w 68"/>
                <a:gd name="T11" fmla="*/ 0 h 104"/>
                <a:gd name="T12" fmla="*/ 0 w 68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04">
                  <a:moveTo>
                    <a:pt x="0" y="0"/>
                  </a:moveTo>
                  <a:lnTo>
                    <a:pt x="0" y="0"/>
                  </a:lnTo>
                  <a:lnTo>
                    <a:pt x="54" y="104"/>
                  </a:lnTo>
                  <a:lnTo>
                    <a:pt x="61" y="90"/>
                  </a:lnTo>
                  <a:lnTo>
                    <a:pt x="68" y="78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72" name="Line 319"/>
            <p:cNvSpPr>
              <a:spLocks noChangeShapeType="1"/>
            </p:cNvSpPr>
            <p:nvPr/>
          </p:nvSpPr>
          <p:spPr bwMode="auto">
            <a:xfrm flipH="1" flipV="1">
              <a:off x="8185150" y="4168676"/>
              <a:ext cx="111125" cy="5397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73" name="Freeform 320"/>
            <p:cNvSpPr>
              <a:spLocks/>
            </p:cNvSpPr>
            <p:nvPr/>
          </p:nvSpPr>
          <p:spPr bwMode="auto">
            <a:xfrm>
              <a:off x="8031163" y="4346476"/>
              <a:ext cx="196850" cy="41275"/>
            </a:xfrm>
            <a:custGeom>
              <a:avLst/>
              <a:gdLst>
                <a:gd name="T0" fmla="*/ 7 w 124"/>
                <a:gd name="T1" fmla="*/ 12 h 26"/>
                <a:gd name="T2" fmla="*/ 0 w 124"/>
                <a:gd name="T3" fmla="*/ 26 h 26"/>
                <a:gd name="T4" fmla="*/ 124 w 124"/>
                <a:gd name="T5" fmla="*/ 24 h 26"/>
                <a:gd name="T6" fmla="*/ 117 w 124"/>
                <a:gd name="T7" fmla="*/ 12 h 26"/>
                <a:gd name="T8" fmla="*/ 111 w 124"/>
                <a:gd name="T9" fmla="*/ 0 h 26"/>
                <a:gd name="T10" fmla="*/ 14 w 124"/>
                <a:gd name="T11" fmla="*/ 0 h 26"/>
                <a:gd name="T12" fmla="*/ 7 w 124"/>
                <a:gd name="T1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26">
                  <a:moveTo>
                    <a:pt x="7" y="12"/>
                  </a:moveTo>
                  <a:lnTo>
                    <a:pt x="0" y="26"/>
                  </a:lnTo>
                  <a:lnTo>
                    <a:pt x="124" y="24"/>
                  </a:lnTo>
                  <a:lnTo>
                    <a:pt x="117" y="12"/>
                  </a:lnTo>
                  <a:lnTo>
                    <a:pt x="111" y="0"/>
                  </a:lnTo>
                  <a:lnTo>
                    <a:pt x="14" y="0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74" name="Freeform 321"/>
            <p:cNvSpPr>
              <a:spLocks/>
            </p:cNvSpPr>
            <p:nvPr/>
          </p:nvSpPr>
          <p:spPr bwMode="auto">
            <a:xfrm>
              <a:off x="8031163" y="4346476"/>
              <a:ext cx="196850" cy="41275"/>
            </a:xfrm>
            <a:custGeom>
              <a:avLst/>
              <a:gdLst>
                <a:gd name="T0" fmla="*/ 7 w 124"/>
                <a:gd name="T1" fmla="*/ 12 h 26"/>
                <a:gd name="T2" fmla="*/ 0 w 124"/>
                <a:gd name="T3" fmla="*/ 26 h 26"/>
                <a:gd name="T4" fmla="*/ 124 w 124"/>
                <a:gd name="T5" fmla="*/ 24 h 26"/>
                <a:gd name="T6" fmla="*/ 117 w 124"/>
                <a:gd name="T7" fmla="*/ 12 h 26"/>
                <a:gd name="T8" fmla="*/ 111 w 124"/>
                <a:gd name="T9" fmla="*/ 0 h 26"/>
                <a:gd name="T10" fmla="*/ 14 w 124"/>
                <a:gd name="T11" fmla="*/ 0 h 26"/>
                <a:gd name="T12" fmla="*/ 7 w 124"/>
                <a:gd name="T1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26">
                  <a:moveTo>
                    <a:pt x="7" y="12"/>
                  </a:moveTo>
                  <a:lnTo>
                    <a:pt x="0" y="26"/>
                  </a:lnTo>
                  <a:lnTo>
                    <a:pt x="124" y="24"/>
                  </a:lnTo>
                  <a:lnTo>
                    <a:pt x="117" y="12"/>
                  </a:lnTo>
                  <a:lnTo>
                    <a:pt x="111" y="0"/>
                  </a:lnTo>
                  <a:lnTo>
                    <a:pt x="14" y="0"/>
                  </a:lnTo>
                  <a:lnTo>
                    <a:pt x="7" y="12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75" name="Freeform 322"/>
            <p:cNvSpPr>
              <a:spLocks/>
            </p:cNvSpPr>
            <p:nvPr/>
          </p:nvSpPr>
          <p:spPr bwMode="auto">
            <a:xfrm>
              <a:off x="8207375" y="4222651"/>
              <a:ext cx="88900" cy="161925"/>
            </a:xfrm>
            <a:custGeom>
              <a:avLst/>
              <a:gdLst>
                <a:gd name="T0" fmla="*/ 56 w 56"/>
                <a:gd name="T1" fmla="*/ 0 h 102"/>
                <a:gd name="T2" fmla="*/ 56 w 56"/>
                <a:gd name="T3" fmla="*/ 0 h 102"/>
                <a:gd name="T4" fmla="*/ 0 w 56"/>
                <a:gd name="T5" fmla="*/ 78 h 102"/>
                <a:gd name="T6" fmla="*/ 6 w 56"/>
                <a:gd name="T7" fmla="*/ 90 h 102"/>
                <a:gd name="T8" fmla="*/ 13 w 56"/>
                <a:gd name="T9" fmla="*/ 102 h 102"/>
                <a:gd name="T10" fmla="*/ 56 w 56"/>
                <a:gd name="T11" fmla="*/ 0 h 102"/>
                <a:gd name="T12" fmla="*/ 56 w 56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02">
                  <a:moveTo>
                    <a:pt x="56" y="0"/>
                  </a:moveTo>
                  <a:lnTo>
                    <a:pt x="56" y="0"/>
                  </a:lnTo>
                  <a:lnTo>
                    <a:pt x="0" y="78"/>
                  </a:lnTo>
                  <a:lnTo>
                    <a:pt x="6" y="90"/>
                  </a:lnTo>
                  <a:lnTo>
                    <a:pt x="13" y="102"/>
                  </a:lnTo>
                  <a:lnTo>
                    <a:pt x="56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76" name="Freeform 323"/>
            <p:cNvSpPr>
              <a:spLocks/>
            </p:cNvSpPr>
            <p:nvPr/>
          </p:nvSpPr>
          <p:spPr bwMode="auto">
            <a:xfrm>
              <a:off x="8207375" y="4222651"/>
              <a:ext cx="88900" cy="161925"/>
            </a:xfrm>
            <a:custGeom>
              <a:avLst/>
              <a:gdLst>
                <a:gd name="T0" fmla="*/ 56 w 56"/>
                <a:gd name="T1" fmla="*/ 0 h 102"/>
                <a:gd name="T2" fmla="*/ 56 w 56"/>
                <a:gd name="T3" fmla="*/ 0 h 102"/>
                <a:gd name="T4" fmla="*/ 0 w 56"/>
                <a:gd name="T5" fmla="*/ 78 h 102"/>
                <a:gd name="T6" fmla="*/ 6 w 56"/>
                <a:gd name="T7" fmla="*/ 90 h 102"/>
                <a:gd name="T8" fmla="*/ 13 w 56"/>
                <a:gd name="T9" fmla="*/ 102 h 102"/>
                <a:gd name="T10" fmla="*/ 56 w 56"/>
                <a:gd name="T11" fmla="*/ 0 h 102"/>
                <a:gd name="T12" fmla="*/ 56 w 56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02">
                  <a:moveTo>
                    <a:pt x="56" y="0"/>
                  </a:moveTo>
                  <a:lnTo>
                    <a:pt x="56" y="0"/>
                  </a:lnTo>
                  <a:lnTo>
                    <a:pt x="0" y="78"/>
                  </a:lnTo>
                  <a:lnTo>
                    <a:pt x="6" y="90"/>
                  </a:lnTo>
                  <a:lnTo>
                    <a:pt x="13" y="102"/>
                  </a:lnTo>
                  <a:lnTo>
                    <a:pt x="56" y="0"/>
                  </a:lnTo>
                  <a:lnTo>
                    <a:pt x="56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77" name="Line 324"/>
            <p:cNvSpPr>
              <a:spLocks noChangeShapeType="1"/>
            </p:cNvSpPr>
            <p:nvPr/>
          </p:nvSpPr>
          <p:spPr bwMode="auto">
            <a:xfrm>
              <a:off x="8216900" y="4365526"/>
              <a:ext cx="39688" cy="8413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78" name="Line 325"/>
            <p:cNvSpPr>
              <a:spLocks noChangeShapeType="1"/>
            </p:cNvSpPr>
            <p:nvPr/>
          </p:nvSpPr>
          <p:spPr bwMode="auto">
            <a:xfrm flipH="1">
              <a:off x="8004175" y="4365526"/>
              <a:ext cx="38100" cy="8572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79" name="Line 326"/>
            <p:cNvSpPr>
              <a:spLocks noChangeShapeType="1"/>
            </p:cNvSpPr>
            <p:nvPr/>
          </p:nvSpPr>
          <p:spPr bwMode="auto">
            <a:xfrm flipH="1" flipV="1">
              <a:off x="8361363" y="3749576"/>
              <a:ext cx="106363" cy="3333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80" name="Line 327"/>
            <p:cNvSpPr>
              <a:spLocks noChangeShapeType="1"/>
            </p:cNvSpPr>
            <p:nvPr/>
          </p:nvSpPr>
          <p:spPr bwMode="auto">
            <a:xfrm flipV="1">
              <a:off x="8194675" y="3798788"/>
              <a:ext cx="52388" cy="746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81" name="Line 328"/>
            <p:cNvSpPr>
              <a:spLocks noChangeShapeType="1"/>
            </p:cNvSpPr>
            <p:nvPr/>
          </p:nvSpPr>
          <p:spPr bwMode="auto">
            <a:xfrm flipV="1">
              <a:off x="8232775" y="3798788"/>
              <a:ext cx="55563" cy="746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82" name="Line 329"/>
            <p:cNvSpPr>
              <a:spLocks noChangeShapeType="1"/>
            </p:cNvSpPr>
            <p:nvPr/>
          </p:nvSpPr>
          <p:spPr bwMode="auto">
            <a:xfrm flipH="1" flipV="1">
              <a:off x="8194675" y="3873401"/>
              <a:ext cx="52388" cy="7302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83" name="Line 330"/>
            <p:cNvSpPr>
              <a:spLocks noChangeShapeType="1"/>
            </p:cNvSpPr>
            <p:nvPr/>
          </p:nvSpPr>
          <p:spPr bwMode="auto">
            <a:xfrm flipV="1">
              <a:off x="8361363" y="3960713"/>
              <a:ext cx="106363" cy="3492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84" name="Line 331"/>
            <p:cNvSpPr>
              <a:spLocks noChangeShapeType="1"/>
            </p:cNvSpPr>
            <p:nvPr/>
          </p:nvSpPr>
          <p:spPr bwMode="auto">
            <a:xfrm flipV="1">
              <a:off x="8775700" y="3851176"/>
              <a:ext cx="0" cy="10953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85" name="Line 332"/>
            <p:cNvSpPr>
              <a:spLocks noChangeShapeType="1"/>
            </p:cNvSpPr>
            <p:nvPr/>
          </p:nvSpPr>
          <p:spPr bwMode="auto">
            <a:xfrm>
              <a:off x="8621713" y="3694013"/>
              <a:ext cx="90488" cy="523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86" name="Line 333"/>
            <p:cNvSpPr>
              <a:spLocks noChangeShapeType="1"/>
            </p:cNvSpPr>
            <p:nvPr/>
          </p:nvSpPr>
          <p:spPr bwMode="auto">
            <a:xfrm>
              <a:off x="8615363" y="3727351"/>
              <a:ext cx="95250" cy="555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87" name="Line 334"/>
            <p:cNvSpPr>
              <a:spLocks noChangeShapeType="1"/>
            </p:cNvSpPr>
            <p:nvPr/>
          </p:nvSpPr>
          <p:spPr bwMode="auto">
            <a:xfrm flipV="1">
              <a:off x="8685213" y="3960713"/>
              <a:ext cx="90488" cy="523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88" name="Line 335"/>
            <p:cNvSpPr>
              <a:spLocks noChangeShapeType="1"/>
            </p:cNvSpPr>
            <p:nvPr/>
          </p:nvSpPr>
          <p:spPr bwMode="auto">
            <a:xfrm flipV="1">
              <a:off x="8677275" y="3940076"/>
              <a:ext cx="71438" cy="396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89" name="Line 336"/>
            <p:cNvSpPr>
              <a:spLocks noChangeShapeType="1"/>
            </p:cNvSpPr>
            <p:nvPr/>
          </p:nvSpPr>
          <p:spPr bwMode="auto">
            <a:xfrm flipV="1">
              <a:off x="8467725" y="3694013"/>
              <a:ext cx="153988" cy="889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90" name="Line 337"/>
            <p:cNvSpPr>
              <a:spLocks noChangeShapeType="1"/>
            </p:cNvSpPr>
            <p:nvPr/>
          </p:nvSpPr>
          <p:spPr bwMode="auto">
            <a:xfrm>
              <a:off x="8467725" y="3960713"/>
              <a:ext cx="90488" cy="523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91" name="Line 338"/>
            <p:cNvSpPr>
              <a:spLocks noChangeShapeType="1"/>
            </p:cNvSpPr>
            <p:nvPr/>
          </p:nvSpPr>
          <p:spPr bwMode="auto">
            <a:xfrm flipV="1">
              <a:off x="8467725" y="3782913"/>
              <a:ext cx="0" cy="1778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92" name="Line 339"/>
            <p:cNvSpPr>
              <a:spLocks noChangeShapeType="1"/>
            </p:cNvSpPr>
            <p:nvPr/>
          </p:nvSpPr>
          <p:spPr bwMode="auto">
            <a:xfrm flipV="1">
              <a:off x="8501063" y="3795613"/>
              <a:ext cx="0" cy="152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93" name="Line 340"/>
            <p:cNvSpPr>
              <a:spLocks noChangeShapeType="1"/>
            </p:cNvSpPr>
            <p:nvPr/>
          </p:nvSpPr>
          <p:spPr bwMode="auto">
            <a:xfrm flipV="1">
              <a:off x="8621713" y="3567013"/>
              <a:ext cx="0" cy="1270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94" name="Line 341"/>
            <p:cNvSpPr>
              <a:spLocks noChangeShapeType="1"/>
            </p:cNvSpPr>
            <p:nvPr/>
          </p:nvSpPr>
          <p:spPr bwMode="auto">
            <a:xfrm>
              <a:off x="8296275" y="4084538"/>
              <a:ext cx="0" cy="1381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95" name="Line 342"/>
            <p:cNvSpPr>
              <a:spLocks noChangeShapeType="1"/>
            </p:cNvSpPr>
            <p:nvPr/>
          </p:nvSpPr>
          <p:spPr bwMode="auto">
            <a:xfrm flipH="1" flipV="1">
              <a:off x="7943850" y="4076601"/>
              <a:ext cx="1588" cy="1460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96" name="Line 343"/>
            <p:cNvSpPr>
              <a:spLocks noChangeShapeType="1"/>
            </p:cNvSpPr>
            <p:nvPr/>
          </p:nvSpPr>
          <p:spPr bwMode="auto">
            <a:xfrm flipH="1">
              <a:off x="7516813" y="4057551"/>
              <a:ext cx="8890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97" name="Line 344"/>
            <p:cNvSpPr>
              <a:spLocks noChangeShapeType="1"/>
            </p:cNvSpPr>
            <p:nvPr/>
          </p:nvSpPr>
          <p:spPr bwMode="auto">
            <a:xfrm flipH="1">
              <a:off x="7516813" y="4097238"/>
              <a:ext cx="8890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98" name="Line 345"/>
            <p:cNvSpPr>
              <a:spLocks noChangeShapeType="1"/>
            </p:cNvSpPr>
            <p:nvPr/>
          </p:nvSpPr>
          <p:spPr bwMode="auto">
            <a:xfrm flipV="1">
              <a:off x="7666038" y="3905151"/>
              <a:ext cx="0" cy="1000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99" name="Line 346"/>
            <p:cNvSpPr>
              <a:spLocks noChangeShapeType="1"/>
            </p:cNvSpPr>
            <p:nvPr/>
          </p:nvSpPr>
          <p:spPr bwMode="auto">
            <a:xfrm>
              <a:off x="7666038" y="4144863"/>
              <a:ext cx="0" cy="1079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00" name="Line 347"/>
            <p:cNvSpPr>
              <a:spLocks noChangeShapeType="1"/>
            </p:cNvSpPr>
            <p:nvPr/>
          </p:nvSpPr>
          <p:spPr bwMode="auto">
            <a:xfrm flipH="1">
              <a:off x="7793038" y="4076601"/>
              <a:ext cx="15081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01" name="Rectangle 348"/>
            <p:cNvSpPr>
              <a:spLocks noChangeArrowheads="1"/>
            </p:cNvSpPr>
            <p:nvPr/>
          </p:nvSpPr>
          <p:spPr bwMode="auto">
            <a:xfrm>
              <a:off x="6442075" y="3890863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2" name="Rectangle 349"/>
            <p:cNvSpPr>
              <a:spLocks noChangeArrowheads="1"/>
            </p:cNvSpPr>
            <p:nvPr/>
          </p:nvSpPr>
          <p:spPr bwMode="auto">
            <a:xfrm>
              <a:off x="6604000" y="4273451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3" name="Rectangle 350"/>
            <p:cNvSpPr>
              <a:spLocks noChangeArrowheads="1"/>
            </p:cNvSpPr>
            <p:nvPr/>
          </p:nvSpPr>
          <p:spPr bwMode="auto">
            <a:xfrm>
              <a:off x="6708775" y="427345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4" name="Rectangle 351"/>
            <p:cNvSpPr>
              <a:spLocks noChangeArrowheads="1"/>
            </p:cNvSpPr>
            <p:nvPr/>
          </p:nvSpPr>
          <p:spPr bwMode="auto">
            <a:xfrm>
              <a:off x="6286500" y="4275038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5" name="Rectangle 352"/>
            <p:cNvSpPr>
              <a:spLocks noChangeArrowheads="1"/>
            </p:cNvSpPr>
            <p:nvPr/>
          </p:nvSpPr>
          <p:spPr bwMode="auto">
            <a:xfrm>
              <a:off x="6189663" y="4275038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6" name="Rectangle 353"/>
            <p:cNvSpPr>
              <a:spLocks noChangeArrowheads="1"/>
            </p:cNvSpPr>
            <p:nvPr/>
          </p:nvSpPr>
          <p:spPr bwMode="auto">
            <a:xfrm>
              <a:off x="5986463" y="3830538"/>
              <a:ext cx="225425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7" name="Rectangle 354"/>
            <p:cNvSpPr>
              <a:spLocks noChangeArrowheads="1"/>
            </p:cNvSpPr>
            <p:nvPr/>
          </p:nvSpPr>
          <p:spPr bwMode="auto">
            <a:xfrm>
              <a:off x="5764213" y="3830538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8" name="Rectangle 355"/>
            <p:cNvSpPr>
              <a:spLocks noChangeArrowheads="1"/>
            </p:cNvSpPr>
            <p:nvPr/>
          </p:nvSpPr>
          <p:spPr bwMode="auto">
            <a:xfrm>
              <a:off x="5984875" y="3590826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9" name="Rectangle 356"/>
            <p:cNvSpPr>
              <a:spLocks noChangeArrowheads="1"/>
            </p:cNvSpPr>
            <p:nvPr/>
          </p:nvSpPr>
          <p:spPr bwMode="auto">
            <a:xfrm>
              <a:off x="6081713" y="3590826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0" name="Rectangle 357"/>
            <p:cNvSpPr>
              <a:spLocks noChangeArrowheads="1"/>
            </p:cNvSpPr>
            <p:nvPr/>
          </p:nvSpPr>
          <p:spPr bwMode="auto">
            <a:xfrm>
              <a:off x="6176963" y="3652738"/>
              <a:ext cx="1158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1" name="Rectangle 358"/>
            <p:cNvSpPr>
              <a:spLocks noChangeArrowheads="1"/>
            </p:cNvSpPr>
            <p:nvPr/>
          </p:nvSpPr>
          <p:spPr bwMode="auto">
            <a:xfrm>
              <a:off x="5984875" y="407660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2" name="Rectangle 359"/>
            <p:cNvSpPr>
              <a:spLocks noChangeArrowheads="1"/>
            </p:cNvSpPr>
            <p:nvPr/>
          </p:nvSpPr>
          <p:spPr bwMode="auto">
            <a:xfrm>
              <a:off x="6081713" y="407660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3" name="Rectangle 360"/>
            <p:cNvSpPr>
              <a:spLocks noChangeArrowheads="1"/>
            </p:cNvSpPr>
            <p:nvPr/>
          </p:nvSpPr>
          <p:spPr bwMode="auto">
            <a:xfrm>
              <a:off x="6176963" y="4138513"/>
              <a:ext cx="1158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4" name="Rectangle 361"/>
            <p:cNvSpPr>
              <a:spLocks noChangeArrowheads="1"/>
            </p:cNvSpPr>
            <p:nvPr/>
          </p:nvSpPr>
          <p:spPr bwMode="auto">
            <a:xfrm>
              <a:off x="6613525" y="3821013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5" name="Rectangle 362"/>
            <p:cNvSpPr>
              <a:spLocks noChangeArrowheads="1"/>
            </p:cNvSpPr>
            <p:nvPr/>
          </p:nvSpPr>
          <p:spPr bwMode="auto">
            <a:xfrm>
              <a:off x="6718300" y="3821013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6" name="Line 363"/>
            <p:cNvSpPr>
              <a:spLocks noChangeShapeType="1"/>
            </p:cNvSpPr>
            <p:nvPr/>
          </p:nvSpPr>
          <p:spPr bwMode="auto">
            <a:xfrm flipH="1">
              <a:off x="6311900" y="3997226"/>
              <a:ext cx="115888" cy="555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17" name="Freeform 364"/>
            <p:cNvSpPr>
              <a:spLocks/>
            </p:cNvSpPr>
            <p:nvPr/>
          </p:nvSpPr>
          <p:spPr bwMode="auto">
            <a:xfrm>
              <a:off x="6311900" y="4052788"/>
              <a:ext cx="107950" cy="165100"/>
            </a:xfrm>
            <a:custGeom>
              <a:avLst/>
              <a:gdLst>
                <a:gd name="T0" fmla="*/ 0 w 68"/>
                <a:gd name="T1" fmla="*/ 0 h 104"/>
                <a:gd name="T2" fmla="*/ 0 w 68"/>
                <a:gd name="T3" fmla="*/ 0 h 104"/>
                <a:gd name="T4" fmla="*/ 54 w 68"/>
                <a:gd name="T5" fmla="*/ 104 h 104"/>
                <a:gd name="T6" fmla="*/ 61 w 68"/>
                <a:gd name="T7" fmla="*/ 91 h 104"/>
                <a:gd name="T8" fmla="*/ 68 w 68"/>
                <a:gd name="T9" fmla="*/ 78 h 104"/>
                <a:gd name="T10" fmla="*/ 0 w 68"/>
                <a:gd name="T11" fmla="*/ 0 h 104"/>
                <a:gd name="T12" fmla="*/ 0 w 68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04">
                  <a:moveTo>
                    <a:pt x="0" y="0"/>
                  </a:moveTo>
                  <a:lnTo>
                    <a:pt x="0" y="0"/>
                  </a:lnTo>
                  <a:lnTo>
                    <a:pt x="54" y="104"/>
                  </a:lnTo>
                  <a:lnTo>
                    <a:pt x="61" y="91"/>
                  </a:lnTo>
                  <a:lnTo>
                    <a:pt x="68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18" name="Freeform 365"/>
            <p:cNvSpPr>
              <a:spLocks/>
            </p:cNvSpPr>
            <p:nvPr/>
          </p:nvSpPr>
          <p:spPr bwMode="auto">
            <a:xfrm>
              <a:off x="6311900" y="4052788"/>
              <a:ext cx="107950" cy="165100"/>
            </a:xfrm>
            <a:custGeom>
              <a:avLst/>
              <a:gdLst>
                <a:gd name="T0" fmla="*/ 0 w 68"/>
                <a:gd name="T1" fmla="*/ 0 h 104"/>
                <a:gd name="T2" fmla="*/ 0 w 68"/>
                <a:gd name="T3" fmla="*/ 0 h 104"/>
                <a:gd name="T4" fmla="*/ 54 w 68"/>
                <a:gd name="T5" fmla="*/ 104 h 104"/>
                <a:gd name="T6" fmla="*/ 61 w 68"/>
                <a:gd name="T7" fmla="*/ 91 h 104"/>
                <a:gd name="T8" fmla="*/ 68 w 68"/>
                <a:gd name="T9" fmla="*/ 78 h 104"/>
                <a:gd name="T10" fmla="*/ 0 w 68"/>
                <a:gd name="T11" fmla="*/ 0 h 104"/>
                <a:gd name="T12" fmla="*/ 0 w 68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04">
                  <a:moveTo>
                    <a:pt x="0" y="0"/>
                  </a:moveTo>
                  <a:lnTo>
                    <a:pt x="0" y="0"/>
                  </a:lnTo>
                  <a:lnTo>
                    <a:pt x="54" y="104"/>
                  </a:lnTo>
                  <a:lnTo>
                    <a:pt x="61" y="91"/>
                  </a:lnTo>
                  <a:lnTo>
                    <a:pt x="68" y="78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19" name="Line 366"/>
            <p:cNvSpPr>
              <a:spLocks noChangeShapeType="1"/>
            </p:cNvSpPr>
            <p:nvPr/>
          </p:nvSpPr>
          <p:spPr bwMode="auto">
            <a:xfrm flipH="1" flipV="1">
              <a:off x="6562725" y="4001988"/>
              <a:ext cx="100013" cy="508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20" name="Freeform 367"/>
            <p:cNvSpPr>
              <a:spLocks/>
            </p:cNvSpPr>
            <p:nvPr/>
          </p:nvSpPr>
          <p:spPr bwMode="auto">
            <a:xfrm>
              <a:off x="6397625" y="4176613"/>
              <a:ext cx="196850" cy="41275"/>
            </a:xfrm>
            <a:custGeom>
              <a:avLst/>
              <a:gdLst>
                <a:gd name="T0" fmla="*/ 7 w 124"/>
                <a:gd name="T1" fmla="*/ 13 h 26"/>
                <a:gd name="T2" fmla="*/ 0 w 124"/>
                <a:gd name="T3" fmla="*/ 26 h 26"/>
                <a:gd name="T4" fmla="*/ 124 w 124"/>
                <a:gd name="T5" fmla="*/ 25 h 26"/>
                <a:gd name="T6" fmla="*/ 117 w 124"/>
                <a:gd name="T7" fmla="*/ 13 h 26"/>
                <a:gd name="T8" fmla="*/ 111 w 124"/>
                <a:gd name="T9" fmla="*/ 0 h 26"/>
                <a:gd name="T10" fmla="*/ 14 w 124"/>
                <a:gd name="T11" fmla="*/ 0 h 26"/>
                <a:gd name="T12" fmla="*/ 7 w 124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26">
                  <a:moveTo>
                    <a:pt x="7" y="13"/>
                  </a:moveTo>
                  <a:lnTo>
                    <a:pt x="0" y="26"/>
                  </a:lnTo>
                  <a:lnTo>
                    <a:pt x="124" y="25"/>
                  </a:lnTo>
                  <a:lnTo>
                    <a:pt x="117" y="13"/>
                  </a:lnTo>
                  <a:lnTo>
                    <a:pt x="111" y="0"/>
                  </a:lnTo>
                  <a:lnTo>
                    <a:pt x="14" y="0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21" name="Freeform 368"/>
            <p:cNvSpPr>
              <a:spLocks/>
            </p:cNvSpPr>
            <p:nvPr/>
          </p:nvSpPr>
          <p:spPr bwMode="auto">
            <a:xfrm>
              <a:off x="6397625" y="4176613"/>
              <a:ext cx="196850" cy="41275"/>
            </a:xfrm>
            <a:custGeom>
              <a:avLst/>
              <a:gdLst>
                <a:gd name="T0" fmla="*/ 7 w 124"/>
                <a:gd name="T1" fmla="*/ 13 h 26"/>
                <a:gd name="T2" fmla="*/ 0 w 124"/>
                <a:gd name="T3" fmla="*/ 26 h 26"/>
                <a:gd name="T4" fmla="*/ 124 w 124"/>
                <a:gd name="T5" fmla="*/ 25 h 26"/>
                <a:gd name="T6" fmla="*/ 117 w 124"/>
                <a:gd name="T7" fmla="*/ 13 h 26"/>
                <a:gd name="T8" fmla="*/ 111 w 124"/>
                <a:gd name="T9" fmla="*/ 0 h 26"/>
                <a:gd name="T10" fmla="*/ 14 w 124"/>
                <a:gd name="T11" fmla="*/ 0 h 26"/>
                <a:gd name="T12" fmla="*/ 7 w 124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26">
                  <a:moveTo>
                    <a:pt x="7" y="13"/>
                  </a:moveTo>
                  <a:lnTo>
                    <a:pt x="0" y="26"/>
                  </a:lnTo>
                  <a:lnTo>
                    <a:pt x="124" y="25"/>
                  </a:lnTo>
                  <a:lnTo>
                    <a:pt x="117" y="13"/>
                  </a:lnTo>
                  <a:lnTo>
                    <a:pt x="111" y="0"/>
                  </a:lnTo>
                  <a:lnTo>
                    <a:pt x="14" y="0"/>
                  </a:lnTo>
                  <a:lnTo>
                    <a:pt x="7" y="13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22" name="Freeform 369"/>
            <p:cNvSpPr>
              <a:spLocks/>
            </p:cNvSpPr>
            <p:nvPr/>
          </p:nvSpPr>
          <p:spPr bwMode="auto">
            <a:xfrm>
              <a:off x="6573838" y="4052788"/>
              <a:ext cx="88900" cy="163512"/>
            </a:xfrm>
            <a:custGeom>
              <a:avLst/>
              <a:gdLst>
                <a:gd name="T0" fmla="*/ 56 w 56"/>
                <a:gd name="T1" fmla="*/ 0 h 103"/>
                <a:gd name="T2" fmla="*/ 56 w 56"/>
                <a:gd name="T3" fmla="*/ 0 h 103"/>
                <a:gd name="T4" fmla="*/ 0 w 56"/>
                <a:gd name="T5" fmla="*/ 78 h 103"/>
                <a:gd name="T6" fmla="*/ 6 w 56"/>
                <a:gd name="T7" fmla="*/ 91 h 103"/>
                <a:gd name="T8" fmla="*/ 13 w 56"/>
                <a:gd name="T9" fmla="*/ 103 h 103"/>
                <a:gd name="T10" fmla="*/ 56 w 56"/>
                <a:gd name="T11" fmla="*/ 0 h 103"/>
                <a:gd name="T12" fmla="*/ 56 w 56"/>
                <a:gd name="T1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03">
                  <a:moveTo>
                    <a:pt x="56" y="0"/>
                  </a:moveTo>
                  <a:lnTo>
                    <a:pt x="56" y="0"/>
                  </a:lnTo>
                  <a:lnTo>
                    <a:pt x="0" y="78"/>
                  </a:lnTo>
                  <a:lnTo>
                    <a:pt x="6" y="91"/>
                  </a:lnTo>
                  <a:lnTo>
                    <a:pt x="13" y="103"/>
                  </a:lnTo>
                  <a:lnTo>
                    <a:pt x="56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23" name="Freeform 370"/>
            <p:cNvSpPr>
              <a:spLocks/>
            </p:cNvSpPr>
            <p:nvPr/>
          </p:nvSpPr>
          <p:spPr bwMode="auto">
            <a:xfrm>
              <a:off x="6573838" y="4052788"/>
              <a:ext cx="88900" cy="163512"/>
            </a:xfrm>
            <a:custGeom>
              <a:avLst/>
              <a:gdLst>
                <a:gd name="T0" fmla="*/ 56 w 56"/>
                <a:gd name="T1" fmla="*/ 0 h 103"/>
                <a:gd name="T2" fmla="*/ 56 w 56"/>
                <a:gd name="T3" fmla="*/ 0 h 103"/>
                <a:gd name="T4" fmla="*/ 0 w 56"/>
                <a:gd name="T5" fmla="*/ 78 h 103"/>
                <a:gd name="T6" fmla="*/ 6 w 56"/>
                <a:gd name="T7" fmla="*/ 91 h 103"/>
                <a:gd name="T8" fmla="*/ 13 w 56"/>
                <a:gd name="T9" fmla="*/ 103 h 103"/>
                <a:gd name="T10" fmla="*/ 56 w 56"/>
                <a:gd name="T11" fmla="*/ 0 h 103"/>
                <a:gd name="T12" fmla="*/ 56 w 56"/>
                <a:gd name="T1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03">
                  <a:moveTo>
                    <a:pt x="56" y="0"/>
                  </a:moveTo>
                  <a:lnTo>
                    <a:pt x="56" y="0"/>
                  </a:lnTo>
                  <a:lnTo>
                    <a:pt x="0" y="78"/>
                  </a:lnTo>
                  <a:lnTo>
                    <a:pt x="6" y="91"/>
                  </a:lnTo>
                  <a:lnTo>
                    <a:pt x="13" y="103"/>
                  </a:lnTo>
                  <a:lnTo>
                    <a:pt x="56" y="0"/>
                  </a:lnTo>
                  <a:lnTo>
                    <a:pt x="56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24" name="Line 371"/>
            <p:cNvSpPr>
              <a:spLocks noChangeShapeType="1"/>
            </p:cNvSpPr>
            <p:nvPr/>
          </p:nvSpPr>
          <p:spPr bwMode="auto">
            <a:xfrm>
              <a:off x="6583363" y="4197251"/>
              <a:ext cx="39688" cy="825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25" name="Line 372"/>
            <p:cNvSpPr>
              <a:spLocks noChangeShapeType="1"/>
            </p:cNvSpPr>
            <p:nvPr/>
          </p:nvSpPr>
          <p:spPr bwMode="auto">
            <a:xfrm flipH="1">
              <a:off x="6370638" y="4197251"/>
              <a:ext cx="38100" cy="8413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26" name="Line 373"/>
            <p:cNvSpPr>
              <a:spLocks noChangeShapeType="1"/>
            </p:cNvSpPr>
            <p:nvPr/>
          </p:nvSpPr>
          <p:spPr bwMode="auto">
            <a:xfrm flipV="1">
              <a:off x="6311900" y="3905151"/>
              <a:ext cx="0" cy="14763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27" name="Line 374"/>
            <p:cNvSpPr>
              <a:spLocks noChangeShapeType="1"/>
            </p:cNvSpPr>
            <p:nvPr/>
          </p:nvSpPr>
          <p:spPr bwMode="auto">
            <a:xfrm flipH="1">
              <a:off x="5883275" y="3887688"/>
              <a:ext cx="8890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28" name="Line 375"/>
            <p:cNvSpPr>
              <a:spLocks noChangeShapeType="1"/>
            </p:cNvSpPr>
            <p:nvPr/>
          </p:nvSpPr>
          <p:spPr bwMode="auto">
            <a:xfrm flipH="1">
              <a:off x="5883275" y="3928963"/>
              <a:ext cx="8890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29" name="Line 376"/>
            <p:cNvSpPr>
              <a:spLocks noChangeShapeType="1"/>
            </p:cNvSpPr>
            <p:nvPr/>
          </p:nvSpPr>
          <p:spPr bwMode="auto">
            <a:xfrm flipV="1">
              <a:off x="6030913" y="3736876"/>
              <a:ext cx="0" cy="1000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30" name="Line 377"/>
            <p:cNvSpPr>
              <a:spLocks noChangeShapeType="1"/>
            </p:cNvSpPr>
            <p:nvPr/>
          </p:nvSpPr>
          <p:spPr bwMode="auto">
            <a:xfrm>
              <a:off x="6030913" y="3976588"/>
              <a:ext cx="0" cy="1063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31" name="Line 378"/>
            <p:cNvSpPr>
              <a:spLocks noChangeShapeType="1"/>
            </p:cNvSpPr>
            <p:nvPr/>
          </p:nvSpPr>
          <p:spPr bwMode="auto">
            <a:xfrm flipH="1">
              <a:off x="6159500" y="3905151"/>
              <a:ext cx="15240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32" name="Line 379"/>
            <p:cNvSpPr>
              <a:spLocks noChangeShapeType="1"/>
            </p:cNvSpPr>
            <p:nvPr/>
          </p:nvSpPr>
          <p:spPr bwMode="auto">
            <a:xfrm flipV="1">
              <a:off x="6662738" y="3967063"/>
              <a:ext cx="0" cy="8572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33" name="Line 380"/>
            <p:cNvSpPr>
              <a:spLocks noChangeShapeType="1"/>
            </p:cNvSpPr>
            <p:nvPr/>
          </p:nvSpPr>
          <p:spPr bwMode="auto">
            <a:xfrm flipH="1">
              <a:off x="6834188" y="4009926"/>
              <a:ext cx="503238" cy="0"/>
            </a:xfrm>
            <a:prstGeom prst="line">
              <a:avLst/>
            </a:prstGeom>
            <a:noFill/>
            <a:ln w="14288">
              <a:solidFill>
                <a:srgbClr val="4100C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34" name="Freeform 381"/>
            <p:cNvSpPr>
              <a:spLocks/>
            </p:cNvSpPr>
            <p:nvPr/>
          </p:nvSpPr>
          <p:spPr bwMode="auto">
            <a:xfrm>
              <a:off x="6834188" y="3955951"/>
              <a:ext cx="107950" cy="107950"/>
            </a:xfrm>
            <a:custGeom>
              <a:avLst/>
              <a:gdLst>
                <a:gd name="T0" fmla="*/ 68 w 68"/>
                <a:gd name="T1" fmla="*/ 68 h 68"/>
                <a:gd name="T2" fmla="*/ 0 w 68"/>
                <a:gd name="T3" fmla="*/ 34 h 68"/>
                <a:gd name="T4" fmla="*/ 68 w 68"/>
                <a:gd name="T5" fmla="*/ 0 h 68"/>
                <a:gd name="T6" fmla="*/ 54 w 68"/>
                <a:gd name="T7" fmla="*/ 34 h 68"/>
                <a:gd name="T8" fmla="*/ 68 w 68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68" y="68"/>
                  </a:moveTo>
                  <a:lnTo>
                    <a:pt x="0" y="34"/>
                  </a:lnTo>
                  <a:lnTo>
                    <a:pt x="68" y="0"/>
                  </a:lnTo>
                  <a:lnTo>
                    <a:pt x="54" y="34"/>
                  </a:lnTo>
                  <a:lnTo>
                    <a:pt x="68" y="68"/>
                  </a:lnTo>
                  <a:close/>
                </a:path>
              </a:pathLst>
            </a:custGeom>
            <a:solidFill>
              <a:srgbClr val="4100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35" name="Freeform 382"/>
            <p:cNvSpPr>
              <a:spLocks/>
            </p:cNvSpPr>
            <p:nvPr/>
          </p:nvSpPr>
          <p:spPr bwMode="auto">
            <a:xfrm>
              <a:off x="6834188" y="3955951"/>
              <a:ext cx="107950" cy="107950"/>
            </a:xfrm>
            <a:custGeom>
              <a:avLst/>
              <a:gdLst>
                <a:gd name="T0" fmla="*/ 68 w 68"/>
                <a:gd name="T1" fmla="*/ 68 h 68"/>
                <a:gd name="T2" fmla="*/ 0 w 68"/>
                <a:gd name="T3" fmla="*/ 34 h 68"/>
                <a:gd name="T4" fmla="*/ 68 w 68"/>
                <a:gd name="T5" fmla="*/ 0 h 68"/>
                <a:gd name="T6" fmla="*/ 54 w 68"/>
                <a:gd name="T7" fmla="*/ 34 h 68"/>
                <a:gd name="T8" fmla="*/ 68 w 68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68" y="68"/>
                  </a:moveTo>
                  <a:lnTo>
                    <a:pt x="0" y="34"/>
                  </a:lnTo>
                  <a:lnTo>
                    <a:pt x="68" y="0"/>
                  </a:lnTo>
                  <a:lnTo>
                    <a:pt x="54" y="34"/>
                  </a:lnTo>
                  <a:lnTo>
                    <a:pt x="68" y="68"/>
                  </a:lnTo>
                </a:path>
              </a:pathLst>
            </a:custGeom>
            <a:noFill/>
            <a:ln w="14288">
              <a:solidFill>
                <a:srgbClr val="4100C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36" name="Rectangle 383"/>
            <p:cNvSpPr>
              <a:spLocks noChangeArrowheads="1"/>
            </p:cNvSpPr>
            <p:nvPr/>
          </p:nvSpPr>
          <p:spPr bwMode="auto">
            <a:xfrm>
              <a:off x="4759325" y="3873401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7" name="Rectangle 384"/>
            <p:cNvSpPr>
              <a:spLocks noChangeArrowheads="1"/>
            </p:cNvSpPr>
            <p:nvPr/>
          </p:nvSpPr>
          <p:spPr bwMode="auto">
            <a:xfrm>
              <a:off x="4930775" y="4273451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8" name="Rectangle 385"/>
            <p:cNvSpPr>
              <a:spLocks noChangeArrowheads="1"/>
            </p:cNvSpPr>
            <p:nvPr/>
          </p:nvSpPr>
          <p:spPr bwMode="auto">
            <a:xfrm>
              <a:off x="5035550" y="427345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9" name="Rectangle 386"/>
            <p:cNvSpPr>
              <a:spLocks noChangeArrowheads="1"/>
            </p:cNvSpPr>
            <p:nvPr/>
          </p:nvSpPr>
          <p:spPr bwMode="auto">
            <a:xfrm>
              <a:off x="4614863" y="4275038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0" name="Rectangle 387"/>
            <p:cNvSpPr>
              <a:spLocks noChangeArrowheads="1"/>
            </p:cNvSpPr>
            <p:nvPr/>
          </p:nvSpPr>
          <p:spPr bwMode="auto">
            <a:xfrm>
              <a:off x="4518025" y="4275038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1" name="Rectangle 388"/>
            <p:cNvSpPr>
              <a:spLocks noChangeArrowheads="1"/>
            </p:cNvSpPr>
            <p:nvPr/>
          </p:nvSpPr>
          <p:spPr bwMode="auto">
            <a:xfrm>
              <a:off x="4314825" y="3830538"/>
              <a:ext cx="225425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2" name="Rectangle 389"/>
            <p:cNvSpPr>
              <a:spLocks noChangeArrowheads="1"/>
            </p:cNvSpPr>
            <p:nvPr/>
          </p:nvSpPr>
          <p:spPr bwMode="auto">
            <a:xfrm>
              <a:off x="4092575" y="3830538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3" name="Rectangle 390"/>
            <p:cNvSpPr>
              <a:spLocks noChangeArrowheads="1"/>
            </p:cNvSpPr>
            <p:nvPr/>
          </p:nvSpPr>
          <p:spPr bwMode="auto">
            <a:xfrm>
              <a:off x="4311650" y="3590826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4" name="Rectangle 391"/>
            <p:cNvSpPr>
              <a:spLocks noChangeArrowheads="1"/>
            </p:cNvSpPr>
            <p:nvPr/>
          </p:nvSpPr>
          <p:spPr bwMode="auto">
            <a:xfrm>
              <a:off x="4408488" y="3590826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5" name="Rectangle 392"/>
            <p:cNvSpPr>
              <a:spLocks noChangeArrowheads="1"/>
            </p:cNvSpPr>
            <p:nvPr/>
          </p:nvSpPr>
          <p:spPr bwMode="auto">
            <a:xfrm>
              <a:off x="4505325" y="3652738"/>
              <a:ext cx="1158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6" name="Rectangle 393"/>
            <p:cNvSpPr>
              <a:spLocks noChangeArrowheads="1"/>
            </p:cNvSpPr>
            <p:nvPr/>
          </p:nvSpPr>
          <p:spPr bwMode="auto">
            <a:xfrm>
              <a:off x="4311650" y="407660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7" name="Rectangle 394"/>
            <p:cNvSpPr>
              <a:spLocks noChangeArrowheads="1"/>
            </p:cNvSpPr>
            <p:nvPr/>
          </p:nvSpPr>
          <p:spPr bwMode="auto">
            <a:xfrm>
              <a:off x="4408488" y="407660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8" name="Rectangle 395"/>
            <p:cNvSpPr>
              <a:spLocks noChangeArrowheads="1"/>
            </p:cNvSpPr>
            <p:nvPr/>
          </p:nvSpPr>
          <p:spPr bwMode="auto">
            <a:xfrm>
              <a:off x="4505325" y="4138513"/>
              <a:ext cx="1158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9" name="Rectangle 396"/>
            <p:cNvSpPr>
              <a:spLocks noChangeArrowheads="1"/>
            </p:cNvSpPr>
            <p:nvPr/>
          </p:nvSpPr>
          <p:spPr bwMode="auto">
            <a:xfrm>
              <a:off x="4959350" y="3817838"/>
              <a:ext cx="2714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OR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0" name="Line 397"/>
            <p:cNvSpPr>
              <a:spLocks noChangeShapeType="1"/>
            </p:cNvSpPr>
            <p:nvPr/>
          </p:nvSpPr>
          <p:spPr bwMode="auto">
            <a:xfrm flipH="1">
              <a:off x="4635500" y="3989288"/>
              <a:ext cx="109538" cy="619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51" name="Freeform 398"/>
            <p:cNvSpPr>
              <a:spLocks/>
            </p:cNvSpPr>
            <p:nvPr/>
          </p:nvSpPr>
          <p:spPr bwMode="auto">
            <a:xfrm>
              <a:off x="4635500" y="4051201"/>
              <a:ext cx="111125" cy="166687"/>
            </a:xfrm>
            <a:custGeom>
              <a:avLst/>
              <a:gdLst>
                <a:gd name="T0" fmla="*/ 0 w 70"/>
                <a:gd name="T1" fmla="*/ 0 h 105"/>
                <a:gd name="T2" fmla="*/ 0 w 70"/>
                <a:gd name="T3" fmla="*/ 0 h 105"/>
                <a:gd name="T4" fmla="*/ 57 w 70"/>
                <a:gd name="T5" fmla="*/ 105 h 105"/>
                <a:gd name="T6" fmla="*/ 64 w 70"/>
                <a:gd name="T7" fmla="*/ 92 h 105"/>
                <a:gd name="T8" fmla="*/ 70 w 70"/>
                <a:gd name="T9" fmla="*/ 79 h 105"/>
                <a:gd name="T10" fmla="*/ 0 w 70"/>
                <a:gd name="T11" fmla="*/ 0 h 105"/>
                <a:gd name="T12" fmla="*/ 0 w 70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05">
                  <a:moveTo>
                    <a:pt x="0" y="0"/>
                  </a:moveTo>
                  <a:lnTo>
                    <a:pt x="0" y="0"/>
                  </a:lnTo>
                  <a:lnTo>
                    <a:pt x="57" y="105"/>
                  </a:lnTo>
                  <a:lnTo>
                    <a:pt x="64" y="92"/>
                  </a:lnTo>
                  <a:lnTo>
                    <a:pt x="70" y="7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52" name="Freeform 399"/>
            <p:cNvSpPr>
              <a:spLocks/>
            </p:cNvSpPr>
            <p:nvPr/>
          </p:nvSpPr>
          <p:spPr bwMode="auto">
            <a:xfrm>
              <a:off x="4635500" y="4051201"/>
              <a:ext cx="111125" cy="166687"/>
            </a:xfrm>
            <a:custGeom>
              <a:avLst/>
              <a:gdLst>
                <a:gd name="T0" fmla="*/ 0 w 70"/>
                <a:gd name="T1" fmla="*/ 0 h 105"/>
                <a:gd name="T2" fmla="*/ 0 w 70"/>
                <a:gd name="T3" fmla="*/ 0 h 105"/>
                <a:gd name="T4" fmla="*/ 57 w 70"/>
                <a:gd name="T5" fmla="*/ 105 h 105"/>
                <a:gd name="T6" fmla="*/ 64 w 70"/>
                <a:gd name="T7" fmla="*/ 92 h 105"/>
                <a:gd name="T8" fmla="*/ 70 w 70"/>
                <a:gd name="T9" fmla="*/ 79 h 105"/>
                <a:gd name="T10" fmla="*/ 0 w 70"/>
                <a:gd name="T11" fmla="*/ 0 h 105"/>
                <a:gd name="T12" fmla="*/ 0 w 70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05">
                  <a:moveTo>
                    <a:pt x="0" y="0"/>
                  </a:moveTo>
                  <a:lnTo>
                    <a:pt x="0" y="0"/>
                  </a:lnTo>
                  <a:lnTo>
                    <a:pt x="57" y="105"/>
                  </a:lnTo>
                  <a:lnTo>
                    <a:pt x="64" y="92"/>
                  </a:lnTo>
                  <a:lnTo>
                    <a:pt x="70" y="79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53" name="Line 400"/>
            <p:cNvSpPr>
              <a:spLocks noChangeShapeType="1"/>
            </p:cNvSpPr>
            <p:nvPr/>
          </p:nvSpPr>
          <p:spPr bwMode="auto">
            <a:xfrm flipH="1" flipV="1">
              <a:off x="4879975" y="3984526"/>
              <a:ext cx="133350" cy="682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54" name="Freeform 401"/>
            <p:cNvSpPr>
              <a:spLocks/>
            </p:cNvSpPr>
            <p:nvPr/>
          </p:nvSpPr>
          <p:spPr bwMode="auto">
            <a:xfrm>
              <a:off x="4725988" y="4176613"/>
              <a:ext cx="196850" cy="41275"/>
            </a:xfrm>
            <a:custGeom>
              <a:avLst/>
              <a:gdLst>
                <a:gd name="T0" fmla="*/ 7 w 124"/>
                <a:gd name="T1" fmla="*/ 13 h 26"/>
                <a:gd name="T2" fmla="*/ 0 w 124"/>
                <a:gd name="T3" fmla="*/ 26 h 26"/>
                <a:gd name="T4" fmla="*/ 124 w 124"/>
                <a:gd name="T5" fmla="*/ 25 h 26"/>
                <a:gd name="T6" fmla="*/ 117 w 124"/>
                <a:gd name="T7" fmla="*/ 13 h 26"/>
                <a:gd name="T8" fmla="*/ 110 w 124"/>
                <a:gd name="T9" fmla="*/ 0 h 26"/>
                <a:gd name="T10" fmla="*/ 13 w 124"/>
                <a:gd name="T11" fmla="*/ 0 h 26"/>
                <a:gd name="T12" fmla="*/ 7 w 124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26">
                  <a:moveTo>
                    <a:pt x="7" y="13"/>
                  </a:moveTo>
                  <a:lnTo>
                    <a:pt x="0" y="26"/>
                  </a:lnTo>
                  <a:lnTo>
                    <a:pt x="124" y="25"/>
                  </a:lnTo>
                  <a:lnTo>
                    <a:pt x="117" y="13"/>
                  </a:lnTo>
                  <a:lnTo>
                    <a:pt x="110" y="0"/>
                  </a:lnTo>
                  <a:lnTo>
                    <a:pt x="13" y="0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55" name="Freeform 402"/>
            <p:cNvSpPr>
              <a:spLocks/>
            </p:cNvSpPr>
            <p:nvPr/>
          </p:nvSpPr>
          <p:spPr bwMode="auto">
            <a:xfrm>
              <a:off x="4725988" y="4176613"/>
              <a:ext cx="196850" cy="41275"/>
            </a:xfrm>
            <a:custGeom>
              <a:avLst/>
              <a:gdLst>
                <a:gd name="T0" fmla="*/ 7 w 124"/>
                <a:gd name="T1" fmla="*/ 13 h 26"/>
                <a:gd name="T2" fmla="*/ 0 w 124"/>
                <a:gd name="T3" fmla="*/ 26 h 26"/>
                <a:gd name="T4" fmla="*/ 124 w 124"/>
                <a:gd name="T5" fmla="*/ 25 h 26"/>
                <a:gd name="T6" fmla="*/ 117 w 124"/>
                <a:gd name="T7" fmla="*/ 13 h 26"/>
                <a:gd name="T8" fmla="*/ 110 w 124"/>
                <a:gd name="T9" fmla="*/ 0 h 26"/>
                <a:gd name="T10" fmla="*/ 13 w 124"/>
                <a:gd name="T11" fmla="*/ 0 h 26"/>
                <a:gd name="T12" fmla="*/ 7 w 124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26">
                  <a:moveTo>
                    <a:pt x="7" y="13"/>
                  </a:moveTo>
                  <a:lnTo>
                    <a:pt x="0" y="26"/>
                  </a:lnTo>
                  <a:lnTo>
                    <a:pt x="124" y="25"/>
                  </a:lnTo>
                  <a:lnTo>
                    <a:pt x="117" y="13"/>
                  </a:lnTo>
                  <a:lnTo>
                    <a:pt x="110" y="0"/>
                  </a:lnTo>
                  <a:lnTo>
                    <a:pt x="13" y="0"/>
                  </a:lnTo>
                  <a:lnTo>
                    <a:pt x="7" y="13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56" name="Freeform 403"/>
            <p:cNvSpPr>
              <a:spLocks/>
            </p:cNvSpPr>
            <p:nvPr/>
          </p:nvSpPr>
          <p:spPr bwMode="auto">
            <a:xfrm>
              <a:off x="4900613" y="4052788"/>
              <a:ext cx="112713" cy="163512"/>
            </a:xfrm>
            <a:custGeom>
              <a:avLst/>
              <a:gdLst>
                <a:gd name="T0" fmla="*/ 71 w 71"/>
                <a:gd name="T1" fmla="*/ 0 h 103"/>
                <a:gd name="T2" fmla="*/ 71 w 71"/>
                <a:gd name="T3" fmla="*/ 0 h 103"/>
                <a:gd name="T4" fmla="*/ 0 w 71"/>
                <a:gd name="T5" fmla="*/ 78 h 103"/>
                <a:gd name="T6" fmla="*/ 7 w 71"/>
                <a:gd name="T7" fmla="*/ 91 h 103"/>
                <a:gd name="T8" fmla="*/ 14 w 71"/>
                <a:gd name="T9" fmla="*/ 103 h 103"/>
                <a:gd name="T10" fmla="*/ 71 w 71"/>
                <a:gd name="T11" fmla="*/ 0 h 103"/>
                <a:gd name="T12" fmla="*/ 71 w 71"/>
                <a:gd name="T1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03">
                  <a:moveTo>
                    <a:pt x="71" y="0"/>
                  </a:moveTo>
                  <a:lnTo>
                    <a:pt x="71" y="0"/>
                  </a:lnTo>
                  <a:lnTo>
                    <a:pt x="0" y="78"/>
                  </a:lnTo>
                  <a:lnTo>
                    <a:pt x="7" y="91"/>
                  </a:lnTo>
                  <a:lnTo>
                    <a:pt x="14" y="103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57" name="Freeform 404"/>
            <p:cNvSpPr>
              <a:spLocks/>
            </p:cNvSpPr>
            <p:nvPr/>
          </p:nvSpPr>
          <p:spPr bwMode="auto">
            <a:xfrm>
              <a:off x="4900613" y="4052788"/>
              <a:ext cx="112713" cy="163512"/>
            </a:xfrm>
            <a:custGeom>
              <a:avLst/>
              <a:gdLst>
                <a:gd name="T0" fmla="*/ 71 w 71"/>
                <a:gd name="T1" fmla="*/ 0 h 103"/>
                <a:gd name="T2" fmla="*/ 71 w 71"/>
                <a:gd name="T3" fmla="*/ 0 h 103"/>
                <a:gd name="T4" fmla="*/ 0 w 71"/>
                <a:gd name="T5" fmla="*/ 78 h 103"/>
                <a:gd name="T6" fmla="*/ 7 w 71"/>
                <a:gd name="T7" fmla="*/ 91 h 103"/>
                <a:gd name="T8" fmla="*/ 14 w 71"/>
                <a:gd name="T9" fmla="*/ 103 h 103"/>
                <a:gd name="T10" fmla="*/ 71 w 71"/>
                <a:gd name="T11" fmla="*/ 0 h 103"/>
                <a:gd name="T12" fmla="*/ 71 w 71"/>
                <a:gd name="T1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03">
                  <a:moveTo>
                    <a:pt x="71" y="0"/>
                  </a:moveTo>
                  <a:lnTo>
                    <a:pt x="71" y="0"/>
                  </a:lnTo>
                  <a:lnTo>
                    <a:pt x="0" y="78"/>
                  </a:lnTo>
                  <a:lnTo>
                    <a:pt x="7" y="91"/>
                  </a:lnTo>
                  <a:lnTo>
                    <a:pt x="14" y="103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58" name="Line 405"/>
            <p:cNvSpPr>
              <a:spLocks noChangeShapeType="1"/>
            </p:cNvSpPr>
            <p:nvPr/>
          </p:nvSpPr>
          <p:spPr bwMode="auto">
            <a:xfrm>
              <a:off x="4911725" y="4197251"/>
              <a:ext cx="38100" cy="825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59" name="Line 407"/>
            <p:cNvSpPr>
              <a:spLocks noChangeShapeType="1"/>
            </p:cNvSpPr>
            <p:nvPr/>
          </p:nvSpPr>
          <p:spPr bwMode="auto">
            <a:xfrm flipH="1">
              <a:off x="4697413" y="4197251"/>
              <a:ext cx="39688" cy="8413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60" name="Line 408"/>
            <p:cNvSpPr>
              <a:spLocks noChangeShapeType="1"/>
            </p:cNvSpPr>
            <p:nvPr/>
          </p:nvSpPr>
          <p:spPr bwMode="auto">
            <a:xfrm flipV="1">
              <a:off x="4635500" y="3906738"/>
              <a:ext cx="1588" cy="1444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61" name="Line 409"/>
            <p:cNvSpPr>
              <a:spLocks noChangeShapeType="1"/>
            </p:cNvSpPr>
            <p:nvPr/>
          </p:nvSpPr>
          <p:spPr bwMode="auto">
            <a:xfrm flipH="1">
              <a:off x="4211638" y="3887688"/>
              <a:ext cx="8731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62" name="Line 410"/>
            <p:cNvSpPr>
              <a:spLocks noChangeShapeType="1"/>
            </p:cNvSpPr>
            <p:nvPr/>
          </p:nvSpPr>
          <p:spPr bwMode="auto">
            <a:xfrm flipH="1">
              <a:off x="4211638" y="3928963"/>
              <a:ext cx="8731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63" name="Line 411"/>
            <p:cNvSpPr>
              <a:spLocks noChangeShapeType="1"/>
            </p:cNvSpPr>
            <p:nvPr/>
          </p:nvSpPr>
          <p:spPr bwMode="auto">
            <a:xfrm flipV="1">
              <a:off x="4359275" y="3736876"/>
              <a:ext cx="0" cy="1000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64" name="Line 412"/>
            <p:cNvSpPr>
              <a:spLocks noChangeShapeType="1"/>
            </p:cNvSpPr>
            <p:nvPr/>
          </p:nvSpPr>
          <p:spPr bwMode="auto">
            <a:xfrm>
              <a:off x="4359275" y="3976588"/>
              <a:ext cx="0" cy="1063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65" name="Line 413"/>
            <p:cNvSpPr>
              <a:spLocks noChangeShapeType="1"/>
            </p:cNvSpPr>
            <p:nvPr/>
          </p:nvSpPr>
          <p:spPr bwMode="auto">
            <a:xfrm flipH="1">
              <a:off x="4487863" y="3906738"/>
              <a:ext cx="149225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66" name="Line 414"/>
            <p:cNvSpPr>
              <a:spLocks noChangeShapeType="1"/>
            </p:cNvSpPr>
            <p:nvPr/>
          </p:nvSpPr>
          <p:spPr bwMode="auto">
            <a:xfrm flipH="1" flipV="1">
              <a:off x="5010150" y="3963888"/>
              <a:ext cx="3175" cy="889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67" name="Line 415"/>
            <p:cNvSpPr>
              <a:spLocks noChangeShapeType="1"/>
            </p:cNvSpPr>
            <p:nvPr/>
          </p:nvSpPr>
          <p:spPr bwMode="auto">
            <a:xfrm flipH="1">
              <a:off x="5205413" y="4009926"/>
              <a:ext cx="503238" cy="0"/>
            </a:xfrm>
            <a:prstGeom prst="line">
              <a:avLst/>
            </a:prstGeom>
            <a:noFill/>
            <a:ln w="14288">
              <a:solidFill>
                <a:srgbClr val="4100C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68" name="Freeform 416"/>
            <p:cNvSpPr>
              <a:spLocks/>
            </p:cNvSpPr>
            <p:nvPr/>
          </p:nvSpPr>
          <p:spPr bwMode="auto">
            <a:xfrm>
              <a:off x="5205413" y="3955951"/>
              <a:ext cx="106363" cy="107950"/>
            </a:xfrm>
            <a:custGeom>
              <a:avLst/>
              <a:gdLst>
                <a:gd name="T0" fmla="*/ 67 w 67"/>
                <a:gd name="T1" fmla="*/ 68 h 68"/>
                <a:gd name="T2" fmla="*/ 0 w 67"/>
                <a:gd name="T3" fmla="*/ 34 h 68"/>
                <a:gd name="T4" fmla="*/ 67 w 67"/>
                <a:gd name="T5" fmla="*/ 0 h 68"/>
                <a:gd name="T6" fmla="*/ 54 w 67"/>
                <a:gd name="T7" fmla="*/ 34 h 68"/>
                <a:gd name="T8" fmla="*/ 67 w 67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8">
                  <a:moveTo>
                    <a:pt x="67" y="68"/>
                  </a:moveTo>
                  <a:lnTo>
                    <a:pt x="0" y="34"/>
                  </a:lnTo>
                  <a:lnTo>
                    <a:pt x="67" y="0"/>
                  </a:lnTo>
                  <a:lnTo>
                    <a:pt x="54" y="34"/>
                  </a:lnTo>
                  <a:lnTo>
                    <a:pt x="67" y="68"/>
                  </a:lnTo>
                  <a:close/>
                </a:path>
              </a:pathLst>
            </a:custGeom>
            <a:solidFill>
              <a:srgbClr val="4100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69" name="Freeform 417"/>
            <p:cNvSpPr>
              <a:spLocks/>
            </p:cNvSpPr>
            <p:nvPr/>
          </p:nvSpPr>
          <p:spPr bwMode="auto">
            <a:xfrm>
              <a:off x="5205413" y="3955951"/>
              <a:ext cx="106363" cy="107950"/>
            </a:xfrm>
            <a:custGeom>
              <a:avLst/>
              <a:gdLst>
                <a:gd name="T0" fmla="*/ 67 w 67"/>
                <a:gd name="T1" fmla="*/ 68 h 68"/>
                <a:gd name="T2" fmla="*/ 0 w 67"/>
                <a:gd name="T3" fmla="*/ 34 h 68"/>
                <a:gd name="T4" fmla="*/ 67 w 67"/>
                <a:gd name="T5" fmla="*/ 0 h 68"/>
                <a:gd name="T6" fmla="*/ 54 w 67"/>
                <a:gd name="T7" fmla="*/ 34 h 68"/>
                <a:gd name="T8" fmla="*/ 67 w 67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8">
                  <a:moveTo>
                    <a:pt x="67" y="68"/>
                  </a:moveTo>
                  <a:lnTo>
                    <a:pt x="0" y="34"/>
                  </a:lnTo>
                  <a:lnTo>
                    <a:pt x="67" y="0"/>
                  </a:lnTo>
                  <a:lnTo>
                    <a:pt x="54" y="34"/>
                  </a:lnTo>
                  <a:lnTo>
                    <a:pt x="67" y="68"/>
                  </a:lnTo>
                </a:path>
              </a:pathLst>
            </a:custGeom>
            <a:noFill/>
            <a:ln w="14288">
              <a:solidFill>
                <a:srgbClr val="4100C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70" name="Rectangle 418"/>
            <p:cNvSpPr>
              <a:spLocks noChangeArrowheads="1"/>
            </p:cNvSpPr>
            <p:nvPr/>
          </p:nvSpPr>
          <p:spPr bwMode="auto">
            <a:xfrm>
              <a:off x="1565275" y="3813076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1" name="Rectangle 419"/>
            <p:cNvSpPr>
              <a:spLocks noChangeArrowheads="1"/>
            </p:cNvSpPr>
            <p:nvPr/>
          </p:nvSpPr>
          <p:spPr bwMode="auto">
            <a:xfrm>
              <a:off x="1741488" y="4273451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2" name="Rectangle 420"/>
            <p:cNvSpPr>
              <a:spLocks noChangeArrowheads="1"/>
            </p:cNvSpPr>
            <p:nvPr/>
          </p:nvSpPr>
          <p:spPr bwMode="auto">
            <a:xfrm>
              <a:off x="1846263" y="427345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3" name="Rectangle 421"/>
            <p:cNvSpPr>
              <a:spLocks noChangeArrowheads="1"/>
            </p:cNvSpPr>
            <p:nvPr/>
          </p:nvSpPr>
          <p:spPr bwMode="auto">
            <a:xfrm>
              <a:off x="1406525" y="4273451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4" name="Rectangle 422"/>
            <p:cNvSpPr>
              <a:spLocks noChangeArrowheads="1"/>
            </p:cNvSpPr>
            <p:nvPr/>
          </p:nvSpPr>
          <p:spPr bwMode="auto">
            <a:xfrm>
              <a:off x="1311275" y="427345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5" name="Rectangle 423"/>
            <p:cNvSpPr>
              <a:spLocks noChangeArrowheads="1"/>
            </p:cNvSpPr>
            <p:nvPr/>
          </p:nvSpPr>
          <p:spPr bwMode="auto">
            <a:xfrm>
              <a:off x="1123950" y="3873401"/>
              <a:ext cx="225425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As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6" name="Rectangle 424"/>
            <p:cNvSpPr>
              <a:spLocks noChangeArrowheads="1"/>
            </p:cNvSpPr>
            <p:nvPr/>
          </p:nvSpPr>
          <p:spPr bwMode="auto">
            <a:xfrm>
              <a:off x="933450" y="3873401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7" name="Rectangle 425"/>
            <p:cNvSpPr>
              <a:spLocks noChangeArrowheads="1"/>
            </p:cNvSpPr>
            <p:nvPr/>
          </p:nvSpPr>
          <p:spPr bwMode="auto">
            <a:xfrm>
              <a:off x="1120775" y="3654326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8" name="Rectangle 426"/>
            <p:cNvSpPr>
              <a:spLocks noChangeArrowheads="1"/>
            </p:cNvSpPr>
            <p:nvPr/>
          </p:nvSpPr>
          <p:spPr bwMode="auto">
            <a:xfrm>
              <a:off x="1216025" y="3654326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9" name="Rectangle 427"/>
            <p:cNvSpPr>
              <a:spLocks noChangeArrowheads="1"/>
            </p:cNvSpPr>
            <p:nvPr/>
          </p:nvSpPr>
          <p:spPr bwMode="auto">
            <a:xfrm>
              <a:off x="1312863" y="3716238"/>
              <a:ext cx="1158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0" name="Rectangle 428"/>
            <p:cNvSpPr>
              <a:spLocks noChangeArrowheads="1"/>
            </p:cNvSpPr>
            <p:nvPr/>
          </p:nvSpPr>
          <p:spPr bwMode="auto">
            <a:xfrm>
              <a:off x="1120775" y="408930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1" name="Rectangle 429"/>
            <p:cNvSpPr>
              <a:spLocks noChangeArrowheads="1"/>
            </p:cNvSpPr>
            <p:nvPr/>
          </p:nvSpPr>
          <p:spPr bwMode="auto">
            <a:xfrm>
              <a:off x="1216025" y="408930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2" name="Rectangle 430"/>
            <p:cNvSpPr>
              <a:spLocks noChangeArrowheads="1"/>
            </p:cNvSpPr>
            <p:nvPr/>
          </p:nvSpPr>
          <p:spPr bwMode="auto">
            <a:xfrm>
              <a:off x="1312863" y="4151213"/>
              <a:ext cx="115888" cy="15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3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3" name="Rectangle 431"/>
            <p:cNvSpPr>
              <a:spLocks noChangeArrowheads="1"/>
            </p:cNvSpPr>
            <p:nvPr/>
          </p:nvSpPr>
          <p:spPr bwMode="auto">
            <a:xfrm>
              <a:off x="1852613" y="3855938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4" name="Rectangle 432"/>
            <p:cNvSpPr>
              <a:spLocks noChangeArrowheads="1"/>
            </p:cNvSpPr>
            <p:nvPr/>
          </p:nvSpPr>
          <p:spPr bwMode="auto">
            <a:xfrm>
              <a:off x="2098675" y="4019451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5" name="Rectangle 433"/>
            <p:cNvSpPr>
              <a:spLocks noChangeArrowheads="1"/>
            </p:cNvSpPr>
            <p:nvPr/>
          </p:nvSpPr>
          <p:spPr bwMode="auto">
            <a:xfrm>
              <a:off x="2203450" y="401945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6" name="Rectangle 434"/>
            <p:cNvSpPr>
              <a:spLocks noChangeArrowheads="1"/>
            </p:cNvSpPr>
            <p:nvPr/>
          </p:nvSpPr>
          <p:spPr bwMode="auto">
            <a:xfrm>
              <a:off x="2330450" y="3862288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7" name="Rectangle 435"/>
            <p:cNvSpPr>
              <a:spLocks noChangeArrowheads="1"/>
            </p:cNvSpPr>
            <p:nvPr/>
          </p:nvSpPr>
          <p:spPr bwMode="auto">
            <a:xfrm>
              <a:off x="2540000" y="3860701"/>
              <a:ext cx="155575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8" name="Rectangle 436"/>
            <p:cNvSpPr>
              <a:spLocks noChangeArrowheads="1"/>
            </p:cNvSpPr>
            <p:nvPr/>
          </p:nvSpPr>
          <p:spPr bwMode="auto">
            <a:xfrm>
              <a:off x="2536825" y="3635276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9" name="Rectangle 437"/>
            <p:cNvSpPr>
              <a:spLocks noChangeArrowheads="1"/>
            </p:cNvSpPr>
            <p:nvPr/>
          </p:nvSpPr>
          <p:spPr bwMode="auto">
            <a:xfrm>
              <a:off x="2533650" y="4082951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0" name="Rectangle 438"/>
            <p:cNvSpPr>
              <a:spLocks noChangeArrowheads="1"/>
            </p:cNvSpPr>
            <p:nvPr/>
          </p:nvSpPr>
          <p:spPr bwMode="auto">
            <a:xfrm>
              <a:off x="2638425" y="4082951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H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1" name="Rectangle 439"/>
            <p:cNvSpPr>
              <a:spLocks noChangeArrowheads="1"/>
            </p:cNvSpPr>
            <p:nvPr/>
          </p:nvSpPr>
          <p:spPr bwMode="auto">
            <a:xfrm>
              <a:off x="2727325" y="3860701"/>
              <a:ext cx="16986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2" name="Rectangle 440"/>
            <p:cNvSpPr>
              <a:spLocks noChangeArrowheads="1"/>
            </p:cNvSpPr>
            <p:nvPr/>
          </p:nvSpPr>
          <p:spPr bwMode="auto">
            <a:xfrm>
              <a:off x="3302000" y="3863876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3" name="Rectangle 441"/>
            <p:cNvSpPr>
              <a:spLocks noChangeArrowheads="1"/>
            </p:cNvSpPr>
            <p:nvPr/>
          </p:nvSpPr>
          <p:spPr bwMode="auto">
            <a:xfrm>
              <a:off x="3013075" y="3960713"/>
              <a:ext cx="1635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4" name="Line 442"/>
            <p:cNvSpPr>
              <a:spLocks noChangeShapeType="1"/>
            </p:cNvSpPr>
            <p:nvPr/>
          </p:nvSpPr>
          <p:spPr bwMode="auto">
            <a:xfrm flipH="1">
              <a:off x="1433513" y="3935313"/>
              <a:ext cx="117475" cy="809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95" name="Freeform 443"/>
            <p:cNvSpPr>
              <a:spLocks/>
            </p:cNvSpPr>
            <p:nvPr/>
          </p:nvSpPr>
          <p:spPr bwMode="auto">
            <a:xfrm>
              <a:off x="1433513" y="4016276"/>
              <a:ext cx="107950" cy="171450"/>
            </a:xfrm>
            <a:custGeom>
              <a:avLst/>
              <a:gdLst>
                <a:gd name="T0" fmla="*/ 0 w 68"/>
                <a:gd name="T1" fmla="*/ 0 h 108"/>
                <a:gd name="T2" fmla="*/ 0 w 68"/>
                <a:gd name="T3" fmla="*/ 0 h 108"/>
                <a:gd name="T4" fmla="*/ 55 w 68"/>
                <a:gd name="T5" fmla="*/ 108 h 108"/>
                <a:gd name="T6" fmla="*/ 62 w 68"/>
                <a:gd name="T7" fmla="*/ 95 h 108"/>
                <a:gd name="T8" fmla="*/ 68 w 68"/>
                <a:gd name="T9" fmla="*/ 83 h 108"/>
                <a:gd name="T10" fmla="*/ 0 w 68"/>
                <a:gd name="T11" fmla="*/ 0 h 108"/>
                <a:gd name="T12" fmla="*/ 0 w 68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08">
                  <a:moveTo>
                    <a:pt x="0" y="0"/>
                  </a:moveTo>
                  <a:lnTo>
                    <a:pt x="0" y="0"/>
                  </a:lnTo>
                  <a:lnTo>
                    <a:pt x="55" y="108"/>
                  </a:lnTo>
                  <a:lnTo>
                    <a:pt x="62" y="95"/>
                  </a:lnTo>
                  <a:lnTo>
                    <a:pt x="68" y="8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96" name="Freeform 444"/>
            <p:cNvSpPr>
              <a:spLocks/>
            </p:cNvSpPr>
            <p:nvPr/>
          </p:nvSpPr>
          <p:spPr bwMode="auto">
            <a:xfrm>
              <a:off x="1433513" y="4016276"/>
              <a:ext cx="107950" cy="171450"/>
            </a:xfrm>
            <a:custGeom>
              <a:avLst/>
              <a:gdLst>
                <a:gd name="T0" fmla="*/ 0 w 68"/>
                <a:gd name="T1" fmla="*/ 0 h 108"/>
                <a:gd name="T2" fmla="*/ 0 w 68"/>
                <a:gd name="T3" fmla="*/ 0 h 108"/>
                <a:gd name="T4" fmla="*/ 55 w 68"/>
                <a:gd name="T5" fmla="*/ 108 h 108"/>
                <a:gd name="T6" fmla="*/ 62 w 68"/>
                <a:gd name="T7" fmla="*/ 95 h 108"/>
                <a:gd name="T8" fmla="*/ 68 w 68"/>
                <a:gd name="T9" fmla="*/ 83 h 108"/>
                <a:gd name="T10" fmla="*/ 0 w 68"/>
                <a:gd name="T11" fmla="*/ 0 h 108"/>
                <a:gd name="T12" fmla="*/ 0 w 68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108">
                  <a:moveTo>
                    <a:pt x="0" y="0"/>
                  </a:moveTo>
                  <a:lnTo>
                    <a:pt x="0" y="0"/>
                  </a:lnTo>
                  <a:lnTo>
                    <a:pt x="55" y="108"/>
                  </a:lnTo>
                  <a:lnTo>
                    <a:pt x="62" y="95"/>
                  </a:lnTo>
                  <a:lnTo>
                    <a:pt x="68" y="8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97" name="Line 445"/>
            <p:cNvSpPr>
              <a:spLocks noChangeShapeType="1"/>
            </p:cNvSpPr>
            <p:nvPr/>
          </p:nvSpPr>
          <p:spPr bwMode="auto">
            <a:xfrm flipH="1" flipV="1">
              <a:off x="1685925" y="3936901"/>
              <a:ext cx="112713" cy="7937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98" name="Freeform 446"/>
            <p:cNvSpPr>
              <a:spLocks/>
            </p:cNvSpPr>
            <p:nvPr/>
          </p:nvSpPr>
          <p:spPr bwMode="auto">
            <a:xfrm>
              <a:off x="1520825" y="4148038"/>
              <a:ext cx="198438" cy="39687"/>
            </a:xfrm>
            <a:custGeom>
              <a:avLst/>
              <a:gdLst>
                <a:gd name="T0" fmla="*/ 7 w 125"/>
                <a:gd name="T1" fmla="*/ 12 h 25"/>
                <a:gd name="T2" fmla="*/ 0 w 125"/>
                <a:gd name="T3" fmla="*/ 25 h 25"/>
                <a:gd name="T4" fmla="*/ 125 w 125"/>
                <a:gd name="T5" fmla="*/ 24 h 25"/>
                <a:gd name="T6" fmla="*/ 118 w 125"/>
                <a:gd name="T7" fmla="*/ 12 h 25"/>
                <a:gd name="T8" fmla="*/ 112 w 125"/>
                <a:gd name="T9" fmla="*/ 0 h 25"/>
                <a:gd name="T10" fmla="*/ 13 w 125"/>
                <a:gd name="T11" fmla="*/ 0 h 25"/>
                <a:gd name="T12" fmla="*/ 7 w 12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">
                  <a:moveTo>
                    <a:pt x="7" y="12"/>
                  </a:moveTo>
                  <a:lnTo>
                    <a:pt x="0" y="25"/>
                  </a:lnTo>
                  <a:lnTo>
                    <a:pt x="125" y="24"/>
                  </a:lnTo>
                  <a:lnTo>
                    <a:pt x="118" y="12"/>
                  </a:lnTo>
                  <a:lnTo>
                    <a:pt x="112" y="0"/>
                  </a:lnTo>
                  <a:lnTo>
                    <a:pt x="13" y="0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799" name="Freeform 447"/>
            <p:cNvSpPr>
              <a:spLocks/>
            </p:cNvSpPr>
            <p:nvPr/>
          </p:nvSpPr>
          <p:spPr bwMode="auto">
            <a:xfrm>
              <a:off x="1520825" y="4148038"/>
              <a:ext cx="198438" cy="39687"/>
            </a:xfrm>
            <a:custGeom>
              <a:avLst/>
              <a:gdLst>
                <a:gd name="T0" fmla="*/ 7 w 125"/>
                <a:gd name="T1" fmla="*/ 12 h 25"/>
                <a:gd name="T2" fmla="*/ 0 w 125"/>
                <a:gd name="T3" fmla="*/ 25 h 25"/>
                <a:gd name="T4" fmla="*/ 125 w 125"/>
                <a:gd name="T5" fmla="*/ 24 h 25"/>
                <a:gd name="T6" fmla="*/ 118 w 125"/>
                <a:gd name="T7" fmla="*/ 12 h 25"/>
                <a:gd name="T8" fmla="*/ 112 w 125"/>
                <a:gd name="T9" fmla="*/ 0 h 25"/>
                <a:gd name="T10" fmla="*/ 13 w 125"/>
                <a:gd name="T11" fmla="*/ 0 h 25"/>
                <a:gd name="T12" fmla="*/ 7 w 12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5">
                  <a:moveTo>
                    <a:pt x="7" y="12"/>
                  </a:moveTo>
                  <a:lnTo>
                    <a:pt x="0" y="25"/>
                  </a:lnTo>
                  <a:lnTo>
                    <a:pt x="125" y="24"/>
                  </a:lnTo>
                  <a:lnTo>
                    <a:pt x="118" y="12"/>
                  </a:lnTo>
                  <a:lnTo>
                    <a:pt x="112" y="0"/>
                  </a:lnTo>
                  <a:lnTo>
                    <a:pt x="13" y="0"/>
                  </a:lnTo>
                  <a:lnTo>
                    <a:pt x="7" y="12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00" name="Freeform 448"/>
            <p:cNvSpPr>
              <a:spLocks/>
            </p:cNvSpPr>
            <p:nvPr/>
          </p:nvSpPr>
          <p:spPr bwMode="auto">
            <a:xfrm>
              <a:off x="1698625" y="4016276"/>
              <a:ext cx="100013" cy="169862"/>
            </a:xfrm>
            <a:custGeom>
              <a:avLst/>
              <a:gdLst>
                <a:gd name="T0" fmla="*/ 63 w 63"/>
                <a:gd name="T1" fmla="*/ 0 h 107"/>
                <a:gd name="T2" fmla="*/ 63 w 63"/>
                <a:gd name="T3" fmla="*/ 0 h 107"/>
                <a:gd name="T4" fmla="*/ 0 w 63"/>
                <a:gd name="T5" fmla="*/ 83 h 107"/>
                <a:gd name="T6" fmla="*/ 6 w 63"/>
                <a:gd name="T7" fmla="*/ 95 h 107"/>
                <a:gd name="T8" fmla="*/ 13 w 63"/>
                <a:gd name="T9" fmla="*/ 107 h 107"/>
                <a:gd name="T10" fmla="*/ 63 w 63"/>
                <a:gd name="T11" fmla="*/ 0 h 107"/>
                <a:gd name="T12" fmla="*/ 63 w 63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07">
                  <a:moveTo>
                    <a:pt x="63" y="0"/>
                  </a:moveTo>
                  <a:lnTo>
                    <a:pt x="63" y="0"/>
                  </a:lnTo>
                  <a:lnTo>
                    <a:pt x="0" y="83"/>
                  </a:lnTo>
                  <a:lnTo>
                    <a:pt x="6" y="95"/>
                  </a:lnTo>
                  <a:lnTo>
                    <a:pt x="13" y="107"/>
                  </a:lnTo>
                  <a:lnTo>
                    <a:pt x="63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01" name="Freeform 449"/>
            <p:cNvSpPr>
              <a:spLocks/>
            </p:cNvSpPr>
            <p:nvPr/>
          </p:nvSpPr>
          <p:spPr bwMode="auto">
            <a:xfrm>
              <a:off x="1698625" y="4016276"/>
              <a:ext cx="100013" cy="169862"/>
            </a:xfrm>
            <a:custGeom>
              <a:avLst/>
              <a:gdLst>
                <a:gd name="T0" fmla="*/ 63 w 63"/>
                <a:gd name="T1" fmla="*/ 0 h 107"/>
                <a:gd name="T2" fmla="*/ 63 w 63"/>
                <a:gd name="T3" fmla="*/ 0 h 107"/>
                <a:gd name="T4" fmla="*/ 0 w 63"/>
                <a:gd name="T5" fmla="*/ 83 h 107"/>
                <a:gd name="T6" fmla="*/ 6 w 63"/>
                <a:gd name="T7" fmla="*/ 95 h 107"/>
                <a:gd name="T8" fmla="*/ 13 w 63"/>
                <a:gd name="T9" fmla="*/ 107 h 107"/>
                <a:gd name="T10" fmla="*/ 63 w 63"/>
                <a:gd name="T11" fmla="*/ 0 h 107"/>
                <a:gd name="T12" fmla="*/ 63 w 63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07">
                  <a:moveTo>
                    <a:pt x="63" y="0"/>
                  </a:moveTo>
                  <a:lnTo>
                    <a:pt x="63" y="0"/>
                  </a:lnTo>
                  <a:lnTo>
                    <a:pt x="0" y="83"/>
                  </a:lnTo>
                  <a:lnTo>
                    <a:pt x="6" y="95"/>
                  </a:lnTo>
                  <a:lnTo>
                    <a:pt x="13" y="107"/>
                  </a:lnTo>
                  <a:lnTo>
                    <a:pt x="63" y="0"/>
                  </a:lnTo>
                  <a:lnTo>
                    <a:pt x="63" y="0"/>
                  </a:lnTo>
                </a:path>
              </a:pathLst>
            </a:custGeom>
            <a:noFill/>
            <a:ln w="15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02" name="Line 450"/>
            <p:cNvSpPr>
              <a:spLocks noChangeShapeType="1"/>
            </p:cNvSpPr>
            <p:nvPr/>
          </p:nvSpPr>
          <p:spPr bwMode="auto">
            <a:xfrm>
              <a:off x="1708150" y="4167088"/>
              <a:ext cx="52388" cy="1127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03" name="Line 451"/>
            <p:cNvSpPr>
              <a:spLocks noChangeShapeType="1"/>
            </p:cNvSpPr>
            <p:nvPr/>
          </p:nvSpPr>
          <p:spPr bwMode="auto">
            <a:xfrm flipH="1">
              <a:off x="1489075" y="4167088"/>
              <a:ext cx="42863" cy="1127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04" name="Line 452"/>
            <p:cNvSpPr>
              <a:spLocks noChangeShapeType="1"/>
            </p:cNvSpPr>
            <p:nvPr/>
          </p:nvSpPr>
          <p:spPr bwMode="auto">
            <a:xfrm flipH="1">
              <a:off x="1054100" y="3928963"/>
              <a:ext cx="5556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05" name="Line 453"/>
            <p:cNvSpPr>
              <a:spLocks noChangeShapeType="1"/>
            </p:cNvSpPr>
            <p:nvPr/>
          </p:nvSpPr>
          <p:spPr bwMode="auto">
            <a:xfrm flipH="1">
              <a:off x="1054100" y="3970238"/>
              <a:ext cx="5556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06" name="Line 454"/>
            <p:cNvSpPr>
              <a:spLocks noChangeShapeType="1"/>
            </p:cNvSpPr>
            <p:nvPr/>
          </p:nvSpPr>
          <p:spPr bwMode="auto">
            <a:xfrm flipV="1">
              <a:off x="1169988" y="3800376"/>
              <a:ext cx="0" cy="7937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07" name="Line 455"/>
            <p:cNvSpPr>
              <a:spLocks noChangeShapeType="1"/>
            </p:cNvSpPr>
            <p:nvPr/>
          </p:nvSpPr>
          <p:spPr bwMode="auto">
            <a:xfrm>
              <a:off x="1169988" y="4019451"/>
              <a:ext cx="0" cy="762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08" name="Line 456"/>
            <p:cNvSpPr>
              <a:spLocks noChangeShapeType="1"/>
            </p:cNvSpPr>
            <p:nvPr/>
          </p:nvSpPr>
          <p:spPr bwMode="auto">
            <a:xfrm>
              <a:off x="1298575" y="3948013"/>
              <a:ext cx="4445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09" name="Line 457"/>
            <p:cNvSpPr>
              <a:spLocks noChangeShapeType="1"/>
            </p:cNvSpPr>
            <p:nvPr/>
          </p:nvSpPr>
          <p:spPr bwMode="auto">
            <a:xfrm>
              <a:off x="1343025" y="3948013"/>
              <a:ext cx="90488" cy="682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10" name="Line 458"/>
            <p:cNvSpPr>
              <a:spLocks noChangeShapeType="1"/>
            </p:cNvSpPr>
            <p:nvPr/>
          </p:nvSpPr>
          <p:spPr bwMode="auto">
            <a:xfrm flipV="1">
              <a:off x="1798638" y="3986113"/>
              <a:ext cx="38100" cy="3016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11" name="Line 459"/>
            <p:cNvSpPr>
              <a:spLocks noChangeShapeType="1"/>
            </p:cNvSpPr>
            <p:nvPr/>
          </p:nvSpPr>
          <p:spPr bwMode="auto">
            <a:xfrm flipV="1">
              <a:off x="1971675" y="3874988"/>
              <a:ext cx="53975" cy="2540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12" name="Line 460"/>
            <p:cNvSpPr>
              <a:spLocks noChangeShapeType="1"/>
            </p:cNvSpPr>
            <p:nvPr/>
          </p:nvSpPr>
          <p:spPr bwMode="auto">
            <a:xfrm>
              <a:off x="2025650" y="3874988"/>
              <a:ext cx="127000" cy="523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13" name="Line 461"/>
            <p:cNvSpPr>
              <a:spLocks noChangeShapeType="1"/>
            </p:cNvSpPr>
            <p:nvPr/>
          </p:nvSpPr>
          <p:spPr bwMode="auto">
            <a:xfrm>
              <a:off x="2152650" y="3927376"/>
              <a:ext cx="0" cy="9842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14" name="Line 462"/>
            <p:cNvSpPr>
              <a:spLocks noChangeShapeType="1"/>
            </p:cNvSpPr>
            <p:nvPr/>
          </p:nvSpPr>
          <p:spPr bwMode="auto">
            <a:xfrm flipV="1">
              <a:off x="2152650" y="3874988"/>
              <a:ext cx="95250" cy="5238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15" name="Line 463"/>
            <p:cNvSpPr>
              <a:spLocks noChangeShapeType="1"/>
            </p:cNvSpPr>
            <p:nvPr/>
          </p:nvSpPr>
          <p:spPr bwMode="auto">
            <a:xfrm>
              <a:off x="2247900" y="3874988"/>
              <a:ext cx="66675" cy="317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16" name="Line 464"/>
            <p:cNvSpPr>
              <a:spLocks noChangeShapeType="1"/>
            </p:cNvSpPr>
            <p:nvPr/>
          </p:nvSpPr>
          <p:spPr bwMode="auto">
            <a:xfrm>
              <a:off x="2449513" y="3936901"/>
              <a:ext cx="7461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17" name="Line 465"/>
            <p:cNvSpPr>
              <a:spLocks noChangeShapeType="1"/>
            </p:cNvSpPr>
            <p:nvPr/>
          </p:nvSpPr>
          <p:spPr bwMode="auto">
            <a:xfrm flipV="1">
              <a:off x="2606675" y="3781326"/>
              <a:ext cx="1588" cy="8572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18" name="Line 466"/>
            <p:cNvSpPr>
              <a:spLocks noChangeShapeType="1"/>
            </p:cNvSpPr>
            <p:nvPr/>
          </p:nvSpPr>
          <p:spPr bwMode="auto">
            <a:xfrm flipV="1">
              <a:off x="2565400" y="3781326"/>
              <a:ext cx="1588" cy="8572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19" name="Line 467"/>
            <p:cNvSpPr>
              <a:spLocks noChangeShapeType="1"/>
            </p:cNvSpPr>
            <p:nvPr/>
          </p:nvSpPr>
          <p:spPr bwMode="auto">
            <a:xfrm>
              <a:off x="2586038" y="4005163"/>
              <a:ext cx="0" cy="8413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20" name="Line 468"/>
            <p:cNvSpPr>
              <a:spLocks noChangeShapeType="1"/>
            </p:cNvSpPr>
            <p:nvPr/>
          </p:nvSpPr>
          <p:spPr bwMode="auto">
            <a:xfrm>
              <a:off x="2644775" y="3936901"/>
              <a:ext cx="68263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21" name="Line 469"/>
            <p:cNvSpPr>
              <a:spLocks noChangeShapeType="1"/>
            </p:cNvSpPr>
            <p:nvPr/>
          </p:nvSpPr>
          <p:spPr bwMode="auto">
            <a:xfrm flipV="1">
              <a:off x="2847975" y="3863876"/>
              <a:ext cx="85725" cy="4127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22" name="Line 470"/>
            <p:cNvSpPr>
              <a:spLocks noChangeShapeType="1"/>
            </p:cNvSpPr>
            <p:nvPr/>
          </p:nvSpPr>
          <p:spPr bwMode="auto">
            <a:xfrm>
              <a:off x="2933700" y="3863876"/>
              <a:ext cx="128588" cy="66675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23" name="Line 471"/>
            <p:cNvSpPr>
              <a:spLocks noChangeShapeType="1"/>
            </p:cNvSpPr>
            <p:nvPr/>
          </p:nvSpPr>
          <p:spPr bwMode="auto">
            <a:xfrm flipV="1">
              <a:off x="3062288" y="3860701"/>
              <a:ext cx="128588" cy="6985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24" name="Line 472"/>
            <p:cNvSpPr>
              <a:spLocks noChangeShapeType="1"/>
            </p:cNvSpPr>
            <p:nvPr/>
          </p:nvSpPr>
          <p:spPr bwMode="auto">
            <a:xfrm>
              <a:off x="3190875" y="3860701"/>
              <a:ext cx="95250" cy="492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25" name="Line 473"/>
            <p:cNvSpPr>
              <a:spLocks noChangeShapeType="1"/>
            </p:cNvSpPr>
            <p:nvPr/>
          </p:nvSpPr>
          <p:spPr bwMode="auto">
            <a:xfrm>
              <a:off x="3062288" y="3930551"/>
              <a:ext cx="0" cy="36512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26" name="Rectangle 474"/>
            <p:cNvSpPr>
              <a:spLocks noChangeArrowheads="1"/>
            </p:cNvSpPr>
            <p:nvPr/>
          </p:nvSpPr>
          <p:spPr bwMode="auto">
            <a:xfrm>
              <a:off x="5416550" y="3813076"/>
              <a:ext cx="134938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1" i="1" u="none" strike="noStrike" cap="none" normalizeH="0" baseline="0" smtClean="0">
                  <a:ln>
                    <a:noFill/>
                  </a:ln>
                  <a:solidFill>
                    <a:srgbClr val="106252"/>
                  </a:solidFill>
                  <a:effectLst/>
                  <a:latin typeface="Arial" pitchFamily="34" charset="0"/>
                  <a:cs typeface="Arial" pitchFamily="34" charset="0"/>
                </a:rPr>
                <a:t>G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" name="Rectangle 475"/>
            <p:cNvSpPr>
              <a:spLocks noChangeArrowheads="1"/>
            </p:cNvSpPr>
            <p:nvPr/>
          </p:nvSpPr>
          <p:spPr bwMode="auto">
            <a:xfrm>
              <a:off x="4664075" y="4622701"/>
              <a:ext cx="368300" cy="176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900" b="1" i="0" u="none" strike="noStrike" cap="none" normalizeH="0" baseline="0" smtClean="0">
                  <a:ln>
                    <a:noFill/>
                  </a:ln>
                  <a:solidFill>
                    <a:srgbClr val="E01F25"/>
                  </a:solidFill>
                  <a:effectLst/>
                  <a:latin typeface="Arial" pitchFamily="34" charset="0"/>
                  <a:cs typeface="Arial" pitchFamily="34" charset="0"/>
                </a:rPr>
                <a:t>AsAz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" name="Rectangle 476"/>
            <p:cNvSpPr>
              <a:spLocks noChangeArrowheads="1"/>
            </p:cNvSpPr>
            <p:nvPr/>
          </p:nvSpPr>
          <p:spPr bwMode="auto">
            <a:xfrm>
              <a:off x="2001838" y="4622701"/>
              <a:ext cx="406400" cy="176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900" b="1" i="0" u="none" strike="noStrike" cap="none" normalizeH="0" baseline="0" smtClean="0">
                  <a:ln>
                    <a:noFill/>
                  </a:ln>
                  <a:solidFill>
                    <a:srgbClr val="E01F25"/>
                  </a:solidFill>
                  <a:effectLst/>
                  <a:latin typeface="Arial" pitchFamily="34" charset="0"/>
                  <a:cs typeface="Arial" pitchFamily="34" charset="0"/>
                </a:rPr>
                <a:t>AsLip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9" name="Freeform 477"/>
            <p:cNvSpPr>
              <a:spLocks/>
            </p:cNvSpPr>
            <p:nvPr/>
          </p:nvSpPr>
          <p:spPr bwMode="auto">
            <a:xfrm>
              <a:off x="914400" y="1431285"/>
              <a:ext cx="1184275" cy="1300162"/>
            </a:xfrm>
            <a:custGeom>
              <a:avLst/>
              <a:gdLst>
                <a:gd name="T0" fmla="*/ 0 w 746"/>
                <a:gd name="T1" fmla="*/ 819 h 819"/>
                <a:gd name="T2" fmla="*/ 745 w 746"/>
                <a:gd name="T3" fmla="*/ 819 h 819"/>
                <a:gd name="T4" fmla="*/ 745 w 746"/>
                <a:gd name="T5" fmla="*/ 819 h 819"/>
                <a:gd name="T6" fmla="*/ 745 w 746"/>
                <a:gd name="T7" fmla="*/ 3 h 819"/>
                <a:gd name="T8" fmla="*/ 746 w 746"/>
                <a:gd name="T9" fmla="*/ 0 h 819"/>
                <a:gd name="T10" fmla="*/ 746 w 746"/>
                <a:gd name="T11" fmla="*/ 0 h 819"/>
                <a:gd name="T12" fmla="*/ 741 w 746"/>
                <a:gd name="T13" fmla="*/ 9 h 819"/>
                <a:gd name="T14" fmla="*/ 745 w 746"/>
                <a:gd name="T15" fmla="*/ 0 h 819"/>
                <a:gd name="T16" fmla="*/ 745 w 746"/>
                <a:gd name="T17" fmla="*/ 7 h 819"/>
                <a:gd name="T18" fmla="*/ 745 w 746"/>
                <a:gd name="T19" fmla="*/ 7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6" h="819">
                  <a:moveTo>
                    <a:pt x="0" y="819"/>
                  </a:moveTo>
                  <a:lnTo>
                    <a:pt x="745" y="819"/>
                  </a:lnTo>
                  <a:lnTo>
                    <a:pt x="745" y="819"/>
                  </a:lnTo>
                  <a:lnTo>
                    <a:pt x="745" y="3"/>
                  </a:lnTo>
                  <a:lnTo>
                    <a:pt x="746" y="0"/>
                  </a:lnTo>
                  <a:lnTo>
                    <a:pt x="746" y="0"/>
                  </a:lnTo>
                  <a:lnTo>
                    <a:pt x="741" y="9"/>
                  </a:lnTo>
                  <a:lnTo>
                    <a:pt x="745" y="0"/>
                  </a:lnTo>
                  <a:lnTo>
                    <a:pt x="745" y="7"/>
                  </a:lnTo>
                  <a:lnTo>
                    <a:pt x="745" y="7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830" name="Rectangle 478"/>
            <p:cNvSpPr>
              <a:spLocks noChangeArrowheads="1"/>
            </p:cNvSpPr>
            <p:nvPr/>
          </p:nvSpPr>
          <p:spPr bwMode="auto">
            <a:xfrm>
              <a:off x="8425879" y="1461988"/>
              <a:ext cx="53860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200" b="1" i="0" u="none" strike="noStrike" cap="none" normalizeH="0" baseline="0" dirty="0" smtClean="0">
                  <a:ln>
                    <a:noFill/>
                  </a:ln>
                  <a:solidFill>
                    <a:srgbClr val="3FC0FF"/>
                  </a:solidFill>
                  <a:effectLst/>
                  <a:latin typeface="Arial" pitchFamily="34" charset="0"/>
                  <a:cs typeface="Arial" pitchFamily="34" charset="0"/>
                </a:rPr>
                <a:t>ALGAE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3" name="Rectangle 581"/>
            <p:cNvSpPr>
              <a:spLocks noChangeArrowheads="1"/>
            </p:cNvSpPr>
            <p:nvPr/>
          </p:nvSpPr>
          <p:spPr bwMode="auto">
            <a:xfrm>
              <a:off x="1304925" y="2436713"/>
              <a:ext cx="422275" cy="176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900" b="1" i="0" u="none" strike="noStrike" cap="none" normalizeH="0" baseline="0" smtClean="0">
                  <a:ln>
                    <a:noFill/>
                  </a:ln>
                  <a:solidFill>
                    <a:srgbClr val="E01F25"/>
                  </a:solidFill>
                  <a:effectLst/>
                  <a:latin typeface="Arial" pitchFamily="34" charset="0"/>
                  <a:cs typeface="Arial" pitchFamily="34" charset="0"/>
                </a:rPr>
                <a:t>As (V)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4" name="Rectangle 582"/>
            <p:cNvSpPr>
              <a:spLocks noChangeArrowheads="1"/>
            </p:cNvSpPr>
            <p:nvPr/>
          </p:nvSpPr>
          <p:spPr bwMode="auto">
            <a:xfrm>
              <a:off x="3346450" y="1836638"/>
              <a:ext cx="257175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1" i="1" u="none" strike="noStrike" cap="none" normalizeH="0" baseline="0" smtClean="0">
                  <a:ln>
                    <a:noFill/>
                  </a:ln>
                  <a:solidFill>
                    <a:srgbClr val="106252"/>
                  </a:solidFill>
                  <a:effectLst/>
                  <a:latin typeface="Arial" pitchFamily="34" charset="0"/>
                  <a:cs typeface="Arial" pitchFamily="34" charset="0"/>
                </a:rPr>
                <a:t>1) R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5" name="Rectangle 583"/>
            <p:cNvSpPr>
              <a:spLocks noChangeArrowheads="1"/>
            </p:cNvSpPr>
            <p:nvPr/>
          </p:nvSpPr>
          <p:spPr bwMode="auto">
            <a:xfrm>
              <a:off x="3040063" y="2130326"/>
              <a:ext cx="88806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1" i="1" u="none" strike="noStrike" cap="none" normalizeH="0" baseline="0" dirty="0" smtClean="0">
                  <a:ln>
                    <a:noFill/>
                  </a:ln>
                  <a:solidFill>
                    <a:srgbClr val="604200"/>
                  </a:solidFill>
                  <a:effectLst/>
                  <a:latin typeface="Arial" pitchFamily="34" charset="0"/>
                  <a:cs typeface="Arial" pitchFamily="34" charset="0"/>
                </a:rPr>
                <a:t>2) M (A </a:t>
              </a:r>
              <a:r>
                <a:rPr kumimoji="0" lang="es-ES" altLang="es-ES" sz="800" b="1" i="1" u="none" strike="noStrike" cap="none" normalizeH="0" baseline="0" dirty="0" err="1" smtClean="0">
                  <a:ln>
                    <a:noFill/>
                  </a:ln>
                  <a:solidFill>
                    <a:srgbClr val="604200"/>
                  </a:solidFill>
                  <a:effectLst/>
                  <a:latin typeface="Arial" pitchFamily="34" charset="0"/>
                  <a:cs typeface="Arial" pitchFamily="34" charset="0"/>
                </a:rPr>
                <a:t>from</a:t>
              </a:r>
              <a:r>
                <a:rPr kumimoji="0" lang="es-ES" altLang="es-ES" sz="800" b="1" i="1" u="none" strike="noStrike" cap="none" normalizeH="0" baseline="0" dirty="0" smtClean="0">
                  <a:ln>
                    <a:noFill/>
                  </a:ln>
                  <a:solidFill>
                    <a:srgbClr val="604200"/>
                  </a:solidFill>
                  <a:effectLst/>
                  <a:latin typeface="Arial" pitchFamily="34" charset="0"/>
                  <a:cs typeface="Arial" pitchFamily="34" charset="0"/>
                </a:rPr>
                <a:t> SAM)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6" name="Rectangle 584"/>
            <p:cNvSpPr>
              <a:spLocks noChangeArrowheads="1"/>
            </p:cNvSpPr>
            <p:nvPr/>
          </p:nvSpPr>
          <p:spPr bwMode="auto">
            <a:xfrm>
              <a:off x="4959350" y="1836638"/>
              <a:ext cx="257175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1" i="1" u="none" strike="noStrike" cap="none" normalizeH="0" baseline="0" smtClean="0">
                  <a:ln>
                    <a:noFill/>
                  </a:ln>
                  <a:solidFill>
                    <a:srgbClr val="106252"/>
                  </a:solidFill>
                  <a:effectLst/>
                  <a:latin typeface="Arial" pitchFamily="34" charset="0"/>
                  <a:cs typeface="Arial" pitchFamily="34" charset="0"/>
                </a:rPr>
                <a:t>1) R</a:t>
              </a:r>
              <a:endParaRPr kumimoji="0" lang="es-ES" alt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7" name="Rectangle 585"/>
            <p:cNvSpPr>
              <a:spLocks noChangeArrowheads="1"/>
            </p:cNvSpPr>
            <p:nvPr/>
          </p:nvSpPr>
          <p:spPr bwMode="auto">
            <a:xfrm>
              <a:off x="4652963" y="2130326"/>
              <a:ext cx="88806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1" i="1" u="none" strike="noStrike" cap="none" normalizeH="0" baseline="0" dirty="0" smtClean="0">
                  <a:ln>
                    <a:noFill/>
                  </a:ln>
                  <a:solidFill>
                    <a:srgbClr val="604200"/>
                  </a:solidFill>
                  <a:effectLst/>
                  <a:latin typeface="Arial" pitchFamily="34" charset="0"/>
                  <a:cs typeface="Arial" pitchFamily="34" charset="0"/>
                </a:rPr>
                <a:t>2) M (A </a:t>
              </a:r>
              <a:r>
                <a:rPr kumimoji="0" lang="es-ES" altLang="es-ES" sz="800" b="1" i="1" u="none" strike="noStrike" cap="none" normalizeH="0" baseline="0" dirty="0" err="1" smtClean="0">
                  <a:ln>
                    <a:noFill/>
                  </a:ln>
                  <a:solidFill>
                    <a:srgbClr val="604200"/>
                  </a:solidFill>
                  <a:effectLst/>
                  <a:latin typeface="Arial" pitchFamily="34" charset="0"/>
                  <a:cs typeface="Arial" pitchFamily="34" charset="0"/>
                </a:rPr>
                <a:t>from</a:t>
              </a:r>
              <a:r>
                <a:rPr kumimoji="0" lang="es-ES" altLang="es-ES" sz="800" b="1" i="1" u="none" strike="noStrike" cap="none" normalizeH="0" baseline="0" dirty="0" smtClean="0">
                  <a:ln>
                    <a:noFill/>
                  </a:ln>
                  <a:solidFill>
                    <a:srgbClr val="604200"/>
                  </a:solidFill>
                  <a:effectLst/>
                  <a:latin typeface="Arial" pitchFamily="34" charset="0"/>
                  <a:cs typeface="Arial" pitchFamily="34" charset="0"/>
                </a:rPr>
                <a:t> SAM)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8" name="Rectangle 586"/>
            <p:cNvSpPr>
              <a:spLocks noChangeArrowheads="1"/>
            </p:cNvSpPr>
            <p:nvPr/>
          </p:nvSpPr>
          <p:spPr bwMode="auto">
            <a:xfrm>
              <a:off x="6581775" y="1838226"/>
              <a:ext cx="81913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8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Ad (B </a:t>
              </a:r>
              <a:r>
                <a:rPr kumimoji="0" lang="es-ES" altLang="es-ES" sz="800" b="1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from</a:t>
              </a:r>
              <a:r>
                <a:rPr kumimoji="0" lang="es-ES" altLang="es-ES" sz="8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SAM)</a:t>
              </a:r>
              <a:endParaRPr kumimoji="0" lang="es-ES" alt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58" name="9 CuadroTexto"/>
          <p:cNvSpPr txBox="1"/>
          <p:nvPr/>
        </p:nvSpPr>
        <p:spPr>
          <a:xfrm>
            <a:off x="5571724" y="6012577"/>
            <a:ext cx="3201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 err="1" smtClean="0">
                <a:latin typeface="Cambria" panose="02040503050406030204" pitchFamily="18" charset="0"/>
              </a:rPr>
              <a:t>Adapted</a:t>
            </a:r>
            <a:r>
              <a:rPr lang="es-ES" sz="1600" dirty="0" smtClean="0">
                <a:latin typeface="Cambria" panose="02040503050406030204" pitchFamily="18" charset="0"/>
              </a:rPr>
              <a:t> </a:t>
            </a:r>
            <a:r>
              <a:rPr lang="es-ES" sz="1600" dirty="0" err="1" smtClean="0">
                <a:latin typeface="Cambria" panose="02040503050406030204" pitchFamily="18" charset="0"/>
              </a:rPr>
              <a:t>from</a:t>
            </a:r>
            <a:r>
              <a:rPr lang="es-ES" sz="1600" dirty="0" smtClean="0">
                <a:latin typeface="Cambria" panose="02040503050406030204" pitchFamily="18" charset="0"/>
              </a:rPr>
              <a:t> </a:t>
            </a:r>
            <a:r>
              <a:rPr lang="es-ES" sz="1600" i="1" dirty="0" err="1" smtClean="0">
                <a:latin typeface="Cambria" panose="02040503050406030204" pitchFamily="18" charset="0"/>
              </a:rPr>
              <a:t>Edmonds</a:t>
            </a:r>
            <a:r>
              <a:rPr lang="es-ES" sz="1600" i="1" dirty="0" smtClean="0">
                <a:latin typeface="Cambria" panose="02040503050406030204" pitchFamily="18" charset="0"/>
              </a:rPr>
              <a:t> et al., 1993</a:t>
            </a:r>
            <a:r>
              <a:rPr lang="es-ES" sz="1600" dirty="0">
                <a:latin typeface="Cambria" panose="02040503050406030204" pitchFamily="18" charset="0"/>
              </a:rPr>
              <a:t/>
            </a:r>
            <a:br>
              <a:rPr lang="es-ES" sz="1600" dirty="0">
                <a:latin typeface="Cambria" panose="02040503050406030204" pitchFamily="18" charset="0"/>
              </a:rPr>
            </a:br>
            <a:r>
              <a:rPr lang="es-ES" sz="1600" dirty="0" smtClean="0">
                <a:latin typeface="Cambria" panose="02040503050406030204" pitchFamily="18" charset="0"/>
              </a:rPr>
              <a:t>(</a:t>
            </a:r>
            <a:r>
              <a:rPr lang="es-ES" sz="1600" dirty="0" err="1" smtClean="0">
                <a:latin typeface="Cambria" panose="02040503050406030204" pitchFamily="18" charset="0"/>
              </a:rPr>
              <a:t>Nat</a:t>
            </a:r>
            <a:r>
              <a:rPr lang="es-ES" sz="1600" dirty="0">
                <a:latin typeface="Cambria" panose="02040503050406030204" pitchFamily="18" charset="0"/>
              </a:rPr>
              <a:t>. </a:t>
            </a:r>
            <a:r>
              <a:rPr lang="es-ES" sz="1600" dirty="0" err="1">
                <a:latin typeface="Cambria" panose="02040503050406030204" pitchFamily="18" charset="0"/>
              </a:rPr>
              <a:t>Prod</a:t>
            </a:r>
            <a:r>
              <a:rPr lang="es-ES" sz="1600" dirty="0">
                <a:latin typeface="Cambria" panose="02040503050406030204" pitchFamily="18" charset="0"/>
              </a:rPr>
              <a:t>. Rep. </a:t>
            </a:r>
            <a:r>
              <a:rPr lang="es-ES" sz="1600" dirty="0" smtClean="0">
                <a:latin typeface="Cambria" panose="02040503050406030204" pitchFamily="18" charset="0"/>
              </a:rPr>
              <a:t>10</a:t>
            </a:r>
            <a:r>
              <a:rPr lang="es-ES" sz="1600" dirty="0">
                <a:latin typeface="Cambria" panose="02040503050406030204" pitchFamily="18" charset="0"/>
              </a:rPr>
              <a:t>, </a:t>
            </a:r>
            <a:r>
              <a:rPr lang="es-ES" sz="1600" dirty="0" smtClean="0">
                <a:latin typeface="Cambria" panose="02040503050406030204" pitchFamily="18" charset="0"/>
              </a:rPr>
              <a:t>421-428)</a:t>
            </a:r>
            <a:endParaRPr lang="es-ES" sz="16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86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6 Rectángulo"/>
          <p:cNvSpPr/>
          <p:nvPr/>
        </p:nvSpPr>
        <p:spPr>
          <a:xfrm>
            <a:off x="0" y="980728"/>
            <a:ext cx="864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Goals</a:t>
            </a:r>
            <a:endParaRPr lang="es-ES" sz="22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graphicFrame>
        <p:nvGraphicFramePr>
          <p:cNvPr id="12" name="11 Diagrama"/>
          <p:cNvGraphicFramePr/>
          <p:nvPr>
            <p:extLst>
              <p:ext uri="{D42A27DB-BD31-4B8C-83A1-F6EECF244321}">
                <p14:modId xmlns:p14="http://schemas.microsoft.com/office/powerpoint/2010/main" val="3890983352"/>
              </p:ext>
            </p:extLst>
          </p:nvPr>
        </p:nvGraphicFramePr>
        <p:xfrm>
          <a:off x="1524000" y="1885280"/>
          <a:ext cx="6720408" cy="471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Flecha abajo 7"/>
          <p:cNvSpPr/>
          <p:nvPr/>
        </p:nvSpPr>
        <p:spPr>
          <a:xfrm>
            <a:off x="4355976" y="3174836"/>
            <a:ext cx="432000" cy="540000"/>
          </a:xfrm>
          <a:prstGeom prst="downArrow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4860032" y="3246844"/>
            <a:ext cx="2285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i="1" dirty="0" err="1" smtClean="0">
                <a:latin typeface="Cambria" panose="02040503050406030204" pitchFamily="18" charset="0"/>
              </a:rPr>
              <a:t>The</a:t>
            </a:r>
            <a:r>
              <a:rPr lang="es-ES" b="1" i="1" dirty="0" smtClean="0">
                <a:latin typeface="Cambria" panose="02040503050406030204" pitchFamily="18" charset="0"/>
              </a:rPr>
              <a:t> </a:t>
            </a:r>
            <a:r>
              <a:rPr lang="es-ES" b="1" i="1" dirty="0" err="1" smtClean="0">
                <a:latin typeface="Cambria" panose="02040503050406030204" pitchFamily="18" charset="0"/>
              </a:rPr>
              <a:t>development</a:t>
            </a:r>
            <a:r>
              <a:rPr lang="es-ES" b="1" i="1" dirty="0" smtClean="0">
                <a:latin typeface="Cambria" panose="02040503050406030204" pitchFamily="18" charset="0"/>
              </a:rPr>
              <a:t> of:</a:t>
            </a:r>
            <a:endParaRPr lang="es-ES" b="1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253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6 Rectángulo"/>
          <p:cNvSpPr/>
          <p:nvPr/>
        </p:nvSpPr>
        <p:spPr>
          <a:xfrm>
            <a:off x="0" y="980727"/>
            <a:ext cx="1907704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Experimental</a:t>
            </a:r>
          </a:p>
        </p:txBody>
      </p:sp>
      <p:sp>
        <p:nvSpPr>
          <p:cNvPr id="40" name="39 CuadroTexto"/>
          <p:cNvSpPr txBox="1"/>
          <p:nvPr/>
        </p:nvSpPr>
        <p:spPr>
          <a:xfrm>
            <a:off x="539552" y="1354123"/>
            <a:ext cx="37580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2200" dirty="0" smtClean="0">
                <a:latin typeface="Cambria" pitchFamily="18" charset="0"/>
                <a:sym typeface="Wingdings 2"/>
              </a:rPr>
              <a:t>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Determination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of total As</a:t>
            </a:r>
            <a:endParaRPr lang="es-ES" sz="2200" b="1" dirty="0">
              <a:latin typeface="Cambria" pitchFamily="18" charset="0"/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1428544" y="1785010"/>
            <a:ext cx="52432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1" indent="-342900" algn="just">
              <a:buFont typeface="Wingdings 2" pitchFamily="18" charset="2"/>
              <a:buChar char="ç"/>
            </a:pPr>
            <a:r>
              <a:rPr lang="es-ES" sz="2000" dirty="0" smtClean="0">
                <a:latin typeface="Cambria" pitchFamily="18" charset="0"/>
                <a:sym typeface="Wingdings 2"/>
              </a:rPr>
              <a:t>250 mg alga + 10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mL</a:t>
            </a:r>
            <a:r>
              <a:rPr lang="es-ES" sz="2000" dirty="0" smtClean="0">
                <a:latin typeface="Cambria" pitchFamily="18" charset="0"/>
                <a:sym typeface="Wingdings 2"/>
              </a:rPr>
              <a:t> </a:t>
            </a:r>
            <a:r>
              <a:rPr lang="es-ES" sz="2000" dirty="0">
                <a:solidFill>
                  <a:srgbClr val="000000"/>
                </a:solidFill>
                <a:latin typeface="Cambria" pitchFamily="18" charset="0"/>
              </a:rPr>
              <a:t>HNO</a:t>
            </a:r>
            <a:r>
              <a:rPr lang="es-ES" sz="2000" baseline="-25000" dirty="0">
                <a:solidFill>
                  <a:srgbClr val="000000"/>
                </a:solidFill>
                <a:latin typeface="Cambria" pitchFamily="18" charset="0"/>
              </a:rPr>
              <a:t>3</a:t>
            </a:r>
            <a:r>
              <a:rPr lang="es-ES" sz="2000" dirty="0">
                <a:solidFill>
                  <a:srgbClr val="000000"/>
                </a:solidFill>
                <a:latin typeface="Cambria" pitchFamily="18" charset="0"/>
              </a:rPr>
              <a:t>/H</a:t>
            </a:r>
            <a:r>
              <a:rPr lang="es-ES" sz="2000" baseline="-25000" dirty="0">
                <a:solidFill>
                  <a:srgbClr val="000000"/>
                </a:solidFill>
                <a:latin typeface="Cambria" pitchFamily="18" charset="0"/>
              </a:rPr>
              <a:t>2</a:t>
            </a:r>
            <a:r>
              <a:rPr lang="es-ES" sz="2000" dirty="0">
                <a:solidFill>
                  <a:srgbClr val="000000"/>
                </a:solidFill>
                <a:latin typeface="Cambria" pitchFamily="18" charset="0"/>
              </a:rPr>
              <a:t>O</a:t>
            </a:r>
            <a:r>
              <a:rPr lang="es-ES" sz="2000" baseline="-25000" dirty="0">
                <a:solidFill>
                  <a:srgbClr val="000000"/>
                </a:solidFill>
                <a:latin typeface="Cambria" pitchFamily="18" charset="0"/>
              </a:rPr>
              <a:t>2</a:t>
            </a:r>
            <a:r>
              <a:rPr lang="es-ES" sz="2000" dirty="0">
                <a:solidFill>
                  <a:srgbClr val="000000"/>
                </a:solidFill>
                <a:latin typeface="Cambria" pitchFamily="18" charset="0"/>
              </a:rPr>
              <a:t> (1:1; v/v</a:t>
            </a:r>
            <a:r>
              <a:rPr lang="es-ES" sz="2000" dirty="0" smtClean="0">
                <a:solidFill>
                  <a:srgbClr val="000000"/>
                </a:solidFill>
                <a:latin typeface="Cambria" pitchFamily="18" charset="0"/>
              </a:rPr>
              <a:t>)</a:t>
            </a:r>
            <a:endParaRPr lang="es-ES" sz="2000" dirty="0">
              <a:latin typeface="Cambria" pitchFamily="18" charset="0"/>
            </a:endParaRPr>
          </a:p>
          <a:p>
            <a:pPr marL="342900" indent="-342900" algn="just">
              <a:buFont typeface="Wingdings 2" pitchFamily="18" charset="2"/>
              <a:buChar char="ç"/>
            </a:pPr>
            <a:r>
              <a:rPr lang="es-ES" sz="2000" dirty="0" smtClean="0">
                <a:latin typeface="Cambria" pitchFamily="18" charset="0"/>
                <a:sym typeface="Wingdings 2"/>
              </a:rPr>
              <a:t>MW 200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ºC</a:t>
            </a:r>
            <a:r>
              <a:rPr lang="es-ES" sz="2000" dirty="0" smtClean="0">
                <a:latin typeface="Cambria" pitchFamily="18" charset="0"/>
                <a:sym typeface="Wingdings 2"/>
              </a:rPr>
              <a:t>, 10 min</a:t>
            </a:r>
          </a:p>
          <a:p>
            <a:pPr marL="342900" lvl="1" indent="-342900" algn="just">
              <a:buFont typeface="Wingdings 2" pitchFamily="18" charset="2"/>
              <a:buChar char="ç"/>
            </a:pPr>
            <a:r>
              <a:rPr lang="es-ES" sz="2000" dirty="0" err="1" smtClean="0">
                <a:latin typeface="Cambria" pitchFamily="18" charset="0"/>
                <a:sym typeface="Wingdings 2"/>
              </a:rPr>
              <a:t>Analysis</a:t>
            </a:r>
            <a:r>
              <a:rPr lang="es-ES" sz="2000" dirty="0" smtClean="0">
                <a:latin typeface="Cambria" pitchFamily="18" charset="0"/>
                <a:sym typeface="Wingdings 2"/>
              </a:rPr>
              <a:t>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by</a:t>
            </a:r>
            <a:r>
              <a:rPr lang="es-ES" sz="2000" dirty="0" smtClean="0">
                <a:latin typeface="Cambria" pitchFamily="18" charset="0"/>
                <a:sym typeface="Wingdings 2"/>
              </a:rPr>
              <a:t> </a:t>
            </a:r>
            <a:r>
              <a:rPr lang="es-ES" sz="2000" dirty="0">
                <a:latin typeface="Cambria" pitchFamily="18" charset="0"/>
                <a:sym typeface="Wingdings 2"/>
              </a:rPr>
              <a:t>axial </a:t>
            </a:r>
            <a:r>
              <a:rPr lang="es-ES" sz="2000" dirty="0" smtClean="0">
                <a:latin typeface="Cambria" pitchFamily="18" charset="0"/>
                <a:sym typeface="Wingdings 2"/>
              </a:rPr>
              <a:t>ICP-AES</a:t>
            </a:r>
          </a:p>
          <a:p>
            <a:pPr marL="342900" lvl="1" indent="-342900" algn="just">
              <a:buFont typeface="Wingdings 2" pitchFamily="18" charset="2"/>
              <a:buChar char="ç"/>
            </a:pPr>
            <a:r>
              <a:rPr lang="es-ES" sz="2000" dirty="0" err="1" smtClean="0">
                <a:solidFill>
                  <a:srgbClr val="000000"/>
                </a:solidFill>
                <a:latin typeface="Cambria" pitchFamily="18" charset="0"/>
                <a:sym typeface="Wingdings 2"/>
              </a:rPr>
              <a:t>Validation</a:t>
            </a:r>
            <a:r>
              <a:rPr lang="es-ES" sz="2000" dirty="0" smtClean="0">
                <a:solidFill>
                  <a:srgbClr val="000000"/>
                </a:solidFill>
                <a:latin typeface="Cambria" pitchFamily="18" charset="0"/>
                <a:sym typeface="Wingdings 2"/>
              </a:rPr>
              <a:t>: NIES No. 9 </a:t>
            </a:r>
            <a:r>
              <a:rPr lang="es-ES" sz="2000" dirty="0" err="1" smtClean="0">
                <a:solidFill>
                  <a:srgbClr val="000000"/>
                </a:solidFill>
                <a:latin typeface="Cambria" pitchFamily="18" charset="0"/>
                <a:sym typeface="Wingdings 2"/>
              </a:rPr>
              <a:t>Sargasso</a:t>
            </a:r>
            <a:r>
              <a:rPr lang="es-ES" sz="2000" dirty="0" smtClean="0">
                <a:solidFill>
                  <a:srgbClr val="000000"/>
                </a:solidFill>
                <a:latin typeface="Cambria" pitchFamily="18" charset="0"/>
                <a:sym typeface="Wingdings 2"/>
              </a:rPr>
              <a:t> </a:t>
            </a:r>
            <a:endParaRPr lang="es-ES" sz="2000" dirty="0">
              <a:solidFill>
                <a:srgbClr val="000000"/>
              </a:solidFill>
              <a:latin typeface="Cambri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68563"/>
            <a:ext cx="7153275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6671774" y="4491036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rgbClr val="C00000"/>
                </a:solidFill>
                <a:latin typeface="Cambria" pitchFamily="18" charset="0"/>
              </a:rPr>
              <a:t>23 µg g</a:t>
            </a:r>
            <a:r>
              <a:rPr lang="es-ES" sz="1400" b="1" baseline="30000" dirty="0" smtClean="0">
                <a:solidFill>
                  <a:srgbClr val="C00000"/>
                </a:solidFill>
                <a:latin typeface="Cambria" pitchFamily="18" charset="0"/>
              </a:rPr>
              <a:t>-1</a:t>
            </a:r>
            <a:endParaRPr lang="es-ES" sz="1400" b="1" baseline="30000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059832" y="3268563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rgbClr val="000066"/>
                </a:solidFill>
                <a:latin typeface="Cambria" pitchFamily="18" charset="0"/>
              </a:rPr>
              <a:t>98 µg g</a:t>
            </a:r>
            <a:r>
              <a:rPr lang="es-ES" sz="1400" b="1" baseline="30000" dirty="0" smtClean="0">
                <a:solidFill>
                  <a:srgbClr val="000066"/>
                </a:solidFill>
                <a:latin typeface="Cambria" pitchFamily="18" charset="0"/>
              </a:rPr>
              <a:t>-1</a:t>
            </a:r>
            <a:endParaRPr lang="es-ES" sz="1400" b="1" baseline="30000" dirty="0">
              <a:solidFill>
                <a:srgbClr val="000066"/>
              </a:solidFill>
              <a:latin typeface="Cambria" pitchFamily="18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050067" y="3420963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rgbClr val="000066"/>
                </a:solidFill>
                <a:latin typeface="Cambria" pitchFamily="18" charset="0"/>
              </a:rPr>
              <a:t>97 µg g</a:t>
            </a:r>
            <a:r>
              <a:rPr lang="es-ES" sz="1400" b="1" baseline="30000" dirty="0" smtClean="0">
                <a:solidFill>
                  <a:srgbClr val="000066"/>
                </a:solidFill>
                <a:latin typeface="Cambria" pitchFamily="18" charset="0"/>
              </a:rPr>
              <a:t>-1</a:t>
            </a:r>
            <a:endParaRPr lang="es-ES" sz="1400" b="1" baseline="30000" dirty="0">
              <a:solidFill>
                <a:srgbClr val="000066"/>
              </a:solidFill>
              <a:latin typeface="Cambria" pitchFamily="18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339752" y="4509120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rgbClr val="C00000"/>
                </a:solidFill>
                <a:latin typeface="Cambria" pitchFamily="18" charset="0"/>
              </a:rPr>
              <a:t>24 µg g</a:t>
            </a:r>
            <a:r>
              <a:rPr lang="es-ES" sz="1400" b="1" baseline="30000" dirty="0" smtClean="0">
                <a:solidFill>
                  <a:srgbClr val="C00000"/>
                </a:solidFill>
                <a:latin typeface="Cambria" pitchFamily="18" charset="0"/>
              </a:rPr>
              <a:t>-1</a:t>
            </a:r>
            <a:endParaRPr lang="es-ES" sz="1400" b="1" baseline="30000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2220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6 Rectángulo"/>
          <p:cNvSpPr/>
          <p:nvPr/>
        </p:nvSpPr>
        <p:spPr>
          <a:xfrm>
            <a:off x="0" y="980727"/>
            <a:ext cx="1907704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Experimental</a:t>
            </a:r>
          </a:p>
        </p:txBody>
      </p:sp>
      <p:sp>
        <p:nvSpPr>
          <p:cNvPr id="40" name="39 CuadroTexto"/>
          <p:cNvSpPr txBox="1"/>
          <p:nvPr/>
        </p:nvSpPr>
        <p:spPr>
          <a:xfrm>
            <a:off x="569933" y="1354123"/>
            <a:ext cx="54879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2200" dirty="0" smtClean="0">
                <a:latin typeface="Cambria" pitchFamily="18" charset="0"/>
                <a:sym typeface="Wingdings 2"/>
              </a:rPr>
              <a:t>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Water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-soluble </a:t>
            </a:r>
            <a:r>
              <a:rPr lang="es-ES" sz="2200" b="1" dirty="0">
                <a:latin typeface="Cambria" pitchFamily="18" charset="0"/>
                <a:sym typeface="Wingdings 2"/>
              </a:rPr>
              <a:t>As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species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smtClean="0">
                <a:solidFill>
                  <a:srgbClr val="C00000"/>
                </a:solidFill>
                <a:latin typeface="Cambria" pitchFamily="18" charset="0"/>
                <a:sym typeface="Wingdings 3"/>
              </a:rPr>
              <a:t></a:t>
            </a:r>
            <a:r>
              <a:rPr lang="es-ES" sz="2200" b="1" dirty="0" smtClean="0">
                <a:latin typeface="Cambria" pitchFamily="18" charset="0"/>
                <a:sym typeface="Wingdings 3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Extraction</a:t>
            </a:r>
            <a:endParaRPr lang="es-ES" sz="2200" b="1" dirty="0">
              <a:latin typeface="Cambria" pitchFamily="18" charset="0"/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1259632" y="1785010"/>
            <a:ext cx="31545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Font typeface="Wingdings 2" pitchFamily="18" charset="2"/>
              <a:buChar char="ç"/>
            </a:pPr>
            <a:r>
              <a:rPr lang="es-ES" sz="2000" dirty="0" smtClean="0">
                <a:latin typeface="Cambria" pitchFamily="18" charset="0"/>
                <a:sym typeface="Wingdings 2"/>
              </a:rPr>
              <a:t>200 mg alga + 8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mL</a:t>
            </a:r>
            <a:r>
              <a:rPr lang="es-ES" sz="2000" dirty="0" smtClean="0">
                <a:latin typeface="Cambria" pitchFamily="18" charset="0"/>
                <a:sym typeface="Wingdings 2"/>
              </a:rPr>
              <a:t> </a:t>
            </a:r>
            <a:r>
              <a:rPr lang="es-ES" sz="2000" dirty="0" smtClean="0">
                <a:latin typeface="Cambria" pitchFamily="18" charset="0"/>
              </a:rPr>
              <a:t>H</a:t>
            </a:r>
            <a:r>
              <a:rPr lang="es-ES" sz="2000" baseline="-25000" dirty="0" smtClean="0">
                <a:latin typeface="Cambria" pitchFamily="18" charset="0"/>
              </a:rPr>
              <a:t>2</a:t>
            </a:r>
            <a:r>
              <a:rPr lang="es-ES" sz="2000" dirty="0" smtClean="0">
                <a:latin typeface="Cambria" pitchFamily="18" charset="0"/>
              </a:rPr>
              <a:t>O</a:t>
            </a:r>
            <a:endParaRPr lang="es-ES" sz="2000" dirty="0">
              <a:latin typeface="Cambria" pitchFamily="18" charset="0"/>
            </a:endParaRPr>
          </a:p>
          <a:p>
            <a:pPr marL="342900" indent="-342900" algn="just">
              <a:buFont typeface="Wingdings 2" pitchFamily="18" charset="2"/>
              <a:buChar char="ç"/>
            </a:pPr>
            <a:r>
              <a:rPr lang="es-ES" sz="2000" dirty="0" smtClean="0">
                <a:latin typeface="Cambria" pitchFamily="18" charset="0"/>
                <a:sym typeface="Wingdings 2"/>
              </a:rPr>
              <a:t>MAE 90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ºC</a:t>
            </a:r>
            <a:r>
              <a:rPr lang="es-ES" sz="2000" dirty="0" smtClean="0">
                <a:latin typeface="Cambria" pitchFamily="18" charset="0"/>
                <a:sym typeface="Wingdings 2"/>
              </a:rPr>
              <a:t>, 5 min </a:t>
            </a:r>
          </a:p>
          <a:p>
            <a:pPr marL="342900" indent="-342900" algn="just">
              <a:buFont typeface="Wingdings 2" pitchFamily="18" charset="2"/>
              <a:buChar char="ç"/>
            </a:pPr>
            <a:r>
              <a:rPr lang="es-ES" sz="2000" dirty="0" smtClean="0">
                <a:latin typeface="Cambria" pitchFamily="18" charset="0"/>
                <a:sym typeface="Wingdings 2"/>
              </a:rPr>
              <a:t>3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extraction</a:t>
            </a:r>
            <a:r>
              <a:rPr lang="es-ES" sz="2000" dirty="0" smtClean="0">
                <a:latin typeface="Cambria" pitchFamily="18" charset="0"/>
                <a:sym typeface="Wingdings 2"/>
              </a:rPr>
              <a:t>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steps</a:t>
            </a:r>
            <a:endParaRPr lang="es-ES" sz="2000" dirty="0" smtClean="0">
              <a:latin typeface="Cambria" pitchFamily="18" charset="0"/>
              <a:sym typeface="Wingdings 2"/>
            </a:endParaRPr>
          </a:p>
        </p:txBody>
      </p:sp>
      <p:pic>
        <p:nvPicPr>
          <p:cNvPr id="1028" name="Picture 4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33" y="3068960"/>
            <a:ext cx="864000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26 CuadroTexto"/>
          <p:cNvSpPr txBox="1"/>
          <p:nvPr/>
        </p:nvSpPr>
        <p:spPr>
          <a:xfrm>
            <a:off x="4834154" y="3215976"/>
            <a:ext cx="570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rgbClr val="000066"/>
                </a:solidFill>
                <a:latin typeface="Cambria" pitchFamily="18" charset="0"/>
              </a:rPr>
              <a:t>87%</a:t>
            </a:r>
            <a:endParaRPr lang="es-ES" sz="1400" b="1" dirty="0">
              <a:solidFill>
                <a:srgbClr val="000066"/>
              </a:solidFill>
              <a:latin typeface="Cambria" pitchFamily="18" charset="0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5698250" y="4149080"/>
            <a:ext cx="570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rgbClr val="C00000"/>
                </a:solidFill>
                <a:latin typeface="Cambria" pitchFamily="18" charset="0"/>
              </a:rPr>
              <a:t>49%</a:t>
            </a:r>
            <a:endParaRPr lang="es-ES" sz="14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7423816" y="3861048"/>
            <a:ext cx="570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rgbClr val="C00000"/>
                </a:solidFill>
                <a:latin typeface="Cambria" pitchFamily="18" charset="0"/>
              </a:rPr>
              <a:t>61%</a:t>
            </a:r>
            <a:endParaRPr lang="es-ES" sz="1400" b="1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00217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10 CuadroTexto"/>
          <p:cNvSpPr txBox="1"/>
          <p:nvPr/>
        </p:nvSpPr>
        <p:spPr>
          <a:xfrm>
            <a:off x="322734" y="1439815"/>
            <a:ext cx="88756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2200" dirty="0" smtClean="0">
                <a:latin typeface="Cambria" pitchFamily="18" charset="0"/>
                <a:sym typeface="Wingdings 2"/>
              </a:rPr>
              <a:t>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Water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-soluble As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species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>
                <a:solidFill>
                  <a:srgbClr val="C00000"/>
                </a:solidFill>
                <a:latin typeface="Cambria" pitchFamily="18" charset="0"/>
                <a:sym typeface="Wingdings 3"/>
              </a:rPr>
              <a:t> </a:t>
            </a:r>
            <a:r>
              <a:rPr lang="es-ES" sz="2200" b="1" dirty="0" err="1">
                <a:latin typeface="Cambria" pitchFamily="18" charset="0"/>
                <a:sym typeface="Wingdings 2"/>
              </a:rPr>
              <a:t>Determination</a:t>
            </a:r>
            <a:r>
              <a:rPr lang="es-ES" sz="2200" b="1" dirty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>
                <a:latin typeface="Cambria" pitchFamily="18" charset="0"/>
                <a:sym typeface="Wingdings 2"/>
              </a:rPr>
              <a:t>by</a:t>
            </a:r>
            <a:r>
              <a:rPr lang="es-ES" sz="2200" b="1" dirty="0">
                <a:latin typeface="Cambria" pitchFamily="18" charset="0"/>
                <a:sym typeface="Wingdings 2"/>
              </a:rPr>
              <a:t> 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HPLC-(UV)-HG-AFS</a:t>
            </a:r>
            <a:endParaRPr lang="es-ES" b="1" dirty="0">
              <a:latin typeface="Cambria" pitchFamily="18" charset="0"/>
            </a:endParaRPr>
          </a:p>
        </p:txBody>
      </p:sp>
      <p:graphicFrame>
        <p:nvGraphicFramePr>
          <p:cNvPr id="19" name="1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916008"/>
              </p:ext>
            </p:extLst>
          </p:nvPr>
        </p:nvGraphicFramePr>
        <p:xfrm>
          <a:off x="255341" y="2031072"/>
          <a:ext cx="8565131" cy="1730544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028450"/>
                <a:gridCol w="2432225"/>
                <a:gridCol w="2304256"/>
                <a:gridCol w="1800200"/>
              </a:tblGrid>
              <a:tr h="9604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i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Anion</a:t>
                      </a:r>
                      <a:r>
                        <a:rPr lang="es-ES_tradnl" sz="1200" i="1" baseline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s-ES_tradnl" sz="1200" i="1" baseline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exchange</a:t>
                      </a:r>
                      <a:r>
                        <a:rPr lang="es-ES_tradnl" sz="1200" i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HPLC </a:t>
                      </a:r>
                      <a:r>
                        <a:rPr lang="es-ES_tradnl" sz="1200" i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conditions</a:t>
                      </a:r>
                      <a:endParaRPr lang="es-ES_tradnl" sz="1200" i="1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" sz="1200" b="1" i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HG </a:t>
                      </a:r>
                      <a:r>
                        <a:rPr lang="es-ES" sz="1200" b="1" i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operation</a:t>
                      </a:r>
                      <a:r>
                        <a:rPr lang="es-ES" sz="1200" b="1" i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200" b="1" i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conditions</a:t>
                      </a:r>
                      <a:endParaRPr lang="es-ES" sz="1200" b="1" i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7E2C80"/>
                      </a:solidFill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960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indent="-284163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Analytical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column</a:t>
                      </a:r>
                      <a:endParaRPr lang="es-ES_tradnl" sz="1200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Hamilton PRP-X100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" sz="1200" b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HCl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166235" algn="l"/>
                        </a:tabLst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8.0 mol L</a:t>
                      </a:r>
                      <a:r>
                        <a:rPr lang="es-ES_tradnl" sz="1200" baseline="30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-1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7E2C80"/>
                      </a:solidFill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3292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indent="-284163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Mobile </a:t>
                      </a: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phase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166235" algn="l"/>
                        </a:tabLst>
                        <a:defRPr/>
                      </a:pP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Phosphate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5, 20 and 100 </a:t>
                      </a: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mmol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L</a:t>
                      </a:r>
                      <a:r>
                        <a:rPr lang="es-ES_tradnl" sz="1200" baseline="30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-1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; pH 9.0</a:t>
                      </a:r>
                      <a:endParaRPr lang="es-ES" sz="1200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3587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166235" algn="l"/>
                        </a:tabLst>
                        <a:defRPr/>
                      </a:pPr>
                      <a:r>
                        <a:rPr lang="es-ES" sz="1200" b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Flow</a:t>
                      </a:r>
                      <a:r>
                        <a:rPr lang="es-ES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200" b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rate</a:t>
                      </a:r>
                      <a:endParaRPr lang="es-ES" sz="1200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166235" algn="l"/>
                        </a:tabLst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1.4 </a:t>
                      </a: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mL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min</a:t>
                      </a:r>
                      <a:r>
                        <a:rPr lang="es-ES_tradnl" sz="1200" baseline="30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-1</a:t>
                      </a:r>
                      <a:endParaRPr lang="es-ES" sz="1200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7E2C80"/>
                      </a:solidFill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96044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Gradiente</a:t>
                      </a:r>
                      <a:r>
                        <a:rPr lang="es-ES_tradnl" sz="1200" baseline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_tradnl" sz="1200" baseline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elution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0-1 min: 100% 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5</a:t>
                      </a:r>
                      <a:r>
                        <a:rPr lang="es-ES_tradnl" sz="1200" baseline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s-ES_tradnl" sz="1200" baseline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mM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166235" algn="l"/>
                        </a:tabLst>
                        <a:defRPr/>
                      </a:pPr>
                      <a:r>
                        <a:rPr lang="es-ES_tradnl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NaBH</a:t>
                      </a:r>
                      <a:r>
                        <a:rPr lang="es-ES_tradnl" sz="1200" b="1" baseline="-25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1.4% (w/v) </a:t>
                      </a:r>
                      <a:endParaRPr lang="es-ES" sz="1200" kern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4166" marR="34166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267504">
                <a:tc vMerge="1">
                  <a:txBody>
                    <a:bodyPr/>
                    <a:lstStyle/>
                    <a:p>
                      <a:pPr marL="49149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1.1-5 </a:t>
                      </a: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min: 100% 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20</a:t>
                      </a:r>
                      <a:r>
                        <a:rPr lang="es-ES_tradnl" sz="1200" baseline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s-ES_tradnl" sz="1200" baseline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mM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3587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166235" algn="l"/>
                        </a:tabLst>
                        <a:defRPr/>
                      </a:pPr>
                      <a:r>
                        <a:rPr lang="es-ES" sz="1200" b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Flow</a:t>
                      </a:r>
                      <a:r>
                        <a:rPr lang="es-ES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200" b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rate</a:t>
                      </a:r>
                      <a:endParaRPr lang="es-ES" sz="1200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166235" algn="l"/>
                        </a:tabLst>
                        <a:defRPr/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1.4 </a:t>
                      </a: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mL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min</a:t>
                      </a:r>
                      <a:r>
                        <a:rPr lang="es-ES_tradnl" sz="1200" baseline="30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-1</a:t>
                      </a:r>
                      <a:endParaRPr lang="es-ES_tradnl" sz="1200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34166" marR="34166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7E2C80"/>
                      </a:solidFill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96044">
                <a:tc vMerge="1">
                  <a:txBody>
                    <a:bodyPr/>
                    <a:lstStyle/>
                    <a:p>
                      <a:pPr marL="49149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5.1-15 </a:t>
                      </a: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min: 100% 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100</a:t>
                      </a:r>
                      <a:r>
                        <a:rPr lang="es-ES_tradnl" sz="1200" baseline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s-ES_tradnl" sz="1200" baseline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mM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n-US" sz="1200" b="1" i="1" kern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Online UV cracking operation conditions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endParaRPr lang="es-ES" dirty="0"/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960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l"/>
                      <a:r>
                        <a:rPr lang="en-US" sz="1200" kern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Flow rate</a:t>
                      </a:r>
                      <a:endParaRPr lang="es-ES" sz="1200" kern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8ED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1.0 </a:t>
                      </a:r>
                      <a:r>
                        <a:rPr lang="es-ES_tradnl" sz="1200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mL</a:t>
                      </a: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min</a:t>
                      </a:r>
                      <a:r>
                        <a:rPr lang="es-ES_tradnl" sz="1200" baseline="30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-1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K</a:t>
                      </a:r>
                      <a:r>
                        <a:rPr lang="es-ES_tradnl" sz="1200" b="1" baseline="-25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</a:t>
                      </a:r>
                      <a:r>
                        <a:rPr lang="es-ES_tradnl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</a:t>
                      </a:r>
                      <a:r>
                        <a:rPr lang="es-ES_tradnl" sz="1200" b="1" baseline="-25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</a:t>
                      </a:r>
                      <a:r>
                        <a:rPr lang="es-ES_tradnl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_tradnl" sz="1200" b="1" baseline="-25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</a:pPr>
                      <a:r>
                        <a:rPr lang="es-ES" sz="1200" kern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2% (w/v)</a:t>
                      </a:r>
                      <a:endParaRPr lang="es-ES" sz="1200" kern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4166" marR="34166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7E2C80"/>
                      </a:solidFill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960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l"/>
                      <a:r>
                        <a:rPr lang="es-ES" sz="1200" kern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Injection</a:t>
                      </a:r>
                      <a:r>
                        <a:rPr lang="es-ES" sz="1200" kern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volume</a:t>
                      </a:r>
                      <a:endParaRPr lang="es-ES" sz="1200" kern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CDD8"/>
                    </a:solidFill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100 </a:t>
                      </a: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sym typeface="Symbol"/>
                        </a:rPr>
                        <a:t></a:t>
                      </a: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L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58775" indent="0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" sz="1200" b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Flow</a:t>
                      </a:r>
                      <a:r>
                        <a:rPr lang="es-ES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200" b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rate</a:t>
                      </a:r>
                      <a:endParaRPr lang="es-ES" sz="1200" b="1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0.5 </a:t>
                      </a:r>
                      <a:r>
                        <a:rPr lang="es-ES_tradnl" sz="1200" kern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mL</a:t>
                      </a:r>
                      <a:r>
                        <a:rPr lang="es-ES_tradnl" sz="1200" kern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 min</a:t>
                      </a:r>
                      <a:r>
                        <a:rPr lang="es-ES_tradnl" sz="1200" kern="1200" baseline="30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+mn-ea"/>
                          <a:cs typeface="+mn-cs"/>
                        </a:rPr>
                        <a:t>-1</a:t>
                      </a:r>
                      <a:endParaRPr lang="es-ES" sz="1200" kern="1200" baseline="300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34166" marR="34166" marT="0" marB="0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7E2C80"/>
                      </a:solidFill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10" name="9 Grupo"/>
          <p:cNvGrpSpPr/>
          <p:nvPr/>
        </p:nvGrpSpPr>
        <p:grpSpPr>
          <a:xfrm>
            <a:off x="4765142" y="3921362"/>
            <a:ext cx="3378002" cy="2786554"/>
            <a:chOff x="4765142" y="3954542"/>
            <a:chExt cx="3378002" cy="2786554"/>
          </a:xfrm>
        </p:grpSpPr>
        <p:sp>
          <p:nvSpPr>
            <p:cNvPr id="39" name="38 CuadroTexto"/>
            <p:cNvSpPr txBox="1"/>
            <p:nvPr/>
          </p:nvSpPr>
          <p:spPr>
            <a:xfrm>
              <a:off x="5698059" y="3954542"/>
              <a:ext cx="1512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1600" b="1" dirty="0" smtClean="0">
                  <a:latin typeface="Cambria" pitchFamily="18" charset="0"/>
                  <a:sym typeface="Wingdings 2"/>
                </a:rPr>
                <a:t>Sea spaghetti</a:t>
              </a:r>
            </a:p>
          </p:txBody>
        </p:sp>
        <p:grpSp>
          <p:nvGrpSpPr>
            <p:cNvPr id="9" name="8 Grupo"/>
            <p:cNvGrpSpPr/>
            <p:nvPr/>
          </p:nvGrpSpPr>
          <p:grpSpPr>
            <a:xfrm>
              <a:off x="4765142" y="4293096"/>
              <a:ext cx="3378002" cy="2448000"/>
              <a:chOff x="4765142" y="4365376"/>
              <a:chExt cx="3378002" cy="2448000"/>
            </a:xfrm>
          </p:grpSpPr>
          <p:pic>
            <p:nvPicPr>
              <p:cNvPr id="38" name="Picture 3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240"/>
              <a:stretch/>
            </p:blipFill>
            <p:spPr bwMode="auto">
              <a:xfrm>
                <a:off x="4765142" y="4365376"/>
                <a:ext cx="3378002" cy="244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</p:pic>
          <p:sp>
            <p:nvSpPr>
              <p:cNvPr id="37" name="36 CuadroTexto"/>
              <p:cNvSpPr txBox="1"/>
              <p:nvPr/>
            </p:nvSpPr>
            <p:spPr>
              <a:xfrm>
                <a:off x="7650001" y="4450251"/>
                <a:ext cx="46679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s-ES" sz="12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G10</a:t>
                </a:r>
                <a:endParaRPr lang="es-ES" sz="1200" b="1" dirty="0">
                  <a:solidFill>
                    <a:srgbClr val="000000"/>
                  </a:solidFill>
                  <a:latin typeface="Cambria" pitchFamily="18" charset="0"/>
                </a:endParaRPr>
              </a:p>
            </p:txBody>
          </p:sp>
        </p:grpSp>
      </p:grpSp>
      <p:sp>
        <p:nvSpPr>
          <p:cNvPr id="43" name="42 Rectángulo"/>
          <p:cNvSpPr/>
          <p:nvPr/>
        </p:nvSpPr>
        <p:spPr>
          <a:xfrm>
            <a:off x="0" y="980727"/>
            <a:ext cx="1907704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Experimental</a:t>
            </a:r>
          </a:p>
        </p:txBody>
      </p:sp>
      <p:grpSp>
        <p:nvGrpSpPr>
          <p:cNvPr id="8" name="7 Grupo"/>
          <p:cNvGrpSpPr/>
          <p:nvPr/>
        </p:nvGrpSpPr>
        <p:grpSpPr>
          <a:xfrm>
            <a:off x="824805" y="3921362"/>
            <a:ext cx="3459163" cy="2820006"/>
            <a:chOff x="824805" y="3991707"/>
            <a:chExt cx="3459163" cy="2820006"/>
          </a:xfrm>
        </p:grpSpPr>
        <p:sp>
          <p:nvSpPr>
            <p:cNvPr id="40" name="39 CuadroTexto"/>
            <p:cNvSpPr txBox="1"/>
            <p:nvPr/>
          </p:nvSpPr>
          <p:spPr>
            <a:xfrm>
              <a:off x="2167101" y="3991707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s-ES" b="1" dirty="0" err="1" smtClean="0">
                  <a:latin typeface="Cambria" pitchFamily="18" charset="0"/>
                  <a:sym typeface="Wingdings 2"/>
                </a:rPr>
                <a:t>Hijiki</a:t>
              </a:r>
              <a:endParaRPr lang="es-ES" b="1" dirty="0" smtClean="0">
                <a:latin typeface="Cambria" pitchFamily="18" charset="0"/>
                <a:sym typeface="Wingdings 2"/>
              </a:endParaRPr>
            </a:p>
          </p:txBody>
        </p:sp>
        <p:grpSp>
          <p:nvGrpSpPr>
            <p:cNvPr id="7" name="6 Grupo"/>
            <p:cNvGrpSpPr/>
            <p:nvPr/>
          </p:nvGrpSpPr>
          <p:grpSpPr>
            <a:xfrm>
              <a:off x="824805" y="4365376"/>
              <a:ext cx="3459163" cy="2446337"/>
              <a:chOff x="824805" y="4365376"/>
              <a:chExt cx="3459163" cy="2446337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4805" y="4365376"/>
                <a:ext cx="3459163" cy="244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17 CuadroTexto"/>
              <p:cNvSpPr txBox="1"/>
              <p:nvPr/>
            </p:nvSpPr>
            <p:spPr>
              <a:xfrm>
                <a:off x="3600615" y="4473881"/>
                <a:ext cx="61134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G100</a:t>
                </a:r>
                <a:endParaRPr lang="es-ES" sz="1200" b="1" dirty="0">
                  <a:solidFill>
                    <a:srgbClr val="000000"/>
                  </a:solidFill>
                  <a:latin typeface="Cambria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46365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6 Rectángulo"/>
          <p:cNvSpPr/>
          <p:nvPr/>
        </p:nvSpPr>
        <p:spPr>
          <a:xfrm>
            <a:off x="0" y="980727"/>
            <a:ext cx="1907704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Experimental</a:t>
            </a:r>
          </a:p>
        </p:txBody>
      </p:sp>
      <p:sp>
        <p:nvSpPr>
          <p:cNvPr id="40" name="39 CuadroTexto"/>
          <p:cNvSpPr txBox="1"/>
          <p:nvPr/>
        </p:nvSpPr>
        <p:spPr>
          <a:xfrm>
            <a:off x="683568" y="1412776"/>
            <a:ext cx="53158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2200" dirty="0" smtClean="0">
                <a:latin typeface="Cambria" pitchFamily="18" charset="0"/>
                <a:sym typeface="Wingdings 2"/>
              </a:rPr>
              <a:t>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Lipid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-soluble </a:t>
            </a:r>
            <a:r>
              <a:rPr lang="es-ES" sz="2200" b="1" dirty="0">
                <a:latin typeface="Cambria" pitchFamily="18" charset="0"/>
                <a:sym typeface="Wingdings 2"/>
              </a:rPr>
              <a:t>As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species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smtClean="0">
                <a:solidFill>
                  <a:srgbClr val="C00000"/>
                </a:solidFill>
                <a:latin typeface="Cambria" pitchFamily="18" charset="0"/>
                <a:sym typeface="Wingdings 3"/>
              </a:rPr>
              <a:t>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Extraction</a:t>
            </a:r>
            <a:endParaRPr lang="es-ES" sz="2200" b="1" dirty="0">
              <a:latin typeface="Cambria" pitchFamily="18" charset="0"/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1024051" y="1843663"/>
            <a:ext cx="4863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Font typeface="Wingdings 2" pitchFamily="18" charset="2"/>
              <a:buChar char="ç"/>
            </a:pPr>
            <a:r>
              <a:rPr lang="es-ES" sz="2000" dirty="0" smtClean="0">
                <a:latin typeface="Cambria" pitchFamily="18" charset="0"/>
                <a:sym typeface="Wingdings 2"/>
              </a:rPr>
              <a:t>1 g alga + 25 g </a:t>
            </a:r>
            <a:r>
              <a:rPr lang="es-ES" sz="2000" dirty="0">
                <a:latin typeface="Cambria" pitchFamily="18" charset="0"/>
              </a:rPr>
              <a:t>CHCl</a:t>
            </a:r>
            <a:r>
              <a:rPr lang="es-ES" sz="2000" baseline="-25000" dirty="0">
                <a:latin typeface="Cambria" pitchFamily="18" charset="0"/>
              </a:rPr>
              <a:t>3</a:t>
            </a:r>
            <a:r>
              <a:rPr lang="es-ES" sz="2000" dirty="0">
                <a:latin typeface="Cambria" pitchFamily="18" charset="0"/>
              </a:rPr>
              <a:t>/CH</a:t>
            </a:r>
            <a:r>
              <a:rPr lang="es-ES" sz="2000" baseline="-25000" dirty="0">
                <a:latin typeface="Cambria" pitchFamily="18" charset="0"/>
              </a:rPr>
              <a:t>3</a:t>
            </a:r>
            <a:r>
              <a:rPr lang="es-ES" sz="2000" dirty="0">
                <a:latin typeface="Cambria" pitchFamily="18" charset="0"/>
              </a:rPr>
              <a:t>OH (2:1; v/v)</a:t>
            </a:r>
          </a:p>
          <a:p>
            <a:pPr marL="342900" indent="-342900" algn="just">
              <a:buFont typeface="Wingdings 2" pitchFamily="18" charset="2"/>
              <a:buChar char="ç"/>
            </a:pPr>
            <a:r>
              <a:rPr lang="es-ES" sz="2000" dirty="0" err="1" smtClean="0">
                <a:latin typeface="Cambria" pitchFamily="18" charset="0"/>
                <a:sym typeface="Wingdings 2"/>
              </a:rPr>
              <a:t>Mechanical</a:t>
            </a:r>
            <a:r>
              <a:rPr lang="es-ES" sz="2000" dirty="0" smtClean="0">
                <a:latin typeface="Cambria" pitchFamily="18" charset="0"/>
                <a:sym typeface="Wingdings 2"/>
              </a:rPr>
              <a:t>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shaking</a:t>
            </a:r>
            <a:r>
              <a:rPr lang="es-ES" sz="2000" dirty="0" smtClean="0">
                <a:latin typeface="Cambria" pitchFamily="18" charset="0"/>
                <a:sym typeface="Wingdings 2"/>
              </a:rPr>
              <a:t> (overnight)</a:t>
            </a:r>
          </a:p>
        </p:txBody>
      </p:sp>
      <p:sp>
        <p:nvSpPr>
          <p:cNvPr id="43" name="42 CuadroTexto"/>
          <p:cNvSpPr txBox="1"/>
          <p:nvPr/>
        </p:nvSpPr>
        <p:spPr>
          <a:xfrm>
            <a:off x="1039818" y="2636912"/>
            <a:ext cx="7924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Font typeface="Wingdings 2" pitchFamily="18" charset="2"/>
              <a:buChar char="ç"/>
            </a:pPr>
            <a:r>
              <a:rPr lang="es-ES" sz="2000" dirty="0" smtClean="0">
                <a:latin typeface="Cambria" pitchFamily="18" charset="0"/>
                <a:sym typeface="Wingdings 2"/>
              </a:rPr>
              <a:t>CHCl</a:t>
            </a:r>
            <a:r>
              <a:rPr lang="es-ES" sz="2000" baseline="-25000" dirty="0" smtClean="0">
                <a:latin typeface="Cambria" pitchFamily="18" charset="0"/>
                <a:sym typeface="Wingdings 2"/>
              </a:rPr>
              <a:t>3</a:t>
            </a:r>
            <a:r>
              <a:rPr lang="es-ES" sz="2000" dirty="0" smtClean="0">
                <a:latin typeface="Cambria" pitchFamily="18" charset="0"/>
                <a:sym typeface="Wingdings 2"/>
              </a:rPr>
              <a:t>/CH</a:t>
            </a:r>
            <a:r>
              <a:rPr lang="es-ES" sz="2000" baseline="-25000" dirty="0" smtClean="0">
                <a:latin typeface="Cambria" pitchFamily="18" charset="0"/>
                <a:sym typeface="Wingdings 2"/>
              </a:rPr>
              <a:t>3</a:t>
            </a:r>
            <a:r>
              <a:rPr lang="es-ES" sz="2000" dirty="0" smtClean="0">
                <a:latin typeface="Cambria" pitchFamily="18" charset="0"/>
                <a:sym typeface="Wingdings 2"/>
              </a:rPr>
              <a:t>OH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extract</a:t>
            </a:r>
            <a:r>
              <a:rPr lang="es-ES" sz="2000" dirty="0" smtClean="0">
                <a:latin typeface="Cambria" pitchFamily="18" charset="0"/>
                <a:sym typeface="Wingdings 2"/>
              </a:rPr>
              <a:t> </a:t>
            </a:r>
            <a:r>
              <a:rPr lang="es-ES" sz="2000" b="1" dirty="0">
                <a:solidFill>
                  <a:srgbClr val="C00000"/>
                </a:solidFill>
                <a:sym typeface="Wingdings 3"/>
              </a:rPr>
              <a:t>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Washed</a:t>
            </a:r>
            <a:r>
              <a:rPr lang="es-ES" sz="2000" dirty="0" smtClean="0">
                <a:latin typeface="Cambria" pitchFamily="18" charset="0"/>
                <a:sym typeface="Wingdings 2"/>
              </a:rPr>
              <a:t>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with</a:t>
            </a:r>
            <a:r>
              <a:rPr lang="es-ES" sz="2000" dirty="0" smtClean="0">
                <a:latin typeface="Cambria" pitchFamily="18" charset="0"/>
                <a:sym typeface="Wingdings 2"/>
              </a:rPr>
              <a:t> 2 x 20 </a:t>
            </a:r>
            <a:r>
              <a:rPr lang="es-ES" sz="2000" dirty="0" err="1" smtClean="0">
                <a:latin typeface="Cambria" pitchFamily="18" charset="0"/>
                <a:sym typeface="Wingdings 2"/>
              </a:rPr>
              <a:t>mL</a:t>
            </a:r>
            <a:r>
              <a:rPr lang="es-ES" sz="2000" dirty="0" smtClean="0">
                <a:latin typeface="Cambria" pitchFamily="18" charset="0"/>
                <a:sym typeface="Wingdings 2"/>
              </a:rPr>
              <a:t> NH</a:t>
            </a:r>
            <a:r>
              <a:rPr lang="es-ES" sz="2000" baseline="-25000" dirty="0" smtClean="0">
                <a:latin typeface="Cambria" pitchFamily="18" charset="0"/>
                <a:sym typeface="Wingdings 2"/>
              </a:rPr>
              <a:t>4</a:t>
            </a:r>
            <a:r>
              <a:rPr lang="es-ES" sz="2000" dirty="0" smtClean="0">
                <a:latin typeface="Cambria" pitchFamily="18" charset="0"/>
                <a:sym typeface="Wingdings 2"/>
              </a:rPr>
              <a:t>HCO</a:t>
            </a:r>
            <a:r>
              <a:rPr lang="es-ES" sz="2000" baseline="-25000" dirty="0" smtClean="0">
                <a:latin typeface="Cambria" pitchFamily="18" charset="0"/>
                <a:sym typeface="Wingdings 2"/>
              </a:rPr>
              <a:t>3</a:t>
            </a:r>
            <a:r>
              <a:rPr lang="es-ES" sz="2000" dirty="0" smtClean="0">
                <a:latin typeface="Cambria" pitchFamily="18" charset="0"/>
                <a:sym typeface="Wingdings 2"/>
              </a:rPr>
              <a:t> 1% (m/v)</a:t>
            </a:r>
          </a:p>
        </p:txBody>
      </p:sp>
      <p:sp>
        <p:nvSpPr>
          <p:cNvPr id="44" name="43 CuadroTexto"/>
          <p:cNvSpPr txBox="1"/>
          <p:nvPr/>
        </p:nvSpPr>
        <p:spPr>
          <a:xfrm>
            <a:off x="1024051" y="5733256"/>
            <a:ext cx="83004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342900" indent="-342900" algn="just">
              <a:buFont typeface="Wingdings 2" pitchFamily="18" charset="2"/>
              <a:buChar char="ç"/>
              <a:defRPr sz="2000">
                <a:latin typeface="Cambria" pitchFamily="18" charset="0"/>
              </a:defRPr>
            </a:lvl1pPr>
          </a:lstStyle>
          <a:p>
            <a:r>
              <a:rPr lang="es-ES" sz="2200" dirty="0"/>
              <a:t>CHCl</a:t>
            </a:r>
            <a:r>
              <a:rPr lang="es-ES" sz="2200" baseline="-25000" dirty="0"/>
              <a:t>3</a:t>
            </a:r>
            <a:r>
              <a:rPr lang="es-ES" dirty="0">
                <a:sym typeface="Wingdings 3"/>
              </a:rPr>
              <a:t> </a:t>
            </a:r>
            <a:r>
              <a:rPr lang="es-ES" dirty="0" err="1">
                <a:sym typeface="Wingdings 2"/>
              </a:rPr>
              <a:t>extract</a:t>
            </a:r>
            <a:r>
              <a:rPr lang="es-ES" dirty="0">
                <a:sym typeface="Wingdings 2"/>
              </a:rPr>
              <a:t> </a:t>
            </a:r>
            <a:r>
              <a:rPr lang="es-ES" b="1" dirty="0">
                <a:solidFill>
                  <a:srgbClr val="C00000"/>
                </a:solidFill>
                <a:sym typeface="Wingdings 3"/>
              </a:rPr>
              <a:t> </a:t>
            </a:r>
            <a:r>
              <a:rPr lang="es-ES" b="1" dirty="0" smtClean="0">
                <a:solidFill>
                  <a:srgbClr val="C00000"/>
                </a:solidFill>
                <a:sym typeface="Wingdings 3"/>
              </a:rPr>
              <a:t>	</a:t>
            </a:r>
            <a:r>
              <a:rPr lang="es-ES" dirty="0" err="1" smtClean="0">
                <a:sym typeface="Wingdings 3"/>
              </a:rPr>
              <a:t>E</a:t>
            </a:r>
            <a:r>
              <a:rPr lang="es-ES" dirty="0" err="1" smtClean="0"/>
              <a:t>vaporated</a:t>
            </a:r>
            <a:r>
              <a:rPr lang="es-ES" dirty="0" smtClean="0"/>
              <a:t> </a:t>
            </a:r>
            <a:r>
              <a:rPr lang="es-ES" dirty="0"/>
              <a:t>to </a:t>
            </a:r>
            <a:r>
              <a:rPr lang="es-ES" dirty="0" err="1" smtClean="0"/>
              <a:t>dryness</a:t>
            </a: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			Re-</a:t>
            </a:r>
            <a:r>
              <a:rPr lang="es-ES" dirty="0" err="1" smtClean="0"/>
              <a:t>dissolved</a:t>
            </a:r>
            <a:r>
              <a:rPr lang="es-ES" dirty="0" smtClean="0"/>
              <a:t> </a:t>
            </a:r>
            <a:r>
              <a:rPr lang="es-ES" dirty="0"/>
              <a:t>in </a:t>
            </a:r>
            <a:r>
              <a:rPr lang="es-ES" dirty="0">
                <a:sym typeface="Wingdings 3"/>
              </a:rPr>
              <a:t>1 </a:t>
            </a:r>
            <a:r>
              <a:rPr lang="es-ES" dirty="0" err="1">
                <a:sym typeface="Wingdings 3"/>
              </a:rPr>
              <a:t>mL</a:t>
            </a:r>
            <a:r>
              <a:rPr lang="es-ES" dirty="0">
                <a:sym typeface="Wingdings 3"/>
              </a:rPr>
              <a:t> </a:t>
            </a:r>
            <a:r>
              <a:rPr lang="es-ES" dirty="0"/>
              <a:t>CH</a:t>
            </a:r>
            <a:r>
              <a:rPr lang="es-ES" baseline="-25000" dirty="0"/>
              <a:t>3</a:t>
            </a:r>
            <a:r>
              <a:rPr lang="es-ES" dirty="0"/>
              <a:t>COCH</a:t>
            </a:r>
            <a:r>
              <a:rPr lang="es-ES" baseline="-25000" dirty="0"/>
              <a:t>3</a:t>
            </a:r>
            <a:r>
              <a:rPr lang="es-ES" dirty="0">
                <a:sym typeface="Wingdings 3"/>
              </a:rPr>
              <a:t>-CHCl</a:t>
            </a:r>
            <a:r>
              <a:rPr lang="es-ES" baseline="-25000" dirty="0">
                <a:sym typeface="Wingdings 3"/>
              </a:rPr>
              <a:t>3</a:t>
            </a:r>
            <a:r>
              <a:rPr lang="es-ES" dirty="0">
                <a:sym typeface="Wingdings 3"/>
              </a:rPr>
              <a:t> (1:1; v/v) </a:t>
            </a:r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39268"/>
            <a:ext cx="7013221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3800194" y="4464225"/>
            <a:ext cx="718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rgbClr val="C00000"/>
                </a:solidFill>
                <a:latin typeface="Cambria" pitchFamily="18" charset="0"/>
              </a:rPr>
              <a:t>0.55%</a:t>
            </a:r>
            <a:endParaRPr lang="es-ES" sz="14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5280451" y="3194308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solidFill>
                  <a:srgbClr val="000066"/>
                </a:solidFill>
                <a:latin typeface="Cambria" pitchFamily="18" charset="0"/>
              </a:rPr>
              <a:t>6.7%</a:t>
            </a:r>
            <a:endParaRPr lang="es-ES" sz="1400" b="1" dirty="0">
              <a:solidFill>
                <a:srgbClr val="000066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25414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7 Rectángulo"/>
          <p:cNvSpPr/>
          <p:nvPr/>
        </p:nvSpPr>
        <p:spPr>
          <a:xfrm>
            <a:off x="0" y="980727"/>
            <a:ext cx="1907704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Experimental</a:t>
            </a:r>
          </a:p>
        </p:txBody>
      </p:sp>
      <p:grpSp>
        <p:nvGrpSpPr>
          <p:cNvPr id="9" name="8 Grupo"/>
          <p:cNvGrpSpPr/>
          <p:nvPr/>
        </p:nvGrpSpPr>
        <p:grpSpPr>
          <a:xfrm>
            <a:off x="506033" y="4065168"/>
            <a:ext cx="8133999" cy="2388168"/>
            <a:chOff x="506033" y="3933056"/>
            <a:chExt cx="8133999" cy="2388168"/>
          </a:xfrm>
        </p:grpSpPr>
        <p:grpSp>
          <p:nvGrpSpPr>
            <p:cNvPr id="10" name="9 Grupo"/>
            <p:cNvGrpSpPr/>
            <p:nvPr/>
          </p:nvGrpSpPr>
          <p:grpSpPr>
            <a:xfrm>
              <a:off x="506033" y="3933056"/>
              <a:ext cx="3780000" cy="2387768"/>
              <a:chOff x="506033" y="3939140"/>
              <a:chExt cx="3780000" cy="2387768"/>
            </a:xfrm>
          </p:grpSpPr>
          <p:sp>
            <p:nvSpPr>
              <p:cNvPr id="20" name="19 Rectángulo"/>
              <p:cNvSpPr/>
              <p:nvPr/>
            </p:nvSpPr>
            <p:spPr>
              <a:xfrm>
                <a:off x="506033" y="3939140"/>
                <a:ext cx="3780000" cy="234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grpSp>
            <p:nvGrpSpPr>
              <p:cNvPr id="21" name="20 Grupo"/>
              <p:cNvGrpSpPr/>
              <p:nvPr/>
            </p:nvGrpSpPr>
            <p:grpSpPr>
              <a:xfrm>
                <a:off x="506033" y="3939140"/>
                <a:ext cx="3780000" cy="2387768"/>
                <a:chOff x="508098" y="3945225"/>
                <a:chExt cx="3780000" cy="2387768"/>
              </a:xfrm>
            </p:grpSpPr>
            <p:grpSp>
              <p:nvGrpSpPr>
                <p:cNvPr id="22" name="21 Grupo"/>
                <p:cNvGrpSpPr/>
                <p:nvPr/>
              </p:nvGrpSpPr>
              <p:grpSpPr>
                <a:xfrm>
                  <a:off x="508098" y="3945225"/>
                  <a:ext cx="3780000" cy="2387768"/>
                  <a:chOff x="314156" y="3880753"/>
                  <a:chExt cx="3780000" cy="2387768"/>
                </a:xfrm>
                <a:solidFill>
                  <a:schemeClr val="bg1"/>
                </a:solidFill>
              </p:grpSpPr>
              <p:pic>
                <p:nvPicPr>
                  <p:cNvPr id="27" name="Picture 5"/>
                  <p:cNvPicPr>
                    <a:picLocks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156" y="3928521"/>
                    <a:ext cx="3780000" cy="2340000"/>
                  </a:xfrm>
                  <a:prstGeom prst="rect">
                    <a:avLst/>
                  </a:prstGeom>
                  <a:grpFill/>
                  <a:ln>
                    <a:noFill/>
                  </a:ln>
                  <a:effectLst/>
                </p:spPr>
              </p:pic>
              <p:sp>
                <p:nvSpPr>
                  <p:cNvPr id="28" name="27 CuadroTexto"/>
                  <p:cNvSpPr txBox="1"/>
                  <p:nvPr/>
                </p:nvSpPr>
                <p:spPr>
                  <a:xfrm>
                    <a:off x="3444243" y="3880753"/>
                    <a:ext cx="643125" cy="307777"/>
                  </a:xfrm>
                  <a:prstGeom prst="rect">
                    <a:avLst/>
                  </a:prstGeom>
                  <a:grpFill/>
                </p:spPr>
                <p:txBody>
                  <a:bodyPr wrap="none" rtlCol="0">
                    <a:spAutoFit/>
                  </a:bodyPr>
                  <a:lstStyle/>
                  <a:p>
                    <a:pPr algn="just"/>
                    <a:r>
                      <a:rPr lang="es-ES" sz="1400" b="1" dirty="0" smtClean="0">
                        <a:solidFill>
                          <a:srgbClr val="000000"/>
                        </a:solidFill>
                        <a:latin typeface="Cambria" pitchFamily="18" charset="0"/>
                        <a:sym typeface="Wingdings 2"/>
                      </a:rPr>
                      <a:t>Hijiki</a:t>
                    </a:r>
                    <a:endParaRPr lang="es-ES" sz="1400" b="1" dirty="0">
                      <a:solidFill>
                        <a:srgbClr val="000000"/>
                      </a:solidFill>
                      <a:latin typeface="Cambria" pitchFamily="18" charset="0"/>
                    </a:endParaRPr>
                  </a:p>
                </p:txBody>
              </p:sp>
            </p:grpSp>
            <p:sp>
              <p:nvSpPr>
                <p:cNvPr id="23" name="22 Rectángulo"/>
                <p:cNvSpPr/>
                <p:nvPr/>
              </p:nvSpPr>
              <p:spPr>
                <a:xfrm>
                  <a:off x="953629" y="3950334"/>
                  <a:ext cx="1170099" cy="48600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CH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COCH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/CHCl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>
                      <a:solidFill>
                        <a:srgbClr val="000000"/>
                      </a:solidFill>
                      <a:latin typeface="Cambria" pitchFamily="18" charset="0"/>
                    </a:rPr>
                    <a:t/>
                  </a:r>
                  <a:br>
                    <a:rPr lang="es-ES" sz="1000" b="1" dirty="0">
                      <a:solidFill>
                        <a:srgbClr val="000000"/>
                      </a:solidFill>
                      <a:latin typeface="Cambria" pitchFamily="18" charset="0"/>
                    </a:rPr>
                  </a:br>
                  <a: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(1:1)</a:t>
                  </a:r>
                  <a:b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</a:br>
                  <a: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+ 1</a:t>
                  </a:r>
                  <a:r>
                    <a:rPr lang="en-GB" sz="1000" b="1" dirty="0">
                      <a:solidFill>
                        <a:srgbClr val="000000"/>
                      </a:solidFill>
                      <a:latin typeface="Cambria" pitchFamily="18" charset="0"/>
                    </a:rPr>
                    <a:t>% </a:t>
                  </a:r>
                  <a: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HCOOH</a:t>
                  </a:r>
                  <a:endParaRPr lang="es-ES" sz="10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4" name="23 Rectángulo"/>
                <p:cNvSpPr/>
                <p:nvPr/>
              </p:nvSpPr>
              <p:spPr>
                <a:xfrm>
                  <a:off x="2000184" y="4216420"/>
                  <a:ext cx="584144" cy="22069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CH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OH</a:t>
                  </a:r>
                  <a:endParaRPr lang="es-ES" sz="10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5" name="24 Rectángulo"/>
                <p:cNvSpPr/>
                <p:nvPr/>
              </p:nvSpPr>
              <p:spPr>
                <a:xfrm>
                  <a:off x="2825876" y="4222910"/>
                  <a:ext cx="1170060" cy="21420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CH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OH + 1% NH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endParaRPr lang="es-ES" sz="1000" baseline="-250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6" name="25 CuadroTexto"/>
                <p:cNvSpPr txBox="1"/>
                <p:nvPr/>
              </p:nvSpPr>
              <p:spPr>
                <a:xfrm>
                  <a:off x="2087009" y="6074380"/>
                  <a:ext cx="899605" cy="2462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 algn="just"/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  <a:sym typeface="Wingdings 2"/>
                    </a:rPr>
                    <a:t>SPE </a:t>
                  </a:r>
                  <a:r>
                    <a:rPr lang="es-ES" sz="1000" b="1" dirty="0" err="1" smtClean="0">
                      <a:solidFill>
                        <a:srgbClr val="000000"/>
                      </a:solidFill>
                      <a:latin typeface="Cambria" pitchFamily="18" charset="0"/>
                      <a:sym typeface="Wingdings 2"/>
                    </a:rPr>
                    <a:t>fraction</a:t>
                  </a:r>
                  <a:endParaRPr lang="es-ES" sz="1000" b="1" dirty="0">
                    <a:solidFill>
                      <a:srgbClr val="000000"/>
                    </a:solidFill>
                    <a:latin typeface="Cambria" pitchFamily="18" charset="0"/>
                  </a:endParaRPr>
                </a:p>
              </p:txBody>
            </p:sp>
          </p:grpSp>
        </p:grpSp>
        <p:sp>
          <p:nvSpPr>
            <p:cNvPr id="11" name="10 Rectángulo"/>
            <p:cNvSpPr/>
            <p:nvPr/>
          </p:nvSpPr>
          <p:spPr>
            <a:xfrm>
              <a:off x="4860032" y="3946704"/>
              <a:ext cx="3780000" cy="234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12" name="11 Grupo"/>
            <p:cNvGrpSpPr/>
            <p:nvPr/>
          </p:nvGrpSpPr>
          <p:grpSpPr>
            <a:xfrm>
              <a:off x="4859024" y="3948571"/>
              <a:ext cx="3780000" cy="2372653"/>
              <a:chOff x="4859024" y="3961479"/>
              <a:chExt cx="3780000" cy="2372653"/>
            </a:xfrm>
          </p:grpSpPr>
          <p:grpSp>
            <p:nvGrpSpPr>
              <p:cNvPr id="13" name="12 Grupo"/>
              <p:cNvGrpSpPr/>
              <p:nvPr/>
            </p:nvGrpSpPr>
            <p:grpSpPr>
              <a:xfrm>
                <a:off x="4859024" y="3964558"/>
                <a:ext cx="3780000" cy="2369574"/>
                <a:chOff x="4853491" y="4027891"/>
                <a:chExt cx="3780000" cy="2369574"/>
              </a:xfrm>
              <a:solidFill>
                <a:schemeClr val="bg1"/>
              </a:solidFill>
            </p:grpSpPr>
            <p:pic>
              <p:nvPicPr>
                <p:cNvPr id="18" name="Picture 6"/>
                <p:cNvPicPr>
                  <a:picLocks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3491" y="4057465"/>
                  <a:ext cx="3780000" cy="2340000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</p:pic>
            <p:sp>
              <p:nvSpPr>
                <p:cNvPr id="19" name="18 CuadroTexto"/>
                <p:cNvSpPr txBox="1"/>
                <p:nvPr/>
              </p:nvSpPr>
              <p:spPr>
                <a:xfrm>
                  <a:off x="7719039" y="4027891"/>
                  <a:ext cx="901722" cy="307777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algn="just"/>
                  <a:r>
                    <a:rPr lang="es-ES" sz="1400" b="1" dirty="0" smtClean="0">
                      <a:solidFill>
                        <a:srgbClr val="000000"/>
                      </a:solidFill>
                      <a:latin typeface="Cambria" pitchFamily="18" charset="0"/>
                      <a:sym typeface="Wingdings 2"/>
                    </a:rPr>
                    <a:t>Wakame</a:t>
                  </a:r>
                  <a:endParaRPr lang="es-ES" sz="1400" b="1" dirty="0">
                    <a:solidFill>
                      <a:srgbClr val="000000"/>
                    </a:solidFill>
                    <a:latin typeface="Cambria" pitchFamily="18" charset="0"/>
                  </a:endParaRPr>
                </a:p>
              </p:txBody>
            </p:sp>
          </p:grpSp>
          <p:sp>
            <p:nvSpPr>
              <p:cNvPr id="14" name="13 Rectángulo"/>
              <p:cNvSpPr/>
              <p:nvPr/>
            </p:nvSpPr>
            <p:spPr>
              <a:xfrm>
                <a:off x="5287757" y="3961479"/>
                <a:ext cx="1170099" cy="486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s-ES" sz="10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CH</a:t>
                </a:r>
                <a:r>
                  <a:rPr lang="es-ES" sz="1000" b="1" baseline="-25000" dirty="0" smtClean="0">
                    <a:solidFill>
                      <a:srgbClr val="000000"/>
                    </a:solidFill>
                    <a:latin typeface="Cambria" pitchFamily="18" charset="0"/>
                  </a:rPr>
                  <a:t>3</a:t>
                </a:r>
                <a:r>
                  <a:rPr lang="es-ES" sz="10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COCH</a:t>
                </a:r>
                <a:r>
                  <a:rPr lang="es-ES" sz="1000" b="1" baseline="-25000" dirty="0" smtClean="0">
                    <a:solidFill>
                      <a:srgbClr val="000000"/>
                    </a:solidFill>
                    <a:latin typeface="Cambria" pitchFamily="18" charset="0"/>
                  </a:rPr>
                  <a:t>3</a:t>
                </a:r>
                <a:r>
                  <a:rPr lang="es-ES" sz="10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/CHCl</a:t>
                </a:r>
                <a:r>
                  <a:rPr lang="es-ES" sz="1000" b="1" baseline="-25000" dirty="0" smtClean="0">
                    <a:solidFill>
                      <a:srgbClr val="000000"/>
                    </a:solidFill>
                    <a:latin typeface="Cambria" pitchFamily="18" charset="0"/>
                  </a:rPr>
                  <a:t>3</a:t>
                </a:r>
                <a:r>
                  <a:rPr lang="es-ES" sz="1000" b="1" dirty="0">
                    <a:solidFill>
                      <a:srgbClr val="000000"/>
                    </a:solidFill>
                    <a:latin typeface="Cambria" pitchFamily="18" charset="0"/>
                  </a:rPr>
                  <a:t/>
                </a:r>
                <a:br>
                  <a:rPr lang="es-ES" sz="1000" b="1" dirty="0">
                    <a:solidFill>
                      <a:srgbClr val="000000"/>
                    </a:solidFill>
                    <a:latin typeface="Cambria" pitchFamily="18" charset="0"/>
                  </a:rPr>
                </a:br>
                <a:r>
                  <a:rPr lang="en-GB" sz="10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(1:1)</a:t>
                </a:r>
                <a:br>
                  <a:rPr lang="en-GB" sz="1000" b="1" dirty="0" smtClean="0">
                    <a:solidFill>
                      <a:srgbClr val="000000"/>
                    </a:solidFill>
                    <a:latin typeface="Cambria" pitchFamily="18" charset="0"/>
                  </a:rPr>
                </a:br>
                <a:r>
                  <a:rPr lang="en-GB" sz="10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+ 1</a:t>
                </a:r>
                <a:r>
                  <a:rPr lang="en-GB" sz="1000" b="1" dirty="0">
                    <a:solidFill>
                      <a:srgbClr val="000000"/>
                    </a:solidFill>
                    <a:latin typeface="Cambria" pitchFamily="18" charset="0"/>
                  </a:rPr>
                  <a:t>% </a:t>
                </a:r>
                <a:r>
                  <a:rPr lang="en-GB" sz="10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HCOOH</a:t>
                </a:r>
                <a:endParaRPr lang="es-ES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14 Rectángulo"/>
              <p:cNvSpPr/>
              <p:nvPr/>
            </p:nvSpPr>
            <p:spPr>
              <a:xfrm>
                <a:off x="6334312" y="4219614"/>
                <a:ext cx="584144" cy="2206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s-ES" sz="10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CH</a:t>
                </a:r>
                <a:r>
                  <a:rPr lang="es-ES" sz="1000" b="1" baseline="-25000" dirty="0" smtClean="0">
                    <a:solidFill>
                      <a:srgbClr val="000000"/>
                    </a:solidFill>
                    <a:latin typeface="Cambria" pitchFamily="18" charset="0"/>
                  </a:rPr>
                  <a:t>3</a:t>
                </a:r>
                <a:r>
                  <a:rPr lang="es-ES" sz="10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OH</a:t>
                </a:r>
                <a:endParaRPr lang="es-ES" sz="1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15 Rectángulo"/>
              <p:cNvSpPr/>
              <p:nvPr/>
            </p:nvSpPr>
            <p:spPr>
              <a:xfrm>
                <a:off x="7160004" y="4226104"/>
                <a:ext cx="1170060" cy="21420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s-ES" sz="10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CH</a:t>
                </a:r>
                <a:r>
                  <a:rPr lang="es-ES" sz="1000" b="1" baseline="-25000" dirty="0" smtClean="0">
                    <a:solidFill>
                      <a:srgbClr val="000000"/>
                    </a:solidFill>
                    <a:latin typeface="Cambria" pitchFamily="18" charset="0"/>
                  </a:rPr>
                  <a:t>3</a:t>
                </a:r>
                <a:r>
                  <a:rPr lang="es-ES" sz="1000" b="1" dirty="0" smtClean="0">
                    <a:solidFill>
                      <a:srgbClr val="000000"/>
                    </a:solidFill>
                    <a:latin typeface="Cambria" pitchFamily="18" charset="0"/>
                  </a:rPr>
                  <a:t>OH + 1% NH</a:t>
                </a:r>
                <a:r>
                  <a:rPr lang="es-ES" sz="1000" b="1" baseline="-25000" dirty="0" smtClean="0">
                    <a:solidFill>
                      <a:srgbClr val="000000"/>
                    </a:solidFill>
                    <a:latin typeface="Cambria" pitchFamily="18" charset="0"/>
                  </a:rPr>
                  <a:t>3</a:t>
                </a:r>
                <a:endParaRPr lang="es-ES" sz="1000" baseline="-250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16 CuadroTexto"/>
              <p:cNvSpPr txBox="1"/>
              <p:nvPr/>
            </p:nvSpPr>
            <p:spPr>
              <a:xfrm>
                <a:off x="6427961" y="6063099"/>
                <a:ext cx="899605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just"/>
                <a:r>
                  <a:rPr lang="es-ES" sz="1000" b="1" dirty="0" smtClean="0">
                    <a:solidFill>
                      <a:srgbClr val="000000"/>
                    </a:solidFill>
                    <a:latin typeface="Cambria" pitchFamily="18" charset="0"/>
                    <a:sym typeface="Wingdings 2"/>
                  </a:rPr>
                  <a:t>SPE </a:t>
                </a:r>
                <a:r>
                  <a:rPr lang="es-ES" sz="1000" b="1" dirty="0" err="1" smtClean="0">
                    <a:solidFill>
                      <a:srgbClr val="000000"/>
                    </a:solidFill>
                    <a:latin typeface="Cambria" pitchFamily="18" charset="0"/>
                    <a:sym typeface="Wingdings 2"/>
                  </a:rPr>
                  <a:t>fraction</a:t>
                </a:r>
                <a:endParaRPr lang="es-ES" sz="1000" b="1" dirty="0">
                  <a:solidFill>
                    <a:srgbClr val="000000"/>
                  </a:solidFill>
                  <a:latin typeface="Cambria" pitchFamily="18" charset="0"/>
                </a:endParaRPr>
              </a:p>
            </p:txBody>
          </p:sp>
        </p:grpSp>
      </p:grpSp>
      <p:sp>
        <p:nvSpPr>
          <p:cNvPr id="30" name="29 CuadroTexto"/>
          <p:cNvSpPr txBox="1"/>
          <p:nvPr/>
        </p:nvSpPr>
        <p:spPr>
          <a:xfrm>
            <a:off x="-51475" y="6444044"/>
            <a:ext cx="923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es-ES" b="1" dirty="0" smtClean="0">
                <a:latin typeface="Cambria" pitchFamily="18" charset="0"/>
              </a:rPr>
              <a:t>SPE </a:t>
            </a:r>
            <a:r>
              <a:rPr lang="es-ES" b="1" dirty="0" err="1" smtClean="0">
                <a:latin typeface="Cambria" pitchFamily="18" charset="0"/>
              </a:rPr>
              <a:t>fractions</a:t>
            </a:r>
            <a:r>
              <a:rPr lang="es-ES" b="1" dirty="0" smtClean="0">
                <a:latin typeface="Cambria" pitchFamily="18" charset="0"/>
              </a:rPr>
              <a:t> 10-14 </a:t>
            </a:r>
            <a:r>
              <a:rPr lang="es-ES" b="1" dirty="0" smtClean="0">
                <a:solidFill>
                  <a:srgbClr val="C00000"/>
                </a:solidFill>
                <a:latin typeface="Cambria" pitchFamily="18" charset="0"/>
                <a:sym typeface="Wingdings 3"/>
              </a:rPr>
              <a:t></a:t>
            </a:r>
            <a:r>
              <a:rPr lang="es-ES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dirty="0" smtClean="0">
                <a:latin typeface="Cambria" pitchFamily="18" charset="0"/>
              </a:rPr>
              <a:t>Combined, evaporated </a:t>
            </a:r>
            <a:r>
              <a:rPr lang="en-US" dirty="0">
                <a:latin typeface="Cambria" pitchFamily="18" charset="0"/>
              </a:rPr>
              <a:t>to </a:t>
            </a:r>
            <a:r>
              <a:rPr lang="en-US" dirty="0" smtClean="0">
                <a:latin typeface="Cambria" pitchFamily="18" charset="0"/>
              </a:rPr>
              <a:t>dryness </a:t>
            </a:r>
            <a:r>
              <a:rPr lang="en-US" dirty="0">
                <a:latin typeface="Cambria" pitchFamily="18" charset="0"/>
              </a:rPr>
              <a:t>and re-dissolved </a:t>
            </a:r>
            <a:r>
              <a:rPr lang="en-US" dirty="0" err="1" smtClean="0">
                <a:latin typeface="Cambria" pitchFamily="18" charset="0"/>
              </a:rPr>
              <a:t>i</a:t>
            </a:r>
            <a:r>
              <a:rPr lang="es-ES" dirty="0" smtClean="0">
                <a:latin typeface="Cambria" pitchFamily="18" charset="0"/>
                <a:cs typeface="Times New Roman"/>
              </a:rPr>
              <a:t>n </a:t>
            </a:r>
            <a:r>
              <a:rPr lang="es-ES" dirty="0">
                <a:latin typeface="Cambria" pitchFamily="18" charset="0"/>
                <a:cs typeface="Times New Roman"/>
              </a:rPr>
              <a:t>200 </a:t>
            </a:r>
            <a:r>
              <a:rPr lang="el-GR" dirty="0">
                <a:latin typeface="Cambria" pitchFamily="18" charset="0"/>
                <a:cs typeface="Times New Roman"/>
              </a:rPr>
              <a:t>μ</a:t>
            </a:r>
            <a:r>
              <a:rPr lang="es-ES" dirty="0">
                <a:latin typeface="Cambria" pitchFamily="18" charset="0"/>
                <a:cs typeface="Times New Roman"/>
              </a:rPr>
              <a:t>L </a:t>
            </a:r>
            <a:r>
              <a:rPr lang="es-ES" dirty="0" smtClean="0">
                <a:latin typeface="Cambria" pitchFamily="18" charset="0"/>
              </a:rPr>
              <a:t>CH</a:t>
            </a:r>
            <a:r>
              <a:rPr lang="es-ES" baseline="-25000" dirty="0" smtClean="0">
                <a:latin typeface="Cambria" pitchFamily="18" charset="0"/>
              </a:rPr>
              <a:t>3</a:t>
            </a:r>
            <a:r>
              <a:rPr lang="es-ES" dirty="0" smtClean="0">
                <a:latin typeface="Cambria" pitchFamily="18" charset="0"/>
              </a:rPr>
              <a:t>OH</a:t>
            </a:r>
            <a:endParaRPr lang="en-GB" dirty="0">
              <a:latin typeface="Cambria" pitchFamily="18" charset="0"/>
            </a:endParaRPr>
          </a:p>
        </p:txBody>
      </p:sp>
      <p:grpSp>
        <p:nvGrpSpPr>
          <p:cNvPr id="31" name="30 Grupo"/>
          <p:cNvGrpSpPr/>
          <p:nvPr/>
        </p:nvGrpSpPr>
        <p:grpSpPr>
          <a:xfrm>
            <a:off x="611600" y="1713901"/>
            <a:ext cx="8172492" cy="2416129"/>
            <a:chOff x="611600" y="1493850"/>
            <a:chExt cx="8172492" cy="2416129"/>
          </a:xfrm>
        </p:grpSpPr>
        <p:sp>
          <p:nvSpPr>
            <p:cNvPr id="32" name="31 CuadroTexto"/>
            <p:cNvSpPr txBox="1"/>
            <p:nvPr/>
          </p:nvSpPr>
          <p:spPr>
            <a:xfrm>
              <a:off x="4455918" y="2685712"/>
              <a:ext cx="7505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00" b="1" dirty="0" err="1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Elution</a:t>
              </a:r>
              <a:endParaRPr lang="es-ES" sz="1000" b="1" dirty="0" smtClean="0">
                <a:solidFill>
                  <a:srgbClr val="000000"/>
                </a:solidFill>
                <a:latin typeface="Cambria" pitchFamily="18" charset="0"/>
                <a:sym typeface="Wingdings 2"/>
              </a:endParaRPr>
            </a:p>
            <a:p>
              <a:pPr algn="ctr"/>
              <a:r>
                <a:rPr lang="es-ES" sz="1000" b="1" dirty="0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(1st </a:t>
              </a:r>
              <a:r>
                <a:rPr lang="es-ES" sz="1000" b="1" dirty="0" err="1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step</a:t>
              </a:r>
              <a:r>
                <a:rPr lang="es-ES" sz="1000" b="1" dirty="0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)</a:t>
              </a:r>
            </a:p>
          </p:txBody>
        </p:sp>
        <p:sp>
          <p:nvSpPr>
            <p:cNvPr id="33" name="32 CuadroTexto"/>
            <p:cNvSpPr txBox="1"/>
            <p:nvPr/>
          </p:nvSpPr>
          <p:spPr>
            <a:xfrm>
              <a:off x="2834877" y="2685712"/>
              <a:ext cx="9060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s-ES" sz="1000" b="1" dirty="0" err="1" smtClean="0">
                  <a:solidFill>
                    <a:srgbClr val="000000"/>
                  </a:solidFill>
                  <a:latin typeface="Cambria" pitchFamily="18" charset="0"/>
                  <a:cs typeface="Times New Roman"/>
                  <a:sym typeface="Wingdings 3"/>
                </a:rPr>
                <a:t>Sample</a:t>
              </a:r>
              <a:r>
                <a:rPr lang="es-ES" sz="1000" b="1" dirty="0" smtClean="0">
                  <a:solidFill>
                    <a:srgbClr val="000000"/>
                  </a:solidFill>
                  <a:latin typeface="Cambria" pitchFamily="18" charset="0"/>
                  <a:cs typeface="Times New Roman"/>
                  <a:sym typeface="Wingdings 3"/>
                </a:rPr>
                <a:t> load</a:t>
              </a:r>
            </a:p>
          </p:txBody>
        </p:sp>
        <p:sp>
          <p:nvSpPr>
            <p:cNvPr id="34" name="33 CuadroTexto"/>
            <p:cNvSpPr txBox="1"/>
            <p:nvPr/>
          </p:nvSpPr>
          <p:spPr>
            <a:xfrm>
              <a:off x="1209970" y="2685712"/>
              <a:ext cx="94769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s-ES" sz="1000" b="1" dirty="0" err="1" smtClean="0">
                  <a:solidFill>
                    <a:srgbClr val="000000"/>
                  </a:solidFill>
                  <a:latin typeface="Cambria" pitchFamily="18" charset="0"/>
                  <a:sym typeface="Wingdings 3"/>
                </a:rPr>
                <a:t>Conditioning</a:t>
              </a:r>
              <a:endParaRPr lang="es-ES" sz="1000" b="1" dirty="0" smtClean="0">
                <a:solidFill>
                  <a:srgbClr val="000000"/>
                </a:solidFill>
                <a:latin typeface="Cambria" pitchFamily="18" charset="0"/>
                <a:sym typeface="Wingdings 3"/>
              </a:endParaRPr>
            </a:p>
          </p:txBody>
        </p:sp>
        <p:sp>
          <p:nvSpPr>
            <p:cNvPr id="35" name="34 CuadroTexto"/>
            <p:cNvSpPr txBox="1"/>
            <p:nvPr/>
          </p:nvSpPr>
          <p:spPr>
            <a:xfrm>
              <a:off x="5948104" y="2685712"/>
              <a:ext cx="7986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00" b="1" dirty="0" err="1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Elution</a:t>
              </a:r>
              <a:endParaRPr lang="es-ES" sz="1000" b="1" dirty="0" smtClean="0">
                <a:solidFill>
                  <a:srgbClr val="000000"/>
                </a:solidFill>
                <a:latin typeface="Cambria" pitchFamily="18" charset="0"/>
                <a:sym typeface="Wingdings 2"/>
              </a:endParaRPr>
            </a:p>
            <a:p>
              <a:pPr algn="ctr"/>
              <a:r>
                <a:rPr lang="es-ES" sz="1000" b="1" dirty="0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(2nd </a:t>
              </a:r>
              <a:r>
                <a:rPr lang="es-ES" sz="1000" b="1" dirty="0" err="1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step</a:t>
              </a:r>
              <a:r>
                <a:rPr lang="es-ES" sz="1000" b="1" dirty="0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)</a:t>
              </a:r>
            </a:p>
          </p:txBody>
        </p:sp>
        <p:sp>
          <p:nvSpPr>
            <p:cNvPr id="36" name="35 CuadroTexto"/>
            <p:cNvSpPr txBox="1"/>
            <p:nvPr/>
          </p:nvSpPr>
          <p:spPr>
            <a:xfrm>
              <a:off x="7273195" y="2685712"/>
              <a:ext cx="7809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00" b="1" dirty="0" err="1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Elution</a:t>
              </a:r>
              <a:endParaRPr lang="es-ES" sz="1000" b="1" dirty="0" smtClean="0">
                <a:solidFill>
                  <a:srgbClr val="000000"/>
                </a:solidFill>
                <a:latin typeface="Cambria" pitchFamily="18" charset="0"/>
                <a:sym typeface="Wingdings 2"/>
              </a:endParaRPr>
            </a:p>
            <a:p>
              <a:pPr algn="ctr"/>
              <a:r>
                <a:rPr lang="es-ES" sz="1000" b="1" dirty="0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(3rd </a:t>
              </a:r>
              <a:r>
                <a:rPr lang="es-ES" sz="1000" b="1" dirty="0" err="1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step</a:t>
              </a:r>
              <a:r>
                <a:rPr lang="es-ES" sz="1000" b="1" dirty="0" smtClean="0">
                  <a:solidFill>
                    <a:srgbClr val="000000"/>
                  </a:solidFill>
                  <a:latin typeface="Cambria" pitchFamily="18" charset="0"/>
                  <a:sym typeface="Wingdings 2"/>
                </a:rPr>
                <a:t>)</a:t>
              </a:r>
            </a:p>
          </p:txBody>
        </p:sp>
        <p:sp>
          <p:nvSpPr>
            <p:cNvPr id="37" name="36 Rectángulo"/>
            <p:cNvSpPr/>
            <p:nvPr/>
          </p:nvSpPr>
          <p:spPr>
            <a:xfrm>
              <a:off x="6598673" y="3417536"/>
              <a:ext cx="769763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S" sz="1400" b="1" dirty="0" smtClean="0">
                  <a:solidFill>
                    <a:srgbClr val="000000"/>
                  </a:solidFill>
                  <a:latin typeface="Cambria" pitchFamily="18" charset="0"/>
                  <a:sym typeface="Wingdings 3"/>
                </a:rPr>
                <a:t></a:t>
              </a:r>
              <a:endParaRPr lang="es-ES" sz="1400" b="1" dirty="0" smtClean="0">
                <a:solidFill>
                  <a:srgbClr val="000000"/>
                </a:solidFill>
                <a:latin typeface="Cambria" pitchFamily="18" charset="0"/>
              </a:endParaRPr>
            </a:p>
            <a:p>
              <a:pPr algn="ctr"/>
              <a:r>
                <a:rPr lang="es-ES" sz="1200" b="1" dirty="0" smtClean="0">
                  <a:solidFill>
                    <a:srgbClr val="000000"/>
                  </a:solidFill>
                  <a:latin typeface="Cambria" pitchFamily="18" charset="0"/>
                </a:rPr>
                <a:t>3 x 1 </a:t>
              </a:r>
              <a:r>
                <a:rPr lang="es-ES" sz="1200" b="1" dirty="0" err="1" smtClean="0">
                  <a:solidFill>
                    <a:srgbClr val="000000"/>
                  </a:solidFill>
                  <a:latin typeface="Cambria" pitchFamily="18" charset="0"/>
                </a:rPr>
                <a:t>mL</a:t>
              </a:r>
              <a:endParaRPr lang="es-ES" sz="1200" b="1" dirty="0">
                <a:solidFill>
                  <a:srgbClr val="000000"/>
                </a:solidFill>
                <a:latin typeface="Cambria" pitchFamily="18" charset="0"/>
              </a:endParaRPr>
            </a:p>
          </p:txBody>
        </p:sp>
        <p:sp>
          <p:nvSpPr>
            <p:cNvPr id="38" name="37 Rectángulo"/>
            <p:cNvSpPr/>
            <p:nvPr/>
          </p:nvSpPr>
          <p:spPr>
            <a:xfrm>
              <a:off x="7922959" y="3417536"/>
              <a:ext cx="861133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S" sz="1400" b="1" dirty="0" smtClean="0">
                  <a:solidFill>
                    <a:srgbClr val="000000"/>
                  </a:solidFill>
                  <a:latin typeface="Cambria" pitchFamily="18" charset="0"/>
                  <a:sym typeface="Wingdings 3"/>
                </a:rPr>
                <a:t></a:t>
              </a:r>
              <a:endParaRPr lang="es-ES" sz="1400" b="1" dirty="0" smtClean="0">
                <a:solidFill>
                  <a:srgbClr val="000000"/>
                </a:solidFill>
                <a:latin typeface="Cambria" pitchFamily="18" charset="0"/>
              </a:endParaRPr>
            </a:p>
            <a:p>
              <a:pPr algn="ctr"/>
              <a:r>
                <a:rPr lang="es-ES" sz="1200" b="1" dirty="0" smtClean="0">
                  <a:solidFill>
                    <a:srgbClr val="000000"/>
                  </a:solidFill>
                  <a:latin typeface="Cambria" pitchFamily="18" charset="0"/>
                </a:rPr>
                <a:t>10 x 1 </a:t>
              </a:r>
              <a:r>
                <a:rPr lang="es-ES" sz="1200" b="1" dirty="0" err="1" smtClean="0">
                  <a:solidFill>
                    <a:srgbClr val="000000"/>
                  </a:solidFill>
                  <a:latin typeface="Cambria" pitchFamily="18" charset="0"/>
                </a:rPr>
                <a:t>mL</a:t>
              </a:r>
              <a:endParaRPr lang="es-ES" sz="1200" b="1" dirty="0">
                <a:solidFill>
                  <a:srgbClr val="000000"/>
                </a:solidFill>
                <a:latin typeface="Cambria" pitchFamily="18" charset="0"/>
              </a:endParaRPr>
            </a:p>
          </p:txBody>
        </p:sp>
        <p:sp>
          <p:nvSpPr>
            <p:cNvPr id="39" name="38 Rectángulo"/>
            <p:cNvSpPr/>
            <p:nvPr/>
          </p:nvSpPr>
          <p:spPr>
            <a:xfrm>
              <a:off x="5344095" y="3417536"/>
              <a:ext cx="769763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S" sz="1400" b="1" dirty="0" smtClean="0">
                  <a:solidFill>
                    <a:srgbClr val="000000"/>
                  </a:solidFill>
                  <a:latin typeface="Cambria" pitchFamily="18" charset="0"/>
                  <a:sym typeface="Wingdings 3"/>
                </a:rPr>
                <a:t></a:t>
              </a:r>
              <a:endParaRPr lang="es-ES" sz="1400" b="1" dirty="0" smtClean="0">
                <a:solidFill>
                  <a:srgbClr val="000000"/>
                </a:solidFill>
                <a:latin typeface="Cambria" pitchFamily="18" charset="0"/>
              </a:endParaRPr>
            </a:p>
            <a:p>
              <a:pPr algn="ctr"/>
              <a:r>
                <a:rPr lang="es-ES" sz="1200" b="1" dirty="0" smtClean="0">
                  <a:solidFill>
                    <a:srgbClr val="000000"/>
                  </a:solidFill>
                  <a:latin typeface="Cambria" pitchFamily="18" charset="0"/>
                </a:rPr>
                <a:t>5 x 1 </a:t>
              </a:r>
              <a:r>
                <a:rPr lang="es-ES" sz="1200" b="1" dirty="0" err="1" smtClean="0">
                  <a:solidFill>
                    <a:srgbClr val="000000"/>
                  </a:solidFill>
                  <a:latin typeface="Cambria" pitchFamily="18" charset="0"/>
                </a:rPr>
                <a:t>mL</a:t>
              </a:r>
              <a:endParaRPr lang="es-ES" sz="1200" b="1" dirty="0">
                <a:solidFill>
                  <a:srgbClr val="000000"/>
                </a:solidFill>
                <a:latin typeface="Cambria" pitchFamily="18" charset="0"/>
              </a:endParaRPr>
            </a:p>
          </p:txBody>
        </p:sp>
        <p:grpSp>
          <p:nvGrpSpPr>
            <p:cNvPr id="40" name="39 Grupo"/>
            <p:cNvGrpSpPr/>
            <p:nvPr/>
          </p:nvGrpSpPr>
          <p:grpSpPr>
            <a:xfrm>
              <a:off x="611600" y="1493850"/>
              <a:ext cx="7920840" cy="2007158"/>
              <a:chOff x="395536" y="1521008"/>
              <a:chExt cx="7920840" cy="2007158"/>
            </a:xfrm>
          </p:grpSpPr>
          <p:pic>
            <p:nvPicPr>
              <p:cNvPr id="41" name="Picture 2" descr="H:\Estancia Graz\Sept-Dic 2011\Fotos experimental\Fotos Wakame SPE 27.10.11\Col inicial 2.JPG"/>
              <p:cNvPicPr>
                <a:picLocks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408" r="46201" b="23435"/>
              <a:stretch/>
            </p:blipFill>
            <p:spPr bwMode="auto">
              <a:xfrm>
                <a:off x="395536" y="1521008"/>
                <a:ext cx="360000" cy="19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2" name="41 Grupo"/>
              <p:cNvGrpSpPr/>
              <p:nvPr/>
            </p:nvGrpSpPr>
            <p:grpSpPr>
              <a:xfrm>
                <a:off x="683568" y="2060848"/>
                <a:ext cx="1592885" cy="648072"/>
                <a:chOff x="818875" y="1988840"/>
                <a:chExt cx="1592885" cy="648072"/>
              </a:xfrm>
            </p:grpSpPr>
            <p:sp>
              <p:nvSpPr>
                <p:cNvPr id="60" name="59 Flecha derecha"/>
                <p:cNvSpPr/>
                <p:nvPr/>
              </p:nvSpPr>
              <p:spPr>
                <a:xfrm>
                  <a:off x="985317" y="2276912"/>
                  <a:ext cx="1260000" cy="360000"/>
                </a:xfrm>
                <a:prstGeom prst="rightArrow">
                  <a:avLst/>
                </a:prstGeom>
                <a:noFill/>
                <a:ln w="25400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61" name="60 Rectángulo"/>
                <p:cNvSpPr/>
                <p:nvPr/>
              </p:nvSpPr>
              <p:spPr>
                <a:xfrm>
                  <a:off x="818875" y="1988840"/>
                  <a:ext cx="1592885" cy="4154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CH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COCH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/CHCl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>
                      <a:solidFill>
                        <a:srgbClr val="000000"/>
                      </a:solidFill>
                      <a:latin typeface="Cambria" pitchFamily="18" charset="0"/>
                    </a:rPr>
                    <a:t> </a:t>
                  </a:r>
                  <a: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(1:1)</a:t>
                  </a:r>
                  <a:b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</a:br>
                  <a: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+ 1</a:t>
                  </a:r>
                  <a:r>
                    <a:rPr lang="en-GB" sz="1000" b="1" dirty="0">
                      <a:solidFill>
                        <a:srgbClr val="000000"/>
                      </a:solidFill>
                      <a:latin typeface="Cambria" pitchFamily="18" charset="0"/>
                    </a:rPr>
                    <a:t>% </a:t>
                  </a:r>
                  <a: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HCOOH</a:t>
                  </a:r>
                  <a:endParaRPr lang="es-ES" sz="100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3" name="42 Grupo"/>
              <p:cNvGrpSpPr/>
              <p:nvPr/>
            </p:nvGrpSpPr>
            <p:grpSpPr>
              <a:xfrm>
                <a:off x="2411760" y="2225071"/>
                <a:ext cx="1152126" cy="483849"/>
                <a:chOff x="2043585" y="2822739"/>
                <a:chExt cx="1152126" cy="483849"/>
              </a:xfrm>
            </p:grpSpPr>
            <p:sp>
              <p:nvSpPr>
                <p:cNvPr id="58" name="57 Flecha derecha"/>
                <p:cNvSpPr/>
                <p:nvPr/>
              </p:nvSpPr>
              <p:spPr>
                <a:xfrm>
                  <a:off x="2259609" y="2946588"/>
                  <a:ext cx="900000" cy="360000"/>
                </a:xfrm>
                <a:prstGeom prst="rightArrow">
                  <a:avLst/>
                </a:prstGeom>
                <a:noFill/>
                <a:ln w="25400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9" name="58 Rectángulo"/>
                <p:cNvSpPr/>
                <p:nvPr/>
              </p:nvSpPr>
              <p:spPr>
                <a:xfrm>
                  <a:off x="2043585" y="2822739"/>
                  <a:ext cx="1152126" cy="24622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500 µL ext.</a:t>
                  </a:r>
                  <a:endParaRPr lang="es-ES" sz="100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4" name="43 Grupo"/>
              <p:cNvGrpSpPr/>
              <p:nvPr/>
            </p:nvGrpSpPr>
            <p:grpSpPr>
              <a:xfrm>
                <a:off x="3869992" y="2060848"/>
                <a:ext cx="1566104" cy="635977"/>
                <a:chOff x="3419872" y="2380818"/>
                <a:chExt cx="1566104" cy="635977"/>
              </a:xfrm>
            </p:grpSpPr>
            <p:sp>
              <p:nvSpPr>
                <p:cNvPr id="56" name="55 Flecha derecha"/>
                <p:cNvSpPr/>
                <p:nvPr/>
              </p:nvSpPr>
              <p:spPr>
                <a:xfrm>
                  <a:off x="3572924" y="2656795"/>
                  <a:ext cx="1260000" cy="360000"/>
                </a:xfrm>
                <a:prstGeom prst="rightArrow">
                  <a:avLst/>
                </a:prstGeom>
                <a:noFill/>
                <a:ln w="25400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7" name="56 Rectángulo"/>
                <p:cNvSpPr/>
                <p:nvPr/>
              </p:nvSpPr>
              <p:spPr>
                <a:xfrm>
                  <a:off x="3419872" y="2380818"/>
                  <a:ext cx="1566104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CH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COCH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/CHCl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 </a:t>
                  </a:r>
                  <a:r>
                    <a:rPr lang="en-GB" sz="1000" b="1" dirty="0">
                      <a:solidFill>
                        <a:srgbClr val="000000"/>
                      </a:solidFill>
                      <a:latin typeface="Cambria" pitchFamily="18" charset="0"/>
                    </a:rPr>
                    <a:t>(</a:t>
                  </a:r>
                  <a: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1:1)</a:t>
                  </a:r>
                  <a:b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</a:br>
                  <a: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+ 1</a:t>
                  </a:r>
                  <a:r>
                    <a:rPr lang="en-GB" sz="1000" b="1" dirty="0">
                      <a:solidFill>
                        <a:srgbClr val="000000"/>
                      </a:solidFill>
                      <a:latin typeface="Cambria" pitchFamily="18" charset="0"/>
                    </a:rPr>
                    <a:t>% </a:t>
                  </a:r>
                  <a:r>
                    <a:rPr lang="en-GB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HCOOH</a:t>
                  </a:r>
                  <a:endParaRPr lang="es-ES" sz="100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5" name="44 Grupo"/>
              <p:cNvGrpSpPr/>
              <p:nvPr/>
            </p:nvGrpSpPr>
            <p:grpSpPr>
              <a:xfrm>
                <a:off x="5762769" y="2217724"/>
                <a:ext cx="753447" cy="482570"/>
                <a:chOff x="4814028" y="2464018"/>
                <a:chExt cx="753447" cy="482570"/>
              </a:xfrm>
            </p:grpSpPr>
            <p:sp>
              <p:nvSpPr>
                <p:cNvPr id="54" name="53 Flecha derecha"/>
                <p:cNvSpPr/>
                <p:nvPr/>
              </p:nvSpPr>
              <p:spPr>
                <a:xfrm>
                  <a:off x="4847475" y="2586588"/>
                  <a:ext cx="720000" cy="360000"/>
                </a:xfrm>
                <a:prstGeom prst="rightArrow">
                  <a:avLst/>
                </a:prstGeom>
                <a:noFill/>
                <a:ln w="25400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5" name="54 Rectángulo"/>
                <p:cNvSpPr/>
                <p:nvPr/>
              </p:nvSpPr>
              <p:spPr>
                <a:xfrm>
                  <a:off x="4814028" y="2464018"/>
                  <a:ext cx="651711" cy="24622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CH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OH</a:t>
                  </a:r>
                  <a:endParaRPr lang="es-ES" sz="1000" dirty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46" name="45 Grupo"/>
              <p:cNvGrpSpPr/>
              <p:nvPr/>
            </p:nvGrpSpPr>
            <p:grpSpPr>
              <a:xfrm>
                <a:off x="6804248" y="2052222"/>
                <a:ext cx="1170060" cy="643596"/>
                <a:chOff x="7147036" y="2455392"/>
                <a:chExt cx="1170060" cy="643596"/>
              </a:xfrm>
            </p:grpSpPr>
            <p:sp>
              <p:nvSpPr>
                <p:cNvPr id="52" name="51 Flecha derecha"/>
                <p:cNvSpPr/>
                <p:nvPr/>
              </p:nvSpPr>
              <p:spPr>
                <a:xfrm>
                  <a:off x="7401522" y="2738988"/>
                  <a:ext cx="828000" cy="360000"/>
                </a:xfrm>
                <a:prstGeom prst="rightArrow">
                  <a:avLst/>
                </a:prstGeom>
                <a:noFill/>
                <a:ln w="25400"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3" name="52 Rectángulo"/>
                <p:cNvSpPr/>
                <p:nvPr/>
              </p:nvSpPr>
              <p:spPr>
                <a:xfrm>
                  <a:off x="7147036" y="2455392"/>
                  <a:ext cx="1170060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CH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OH</a:t>
                  </a:r>
                  <a:b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</a:br>
                  <a:r>
                    <a:rPr lang="es-ES" sz="1000" b="1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+ 1% NH</a:t>
                  </a:r>
                  <a:r>
                    <a:rPr lang="es-ES" sz="1000" b="1" baseline="-25000" dirty="0" smtClean="0">
                      <a:solidFill>
                        <a:srgbClr val="000000"/>
                      </a:solidFill>
                      <a:latin typeface="Cambria" pitchFamily="18" charset="0"/>
                    </a:rPr>
                    <a:t>3</a:t>
                  </a:r>
                  <a:endParaRPr lang="es-ES" sz="1000" baseline="-25000" dirty="0">
                    <a:solidFill>
                      <a:srgbClr val="000000"/>
                    </a:solidFill>
                  </a:endParaRPr>
                </a:p>
              </p:txBody>
            </p:sp>
          </p:grpSp>
          <p:pic>
            <p:nvPicPr>
              <p:cNvPr id="47" name="Picture 2" descr="H:\Estancia Graz\Sept-Dic 2011\Fotos experimental\Fotos Wakame SPE 27.10.11\Col inicial 2.JPG"/>
              <p:cNvPicPr>
                <a:picLocks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408" r="46201" b="23435"/>
              <a:stretch/>
            </p:blipFill>
            <p:spPr bwMode="auto">
              <a:xfrm>
                <a:off x="2195736" y="1548166"/>
                <a:ext cx="360000" cy="19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3" descr="H:\Estancia Graz\Sept-Dic 2011\Fotos experimental\Fotos Wakame SPE 27.10.11\Fracción E1.JPG"/>
              <p:cNvPicPr>
                <a:picLocks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020" r="50000" b="31049"/>
              <a:stretch/>
            </p:blipFill>
            <p:spPr bwMode="auto">
              <a:xfrm>
                <a:off x="3563888" y="1521008"/>
                <a:ext cx="360000" cy="19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4" descr="H:\Estancia Graz\Sept-Dic 2011\Fotos experimental\Fotos Wakame SPE 27.10.11\Fracción E2.JPG"/>
              <p:cNvPicPr>
                <a:picLocks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928" r="42275" b="31413"/>
              <a:stretch/>
            </p:blipFill>
            <p:spPr bwMode="auto">
              <a:xfrm>
                <a:off x="5346392" y="1521008"/>
                <a:ext cx="360000" cy="19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Picture 5" descr="H:\Estancia Graz\Sept-Dic 2011\Fotos experimental\Fotos Wakame SPE 27.10.11\Fracción E6 2 MeOH.JPG"/>
              <p:cNvPicPr>
                <a:picLocks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814" r="43078" b="32625"/>
              <a:stretch/>
            </p:blipFill>
            <p:spPr bwMode="auto">
              <a:xfrm>
                <a:off x="6588264" y="1521008"/>
                <a:ext cx="360000" cy="19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7" descr="H:\Estancia Graz\Sept-Dic 2011\Fotos experimental\Fotos Wakame SPE 27.10.11\Fracción E15 2 NH3.JPG"/>
              <p:cNvPicPr>
                <a:picLocks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302" r="45362" b="31864"/>
              <a:stretch/>
            </p:blipFill>
            <p:spPr bwMode="auto">
              <a:xfrm>
                <a:off x="7956376" y="1521008"/>
                <a:ext cx="360000" cy="19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62" name="61 CuadroTexto"/>
          <p:cNvSpPr txBox="1"/>
          <p:nvPr/>
        </p:nvSpPr>
        <p:spPr>
          <a:xfrm>
            <a:off x="1149782" y="1348961"/>
            <a:ext cx="2280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Font typeface="Wingdings 2" pitchFamily="18" charset="2"/>
              <a:buChar char="ç"/>
            </a:pPr>
            <a:r>
              <a:rPr lang="es-ES" sz="2000" i="1" dirty="0" err="1">
                <a:latin typeface="Cambria" pitchFamily="18" charset="0"/>
                <a:sym typeface="Wingdings 2"/>
              </a:rPr>
              <a:t>Clean</a:t>
            </a:r>
            <a:r>
              <a:rPr lang="es-ES" sz="2000" i="1" dirty="0">
                <a:latin typeface="Cambria" pitchFamily="18" charset="0"/>
                <a:sym typeface="Wingdings 2"/>
              </a:rPr>
              <a:t>-up</a:t>
            </a:r>
            <a:r>
              <a:rPr lang="es-ES" sz="2000" dirty="0">
                <a:latin typeface="Cambria" pitchFamily="18" charset="0"/>
                <a:sym typeface="Wingdings 2"/>
              </a:rPr>
              <a:t> </a:t>
            </a:r>
            <a:r>
              <a:rPr lang="es-ES" sz="2000" dirty="0" err="1">
                <a:latin typeface="Cambria" pitchFamily="18" charset="0"/>
                <a:sym typeface="Wingdings 2"/>
              </a:rPr>
              <a:t>by</a:t>
            </a:r>
            <a:r>
              <a:rPr lang="es-ES" sz="2000" dirty="0">
                <a:latin typeface="Cambria" pitchFamily="18" charset="0"/>
                <a:sym typeface="Wingdings 2"/>
              </a:rPr>
              <a:t> </a:t>
            </a:r>
            <a:r>
              <a:rPr lang="es-ES" sz="2000" dirty="0" smtClean="0">
                <a:latin typeface="Cambria" pitchFamily="18" charset="0"/>
                <a:sym typeface="Wingdings 2"/>
              </a:rPr>
              <a:t>SPE</a:t>
            </a:r>
            <a:endParaRPr lang="es-ES" sz="2000" dirty="0">
              <a:latin typeface="Cambria" pitchFamily="18" charset="0"/>
            </a:endParaRPr>
          </a:p>
        </p:txBody>
      </p:sp>
      <p:sp>
        <p:nvSpPr>
          <p:cNvPr id="63" name="62 CuadroTexto"/>
          <p:cNvSpPr txBox="1"/>
          <p:nvPr/>
        </p:nvSpPr>
        <p:spPr>
          <a:xfrm>
            <a:off x="4902350" y="1018849"/>
            <a:ext cx="1859483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es-ES" b="1" dirty="0" smtClean="0">
                <a:latin typeface="Cambria" pitchFamily="18" charset="0"/>
              </a:rPr>
              <a:t>SPE As </a:t>
            </a:r>
            <a:r>
              <a:rPr lang="es-ES" b="1" dirty="0" err="1" smtClean="0">
                <a:latin typeface="Cambria" pitchFamily="18" charset="0"/>
              </a:rPr>
              <a:t>recovery</a:t>
            </a:r>
            <a:endParaRPr lang="es-ES" b="1" dirty="0" smtClean="0">
              <a:latin typeface="Cambria" pitchFamily="18" charset="0"/>
            </a:endParaRP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es-ES" dirty="0" smtClean="0">
                <a:latin typeface="Cambria" pitchFamily="18" charset="0"/>
              </a:rPr>
              <a:t>74-118%</a:t>
            </a:r>
            <a:endParaRPr lang="en-GB" dirty="0">
              <a:latin typeface="Cambria" pitchFamily="18" charset="0"/>
            </a:endParaRPr>
          </a:p>
        </p:txBody>
      </p:sp>
      <p:sp>
        <p:nvSpPr>
          <p:cNvPr id="64" name="63 CuadroTexto"/>
          <p:cNvSpPr txBox="1"/>
          <p:nvPr/>
        </p:nvSpPr>
        <p:spPr>
          <a:xfrm>
            <a:off x="6843180" y="1018849"/>
            <a:ext cx="2260106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es-ES" b="1" dirty="0" smtClean="0">
                <a:latin typeface="Cambria" pitchFamily="18" charset="0"/>
              </a:rPr>
              <a:t>SPE </a:t>
            </a:r>
            <a:r>
              <a:rPr lang="es-ES" b="1" dirty="0" err="1" smtClean="0">
                <a:latin typeface="Cambria" pitchFamily="18" charset="0"/>
              </a:rPr>
              <a:t>matrix</a:t>
            </a:r>
            <a:r>
              <a:rPr lang="es-ES" b="1" dirty="0" smtClean="0">
                <a:latin typeface="Cambria" pitchFamily="18" charset="0"/>
              </a:rPr>
              <a:t> </a:t>
            </a:r>
            <a:r>
              <a:rPr lang="es-ES" b="1" dirty="0" err="1" smtClean="0">
                <a:latin typeface="Cambria" pitchFamily="18" charset="0"/>
              </a:rPr>
              <a:t>removal</a:t>
            </a:r>
            <a:endParaRPr lang="es-ES" b="1" dirty="0" smtClean="0">
              <a:latin typeface="Cambria" pitchFamily="18" charset="0"/>
            </a:endParaRP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es-ES" dirty="0" smtClean="0">
                <a:latin typeface="Cambria" pitchFamily="18" charset="0"/>
              </a:rPr>
              <a:t>90-99%</a:t>
            </a:r>
            <a:endParaRPr lang="en-GB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30150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63" grpId="0" animBg="1"/>
      <p:bldP spid="6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7 Rectángulo"/>
          <p:cNvSpPr/>
          <p:nvPr/>
        </p:nvSpPr>
        <p:spPr>
          <a:xfrm>
            <a:off x="0" y="980727"/>
            <a:ext cx="1907704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Experimental</a:t>
            </a:r>
          </a:p>
        </p:txBody>
      </p:sp>
      <p:graphicFrame>
        <p:nvGraphicFramePr>
          <p:cNvPr id="23" name="2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985345"/>
              </p:ext>
            </p:extLst>
          </p:nvPr>
        </p:nvGraphicFramePr>
        <p:xfrm>
          <a:off x="755576" y="1916832"/>
          <a:ext cx="4691759" cy="1892808"/>
        </p:xfrm>
        <a:graphic>
          <a:graphicData uri="http://schemas.openxmlformats.org/drawingml/2006/table">
            <a:tbl>
              <a:tblPr firstRow="1" firstCol="1" bandRow="1"/>
              <a:tblGrid>
                <a:gridCol w="2327909"/>
                <a:gridCol w="2363850"/>
              </a:tblGrid>
              <a:tr h="112993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i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Reversed-phase</a:t>
                      </a:r>
                      <a:r>
                        <a:rPr lang="es-ES_tradnl" sz="1200" i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HPLC </a:t>
                      </a:r>
                      <a:r>
                        <a:rPr lang="es-ES_tradnl" sz="1200" i="1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conditions</a:t>
                      </a:r>
                      <a:endParaRPr lang="es-ES" sz="1200" i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129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180340" indent="-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Analytical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column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Zorbax</a:t>
                      </a: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Eclipse XDB-C8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1129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Column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temperature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40 °C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11299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Mobile </a:t>
                      </a: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phase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Acetate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10 mmol L</a:t>
                      </a:r>
                      <a:r>
                        <a:rPr lang="es-ES_tradnl" sz="1200" baseline="30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-1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; pH 6.0 (NH</a:t>
                      </a:r>
                      <a:r>
                        <a:rPr lang="es-ES_tradnl" sz="1200" baseline="-25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3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)</a:t>
                      </a:r>
                      <a:endParaRPr lang="es-ES" sz="1200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112993">
                <a:tc vMerge="1"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Methanol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11299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Gradient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elution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8E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0-25 min: 50%-95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% CH</a:t>
                      </a:r>
                      <a:r>
                        <a:rPr lang="es-ES_tradnl" sz="1200" baseline="-25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3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OH 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112993">
                <a:tc vMerge="1">
                  <a:txBody>
                    <a:bodyPr/>
                    <a:lstStyle/>
                    <a:p>
                      <a:pPr indent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25-40 min: 95% 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CH</a:t>
                      </a:r>
                      <a:r>
                        <a:rPr lang="es-ES_tradnl" sz="1200" baseline="-250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3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OH </a:t>
                      </a:r>
                      <a:endParaRPr lang="es-ES" sz="1200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1129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baseline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Flow</a:t>
                      </a:r>
                      <a:r>
                        <a:rPr lang="es-ES_tradnl" sz="1200" baseline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s-ES_tradnl" sz="1200" baseline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rate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 </a:t>
                      </a:r>
                      <a:r>
                        <a:rPr lang="es-ES_tradnl" sz="1200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mL</a:t>
                      </a: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min</a:t>
                      </a:r>
                      <a:r>
                        <a:rPr lang="es-ES_tradnl" sz="1200" baseline="30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-1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1129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166235" algn="l"/>
                        </a:tabLst>
                      </a:pP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Injection</a:t>
                      </a:r>
                      <a:r>
                        <a:rPr lang="es-ES_tradnl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s-ES_tradnl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volume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40 µL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40195" marR="4019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25" name="24 Grupo"/>
          <p:cNvGrpSpPr/>
          <p:nvPr/>
        </p:nvGrpSpPr>
        <p:grpSpPr>
          <a:xfrm>
            <a:off x="697216" y="3923176"/>
            <a:ext cx="7671381" cy="2700000"/>
            <a:chOff x="931369" y="4073519"/>
            <a:chExt cx="7671381" cy="2700000"/>
          </a:xfrm>
        </p:grpSpPr>
        <p:grpSp>
          <p:nvGrpSpPr>
            <p:cNvPr id="26" name="25 Grupo"/>
            <p:cNvGrpSpPr/>
            <p:nvPr/>
          </p:nvGrpSpPr>
          <p:grpSpPr>
            <a:xfrm>
              <a:off x="931369" y="4073519"/>
              <a:ext cx="3712639" cy="2700000"/>
              <a:chOff x="717257" y="1173500"/>
              <a:chExt cx="3712639" cy="2700000"/>
            </a:xfrm>
          </p:grpSpPr>
          <p:pic>
            <p:nvPicPr>
              <p:cNvPr id="30" name="29 Imagen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7257" y="1173500"/>
                <a:ext cx="3712639" cy="2700000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</p:spPr>
          </p:pic>
          <p:sp>
            <p:nvSpPr>
              <p:cNvPr id="31" name="30 CuadroTexto"/>
              <p:cNvSpPr txBox="1"/>
              <p:nvPr/>
            </p:nvSpPr>
            <p:spPr>
              <a:xfrm>
                <a:off x="3312239" y="1303264"/>
                <a:ext cx="981935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itchFamily="18" charset="0"/>
                    <a:sym typeface="Wingdings 2"/>
                  </a:rPr>
                  <a:t>Hijiki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itchFamily="18" charset="0"/>
                    <a:sym typeface="Wingdings 2"/>
                  </a:rPr>
                  <a:t>(pre-SPE)</a:t>
                </a:r>
                <a:endParaRPr kumimoji="0" lang="es-E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</a:endParaRPr>
              </a:p>
            </p:txBody>
          </p:sp>
        </p:grpSp>
        <p:grpSp>
          <p:nvGrpSpPr>
            <p:cNvPr id="27" name="26 Grupo"/>
            <p:cNvGrpSpPr/>
            <p:nvPr/>
          </p:nvGrpSpPr>
          <p:grpSpPr>
            <a:xfrm>
              <a:off x="4888991" y="4073519"/>
              <a:ext cx="3713759" cy="2700000"/>
              <a:chOff x="714439" y="3894352"/>
              <a:chExt cx="3713759" cy="2700000"/>
            </a:xfrm>
          </p:grpSpPr>
          <p:pic>
            <p:nvPicPr>
              <p:cNvPr id="28" name="27 Imagen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4439" y="3894352"/>
                <a:ext cx="3713759" cy="2700000"/>
              </a:xfrm>
              <a:prstGeom prst="rect">
                <a:avLst/>
              </a:prstGeom>
              <a:solidFill>
                <a:srgbClr val="FFFFFF">
                  <a:lumMod val="95000"/>
                </a:srgbClr>
              </a:solidFill>
              <a:ln>
                <a:noFill/>
              </a:ln>
            </p:spPr>
          </p:pic>
          <p:sp>
            <p:nvSpPr>
              <p:cNvPr id="29" name="28 CuadroTexto"/>
              <p:cNvSpPr txBox="1"/>
              <p:nvPr/>
            </p:nvSpPr>
            <p:spPr>
              <a:xfrm>
                <a:off x="3252864" y="4012547"/>
                <a:ext cx="1056700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itchFamily="18" charset="0"/>
                    <a:sym typeface="Wingdings 2"/>
                  </a:rPr>
                  <a:t>Hijiki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itchFamily="18" charset="0"/>
                    <a:sym typeface="Wingdings 2"/>
                  </a:rPr>
                  <a:t>(post-SPE)</a:t>
                </a:r>
                <a:endParaRPr kumimoji="0" lang="es-E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</a:endParaRPr>
              </a:p>
            </p:txBody>
          </p:sp>
        </p:grpSp>
      </p:grpSp>
      <p:sp>
        <p:nvSpPr>
          <p:cNvPr id="17" name="16 CuadroTexto"/>
          <p:cNvSpPr txBox="1"/>
          <p:nvPr/>
        </p:nvSpPr>
        <p:spPr>
          <a:xfrm>
            <a:off x="272788" y="1439815"/>
            <a:ext cx="89755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2200" dirty="0" smtClean="0">
                <a:latin typeface="Cambria" pitchFamily="18" charset="0"/>
                <a:sym typeface="Wingdings 2"/>
              </a:rPr>
              <a:t>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Lipid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-soluble </a:t>
            </a:r>
            <a:r>
              <a:rPr lang="es-ES" sz="2200" b="1" dirty="0">
                <a:latin typeface="Cambria" pitchFamily="18" charset="0"/>
                <a:sym typeface="Wingdings 2"/>
              </a:rPr>
              <a:t>As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species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smtClean="0">
                <a:solidFill>
                  <a:srgbClr val="C00000"/>
                </a:solidFill>
                <a:latin typeface="Cambria" pitchFamily="18" charset="0"/>
                <a:sym typeface="Wingdings 3"/>
              </a:rPr>
              <a:t>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Determination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by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HPLC-ICP-MS/ES-MS</a:t>
            </a:r>
            <a:endParaRPr lang="es-ES" b="1" dirty="0">
              <a:latin typeface="Cambria" pitchFamily="18" charset="0"/>
            </a:endParaRPr>
          </a:p>
        </p:txBody>
      </p:sp>
      <p:graphicFrame>
        <p:nvGraphicFramePr>
          <p:cNvPr id="18" name="17 Diagrama"/>
          <p:cNvGraphicFramePr/>
          <p:nvPr>
            <p:extLst>
              <p:ext uri="{D42A27DB-BD31-4B8C-83A1-F6EECF244321}">
                <p14:modId xmlns:p14="http://schemas.microsoft.com/office/powerpoint/2010/main" val="4187374124"/>
              </p:ext>
            </p:extLst>
          </p:nvPr>
        </p:nvGraphicFramePr>
        <p:xfrm>
          <a:off x="5436096" y="1916296"/>
          <a:ext cx="3809082" cy="1944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2336281" y="6392781"/>
            <a:ext cx="458780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900" b="1" dirty="0" smtClean="0">
                <a:latin typeface="Cambria" panose="02040503050406030204" pitchFamily="18" charset="0"/>
              </a:rPr>
              <a:t>Time</a:t>
            </a:r>
            <a:endParaRPr lang="es-ES" sz="900" b="1" dirty="0">
              <a:latin typeface="Cambria" panose="02040503050406030204" pitchFamily="18" charset="0"/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6329865" y="6392781"/>
            <a:ext cx="458780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900" b="1" dirty="0" smtClean="0">
                <a:latin typeface="Cambria" panose="02040503050406030204" pitchFamily="18" charset="0"/>
              </a:rPr>
              <a:t>Time</a:t>
            </a:r>
            <a:endParaRPr lang="es-ES" sz="900" b="1" dirty="0">
              <a:latin typeface="Cambria" panose="02040503050406030204" pitchFamily="18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 rot="16200000">
            <a:off x="51648" y="5088092"/>
            <a:ext cx="1532792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900" b="1" dirty="0" err="1" smtClean="0">
                <a:latin typeface="Cambria" panose="02040503050406030204" pitchFamily="18" charset="0"/>
              </a:rPr>
              <a:t>Intensity</a:t>
            </a:r>
            <a:r>
              <a:rPr lang="es-ES" sz="900" b="1" dirty="0" smtClean="0">
                <a:latin typeface="Cambria" panose="02040503050406030204" pitchFamily="18" charset="0"/>
              </a:rPr>
              <a:t> </a:t>
            </a:r>
            <a:r>
              <a:rPr lang="es-ES" sz="900" b="1" i="1" dirty="0" smtClean="0">
                <a:latin typeface="Cambria" panose="02040503050406030204" pitchFamily="18" charset="0"/>
              </a:rPr>
              <a:t>m/z</a:t>
            </a:r>
            <a:r>
              <a:rPr lang="es-ES" sz="900" b="1" dirty="0" smtClean="0">
                <a:latin typeface="Cambria" panose="02040503050406030204" pitchFamily="18" charset="0"/>
              </a:rPr>
              <a:t> 75 (</a:t>
            </a:r>
            <a:r>
              <a:rPr lang="es-ES" sz="900" b="1" dirty="0" err="1" smtClean="0">
                <a:latin typeface="Cambria" panose="02040503050406030204" pitchFamily="18" charset="0"/>
              </a:rPr>
              <a:t>counts</a:t>
            </a:r>
            <a:r>
              <a:rPr lang="es-ES" sz="900" b="1" dirty="0" smtClean="0">
                <a:latin typeface="Cambria" panose="02040503050406030204" pitchFamily="18" charset="0"/>
              </a:rPr>
              <a:t>)</a:t>
            </a:r>
            <a:endParaRPr lang="es-ES" sz="900" b="1" dirty="0">
              <a:latin typeface="Cambria" panose="02040503050406030204" pitchFamily="18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 rot="16200000">
            <a:off x="4016360" y="5105608"/>
            <a:ext cx="1532792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900" b="1" dirty="0" err="1" smtClean="0">
                <a:latin typeface="Cambria" panose="02040503050406030204" pitchFamily="18" charset="0"/>
              </a:rPr>
              <a:t>Intensity</a:t>
            </a:r>
            <a:r>
              <a:rPr lang="es-ES" sz="900" b="1" dirty="0" smtClean="0">
                <a:latin typeface="Cambria" panose="02040503050406030204" pitchFamily="18" charset="0"/>
              </a:rPr>
              <a:t> </a:t>
            </a:r>
            <a:r>
              <a:rPr lang="es-ES" sz="900" b="1" i="1" dirty="0" smtClean="0">
                <a:latin typeface="Cambria" panose="02040503050406030204" pitchFamily="18" charset="0"/>
              </a:rPr>
              <a:t>m/z</a:t>
            </a:r>
            <a:r>
              <a:rPr lang="es-ES" sz="900" b="1" dirty="0" smtClean="0">
                <a:latin typeface="Cambria" panose="02040503050406030204" pitchFamily="18" charset="0"/>
              </a:rPr>
              <a:t> 75 (</a:t>
            </a:r>
            <a:r>
              <a:rPr lang="es-ES" sz="900" b="1" dirty="0" err="1" smtClean="0">
                <a:latin typeface="Cambria" panose="02040503050406030204" pitchFamily="18" charset="0"/>
              </a:rPr>
              <a:t>counts</a:t>
            </a:r>
            <a:r>
              <a:rPr lang="es-ES" sz="900" b="1" dirty="0" smtClean="0">
                <a:latin typeface="Cambria" panose="02040503050406030204" pitchFamily="18" charset="0"/>
              </a:rPr>
              <a:t>)</a:t>
            </a:r>
            <a:endParaRPr lang="es-ES" sz="9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44425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6 Rectángulo"/>
          <p:cNvSpPr/>
          <p:nvPr/>
        </p:nvSpPr>
        <p:spPr>
          <a:xfrm>
            <a:off x="0" y="980728"/>
            <a:ext cx="1115616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Results</a:t>
            </a:r>
            <a:endParaRPr lang="es-ES" sz="22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14209"/>
              </p:ext>
            </p:extLst>
          </p:nvPr>
        </p:nvGraphicFramePr>
        <p:xfrm>
          <a:off x="626377" y="1916832"/>
          <a:ext cx="7906063" cy="2682240"/>
        </p:xfrm>
        <a:graphic>
          <a:graphicData uri="http://schemas.openxmlformats.org/drawingml/2006/table">
            <a:tbl>
              <a:tblPr firstRow="1" firstCol="1" bandRow="1"/>
              <a:tblGrid>
                <a:gridCol w="1305814"/>
                <a:gridCol w="658050"/>
                <a:gridCol w="1253362"/>
                <a:gridCol w="915225"/>
                <a:gridCol w="1027938"/>
                <a:gridCol w="1140650"/>
                <a:gridCol w="802512"/>
                <a:gridCol w="802512"/>
              </a:tblGrid>
              <a:tr h="23760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Alga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Origin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 </a:t>
                      </a: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species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(µg g</a:t>
                      </a:r>
                      <a:r>
                        <a:rPr lang="es-ES" sz="1600" baseline="300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-1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As)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76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DMA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As(V)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Gly-sug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PO</a:t>
                      </a:r>
                      <a:r>
                        <a:rPr lang="es-ES" sz="1600" b="1" baseline="-250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</a:t>
                      </a:r>
                      <a:r>
                        <a:rPr lang="es-ES" sz="1600" b="1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-sug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SO</a:t>
                      </a:r>
                      <a:r>
                        <a:rPr lang="es-ES" sz="1600" b="1" baseline="-250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3</a:t>
                      </a:r>
                      <a:r>
                        <a:rPr lang="es-ES" sz="1600" b="1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-sug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SO</a:t>
                      </a:r>
                      <a:r>
                        <a:rPr lang="es-ES" sz="1600" b="1" baseline="-250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</a:t>
                      </a:r>
                      <a:r>
                        <a:rPr lang="es-ES" sz="1600" b="1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-sug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237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Arame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Japan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0.48 ± 0.04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7.0 ± 0.1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1.5 ± 0.1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2.04 ± 0.01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n.d.</a:t>
                      </a:r>
                      <a:endParaRPr lang="es-ES" sz="1600" noProof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n.d.</a:t>
                      </a:r>
                      <a:endParaRPr lang="es-ES" sz="1600" noProof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237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Sea spaghetti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Spain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2.0 ± 0.1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4.5 ± 0.4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0.11 ± 0.01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4.2 ± 0.9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F58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7E2C80"/>
                      </a:solidFill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2376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Hijiki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Japan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0.44 ± 0.06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50.3 ± 0.4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F58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1.05 ± 0.03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0.4 ± 0.1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0.7 ± 0.1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2.7 ± 0.4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23760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Kombu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Japan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0.36 ± 0.03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32 ± 3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4.7 ± 0.3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22 ± 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7E2C80"/>
                      </a:solidFill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2376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Spain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11 ± 2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11 ± 3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1.9 ± 0.3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n.d.</a:t>
                      </a:r>
                      <a:endParaRPr lang="es-ES" sz="1600" noProof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23760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Wakame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Japan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0.025 ± 0.007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4.5 ± 0.3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2.68 ± 0.03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10.10 ± 0.05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F58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n.d.</a:t>
                      </a:r>
                      <a:endParaRPr lang="es-ES" sz="1600" noProof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7E2C80"/>
                      </a:solidFill>
                    </a:lnR>
                    <a:lnT w="12700" cap="flat" cmpd="sng" algn="ctr">
                      <a:solidFill>
                        <a:srgbClr val="7E2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2376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Spain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2.2 ± 0.1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14.3 ± 0.2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F58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1.5 ± 0.1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n.d.</a:t>
                      </a:r>
                      <a:endParaRPr lang="es-ES" sz="1600" noProof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23760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Nori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Japan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0.064 ± 0.005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1.02 ± 0.07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13 ± 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F58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2376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b="1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Spain</a:t>
                      </a:r>
                      <a:endParaRPr lang="es-ES" sz="1600" b="1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n.d.</a:t>
                      </a:r>
                      <a:endParaRPr lang="es-ES" sz="1600" noProof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1.6 ± 0.1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20.1 ± 0.3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F58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ES" sz="1600" noProof="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n.d</a:t>
                      </a:r>
                      <a:r>
                        <a:rPr lang="es-ES" sz="1600" noProof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.</a:t>
                      </a:r>
                      <a:endParaRPr lang="es-ES" sz="1600" noProof="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11525" marR="11525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3214026" y="4589366"/>
            <a:ext cx="30861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 err="1" smtClean="0">
                <a:solidFill>
                  <a:schemeClr val="tx1"/>
                </a:solidFill>
                <a:latin typeface="Cambria" pitchFamily="18" charset="0"/>
                <a:sym typeface="Wingdings 3"/>
              </a:rPr>
              <a:t>Column</a:t>
            </a:r>
            <a:r>
              <a:rPr lang="es-ES" sz="1600" b="1" dirty="0" smtClean="0">
                <a:solidFill>
                  <a:schemeClr val="tx1"/>
                </a:solidFill>
                <a:latin typeface="Cambria" pitchFamily="18" charset="0"/>
                <a:sym typeface="Wingdings 3"/>
              </a:rPr>
              <a:t> </a:t>
            </a:r>
            <a:r>
              <a:rPr lang="es-ES" sz="1600" b="1" dirty="0" err="1" smtClean="0">
                <a:solidFill>
                  <a:schemeClr val="tx1"/>
                </a:solidFill>
                <a:latin typeface="Cambria" pitchFamily="18" charset="0"/>
                <a:sym typeface="Wingdings 3"/>
              </a:rPr>
              <a:t>recoveries</a:t>
            </a:r>
            <a:r>
              <a:rPr lang="es-ES" sz="1600" b="1" dirty="0" smtClean="0">
                <a:solidFill>
                  <a:schemeClr val="tx1"/>
                </a:solidFill>
                <a:latin typeface="Cambria" pitchFamily="18" charset="0"/>
                <a:sym typeface="Wingdings 3"/>
              </a:rPr>
              <a:t>  55-101%</a:t>
            </a:r>
            <a:endParaRPr lang="es-ES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18370" y="4581128"/>
            <a:ext cx="1595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>
                <a:latin typeface="Cambria" pitchFamily="18" charset="0"/>
                <a:sym typeface="Wingdings 3"/>
              </a:rPr>
              <a:t>n.d</a:t>
            </a:r>
            <a:r>
              <a:rPr lang="es-ES" sz="1400" dirty="0">
                <a:latin typeface="Cambria" pitchFamily="18" charset="0"/>
                <a:sym typeface="Wingdings 3"/>
              </a:rPr>
              <a:t>. = </a:t>
            </a:r>
            <a:r>
              <a:rPr lang="es-ES" sz="1400" dirty="0" err="1">
                <a:latin typeface="Cambria" pitchFamily="18" charset="0"/>
                <a:sym typeface="Wingdings 3"/>
              </a:rPr>
              <a:t>not</a:t>
            </a:r>
            <a:r>
              <a:rPr lang="es-ES" sz="1400" dirty="0">
                <a:latin typeface="Cambria" pitchFamily="18" charset="0"/>
                <a:sym typeface="Wingdings 3"/>
              </a:rPr>
              <a:t> </a:t>
            </a:r>
            <a:r>
              <a:rPr lang="es-ES" sz="1400" dirty="0" err="1">
                <a:latin typeface="Cambria" pitchFamily="18" charset="0"/>
                <a:sym typeface="Wingdings 3"/>
              </a:rPr>
              <a:t>detected</a:t>
            </a:r>
            <a:endParaRPr lang="es-ES" sz="14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322734" y="1439815"/>
            <a:ext cx="88756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2200" dirty="0" smtClean="0">
                <a:latin typeface="Cambria" pitchFamily="18" charset="0"/>
                <a:sym typeface="Wingdings 2"/>
              </a:rPr>
              <a:t>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Water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-soluble As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species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>
                <a:solidFill>
                  <a:srgbClr val="C00000"/>
                </a:solidFill>
                <a:latin typeface="Cambria" pitchFamily="18" charset="0"/>
                <a:sym typeface="Wingdings 3"/>
              </a:rPr>
              <a:t> </a:t>
            </a:r>
            <a:r>
              <a:rPr lang="es-ES" sz="2200" b="1" dirty="0" err="1">
                <a:latin typeface="Cambria" pitchFamily="18" charset="0"/>
                <a:sym typeface="Wingdings 2"/>
              </a:rPr>
              <a:t>Determination</a:t>
            </a:r>
            <a:r>
              <a:rPr lang="es-ES" sz="2200" b="1" dirty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>
                <a:latin typeface="Cambria" pitchFamily="18" charset="0"/>
                <a:sym typeface="Wingdings 2"/>
              </a:rPr>
              <a:t>by</a:t>
            </a:r>
            <a:r>
              <a:rPr lang="es-ES" sz="2200" b="1" dirty="0">
                <a:latin typeface="Cambria" pitchFamily="18" charset="0"/>
                <a:sym typeface="Wingdings 2"/>
              </a:rPr>
              <a:t> 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HPLC-(UV)-HG-AFS</a:t>
            </a:r>
            <a:endParaRPr lang="es-ES" b="1" dirty="0">
              <a:latin typeface="Cambria" pitchFamily="18" charset="0"/>
            </a:endParaRPr>
          </a:p>
        </p:txBody>
      </p:sp>
      <p:grpSp>
        <p:nvGrpSpPr>
          <p:cNvPr id="31" name="Grupo 30"/>
          <p:cNvGrpSpPr/>
          <p:nvPr/>
        </p:nvGrpSpPr>
        <p:grpSpPr>
          <a:xfrm>
            <a:off x="1475656" y="4918588"/>
            <a:ext cx="6331643" cy="1927338"/>
            <a:chOff x="2051720" y="4962438"/>
            <a:chExt cx="6331643" cy="1927338"/>
          </a:xfrm>
        </p:grpSpPr>
        <p:sp>
          <p:nvSpPr>
            <p:cNvPr id="16" name="955 Rectángulo redondeado"/>
            <p:cNvSpPr/>
            <p:nvPr/>
          </p:nvSpPr>
          <p:spPr>
            <a:xfrm>
              <a:off x="2213679" y="4962438"/>
              <a:ext cx="6030730" cy="1923205"/>
            </a:xfrm>
            <a:prstGeom prst="roundRect">
              <a:avLst/>
            </a:prstGeom>
            <a:gradFill rotWithShape="1">
              <a:gsLst>
                <a:gs pos="0">
                  <a:srgbClr val="595959">
                    <a:tint val="90000"/>
                    <a:satMod val="150000"/>
                  </a:srgbClr>
                </a:gs>
                <a:gs pos="35000">
                  <a:srgbClr val="595959">
                    <a:tint val="80000"/>
                    <a:satMod val="200000"/>
                  </a:srgbClr>
                </a:gs>
                <a:gs pos="100000">
                  <a:srgbClr val="595959">
                    <a:tint val="75000"/>
                    <a:satMod val="250000"/>
                  </a:srgbClr>
                </a:gs>
              </a:gsLst>
              <a:path path="rect">
                <a:fillToRect l="100000" t="100000"/>
              </a:path>
            </a:gradFill>
            <a:ln w="6350" cap="flat" cmpd="sng" algn="ctr">
              <a:solidFill>
                <a:srgbClr val="595959">
                  <a:shade val="95000"/>
                  <a:satMod val="115000"/>
                </a:srgbClr>
              </a:solidFill>
              <a:prstDash val="solid"/>
            </a:ln>
            <a:effectLst>
              <a:outerShdw blurRad="50800" dist="25400" dir="5400000" sx="101000" sy="101000" algn="ctr" rotWithShape="0">
                <a:srgbClr val="000000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9" name="Grupo 8"/>
            <p:cNvGrpSpPr/>
            <p:nvPr/>
          </p:nvGrpSpPr>
          <p:grpSpPr>
            <a:xfrm>
              <a:off x="2051720" y="4986988"/>
              <a:ext cx="3092163" cy="940497"/>
              <a:chOff x="2051720" y="4986988"/>
              <a:chExt cx="3092163" cy="940497"/>
            </a:xfrm>
          </p:grpSpPr>
          <p:pic>
            <p:nvPicPr>
              <p:cNvPr id="28" name="2 Imagen"/>
              <p:cNvPicPr/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79909" y="4986988"/>
                <a:ext cx="1835785" cy="632170"/>
              </a:xfrm>
              <a:prstGeom prst="rect">
                <a:avLst/>
              </a:prstGeom>
              <a:noFill/>
            </p:spPr>
          </p:pic>
          <p:sp>
            <p:nvSpPr>
              <p:cNvPr id="29" name="968 CuadroTexto"/>
              <p:cNvSpPr txBox="1"/>
              <p:nvPr/>
            </p:nvSpPr>
            <p:spPr>
              <a:xfrm>
                <a:off x="2051720" y="5619708"/>
                <a:ext cx="30921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Glycerol</a:t>
                </a: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 </a:t>
                </a:r>
                <a:r>
                  <a:rPr kumimoji="0" lang="es-ES" sz="1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arsenosugar</a:t>
                </a: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 (</a:t>
                </a:r>
                <a:r>
                  <a:rPr kumimoji="0" lang="es-ES" sz="1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Gly-sug</a:t>
                </a: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)</a:t>
                </a:r>
              </a:p>
            </p:txBody>
          </p:sp>
        </p:grpSp>
        <p:grpSp>
          <p:nvGrpSpPr>
            <p:cNvPr id="8" name="Grupo 7"/>
            <p:cNvGrpSpPr/>
            <p:nvPr/>
          </p:nvGrpSpPr>
          <p:grpSpPr>
            <a:xfrm>
              <a:off x="5035363" y="4986988"/>
              <a:ext cx="3348000" cy="939872"/>
              <a:chOff x="5035363" y="4986988"/>
              <a:chExt cx="3348000" cy="939872"/>
            </a:xfrm>
          </p:grpSpPr>
          <p:pic>
            <p:nvPicPr>
              <p:cNvPr id="26" name="3 Imagen"/>
              <p:cNvPicPr/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8711" y="4986988"/>
                <a:ext cx="2821305" cy="632170"/>
              </a:xfrm>
              <a:prstGeom prst="rect">
                <a:avLst/>
              </a:prstGeom>
              <a:noFill/>
            </p:spPr>
          </p:pic>
          <p:sp>
            <p:nvSpPr>
              <p:cNvPr id="27" name="966 CuadroTexto"/>
              <p:cNvSpPr txBox="1"/>
              <p:nvPr/>
            </p:nvSpPr>
            <p:spPr>
              <a:xfrm>
                <a:off x="5035363" y="5619083"/>
                <a:ext cx="3348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Phosphate</a:t>
                </a: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 </a:t>
                </a:r>
                <a:r>
                  <a:rPr kumimoji="0" lang="es-ES" sz="1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arsenosugar</a:t>
                </a: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 (PO</a:t>
                </a:r>
                <a:r>
                  <a:rPr kumimoji="0" lang="es-ES" sz="1400" b="1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4</a:t>
                </a: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-sug)</a:t>
                </a:r>
              </a:p>
            </p:txBody>
          </p:sp>
        </p:grpSp>
        <p:grpSp>
          <p:nvGrpSpPr>
            <p:cNvPr id="30" name="Grupo 29"/>
            <p:cNvGrpSpPr/>
            <p:nvPr/>
          </p:nvGrpSpPr>
          <p:grpSpPr>
            <a:xfrm>
              <a:off x="5374944" y="5949280"/>
              <a:ext cx="2642069" cy="936363"/>
              <a:chOff x="5374944" y="6100509"/>
              <a:chExt cx="2642069" cy="936363"/>
            </a:xfrm>
          </p:grpSpPr>
          <p:pic>
            <p:nvPicPr>
              <p:cNvPr id="24" name="5 Imagen"/>
              <p:cNvPicPr/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93632" y="6100509"/>
                <a:ext cx="2004695" cy="632170"/>
              </a:xfrm>
              <a:prstGeom prst="rect">
                <a:avLst/>
              </a:prstGeom>
              <a:noFill/>
            </p:spPr>
          </p:pic>
          <p:sp>
            <p:nvSpPr>
              <p:cNvPr id="25" name="964 CuadroTexto"/>
              <p:cNvSpPr txBox="1"/>
              <p:nvPr/>
            </p:nvSpPr>
            <p:spPr>
              <a:xfrm>
                <a:off x="5374944" y="6729095"/>
                <a:ext cx="264206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Sulfate </a:t>
                </a:r>
                <a:r>
                  <a:rPr kumimoji="0" lang="es-ES" sz="1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arsenosugar</a:t>
                </a: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 (SO</a:t>
                </a:r>
                <a:r>
                  <a:rPr kumimoji="0" lang="es-ES" sz="1400" b="1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4</a:t>
                </a: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-sug)</a:t>
                </a:r>
              </a:p>
            </p:txBody>
          </p:sp>
        </p:grpSp>
        <p:grpSp>
          <p:nvGrpSpPr>
            <p:cNvPr id="10" name="Grupo 9"/>
            <p:cNvGrpSpPr/>
            <p:nvPr/>
          </p:nvGrpSpPr>
          <p:grpSpPr>
            <a:xfrm>
              <a:off x="2160334" y="5949280"/>
              <a:ext cx="3204000" cy="940496"/>
              <a:chOff x="2160334" y="6100509"/>
              <a:chExt cx="3204000" cy="940496"/>
            </a:xfrm>
          </p:grpSpPr>
          <p:pic>
            <p:nvPicPr>
              <p:cNvPr id="22" name="4 Imagen"/>
              <p:cNvPicPr/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44442" y="6100509"/>
                <a:ext cx="1835785" cy="637749"/>
              </a:xfrm>
              <a:prstGeom prst="rect">
                <a:avLst/>
              </a:prstGeom>
              <a:noFill/>
            </p:spPr>
          </p:pic>
          <p:sp>
            <p:nvSpPr>
              <p:cNvPr id="23" name="962 CuadroTexto"/>
              <p:cNvSpPr txBox="1"/>
              <p:nvPr/>
            </p:nvSpPr>
            <p:spPr>
              <a:xfrm>
                <a:off x="2160334" y="6733228"/>
                <a:ext cx="3204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Sulfonate</a:t>
                </a: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 </a:t>
                </a:r>
                <a:r>
                  <a:rPr kumimoji="0" lang="es-ES" sz="1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arsenosugar</a:t>
                </a: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 (SO</a:t>
                </a:r>
                <a:r>
                  <a:rPr kumimoji="0" lang="es-ES" sz="1400" b="1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3</a:t>
                </a:r>
                <a:r>
                  <a:rPr kumimoji="0" lang="es-E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mbria" pitchFamily="18" charset="0"/>
                  </a:rPr>
                  <a:t>-sug)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81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20" name="1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888571"/>
              </p:ext>
            </p:extLst>
          </p:nvPr>
        </p:nvGraphicFramePr>
        <p:xfrm>
          <a:off x="5220472" y="1971588"/>
          <a:ext cx="3738580" cy="4389120"/>
        </p:xfrm>
        <a:graphic>
          <a:graphicData uri="http://schemas.openxmlformats.org/drawingml/2006/table">
            <a:tbl>
              <a:tblPr firstRow="1" firstCol="1" bandRow="1"/>
              <a:tblGrid>
                <a:gridCol w="1318710"/>
                <a:gridCol w="1019626"/>
                <a:gridCol w="1400244"/>
              </a:tblGrid>
              <a:tr h="3927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Chromatographic</a:t>
                      </a:r>
                      <a:endParaRPr lang="es-ES" sz="1200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peak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Abbreviation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Molecular formula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196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</a:rPr>
                        <a:t>As-HC332</a:t>
                      </a:r>
                      <a:endParaRPr lang="es-ES" sz="1200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17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37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OAs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196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D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</a:rPr>
                        <a:t>As-HC360</a:t>
                      </a:r>
                      <a:endParaRPr lang="es-ES" sz="1200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19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41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OAs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196364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E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 smtClean="0">
                          <a:solidFill>
                            <a:srgbClr val="C00000"/>
                          </a:solidFill>
                          <a:effectLst/>
                          <a:latin typeface="Cambria" pitchFamily="18" charset="0"/>
                        </a:rPr>
                        <a:t>As-HC388</a:t>
                      </a:r>
                      <a:endParaRPr lang="es-ES" sz="1200" dirty="0">
                        <a:solidFill>
                          <a:srgbClr val="C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21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45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OAs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1963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70C0"/>
                          </a:solidFill>
                          <a:effectLst/>
                          <a:latin typeface="Cambria" pitchFamily="18" charset="0"/>
                        </a:rPr>
                        <a:t>As-PL930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43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85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PAs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1963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70C0"/>
                          </a:solidFill>
                          <a:effectLst/>
                          <a:latin typeface="Cambria" pitchFamily="18" charset="0"/>
                        </a:rPr>
                        <a:t>As-PL944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44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87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PAs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1963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70C0"/>
                          </a:solidFill>
                          <a:effectLst/>
                          <a:latin typeface="Cambria" pitchFamily="18" charset="0"/>
                        </a:rPr>
                        <a:t>As-PL956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45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87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PAs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1963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70C0"/>
                          </a:solidFill>
                          <a:effectLst/>
                          <a:latin typeface="Cambria" pitchFamily="18" charset="0"/>
                        </a:rPr>
                        <a:t>As-PL982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47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89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PAs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19636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F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70C0"/>
                          </a:solidFill>
                          <a:effectLst/>
                          <a:latin typeface="Cambria" pitchFamily="18" charset="0"/>
                        </a:rPr>
                        <a:t>As-PL958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45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89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" sz="1200" baseline="-250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PAs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19636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70C0"/>
                          </a:solidFill>
                          <a:effectLst/>
                          <a:latin typeface="Cambria" pitchFamily="18" charset="0"/>
                        </a:rPr>
                        <a:t>As-PL984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47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91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PAs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19636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G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CDD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70C0"/>
                          </a:solidFill>
                          <a:effectLst/>
                          <a:latin typeface="Cambria" pitchFamily="18" charset="0"/>
                        </a:rPr>
                        <a:t>As-PL986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47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93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PAs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19636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70C0"/>
                          </a:solidFill>
                          <a:effectLst/>
                          <a:latin typeface="Cambria" pitchFamily="18" charset="0"/>
                        </a:rPr>
                        <a:t>As-PL1012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49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95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PAs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196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H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70C0"/>
                          </a:solidFill>
                          <a:effectLst/>
                          <a:latin typeface="Cambria" pitchFamily="18" charset="0"/>
                        </a:rPr>
                        <a:t>As-PL1014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49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97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" sz="1200" baseline="-250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PAs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196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I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70C0"/>
                          </a:solidFill>
                          <a:effectLst/>
                          <a:latin typeface="Cambria" pitchFamily="18" charset="0"/>
                        </a:rPr>
                        <a:t>As-PL1042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51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101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PAs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196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J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70C0"/>
                          </a:solidFill>
                          <a:effectLst/>
                          <a:latin typeface="Cambria" pitchFamily="18" charset="0"/>
                        </a:rPr>
                        <a:t>As-PL1070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53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105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O</a:t>
                      </a:r>
                      <a:r>
                        <a:rPr lang="es-ES" sz="1200" baseline="-25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PAs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34166" marR="3416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21" name="20 Grupo"/>
          <p:cNvGrpSpPr/>
          <p:nvPr/>
        </p:nvGrpSpPr>
        <p:grpSpPr>
          <a:xfrm>
            <a:off x="863588" y="1988840"/>
            <a:ext cx="3744416" cy="1800200"/>
            <a:chOff x="-3492896" y="3284984"/>
            <a:chExt cx="3744416" cy="1800200"/>
          </a:xfrm>
        </p:grpSpPr>
        <p:sp>
          <p:nvSpPr>
            <p:cNvPr id="22" name="21 Rectángulo redondeado"/>
            <p:cNvSpPr/>
            <p:nvPr/>
          </p:nvSpPr>
          <p:spPr>
            <a:xfrm>
              <a:off x="-3492896" y="3284984"/>
              <a:ext cx="3744416" cy="1800200"/>
            </a:xfrm>
            <a:prstGeom prst="roundRect">
              <a:avLst/>
            </a:prstGeom>
            <a:gradFill rotWithShape="1">
              <a:gsLst>
                <a:gs pos="0">
                  <a:srgbClr val="595959">
                    <a:tint val="90000"/>
                    <a:satMod val="150000"/>
                  </a:srgbClr>
                </a:gs>
                <a:gs pos="35000">
                  <a:srgbClr val="595959">
                    <a:tint val="80000"/>
                    <a:satMod val="200000"/>
                  </a:srgbClr>
                </a:gs>
                <a:gs pos="100000">
                  <a:srgbClr val="595959">
                    <a:tint val="75000"/>
                    <a:satMod val="250000"/>
                  </a:srgbClr>
                </a:gs>
              </a:gsLst>
              <a:path path="rect">
                <a:fillToRect l="100000" t="100000"/>
              </a:path>
            </a:gradFill>
            <a:ln w="6350" cap="flat" cmpd="sng" algn="ctr">
              <a:solidFill>
                <a:srgbClr val="595959">
                  <a:shade val="95000"/>
                  <a:satMod val="115000"/>
                </a:srgbClr>
              </a:solidFill>
              <a:prstDash val="solid"/>
            </a:ln>
            <a:effectLst>
              <a:outerShdw blurRad="50800" dist="25400" dir="5400000" sx="101000" sy="101000" algn="ctr" rotWithShape="0">
                <a:srgbClr val="000000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23" name="22 Grupo"/>
            <p:cNvGrpSpPr/>
            <p:nvPr/>
          </p:nvGrpSpPr>
          <p:grpSpPr>
            <a:xfrm>
              <a:off x="-3091086" y="3429000"/>
              <a:ext cx="2948243" cy="1512168"/>
              <a:chOff x="-3570407" y="2996952"/>
              <a:chExt cx="2948243" cy="1512168"/>
            </a:xfrm>
          </p:grpSpPr>
          <p:pic>
            <p:nvPicPr>
              <p:cNvPr id="24" name="23 Imagen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35762" y="2996952"/>
                <a:ext cx="1878948" cy="900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" name="24 CuadroTexto"/>
              <p:cNvSpPr txBox="1"/>
              <p:nvPr/>
            </p:nvSpPr>
            <p:spPr>
              <a:xfrm>
                <a:off x="-3570407" y="3924345"/>
                <a:ext cx="29482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s-ES" sz="1600" b="1" kern="0" dirty="0" smtClean="0">
                    <a:solidFill>
                      <a:srgbClr val="C00000"/>
                    </a:solidFill>
                    <a:latin typeface="Cambria" pitchFamily="18" charset="0"/>
                  </a:rPr>
                  <a:t>As-</a:t>
                </a:r>
                <a:r>
                  <a:rPr lang="es-ES" sz="1600" b="1" kern="0" dirty="0" err="1" smtClean="0">
                    <a:solidFill>
                      <a:srgbClr val="C00000"/>
                    </a:solidFill>
                    <a:latin typeface="Cambria" pitchFamily="18" charset="0"/>
                  </a:rPr>
                  <a:t>containing</a:t>
                </a:r>
                <a:r>
                  <a:rPr lang="es-ES" sz="1600" b="1" kern="0" dirty="0" smtClean="0">
                    <a:solidFill>
                      <a:srgbClr val="C00000"/>
                    </a:solidFill>
                    <a:latin typeface="Cambria" pitchFamily="18" charset="0"/>
                  </a:rPr>
                  <a:t> </a:t>
                </a:r>
                <a:r>
                  <a:rPr lang="es-ES" sz="1600" b="1" kern="0" dirty="0" err="1" smtClean="0">
                    <a:solidFill>
                      <a:srgbClr val="C00000"/>
                    </a:solidFill>
                    <a:latin typeface="Cambria" pitchFamily="18" charset="0"/>
                  </a:rPr>
                  <a:t>hydrocarbons</a:t>
                </a:r>
                <a:endParaRPr kumimoji="0" lang="es-E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itchFamily="18" charset="0"/>
                  </a:rPr>
                  <a:t>(As-HC)</a:t>
                </a:r>
              </a:p>
            </p:txBody>
          </p:sp>
        </p:grpSp>
      </p:grpSp>
      <p:grpSp>
        <p:nvGrpSpPr>
          <p:cNvPr id="26" name="25 Grupo"/>
          <p:cNvGrpSpPr/>
          <p:nvPr/>
        </p:nvGrpSpPr>
        <p:grpSpPr>
          <a:xfrm>
            <a:off x="539552" y="4079495"/>
            <a:ext cx="4392488" cy="1800200"/>
            <a:chOff x="-4645024" y="4005064"/>
            <a:chExt cx="4392488" cy="1800200"/>
          </a:xfrm>
        </p:grpSpPr>
        <p:sp>
          <p:nvSpPr>
            <p:cNvPr id="27" name="26 Rectángulo redondeado"/>
            <p:cNvSpPr/>
            <p:nvPr/>
          </p:nvSpPr>
          <p:spPr>
            <a:xfrm>
              <a:off x="-4645024" y="4005064"/>
              <a:ext cx="4392488" cy="1800200"/>
            </a:xfrm>
            <a:prstGeom prst="roundRect">
              <a:avLst/>
            </a:prstGeom>
            <a:gradFill rotWithShape="1">
              <a:gsLst>
                <a:gs pos="0">
                  <a:srgbClr val="595959">
                    <a:tint val="90000"/>
                    <a:satMod val="150000"/>
                  </a:srgbClr>
                </a:gs>
                <a:gs pos="35000">
                  <a:srgbClr val="595959">
                    <a:tint val="80000"/>
                    <a:satMod val="200000"/>
                  </a:srgbClr>
                </a:gs>
                <a:gs pos="100000">
                  <a:srgbClr val="595959">
                    <a:tint val="75000"/>
                    <a:satMod val="250000"/>
                  </a:srgbClr>
                </a:gs>
              </a:gsLst>
              <a:path path="rect">
                <a:fillToRect l="100000" t="100000"/>
              </a:path>
            </a:gradFill>
            <a:ln w="6350" cap="flat" cmpd="sng" algn="ctr">
              <a:solidFill>
                <a:srgbClr val="595959">
                  <a:shade val="95000"/>
                  <a:satMod val="115000"/>
                </a:srgbClr>
              </a:solidFill>
              <a:prstDash val="solid"/>
            </a:ln>
            <a:effectLst>
              <a:outerShdw blurRad="50800" dist="25400" dir="5400000" sx="101000" sy="101000" algn="ctr" rotWithShape="0">
                <a:srgbClr val="000000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ndara"/>
                <a:ea typeface="+mn-ea"/>
                <a:cs typeface="+mn-cs"/>
              </a:endParaRPr>
            </a:p>
          </p:txBody>
        </p:sp>
        <p:grpSp>
          <p:nvGrpSpPr>
            <p:cNvPr id="28" name="27 Grupo"/>
            <p:cNvGrpSpPr/>
            <p:nvPr/>
          </p:nvGrpSpPr>
          <p:grpSpPr>
            <a:xfrm>
              <a:off x="-4429486" y="4108720"/>
              <a:ext cx="3961412" cy="1592888"/>
              <a:chOff x="-4356993" y="4149079"/>
              <a:chExt cx="3961412" cy="1592888"/>
            </a:xfrm>
          </p:grpSpPr>
          <p:pic>
            <p:nvPicPr>
              <p:cNvPr id="29" name="28 Imagen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356993" y="4149079"/>
                <a:ext cx="3961412" cy="9720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" name="29 CuadroTexto"/>
              <p:cNvSpPr txBox="1"/>
              <p:nvPr/>
            </p:nvSpPr>
            <p:spPr>
              <a:xfrm>
                <a:off x="-3775864" y="5157192"/>
                <a:ext cx="279916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mbria" pitchFamily="18" charset="0"/>
                  </a:rPr>
                  <a:t>Arsenosugar-phospholipids</a:t>
                </a:r>
                <a:endParaRPr kumimoji="0" lang="es-E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mbria" pitchFamily="18" charset="0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mbria" pitchFamily="18" charset="0"/>
                  </a:rPr>
                  <a:t>(As-PL)</a:t>
                </a:r>
              </a:p>
            </p:txBody>
          </p:sp>
        </p:grpSp>
      </p:grpSp>
      <p:sp>
        <p:nvSpPr>
          <p:cNvPr id="31" name="30 CuadroTexto"/>
          <p:cNvSpPr txBox="1"/>
          <p:nvPr/>
        </p:nvSpPr>
        <p:spPr>
          <a:xfrm>
            <a:off x="998173" y="6093296"/>
            <a:ext cx="3402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err="1" smtClean="0">
                <a:latin typeface="Cambria" pitchFamily="18" charset="0"/>
              </a:rPr>
              <a:t>Confirmation</a:t>
            </a:r>
            <a:r>
              <a:rPr lang="es-ES" sz="1600" b="1" dirty="0" smtClean="0">
                <a:latin typeface="Cambria" pitchFamily="18" charset="0"/>
              </a:rPr>
              <a:t> of molecular </a:t>
            </a:r>
            <a:r>
              <a:rPr lang="es-ES" sz="1600" b="1" dirty="0" err="1" smtClean="0">
                <a:latin typeface="Cambria" pitchFamily="18" charset="0"/>
              </a:rPr>
              <a:t>masses</a:t>
            </a:r>
            <a:endParaRPr lang="es-ES" sz="1600" b="1" dirty="0">
              <a:latin typeface="Cambria" pitchFamily="18" charset="0"/>
            </a:endParaRPr>
          </a:p>
          <a:p>
            <a:pPr algn="ctr"/>
            <a:r>
              <a:rPr lang="es-ES" sz="1600" b="1" dirty="0" err="1" smtClean="0">
                <a:latin typeface="Cambria" pitchFamily="18" charset="0"/>
              </a:rPr>
              <a:t>by</a:t>
            </a:r>
            <a:r>
              <a:rPr lang="es-ES" sz="1600" b="1" dirty="0" smtClean="0">
                <a:latin typeface="Cambria" pitchFamily="18" charset="0"/>
              </a:rPr>
              <a:t> GC-MS and/</a:t>
            </a:r>
            <a:r>
              <a:rPr lang="es-ES" sz="1600" b="1" dirty="0" err="1" smtClean="0">
                <a:latin typeface="Cambria" pitchFamily="18" charset="0"/>
              </a:rPr>
              <a:t>or</a:t>
            </a:r>
            <a:r>
              <a:rPr lang="es-ES" sz="1600" b="1" dirty="0" smtClean="0">
                <a:latin typeface="Cambria" pitchFamily="18" charset="0"/>
              </a:rPr>
              <a:t> HR-MS</a:t>
            </a:r>
            <a:endParaRPr lang="es-ES" sz="1600" b="1" dirty="0">
              <a:latin typeface="Cambria" pitchFamily="18" charset="0"/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0" y="980728"/>
            <a:ext cx="1115616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Results</a:t>
            </a:r>
            <a:endParaRPr lang="es-ES" sz="22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5258886" y="6381328"/>
            <a:ext cx="3125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latin typeface="Cambria" pitchFamily="18" charset="0"/>
                <a:sym typeface="Wingdings 3"/>
              </a:rPr>
              <a:t>A and B are </a:t>
            </a:r>
            <a:r>
              <a:rPr lang="es-ES" sz="1600" dirty="0" err="1" smtClean="0">
                <a:latin typeface="Cambria" pitchFamily="18" charset="0"/>
                <a:sym typeface="Wingdings 3"/>
              </a:rPr>
              <a:t>unknown</a:t>
            </a:r>
            <a:r>
              <a:rPr lang="es-ES" sz="1600" dirty="0" smtClean="0">
                <a:latin typeface="Cambria" pitchFamily="18" charset="0"/>
                <a:sym typeface="Wingdings 3"/>
              </a:rPr>
              <a:t> </a:t>
            </a:r>
            <a:r>
              <a:rPr lang="es-ES" sz="1600" dirty="0" err="1" smtClean="0">
                <a:latin typeface="Cambria" pitchFamily="18" charset="0"/>
                <a:sym typeface="Wingdings 3"/>
              </a:rPr>
              <a:t>compounds</a:t>
            </a:r>
            <a:endParaRPr lang="es-ES" sz="16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272788" y="1439815"/>
            <a:ext cx="89755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2200" dirty="0" smtClean="0">
                <a:latin typeface="Cambria" pitchFamily="18" charset="0"/>
                <a:sym typeface="Wingdings 2"/>
              </a:rPr>
              <a:t>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Lipid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-soluble </a:t>
            </a:r>
            <a:r>
              <a:rPr lang="es-ES" sz="2200" b="1" dirty="0">
                <a:latin typeface="Cambria" pitchFamily="18" charset="0"/>
                <a:sym typeface="Wingdings 2"/>
              </a:rPr>
              <a:t>As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species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smtClean="0">
                <a:solidFill>
                  <a:srgbClr val="C00000"/>
                </a:solidFill>
                <a:latin typeface="Cambria" pitchFamily="18" charset="0"/>
                <a:sym typeface="Wingdings 3"/>
              </a:rPr>
              <a:t>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Determination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by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HPLC-ICP-MS/ES-MS</a:t>
            </a:r>
            <a:endParaRPr lang="es-ES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64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dir="in"/>
      </p:transition>
    </mc:Choice>
    <mc:Fallback xmlns="">
      <p:transition spd="slow">
        <p:split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41" name="4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044668"/>
              </p:ext>
            </p:extLst>
          </p:nvPr>
        </p:nvGraphicFramePr>
        <p:xfrm>
          <a:off x="242894" y="2011832"/>
          <a:ext cx="8649586" cy="4225291"/>
        </p:xfrm>
        <a:graphic>
          <a:graphicData uri="http://schemas.openxmlformats.org/drawingml/2006/table">
            <a:tbl>
              <a:tblPr firstRow="1" firstCol="1" bandRow="1"/>
              <a:tblGrid>
                <a:gridCol w="1310251"/>
                <a:gridCol w="866443"/>
                <a:gridCol w="609417"/>
                <a:gridCol w="1017261"/>
                <a:gridCol w="999359"/>
                <a:gridCol w="493073"/>
                <a:gridCol w="580572"/>
                <a:gridCol w="1045018"/>
                <a:gridCol w="548554"/>
                <a:gridCol w="496435"/>
                <a:gridCol w="683203"/>
              </a:tblGrid>
              <a:tr h="109764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Chromatographic</a:t>
                      </a:r>
                      <a:endParaRPr lang="es-ES" sz="1200" dirty="0" smtClean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peak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err="1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AsLip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gridSpan="9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 species (µg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kg</a:t>
                      </a:r>
                      <a:r>
                        <a:rPr lang="en-US" sz="1200" baseline="300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-1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)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195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Arame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Sea</a:t>
                      </a:r>
                      <a:r>
                        <a:rPr lang="en-US" sz="1200" b="1" baseline="0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 spaghetti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  <a:ea typeface="Calibri"/>
                          <a:cs typeface="Times New Roman"/>
                        </a:rPr>
                        <a:t>Hijiki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Kombu</a:t>
                      </a:r>
                      <a:endParaRPr lang="es-ES" sz="1200" b="1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Wakame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Nori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0976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Japan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Spain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Japan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Spain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Japan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Spain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3292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C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As-HC332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(31 ± 2)·10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F58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22 ± 3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3292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D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As-HC360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35 ± 9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26 ± 4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74 ± 5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(8 ± 4)·10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32929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E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As-HC388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221 ± 3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F581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-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21 ± 7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38 ± 3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(4 ± 1)·10</a:t>
                      </a:r>
                      <a:r>
                        <a:rPr lang="es-ES_tradnl" sz="1200" baseline="300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2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F581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89 ± 3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28 ± 2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22 ± 2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2195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As-PL930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22 ± 2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1952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F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As-PL958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241 ± 3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117 ± 2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(25 ± 4)·10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46 ± 2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185 ± 7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(4 ± 1)·10</a:t>
                      </a:r>
                      <a:r>
                        <a:rPr lang="es-ES_tradnl" sz="1200" baseline="300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2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BF58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145 ± 6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29 ± 4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20 ± 1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CED7"/>
                    </a:solidFill>
                  </a:tcPr>
                </a:tc>
              </a:tr>
              <a:tr h="21952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As-PL984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56 ± 5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30 ± 2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85 ± 3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20 ± 3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51 ± 2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(14 ± 5)·10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56 ± 3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21952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G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As-PL986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52 ± 2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29 ± 3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58 ± 9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27 ± 8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50 ± 2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(20 ± 7)·10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81 ± 3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22 ± 2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32929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As-PL1012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92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H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As-PL1014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87 ± 9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29 ± 5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(5 ± 1)·10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21 ± 1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60 ± 2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(23 ± 7)·10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98 ± 4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25 ± 3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  <a:tr h="3292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I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As-PL1042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21 ± 1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(3 ± 1)·10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(3 ± 1)·10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20000"/>
                      </a:srgbClr>
                    </a:solidFill>
                  </a:tcPr>
                </a:tc>
              </a:tr>
              <a:tr h="3292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J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As-PL1070</a:t>
                      </a:r>
                      <a:endParaRPr lang="es-ES" sz="1200" b="1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21 ± 3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_tradnl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ndara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 pitchFamily="18" charset="0"/>
                        </a:rPr>
                        <a:t>&lt; 20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29936" marR="29936" marT="0" marB="0" anchor="ctr">
                    <a:lnL w="12700" cmpd="sng">
                      <a:solidFill>
                        <a:srgbClr val="7E2C80"/>
                      </a:solidFill>
                    </a:lnL>
                    <a:lnR w="12700" cmpd="sng">
                      <a:solidFill>
                        <a:srgbClr val="7E2C80"/>
                      </a:solidFill>
                    </a:lnR>
                    <a:lnT w="12700" cmpd="sng">
                      <a:solidFill>
                        <a:srgbClr val="7E2C80"/>
                      </a:solidFill>
                    </a:lnT>
                    <a:lnB w="12700" cmpd="sng">
                      <a:solidFill>
                        <a:srgbClr val="7E2C8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2C80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3" name="42 CuadroTexto"/>
          <p:cNvSpPr txBox="1"/>
          <p:nvPr/>
        </p:nvSpPr>
        <p:spPr>
          <a:xfrm>
            <a:off x="2995514" y="6402814"/>
            <a:ext cx="30861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err="1" smtClean="0">
                <a:latin typeface="Cambria" pitchFamily="18" charset="0"/>
                <a:sym typeface="Wingdings 3"/>
              </a:rPr>
              <a:t>Column</a:t>
            </a:r>
            <a:r>
              <a:rPr lang="es-ES" sz="1600" b="1" dirty="0" smtClean="0">
                <a:latin typeface="Cambria" pitchFamily="18" charset="0"/>
                <a:sym typeface="Wingdings 3"/>
              </a:rPr>
              <a:t> </a:t>
            </a:r>
            <a:r>
              <a:rPr lang="es-ES" sz="1600" b="1" dirty="0" err="1" smtClean="0">
                <a:latin typeface="Cambria" pitchFamily="18" charset="0"/>
                <a:sym typeface="Wingdings 3"/>
              </a:rPr>
              <a:t>recoveries</a:t>
            </a:r>
            <a:r>
              <a:rPr lang="es-ES" sz="1600" b="1" dirty="0" smtClean="0">
                <a:latin typeface="Cambria" pitchFamily="18" charset="0"/>
                <a:sym typeface="Wingdings 3"/>
              </a:rPr>
              <a:t>  74-100%</a:t>
            </a:r>
            <a:endParaRPr lang="es-ES" sz="1600" b="1" dirty="0">
              <a:latin typeface="Cambria" pitchFamily="18" charset="0"/>
            </a:endParaRPr>
          </a:p>
        </p:txBody>
      </p:sp>
      <p:sp>
        <p:nvSpPr>
          <p:cNvPr id="48" name="47 Rectángulo"/>
          <p:cNvSpPr/>
          <p:nvPr/>
        </p:nvSpPr>
        <p:spPr>
          <a:xfrm>
            <a:off x="0" y="980728"/>
            <a:ext cx="1115616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Results</a:t>
            </a:r>
            <a:endParaRPr lang="es-ES" sz="22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272788" y="1439815"/>
            <a:ext cx="89755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2200" dirty="0" smtClean="0">
                <a:latin typeface="Cambria" pitchFamily="18" charset="0"/>
                <a:sym typeface="Wingdings 2"/>
              </a:rPr>
              <a:t>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Lipid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-soluble </a:t>
            </a:r>
            <a:r>
              <a:rPr lang="es-ES" sz="2200" b="1" dirty="0">
                <a:latin typeface="Cambria" pitchFamily="18" charset="0"/>
                <a:sym typeface="Wingdings 2"/>
              </a:rPr>
              <a:t>As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species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smtClean="0">
                <a:solidFill>
                  <a:srgbClr val="C00000"/>
                </a:solidFill>
                <a:latin typeface="Cambria" pitchFamily="18" charset="0"/>
                <a:sym typeface="Wingdings 3"/>
              </a:rPr>
              <a:t>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Determination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</a:t>
            </a:r>
            <a:r>
              <a:rPr lang="es-ES" sz="2200" b="1" dirty="0" err="1" smtClean="0">
                <a:latin typeface="Cambria" pitchFamily="18" charset="0"/>
                <a:sym typeface="Wingdings 2"/>
              </a:rPr>
              <a:t>by</a:t>
            </a:r>
            <a:r>
              <a:rPr lang="es-ES" sz="2200" b="1" dirty="0" smtClean="0">
                <a:latin typeface="Cambria" pitchFamily="18" charset="0"/>
                <a:sym typeface="Wingdings 2"/>
              </a:rPr>
              <a:t> HPLC-ICP-MS/ES-MS</a:t>
            </a:r>
            <a:endParaRPr lang="es-ES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51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dir="in"/>
      </p:transition>
    </mc:Choice>
    <mc:Fallback xmlns="">
      <p:transition spd="slow">
        <p:split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6 Rectángulo"/>
          <p:cNvSpPr/>
          <p:nvPr/>
        </p:nvSpPr>
        <p:spPr>
          <a:xfrm>
            <a:off x="0" y="980728"/>
            <a:ext cx="1115616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Results</a:t>
            </a:r>
            <a:endParaRPr lang="es-ES" sz="22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449947" y="1439815"/>
            <a:ext cx="65703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2200" dirty="0" smtClean="0">
                <a:latin typeface="Cambria" pitchFamily="18" charset="0"/>
                <a:sym typeface="Wingdings 2"/>
              </a:rPr>
              <a:t></a:t>
            </a:r>
            <a:r>
              <a:rPr lang="es-ES" sz="2200" b="1" dirty="0">
                <a:latin typeface="Cambria" pitchFamily="18" charset="0"/>
                <a:sym typeface="Wingdings 2"/>
              </a:rPr>
              <a:t> </a:t>
            </a:r>
            <a:r>
              <a:rPr lang="en-US" sz="2200" b="1" dirty="0">
                <a:latin typeface="Cambria" pitchFamily="18" charset="0"/>
                <a:sym typeface="Wingdings 2"/>
              </a:rPr>
              <a:t>Water- and lipid-soluble </a:t>
            </a:r>
            <a:r>
              <a:rPr lang="en-US" sz="2200" b="1" dirty="0" smtClean="0">
                <a:latin typeface="Cambria" pitchFamily="18" charset="0"/>
                <a:sym typeface="Wingdings 2"/>
              </a:rPr>
              <a:t>As </a:t>
            </a:r>
            <a:r>
              <a:rPr lang="en-US" sz="2200" b="1" dirty="0">
                <a:latin typeface="Cambria" pitchFamily="18" charset="0"/>
                <a:sym typeface="Wingdings 2"/>
              </a:rPr>
              <a:t>species abundance </a:t>
            </a:r>
            <a:r>
              <a:rPr lang="en-US" sz="2200" b="1" dirty="0" smtClean="0">
                <a:latin typeface="Cambria" pitchFamily="18" charset="0"/>
                <a:sym typeface="Wingdings 2"/>
              </a:rPr>
              <a:t/>
            </a:r>
            <a:br>
              <a:rPr lang="en-US" sz="2200" b="1" dirty="0" smtClean="0">
                <a:latin typeface="Cambria" pitchFamily="18" charset="0"/>
                <a:sym typeface="Wingdings 2"/>
              </a:rPr>
            </a:br>
            <a:r>
              <a:rPr lang="en-US" sz="2200" b="1" dirty="0" smtClean="0">
                <a:latin typeface="Cambria" pitchFamily="18" charset="0"/>
                <a:sym typeface="Wingdings 2"/>
              </a:rPr>
              <a:t>	(and </a:t>
            </a:r>
            <a:r>
              <a:rPr lang="en-US" sz="2200" b="1" dirty="0">
                <a:latin typeface="Cambria" pitchFamily="18" charset="0"/>
                <a:sym typeface="Wingdings 2"/>
              </a:rPr>
              <a:t>the non-extractable </a:t>
            </a:r>
            <a:r>
              <a:rPr lang="en-US" sz="2200" b="1" dirty="0" err="1" smtClean="0">
                <a:latin typeface="Cambria" pitchFamily="18" charset="0"/>
                <a:sym typeface="Wingdings 2"/>
              </a:rPr>
              <a:t>As</a:t>
            </a:r>
            <a:r>
              <a:rPr lang="en-US" sz="2200" b="1" baseline="-25000" dirty="0" err="1" smtClean="0">
                <a:latin typeface="Cambria" pitchFamily="18" charset="0"/>
                <a:sym typeface="Wingdings 2"/>
              </a:rPr>
              <a:t>T</a:t>
            </a:r>
            <a:r>
              <a:rPr lang="en-US" sz="2200" b="1" dirty="0" smtClean="0">
                <a:latin typeface="Cambria" pitchFamily="18" charset="0"/>
                <a:sym typeface="Wingdings 2"/>
              </a:rPr>
              <a:t>)</a:t>
            </a:r>
            <a:endParaRPr lang="es-ES" sz="2200" b="1" dirty="0">
              <a:latin typeface="Cambria" pitchFamily="18" charset="0"/>
              <a:sym typeface="Wingdings 2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152195"/>
              </p:ext>
            </p:extLst>
          </p:nvPr>
        </p:nvGraphicFramePr>
        <p:xfrm>
          <a:off x="507816" y="2348880"/>
          <a:ext cx="8436674" cy="3785616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1578674"/>
                <a:gridCol w="1371600"/>
                <a:gridCol w="1371600"/>
                <a:gridCol w="1371600"/>
                <a:gridCol w="1371600"/>
                <a:gridCol w="13716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Alga</a:t>
                      </a:r>
                      <a:endParaRPr lang="es-ES" sz="18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Origin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As(V)+DMA</a:t>
                      </a:r>
                      <a:br>
                        <a:rPr lang="en-US" sz="1800">
                          <a:effectLst/>
                          <a:latin typeface="Cambria" panose="02040503050406030204" pitchFamily="18" charset="0"/>
                        </a:rPr>
                      </a:b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(%)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Σ </a:t>
                      </a:r>
                      <a:r>
                        <a:rPr lang="en-US" sz="1800" dirty="0" err="1">
                          <a:effectLst/>
                          <a:latin typeface="Cambria" panose="02040503050406030204" pitchFamily="18" charset="0"/>
                        </a:rPr>
                        <a:t>AsAz</a:t>
                      </a: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/>
                      </a:r>
                      <a:br>
                        <a:rPr lang="en-US" sz="1800" dirty="0">
                          <a:effectLst/>
                          <a:latin typeface="Cambria" panose="02040503050406030204" pitchFamily="18" charset="0"/>
                        </a:rPr>
                      </a:b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(%)</a:t>
                      </a:r>
                      <a:endParaRPr lang="es-ES" sz="18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Σ </a:t>
                      </a:r>
                      <a:r>
                        <a:rPr lang="en-US" sz="1800" dirty="0" err="1">
                          <a:effectLst/>
                          <a:latin typeface="Cambria" panose="02040503050406030204" pitchFamily="18" charset="0"/>
                        </a:rPr>
                        <a:t>AsLip</a:t>
                      </a: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/>
                      </a:r>
                      <a:br>
                        <a:rPr lang="en-US" sz="1800" dirty="0">
                          <a:effectLst/>
                          <a:latin typeface="Cambria" panose="02040503050406030204" pitchFamily="18" charset="0"/>
                        </a:rPr>
                      </a:br>
                      <a:r>
                        <a:rPr lang="en-US" sz="1800" dirty="0" smtClean="0">
                          <a:effectLst/>
                          <a:latin typeface="Cambria" panose="02040503050406030204" pitchFamily="18" charset="0"/>
                        </a:rPr>
                        <a:t>(%)*</a:t>
                      </a:r>
                      <a:endParaRPr lang="es-ES" sz="18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Non-extractable</a:t>
                      </a:r>
                      <a:br>
                        <a:rPr lang="en-US" sz="1800" dirty="0">
                          <a:effectLst/>
                          <a:latin typeface="Cambria" panose="02040503050406030204" pitchFamily="18" charset="0"/>
                        </a:rPr>
                      </a:br>
                      <a:r>
                        <a:rPr lang="en-US" sz="1800" dirty="0" err="1" smtClean="0">
                          <a:effectLst/>
                          <a:latin typeface="Cambria" panose="02040503050406030204" pitchFamily="18" charset="0"/>
                        </a:rPr>
                        <a:t>As</a:t>
                      </a:r>
                      <a:r>
                        <a:rPr lang="en-US" sz="1800" baseline="-25000" dirty="0" err="1" smtClean="0">
                          <a:effectLst/>
                          <a:latin typeface="Cambria" panose="02040503050406030204" pitchFamily="18" charset="0"/>
                        </a:rPr>
                        <a:t>T</a:t>
                      </a:r>
                      <a:r>
                        <a:rPr lang="en-US" sz="1800" dirty="0" smtClean="0"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(%)</a:t>
                      </a:r>
                      <a:endParaRPr lang="es-ES" sz="18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5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Arame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Japan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29 ± 1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13.5 ± 0.6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1.9 ± 0.5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19 ± 8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5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Sea spaghetti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Spain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8.3 ± 0.8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38 ± 5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0.98 ± 0.05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22 ± 9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5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Hijiki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Japan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52 ± 3</a:t>
                      </a:r>
                      <a:endParaRPr lang="es-ES" sz="18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BF5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4.9 ± 0.5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0.76 ± 0.06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25 ± 4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59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Kombu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Japan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33 ± 4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28 ± 2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0.19 ± 0.02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26 ± 5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59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Spain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24 ± 5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28 ± 7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1.00 ± 0.05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10 ± 9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59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Wakame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Japan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12 ± 1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34 ± 2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3.8 ± 0.5</a:t>
                      </a:r>
                      <a:endParaRPr lang="es-ES" sz="18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BF5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44 ± 8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59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Spain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6.0 ± 0.3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43 ± 1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1.4 ± 0.2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  <a:latin typeface="Cambria" panose="02040503050406030204" pitchFamily="18" charset="0"/>
                        </a:rPr>
                        <a:t>23 </a:t>
                      </a: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± 8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59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Nori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Japan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0.28 ± 0.04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61 ± 9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0.35 ± 0.08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  <a:latin typeface="Cambria" panose="02040503050406030204" pitchFamily="18" charset="0"/>
                        </a:rPr>
                        <a:t>37 </a:t>
                      </a: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± 9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159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Spain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64 ± 6</a:t>
                      </a:r>
                      <a:endParaRPr lang="es-ES" sz="18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7BF58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mbria" panose="02040503050406030204" pitchFamily="18" charset="0"/>
                        </a:rPr>
                        <a:t>0.10 ± 0.01</a:t>
                      </a:r>
                      <a:endParaRPr lang="es-ES" sz="18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  <a:latin typeface="Cambria" panose="02040503050406030204" pitchFamily="18" charset="0"/>
                        </a:rPr>
                        <a:t>24 </a:t>
                      </a:r>
                      <a:r>
                        <a:rPr lang="en-US" sz="1800" dirty="0">
                          <a:effectLst/>
                          <a:latin typeface="Cambria" panose="02040503050406030204" pitchFamily="18" charset="0"/>
                        </a:rPr>
                        <a:t>± 9</a:t>
                      </a:r>
                      <a:endParaRPr lang="es-ES" sz="18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513928" y="6142444"/>
            <a:ext cx="78973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7381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7381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7381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7381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7381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381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381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381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38187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381875" algn="l"/>
              </a:tabLst>
            </a:pPr>
            <a:r>
              <a:rPr kumimoji="0" lang="en-US" altLang="es-E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*Lipid arsenic compounds detected but not identified have not been considered in this sum.</a:t>
            </a:r>
            <a:endParaRPr kumimoji="0" lang="en-US" altLang="es-E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59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6 Rectángulo"/>
          <p:cNvSpPr/>
          <p:nvPr/>
        </p:nvSpPr>
        <p:spPr>
          <a:xfrm>
            <a:off x="0" y="980728"/>
            <a:ext cx="169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2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Conclusions</a:t>
            </a:r>
            <a:endParaRPr lang="es-ES" sz="22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539552" y="5838363"/>
            <a:ext cx="828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0066"/>
                </a:solidFill>
                <a:latin typeface="Cambria" panose="02040503050406030204" pitchFamily="18" charset="0"/>
                <a:sym typeface="Wingdings 2"/>
              </a:rPr>
              <a:t>References:</a:t>
            </a:r>
          </a:p>
          <a:p>
            <a:pPr marL="266700" lvl="1" algn="just"/>
            <a:r>
              <a:rPr lang="es-ES" sz="1600" i="1" dirty="0">
                <a:solidFill>
                  <a:srgbClr val="000066"/>
                </a:solidFill>
                <a:latin typeface="Cambria" panose="02040503050406030204" pitchFamily="18" charset="0"/>
              </a:rPr>
              <a:t>García-Salgado et al. 2012, </a:t>
            </a:r>
            <a:r>
              <a:rPr lang="fr-FR" sz="1600" i="1" dirty="0">
                <a:solidFill>
                  <a:srgbClr val="000066"/>
                </a:solidFill>
                <a:latin typeface="Cambria" panose="02040503050406030204" pitchFamily="18" charset="0"/>
              </a:rPr>
              <a:t>Environ. </a:t>
            </a:r>
            <a:r>
              <a:rPr lang="fr-FR" sz="1600" i="1" dirty="0" err="1">
                <a:solidFill>
                  <a:srgbClr val="000066"/>
                </a:solidFill>
                <a:latin typeface="Cambria" panose="02040503050406030204" pitchFamily="18" charset="0"/>
              </a:rPr>
              <a:t>Chem</a:t>
            </a:r>
            <a:r>
              <a:rPr lang="fr-FR" sz="1600" i="1" dirty="0">
                <a:solidFill>
                  <a:srgbClr val="000066"/>
                </a:solidFill>
                <a:latin typeface="Cambria" panose="02040503050406030204" pitchFamily="18" charset="0"/>
              </a:rPr>
              <a:t>. </a:t>
            </a:r>
            <a:r>
              <a:rPr lang="fr-FR" sz="1600" i="1" dirty="0" smtClean="0">
                <a:solidFill>
                  <a:srgbClr val="000066"/>
                </a:solidFill>
                <a:latin typeface="Cambria" panose="02040503050406030204" pitchFamily="18" charset="0"/>
              </a:rPr>
              <a:t>9</a:t>
            </a:r>
            <a:r>
              <a:rPr lang="fr-FR" sz="1600" i="1" dirty="0">
                <a:solidFill>
                  <a:srgbClr val="000066"/>
                </a:solidFill>
                <a:latin typeface="Cambria" panose="02040503050406030204" pitchFamily="18" charset="0"/>
              </a:rPr>
              <a:t>, </a:t>
            </a:r>
            <a:r>
              <a:rPr lang="fr-FR" sz="1600" i="1" dirty="0" smtClean="0">
                <a:solidFill>
                  <a:srgbClr val="000066"/>
                </a:solidFill>
                <a:latin typeface="Cambria" panose="02040503050406030204" pitchFamily="18" charset="0"/>
              </a:rPr>
              <a:t>63–66.</a:t>
            </a:r>
            <a:endParaRPr lang="es-ES" sz="1600" i="1" dirty="0" smtClean="0">
              <a:solidFill>
                <a:srgbClr val="000066"/>
              </a:solidFill>
              <a:latin typeface="Cambria" panose="02040503050406030204" pitchFamily="18" charset="0"/>
            </a:endParaRPr>
          </a:p>
          <a:p>
            <a:pPr marL="266700" lvl="1" algn="just"/>
            <a:r>
              <a:rPr lang="en-US" sz="1600" i="1" dirty="0" err="1" smtClean="0">
                <a:solidFill>
                  <a:srgbClr val="000066"/>
                </a:solidFill>
                <a:latin typeface="Cambria" panose="02040503050406030204" pitchFamily="18" charset="0"/>
              </a:rPr>
              <a:t>García</a:t>
            </a:r>
            <a:r>
              <a:rPr lang="en-US" sz="1600" i="1" dirty="0" smtClean="0">
                <a:solidFill>
                  <a:srgbClr val="000066"/>
                </a:solidFill>
                <a:latin typeface="Cambria" panose="02040503050406030204" pitchFamily="18" charset="0"/>
              </a:rPr>
              <a:t>-Salgado and </a:t>
            </a:r>
            <a:r>
              <a:rPr lang="en-US" sz="1600" i="1" dirty="0" err="1" smtClean="0">
                <a:solidFill>
                  <a:srgbClr val="000066"/>
                </a:solidFill>
                <a:latin typeface="Cambria" panose="02040503050406030204" pitchFamily="18" charset="0"/>
              </a:rPr>
              <a:t>Quijano</a:t>
            </a:r>
            <a:r>
              <a:rPr lang="en-US" sz="1600" i="1" dirty="0" smtClean="0">
                <a:solidFill>
                  <a:srgbClr val="000066"/>
                </a:solidFill>
                <a:latin typeface="Cambria" panose="02040503050406030204" pitchFamily="18" charset="0"/>
              </a:rPr>
              <a:t> 2012</a:t>
            </a:r>
            <a:r>
              <a:rPr lang="en-US" sz="1600" i="1" dirty="0">
                <a:solidFill>
                  <a:srgbClr val="000066"/>
                </a:solidFill>
                <a:latin typeface="Cambria" panose="02040503050406030204" pitchFamily="18" charset="0"/>
              </a:rPr>
              <a:t>, </a:t>
            </a:r>
            <a:r>
              <a:rPr lang="en-US" sz="1600" i="1" dirty="0" smtClean="0">
                <a:solidFill>
                  <a:srgbClr val="000066"/>
                </a:solidFill>
                <a:latin typeface="Cambria" panose="02040503050406030204" pitchFamily="18" charset="0"/>
              </a:rPr>
              <a:t>Anal. </a:t>
            </a:r>
            <a:r>
              <a:rPr lang="en-US" sz="1600" i="1" dirty="0" err="1" smtClean="0">
                <a:solidFill>
                  <a:srgbClr val="000066"/>
                </a:solidFill>
                <a:latin typeface="Cambria" panose="02040503050406030204" pitchFamily="18" charset="0"/>
              </a:rPr>
              <a:t>Chim</a:t>
            </a:r>
            <a:r>
              <a:rPr lang="en-US" sz="1600" i="1" dirty="0" smtClean="0">
                <a:solidFill>
                  <a:srgbClr val="000066"/>
                </a:solidFill>
                <a:latin typeface="Cambria" panose="02040503050406030204" pitchFamily="18" charset="0"/>
              </a:rPr>
              <a:t>. </a:t>
            </a:r>
            <a:r>
              <a:rPr lang="en-US" sz="1600" i="1" dirty="0" err="1">
                <a:solidFill>
                  <a:srgbClr val="000066"/>
                </a:solidFill>
                <a:latin typeface="Cambria" panose="02040503050406030204" pitchFamily="18" charset="0"/>
              </a:rPr>
              <a:t>Acta</a:t>
            </a:r>
            <a:r>
              <a:rPr lang="en-US" sz="1600" i="1" dirty="0">
                <a:solidFill>
                  <a:srgbClr val="000066"/>
                </a:solidFill>
                <a:latin typeface="Cambria" panose="02040503050406030204" pitchFamily="18" charset="0"/>
              </a:rPr>
              <a:t> </a:t>
            </a:r>
            <a:r>
              <a:rPr lang="en-US" sz="1600" i="1" dirty="0" smtClean="0">
                <a:solidFill>
                  <a:srgbClr val="000066"/>
                </a:solidFill>
                <a:latin typeface="Cambria" panose="02040503050406030204" pitchFamily="18" charset="0"/>
              </a:rPr>
              <a:t>714, </a:t>
            </a:r>
            <a:r>
              <a:rPr lang="en-US" sz="1600" i="1" dirty="0">
                <a:solidFill>
                  <a:srgbClr val="000066"/>
                </a:solidFill>
                <a:latin typeface="Cambria" panose="02040503050406030204" pitchFamily="18" charset="0"/>
              </a:rPr>
              <a:t>38– </a:t>
            </a:r>
            <a:r>
              <a:rPr lang="en-US" sz="1600" i="1" dirty="0" smtClean="0">
                <a:solidFill>
                  <a:srgbClr val="000066"/>
                </a:solidFill>
                <a:latin typeface="Cambria" panose="02040503050406030204" pitchFamily="18" charset="0"/>
              </a:rPr>
              <a:t>46.</a:t>
            </a:r>
            <a:endParaRPr lang="es-ES" sz="1600" i="1" dirty="0">
              <a:solidFill>
                <a:srgbClr val="000066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val="3917015947"/>
              </p:ext>
            </p:extLst>
          </p:nvPr>
        </p:nvGraphicFramePr>
        <p:xfrm>
          <a:off x="665360" y="1556792"/>
          <a:ext cx="8299128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64279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0" y="0"/>
            <a:ext cx="9144000" cy="980728"/>
            <a:chOff x="0" y="0"/>
            <a:chExt cx="9144000" cy="980728"/>
          </a:xfrm>
        </p:grpSpPr>
        <p:sp>
          <p:nvSpPr>
            <p:cNvPr id="3" name="2 Rectángulo"/>
            <p:cNvSpPr/>
            <p:nvPr/>
          </p:nvSpPr>
          <p:spPr>
            <a:xfrm>
              <a:off x="0" y="0"/>
              <a:ext cx="9144000" cy="9807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" name="Picture 5" descr="C:\Users\Sara\Desktop\logocei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62" b="25743"/>
            <a:stretch/>
          </p:blipFill>
          <p:spPr bwMode="auto">
            <a:xfrm>
              <a:off x="29146" y="25400"/>
              <a:ext cx="2369940" cy="9362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146641" y="39784"/>
              <a:ext cx="961863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5 CuadroTexto"/>
            <p:cNvSpPr txBox="1"/>
            <p:nvPr/>
          </p:nvSpPr>
          <p:spPr>
            <a:xfrm>
              <a:off x="5076056" y="188640"/>
              <a:ext cx="2884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Technical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s-ES" sz="14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s-ES" sz="14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Madrid</a:t>
              </a:r>
            </a:p>
            <a:p>
              <a:pPr algn="ctr"/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School</a:t>
              </a:r>
              <a:r>
                <a:rPr lang="es-ES" sz="1800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of Civil </a:t>
              </a:r>
              <a:r>
                <a:rPr lang="es-ES" sz="1800" dirty="0" err="1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Engineering</a:t>
              </a:r>
              <a:endParaRPr lang="es-ES" sz="1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26" name="Picture 2" descr="C:\Users\Sara\ownCloud\Trabajos publicados\Noticia algas UPM 2012\Algas01.jpg"/>
          <p:cNvPicPr>
            <a:picLocks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" y="1191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564450" y="5157192"/>
            <a:ext cx="39072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Thank</a:t>
            </a:r>
            <a:r>
              <a:rPr lang="es-E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 </a:t>
            </a:r>
            <a:r>
              <a:rPr lang="es-E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you</a:t>
            </a:r>
            <a:r>
              <a:rPr lang="es-E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!</a:t>
            </a:r>
            <a:endParaRPr lang="es-E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-3840" y="6395645"/>
            <a:ext cx="3025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 smtClean="0">
                <a:latin typeface="Garamond" panose="02020404030301010803" pitchFamily="18" charset="0"/>
              </a:rPr>
              <a:t>Picture </a:t>
            </a:r>
            <a:r>
              <a:rPr lang="es-ES" sz="2400" b="1" dirty="0" err="1" smtClean="0">
                <a:latin typeface="Garamond" panose="02020404030301010803" pitchFamily="18" charset="0"/>
              </a:rPr>
              <a:t>by</a:t>
            </a:r>
            <a:r>
              <a:rPr lang="es-ES" sz="2400" b="1" dirty="0" smtClean="0">
                <a:latin typeface="Garamond" panose="02020404030301010803" pitchFamily="18" charset="0"/>
              </a:rPr>
              <a:t> Marta </a:t>
            </a:r>
            <a:r>
              <a:rPr lang="es-ES" sz="2400" b="1" dirty="0" err="1" smtClean="0">
                <a:latin typeface="Garamond" panose="02020404030301010803" pitchFamily="18" charset="0"/>
              </a:rPr>
              <a:t>Soul</a:t>
            </a:r>
            <a:endParaRPr lang="es-ES" sz="24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86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5569</TotalTime>
  <Words>1696</Words>
  <Application>Microsoft Office PowerPoint</Application>
  <PresentationFormat>Presentación en pantalla (4:3)</PresentationFormat>
  <Paragraphs>687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7" baseType="lpstr">
      <vt:lpstr>Arial</vt:lpstr>
      <vt:lpstr>Calibri</vt:lpstr>
      <vt:lpstr>Cambria</vt:lpstr>
      <vt:lpstr>Candara</vt:lpstr>
      <vt:lpstr>Garamond</vt:lpstr>
      <vt:lpstr>Symbol</vt:lpstr>
      <vt:lpstr>Times New Roman</vt:lpstr>
      <vt:lpstr>Wingdings</vt:lpstr>
      <vt:lpstr>Wingdings 2</vt:lpstr>
      <vt:lpstr>Wingdings 3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</dc:creator>
  <cp:lastModifiedBy>Sara</cp:lastModifiedBy>
  <cp:revision>270</cp:revision>
  <cp:lastPrinted>2014-09-25T16:12:08Z</cp:lastPrinted>
  <dcterms:created xsi:type="dcterms:W3CDTF">2014-06-28T09:32:39Z</dcterms:created>
  <dcterms:modified xsi:type="dcterms:W3CDTF">2016-09-24T11:40:47Z</dcterms:modified>
</cp:coreProperties>
</file>