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773F5-7127-4ABA-A48E-B171E9DC3D12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6A48B-4DCC-4EE1-8333-F574ECADBC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341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773F5-7127-4ABA-A48E-B171E9DC3D12}" type="datetimeFigureOut">
              <a:rPr lang="ko-KR" altLang="en-US" smtClean="0"/>
              <a:t>2017-06-12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6A48B-4DCC-4EE1-8333-F574ECADBC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4865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5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9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7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1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0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1740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2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48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4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5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1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6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7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4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6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05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31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98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0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5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6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6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2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8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0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0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939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406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01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3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7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5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2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39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5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8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4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Kwangwoo Lee</dc:creator>
  <cp:lastModifiedBy>Natural Hazards</cp:lastModifiedBy>
  <cp:revision>2</cp:revision>
  <dcterms:created xsi:type="dcterms:W3CDTF">2017-05-25T05:07:08Z</dcterms:created>
  <dcterms:modified xsi:type="dcterms:W3CDTF">2017-06-12T08:39:52Z</dcterms:modified>
</cp:coreProperties>
</file>