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2" r:id="rId1"/>
  </p:sldMasterIdLst>
  <p:notesMasterIdLst>
    <p:notesMasterId r:id="rId34"/>
  </p:notesMasterIdLst>
  <p:handoutMasterIdLst>
    <p:handoutMasterId r:id="rId35"/>
  </p:handoutMasterIdLst>
  <p:sldIdLst>
    <p:sldId id="298" r:id="rId2"/>
    <p:sldId id="864" r:id="rId3"/>
    <p:sldId id="867" r:id="rId4"/>
    <p:sldId id="719" r:id="rId5"/>
    <p:sldId id="869" r:id="rId6"/>
    <p:sldId id="871" r:id="rId7"/>
    <p:sldId id="872" r:id="rId8"/>
    <p:sldId id="878" r:id="rId9"/>
    <p:sldId id="955" r:id="rId10"/>
    <p:sldId id="949" r:id="rId11"/>
    <p:sldId id="750" r:id="rId12"/>
    <p:sldId id="788" r:id="rId13"/>
    <p:sldId id="754" r:id="rId14"/>
    <p:sldId id="884" r:id="rId15"/>
    <p:sldId id="785" r:id="rId16"/>
    <p:sldId id="951" r:id="rId17"/>
    <p:sldId id="952" r:id="rId18"/>
    <p:sldId id="954" r:id="rId19"/>
    <p:sldId id="813" r:id="rId20"/>
    <p:sldId id="935" r:id="rId21"/>
    <p:sldId id="889" r:id="rId22"/>
    <p:sldId id="890" r:id="rId23"/>
    <p:sldId id="956" r:id="rId24"/>
    <p:sldId id="896" r:id="rId25"/>
    <p:sldId id="901" r:id="rId26"/>
    <p:sldId id="902" r:id="rId27"/>
    <p:sldId id="903" r:id="rId28"/>
    <p:sldId id="904" r:id="rId29"/>
    <p:sldId id="945" r:id="rId30"/>
    <p:sldId id="940" r:id="rId31"/>
    <p:sldId id="941" r:id="rId32"/>
    <p:sldId id="939" r:id="rId3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0000FF"/>
    <a:srgbClr val="3333FF"/>
    <a:srgbClr val="FF33CC"/>
    <a:srgbClr val="CC00FF"/>
    <a:srgbClr val="00FF00"/>
    <a:srgbClr val="009900"/>
    <a:srgbClr val="969696"/>
    <a:srgbClr val="808080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02" autoAdjust="0"/>
    <p:restoredTop sz="94617" autoAdjust="0"/>
  </p:normalViewPr>
  <p:slideViewPr>
    <p:cSldViewPr snapToGrid="0">
      <p:cViewPr varScale="1">
        <p:scale>
          <a:sx n="118" d="100"/>
          <a:sy n="118" d="100"/>
        </p:scale>
        <p:origin x="-96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image" Target="../media/image28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image" Target="../media/image3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image" Target="../media/image35.emf"/><Relationship Id="rId4" Type="http://schemas.openxmlformats.org/officeDocument/2006/relationships/image" Target="../media/image3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image" Target="../media/image53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350A7A18-94AD-4088-AA7C-A2E1DCEAB7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0361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60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F4F53A1C-EFAD-468A-BB79-19AB690201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504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fld id="{AEAA6C6C-B0C6-48F2-87AA-B984A8623631}" type="slidenum">
              <a:rPr lang="en-US" sz="1200" smtClean="0">
                <a:latin typeface="Times New Roman" pitchFamily="18" charset="0"/>
              </a:rPr>
              <a:pPr eaLnBrk="1" hangingPunct="1">
                <a:defRPr/>
              </a:pPr>
              <a:t>1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141046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240D0DD-D004-4C1E-8DC3-15026717263B}" type="slidenum">
              <a:rPr lang="en-US" sz="1200" smtClean="0">
                <a:latin typeface="Arial" pitchFamily="34" charset="0"/>
              </a:rPr>
              <a:pPr eaLnBrk="1" hangingPunct="1"/>
              <a:t>2</a:t>
            </a:fld>
            <a:endParaRPr lang="en-US" sz="120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011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F53A1C-EFAD-468A-BB79-19AB6902015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8297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F53A1C-EFAD-468A-BB79-19AB6902015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5500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68EE13-AA75-4BBE-BE3C-6AE56AFE7FB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3910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fld id="{88F4EFEB-0E88-474C-AA10-6F07484C7694}" type="slidenum">
              <a:rPr lang="en-US" sz="1200" smtClean="0">
                <a:latin typeface="Times New Roman" pitchFamily="18" charset="0"/>
              </a:rPr>
              <a:pPr eaLnBrk="1" hangingPunct="1">
                <a:defRPr/>
              </a:pPr>
              <a:t>6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1433" tIns="45717" rIns="91433" bIns="45717"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895587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68EE13-AA75-4BBE-BE3C-6AE56AFE7FB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9423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68EE13-AA75-4BBE-BE3C-6AE56AFE7FB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543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68EE13-AA75-4BBE-BE3C-6AE56AFE7FB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543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68EE13-AA75-4BBE-BE3C-6AE56AFE7FB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7161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68EE13-AA75-4BBE-BE3C-6AE56AFE7FB8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2329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68EE13-AA75-4BBE-BE3C-6AE56AFE7FB8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8732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F53A1C-EFAD-468A-BB79-19AB69020156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0229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F53A1C-EFAD-468A-BB79-19AB69020156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0798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F53A1C-EFAD-468A-BB79-19AB69020156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7335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fld id="{AEAA6C6C-B0C6-48F2-87AA-B984A8623631}" type="slidenum">
              <a:rPr lang="en-US" sz="1200" smtClean="0">
                <a:latin typeface="Times New Roman" pitchFamily="18" charset="0"/>
              </a:rPr>
              <a:pPr eaLnBrk="1" hangingPunct="1">
                <a:defRPr/>
              </a:pPr>
              <a:t>20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066091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68EE13-AA75-4BBE-BE3C-6AE56AFE7FB8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543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SO,</a:t>
            </a:r>
            <a:r>
              <a:rPr lang="en-US" altLang="ko-KR" baseline="0" dirty="0" smtClean="0"/>
              <a:t> </a:t>
            </a:r>
            <a:r>
              <a:rPr lang="en-US" altLang="ko-KR" baseline="0" dirty="0" err="1" smtClean="0"/>
              <a:t>FdFG</a:t>
            </a:r>
            <a:r>
              <a:rPr lang="en-US" altLang="ko-KR" baseline="0" dirty="0" smtClean="0"/>
              <a:t> VLP induced RSV F specific IgG2a dominant antibody and effective neutralizing antibody production.</a:t>
            </a:r>
          </a:p>
          <a:p>
            <a:r>
              <a:rPr lang="en-US" altLang="ko-KR" baseline="0" dirty="0" smtClean="0"/>
              <a:t>Also, it stimulated T helper 1 immune responses and CD8 T cell activities without vaccine-enhanced diseases.</a:t>
            </a:r>
          </a:p>
          <a:p>
            <a:endParaRPr lang="en-US" altLang="ko-KR" baseline="0" dirty="0" smtClean="0"/>
          </a:p>
          <a:p>
            <a:r>
              <a:rPr lang="en-US" altLang="ko-KR" baseline="0" dirty="0" smtClean="0"/>
              <a:t>Therefore, </a:t>
            </a:r>
            <a:r>
              <a:rPr lang="en-US" altLang="ko-KR" baseline="0" dirty="0" err="1" smtClean="0"/>
              <a:t>FdFG</a:t>
            </a:r>
            <a:r>
              <a:rPr lang="en-US" altLang="ko-KR" baseline="0" dirty="0" smtClean="0"/>
              <a:t> VLP </a:t>
            </a:r>
            <a:r>
              <a:rPr lang="en-US" altLang="ko-KR" b="1" baseline="0" dirty="0" smtClean="0"/>
              <a:t>may have a potential to be developed as an </a:t>
            </a:r>
            <a:r>
              <a:rPr lang="en-US" altLang="ko-KR" baseline="0" dirty="0" smtClean="0"/>
              <a:t>effective and safe RSV vaccine inducing protective immune responses. </a:t>
            </a:r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B961B2-91CD-4B93-88A5-5B7646DBF9A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0884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E2DC4CF5-7637-4EC4-A808-F59E2DABFCC9}" type="slidenum">
              <a:rPr lang="en-US" sz="1200" smtClean="0">
                <a:latin typeface="Arial" pitchFamily="34" charset="0"/>
              </a:rPr>
              <a:pPr eaLnBrk="1" hangingPunct="1"/>
              <a:t>31</a:t>
            </a:fld>
            <a:endParaRPr lang="en-US" sz="1200" smtClean="0">
              <a:latin typeface="Arial" pitchFamily="34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7" rIns="91433" bIns="45717"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45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85800" y="339883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0EE6C-1C9C-442A-9451-11BC370B07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940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637796-B2C7-414B-A375-E48EEF7BEF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333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31838" y="459898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3AE8C-C658-428B-8B53-DD5FD3A363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0226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C65054-12CB-473D-B81A-152582103C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1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5400000">
            <a:off x="2218531" y="4045744"/>
            <a:ext cx="470852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272A29-5FF9-4E42-A07D-F4188B68F4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789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E94C8-387F-444A-A1D9-4A0249D1AC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73CE12-24FE-48A0-A941-A0470D56C6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749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-13494" y="3580607"/>
            <a:ext cx="55784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040B8A-D54B-4189-A13E-586B0AE5E3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001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EA6DC6-333F-45D3-857F-E811BC668B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312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5CF00-3314-47AB-B45D-8EC669F084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759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D0924F-5DB5-424D-BA79-F1142AAACD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919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663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9050"/>
            <a:ext cx="28956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9050"/>
            <a:ext cx="4114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9050"/>
            <a:ext cx="1066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  <a:cs typeface="+mn-cs"/>
              </a:defRPr>
            </a:lvl1pPr>
          </a:lstStyle>
          <a:p>
            <a:pPr>
              <a:defRPr/>
            </a:pPr>
            <a:fld id="{E83EDF40-3BDE-4128-B78C-E62B4699A1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182563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365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6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emf"/><Relationship Id="rId10" Type="http://schemas.openxmlformats.org/officeDocument/2006/relationships/image" Target="../media/image8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19.jpe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5.jpe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jpeg"/><Relationship Id="rId11" Type="http://schemas.openxmlformats.org/officeDocument/2006/relationships/image" Target="../media/image11.png"/><Relationship Id="rId5" Type="http://schemas.openxmlformats.org/officeDocument/2006/relationships/image" Target="../media/image13.png"/><Relationship Id="rId10" Type="http://schemas.openxmlformats.org/officeDocument/2006/relationships/oleObject" Target="../embeddings/oleObject4.bin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3.png"/><Relationship Id="rId4" Type="http://schemas.openxmlformats.org/officeDocument/2006/relationships/oleObject" Target="../embeddings/oleObject5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24.emf"/><Relationship Id="rId10" Type="http://schemas.openxmlformats.org/officeDocument/2006/relationships/image" Target="../media/image27.jpeg"/><Relationship Id="rId4" Type="http://schemas.openxmlformats.org/officeDocument/2006/relationships/oleObject" Target="../embeddings/oleObject6.bin"/><Relationship Id="rId9" Type="http://schemas.openxmlformats.org/officeDocument/2006/relationships/image" Target="../media/image26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notesSlide" Target="../notesSlides/notesSlide13.xml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7.jpeg"/><Relationship Id="rId5" Type="http://schemas.openxmlformats.org/officeDocument/2006/relationships/image" Target="../media/image28.emf"/><Relationship Id="rId4" Type="http://schemas.openxmlformats.org/officeDocument/2006/relationships/oleObject" Target="../embeddings/oleObject9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3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33.emf"/><Relationship Id="rId5" Type="http://schemas.openxmlformats.org/officeDocument/2006/relationships/image" Target="../media/image27.jpeg"/><Relationship Id="rId10" Type="http://schemas.openxmlformats.org/officeDocument/2006/relationships/oleObject" Target="../embeddings/oleObject13.bin"/><Relationship Id="rId4" Type="http://schemas.openxmlformats.org/officeDocument/2006/relationships/image" Target="../media/image30.png"/><Relationship Id="rId9" Type="http://schemas.openxmlformats.org/officeDocument/2006/relationships/image" Target="../media/image32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image" Target="../media/image39.png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3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5.e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37.emf"/><Relationship Id="rId4" Type="http://schemas.openxmlformats.org/officeDocument/2006/relationships/image" Target="../media/image40.png"/><Relationship Id="rId9" Type="http://schemas.openxmlformats.org/officeDocument/2006/relationships/oleObject" Target="../embeddings/oleObject16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hyperlink" Target="https://www.google.com/url?sa=i&amp;rct=j&amp;q=&amp;esrc=s&amp;source=images&amp;cd=&amp;cad=rja&amp;uact=8&amp;ved=0ahUKEwiq9P3KmczJAhVIMz4KHapFCMYQjRwIBw&amp;url=https://edawg878.com/forum/threads/what-type-of-mouse-are-you-using.42648/&amp;psig=AFQjCNH8kpfNpjB0I1V-VjWlXIKFpSjGFQ&amp;ust=1449661909124273" TargetMode="External"/><Relationship Id="rId4" Type="http://schemas.openxmlformats.org/officeDocument/2006/relationships/image" Target="../media/image4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45.png"/><Relationship Id="rId3" Type="http://schemas.openxmlformats.org/officeDocument/2006/relationships/image" Target="../media/image47.png"/><Relationship Id="rId7" Type="http://schemas.openxmlformats.org/officeDocument/2006/relationships/image" Target="../media/image11.png"/><Relationship Id="rId12" Type="http://schemas.openxmlformats.org/officeDocument/2006/relationships/image" Target="../media/image5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8.bin"/><Relationship Id="rId11" Type="http://schemas.openxmlformats.org/officeDocument/2006/relationships/image" Target="../media/image51.jpeg"/><Relationship Id="rId5" Type="http://schemas.openxmlformats.org/officeDocument/2006/relationships/image" Target="../media/image17.jpeg"/><Relationship Id="rId10" Type="http://schemas.openxmlformats.org/officeDocument/2006/relationships/image" Target="../media/image50.jpeg"/><Relationship Id="rId4" Type="http://schemas.openxmlformats.org/officeDocument/2006/relationships/image" Target="../media/image48.png"/><Relationship Id="rId9" Type="http://schemas.openxmlformats.org/officeDocument/2006/relationships/image" Target="../media/image49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oleObject" Target="../embeddings/oleObject19.bin"/><Relationship Id="rId7" Type="http://schemas.openxmlformats.org/officeDocument/2006/relationships/image" Target="../media/image5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55.png"/><Relationship Id="rId4" Type="http://schemas.openxmlformats.org/officeDocument/2006/relationships/image" Target="../media/image53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13" Type="http://schemas.openxmlformats.org/officeDocument/2006/relationships/image" Target="../media/image66.jpeg"/><Relationship Id="rId3" Type="http://schemas.openxmlformats.org/officeDocument/2006/relationships/oleObject" Target="../embeddings/oleObject21.bin"/><Relationship Id="rId7" Type="http://schemas.openxmlformats.org/officeDocument/2006/relationships/image" Target="../media/image60.jpeg"/><Relationship Id="rId12" Type="http://schemas.openxmlformats.org/officeDocument/2006/relationships/image" Target="../media/image65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59.jpeg"/><Relationship Id="rId11" Type="http://schemas.openxmlformats.org/officeDocument/2006/relationships/image" Target="../media/image64.jpeg"/><Relationship Id="rId5" Type="http://schemas.openxmlformats.org/officeDocument/2006/relationships/image" Target="../media/image58.jpeg"/><Relationship Id="rId10" Type="http://schemas.openxmlformats.org/officeDocument/2006/relationships/image" Target="../media/image63.jpeg"/><Relationship Id="rId4" Type="http://schemas.openxmlformats.org/officeDocument/2006/relationships/image" Target="../media/image57.emf"/><Relationship Id="rId9" Type="http://schemas.openxmlformats.org/officeDocument/2006/relationships/image" Target="../media/image62.jpeg"/><Relationship Id="rId14" Type="http://schemas.openxmlformats.org/officeDocument/2006/relationships/image" Target="../media/image67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13" Type="http://schemas.openxmlformats.org/officeDocument/2006/relationships/image" Target="../media/image77.jpeg"/><Relationship Id="rId18" Type="http://schemas.openxmlformats.org/officeDocument/2006/relationships/image" Target="../media/image82.jpeg"/><Relationship Id="rId3" Type="http://schemas.openxmlformats.org/officeDocument/2006/relationships/oleObject" Target="../embeddings/oleObject22.bin"/><Relationship Id="rId7" Type="http://schemas.openxmlformats.org/officeDocument/2006/relationships/image" Target="../media/image71.jpeg"/><Relationship Id="rId12" Type="http://schemas.openxmlformats.org/officeDocument/2006/relationships/image" Target="../media/image76.jpeg"/><Relationship Id="rId17" Type="http://schemas.openxmlformats.org/officeDocument/2006/relationships/image" Target="../media/image81.jpe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80.jpeg"/><Relationship Id="rId1" Type="http://schemas.openxmlformats.org/officeDocument/2006/relationships/vmlDrawing" Target="../drawings/vmlDrawing11.vml"/><Relationship Id="rId6" Type="http://schemas.openxmlformats.org/officeDocument/2006/relationships/image" Target="../media/image70.jpeg"/><Relationship Id="rId11" Type="http://schemas.openxmlformats.org/officeDocument/2006/relationships/image" Target="../media/image75.jpeg"/><Relationship Id="rId5" Type="http://schemas.openxmlformats.org/officeDocument/2006/relationships/image" Target="../media/image69.jpeg"/><Relationship Id="rId15" Type="http://schemas.openxmlformats.org/officeDocument/2006/relationships/image" Target="../media/image79.jpeg"/><Relationship Id="rId10" Type="http://schemas.openxmlformats.org/officeDocument/2006/relationships/image" Target="../media/image74.jpeg"/><Relationship Id="rId19" Type="http://schemas.openxmlformats.org/officeDocument/2006/relationships/image" Target="../media/image83.jpeg"/><Relationship Id="rId4" Type="http://schemas.openxmlformats.org/officeDocument/2006/relationships/image" Target="../media/image68.wmf"/><Relationship Id="rId9" Type="http://schemas.openxmlformats.org/officeDocument/2006/relationships/image" Target="../media/image73.jpeg"/><Relationship Id="rId14" Type="http://schemas.openxmlformats.org/officeDocument/2006/relationships/image" Target="../media/image78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260022" y="2819528"/>
            <a:ext cx="870267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 sz="3200" b="1" dirty="0"/>
              <a:t>New approaches for developing viral vaccines against influenza and respiratory syncytial virus</a:t>
            </a:r>
            <a:endParaRPr lang="en-US" sz="3200" b="1" dirty="0">
              <a:ln w="18415" cmpd="sng">
                <a:solidFill>
                  <a:srgbClr val="FFFFFF"/>
                </a:solidFill>
                <a:prstDash val="solid"/>
              </a:ln>
              <a:cs typeface="Calibri"/>
            </a:endParaRP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2901950" y="5607050"/>
            <a:ext cx="3159125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2000" b="1">
                <a:latin typeface="Arial" pitchFamily="34" charset="0"/>
              </a:rPr>
              <a:t>Sang-Moo Kang</a:t>
            </a:r>
          </a:p>
          <a:p>
            <a:pPr algn="ctr" eaLnBrk="1" hangingPunct="1"/>
            <a:r>
              <a:rPr lang="en-US" sz="2000" b="1">
                <a:latin typeface="Arial" pitchFamily="34" charset="0"/>
              </a:rPr>
              <a:t>Georgia State University</a:t>
            </a:r>
          </a:p>
        </p:txBody>
      </p:sp>
      <p:sp>
        <p:nvSpPr>
          <p:cNvPr id="14340" name="Text Box 5"/>
          <p:cNvSpPr txBox="1">
            <a:spLocks noChangeArrowheads="1"/>
          </p:cNvSpPr>
          <p:nvPr/>
        </p:nvSpPr>
        <p:spPr bwMode="auto">
          <a:xfrm>
            <a:off x="2983390" y="4695356"/>
            <a:ext cx="279147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2000" b="1" dirty="0" smtClean="0">
                <a:solidFill>
                  <a:srgbClr val="3333FF"/>
                </a:solidFill>
                <a:latin typeface="Arial" pitchFamily="34" charset="0"/>
              </a:rPr>
              <a:t>December 8,  2015</a:t>
            </a:r>
          </a:p>
          <a:p>
            <a:pPr algn="ctr" eaLnBrk="1" hangingPunct="1"/>
            <a:r>
              <a:rPr lang="en-US" sz="2000" b="1" dirty="0" smtClean="0">
                <a:solidFill>
                  <a:srgbClr val="3333FF"/>
                </a:solidFill>
                <a:latin typeface="Arial" pitchFamily="34" charset="0"/>
              </a:rPr>
              <a:t>Virology-2015 Atlanta</a:t>
            </a:r>
            <a:endParaRPr lang="en-US" sz="2000" b="1" dirty="0">
              <a:solidFill>
                <a:srgbClr val="3333FF"/>
              </a:solidFill>
              <a:latin typeface="Arial" pitchFamily="34" charset="0"/>
            </a:endParaRPr>
          </a:p>
        </p:txBody>
      </p:sp>
      <p:pic>
        <p:nvPicPr>
          <p:cNvPr id="14341" name="Picture 10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8035" y="0"/>
            <a:ext cx="2675965" cy="2374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13"/>
            <a:ext cx="2901950" cy="190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809625" y="-7938"/>
            <a:ext cx="7112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2400" b="1">
                <a:solidFill>
                  <a:srgbClr val="0070C0"/>
                </a:solidFill>
                <a:latin typeface="Arial" pitchFamily="34" charset="0"/>
              </a:rPr>
              <a:t>1918 (H1N1) : The worst and greatest </a:t>
            </a:r>
            <a:r>
              <a:rPr lang="en-US" altLang="ko-KR" sz="2400" b="1">
                <a:solidFill>
                  <a:srgbClr val="0070C0"/>
                </a:solidFill>
                <a:latin typeface="Arial" pitchFamily="34" charset="0"/>
                <a:ea typeface="Gulim" pitchFamily="34" charset="-127"/>
              </a:rPr>
              <a:t>pandemic</a:t>
            </a:r>
          </a:p>
          <a:p>
            <a:pPr eaLnBrk="1" hangingPunct="1"/>
            <a:r>
              <a:rPr lang="en-US" altLang="ko-KR" sz="2400" b="1">
                <a:solidFill>
                  <a:srgbClr val="0070C0"/>
                </a:solidFill>
                <a:latin typeface="Arial" pitchFamily="34" charset="0"/>
                <a:ea typeface="Gulim" pitchFamily="34" charset="-127"/>
              </a:rPr>
              <a:t> - deaths of 40 to 100 million people worldwide.</a:t>
            </a:r>
          </a:p>
        </p:txBody>
      </p:sp>
      <p:pic>
        <p:nvPicPr>
          <p:cNvPr id="15363" name="Picture 9" descr="Slid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768350"/>
            <a:ext cx="7437437" cy="556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Box 1"/>
          <p:cNvSpPr txBox="1">
            <a:spLocks noChangeArrowheads="1"/>
          </p:cNvSpPr>
          <p:nvPr/>
        </p:nvSpPr>
        <p:spPr bwMode="auto">
          <a:xfrm>
            <a:off x="4365625" y="6326188"/>
            <a:ext cx="23685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800" b="1">
                <a:solidFill>
                  <a:srgbClr val="0070C0"/>
                </a:solidFill>
              </a:rPr>
              <a:t>Lung inflammation</a:t>
            </a:r>
          </a:p>
        </p:txBody>
      </p:sp>
    </p:spTree>
    <p:extLst>
      <p:ext uri="{BB962C8B-B14F-4D97-AF65-F5344CB8AC3E}">
        <p14:creationId xmlns:p14="http://schemas.microsoft.com/office/powerpoint/2010/main" val="215943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9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kumimoji="0" lang="zh-TW" altLang="en-US" sz="2800" b="1" dirty="0">
              <a:latin typeface="Candara" pitchFamily="34" charset="0"/>
              <a:ea typeface="+mj-ea"/>
              <a:cs typeface="+mj-cs"/>
            </a:endParaRPr>
          </a:p>
        </p:txBody>
      </p:sp>
      <p:sp>
        <p:nvSpPr>
          <p:cNvPr id="6" name="標題 9"/>
          <p:cNvSpPr txBox="1">
            <a:spLocks/>
          </p:cNvSpPr>
          <p:nvPr/>
        </p:nvSpPr>
        <p:spPr>
          <a:xfrm>
            <a:off x="251520" y="360000"/>
            <a:ext cx="8532480" cy="864000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TW" sz="2400" b="1" dirty="0" smtClean="0">
                <a:solidFill>
                  <a:srgbClr val="003399"/>
                </a:solidFill>
                <a:ea typeface="+mj-ea"/>
                <a:cs typeface="+mj-cs"/>
              </a:rPr>
              <a:t>The yearly burden of influenza</a:t>
            </a:r>
            <a:endParaRPr kumimoji="0" lang="zh-TW" altLang="en-US" sz="2400" b="1" dirty="0">
              <a:solidFill>
                <a:srgbClr val="003399"/>
              </a:solidFill>
              <a:ea typeface="+mj-ea"/>
              <a:cs typeface="+mj-cs"/>
            </a:endParaRPr>
          </a:p>
        </p:txBody>
      </p:sp>
      <p:sp>
        <p:nvSpPr>
          <p:cNvPr id="23557" name="Rectangle 2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zh-TW" altLang="en-US">
              <a:latin typeface="Calibri" pitchFamily="34" charset="0"/>
            </a:endParaRPr>
          </a:p>
        </p:txBody>
      </p:sp>
      <p:graphicFrame>
        <p:nvGraphicFramePr>
          <p:cNvPr id="24" name="Object 2"/>
          <p:cNvGraphicFramePr>
            <a:graphicFrameLocks noChangeAspect="1"/>
          </p:cNvGraphicFramePr>
          <p:nvPr/>
        </p:nvGraphicFramePr>
        <p:xfrm>
          <a:off x="5280379" y="3983039"/>
          <a:ext cx="2372077" cy="170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513" name="Prism Project" r:id="rId4" imgW="3912120" imgH="2495880" progId="">
                  <p:embed/>
                </p:oleObj>
              </mc:Choice>
              <mc:Fallback>
                <p:oleObj name="Prism Project" r:id="rId4" imgW="3912120" imgH="24958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0379" y="3983039"/>
                        <a:ext cx="2372077" cy="1703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3"/>
          <p:cNvGraphicFramePr>
            <a:graphicFrameLocks noChangeAspect="1"/>
          </p:cNvGraphicFramePr>
          <p:nvPr/>
        </p:nvGraphicFramePr>
        <p:xfrm>
          <a:off x="5264856" y="982663"/>
          <a:ext cx="2479323" cy="163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514" name="Prism Project" r:id="rId6" imgW="3912120" imgH="2296080" progId="">
                  <p:embed/>
                </p:oleObj>
              </mc:Choice>
              <mc:Fallback>
                <p:oleObj name="Prism Project" r:id="rId6" imgW="3912120" imgH="22960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4856" y="982663"/>
                        <a:ext cx="2479323" cy="1636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4"/>
          <p:cNvGraphicFramePr>
            <a:graphicFrameLocks noChangeAspect="1"/>
          </p:cNvGraphicFramePr>
          <p:nvPr/>
        </p:nvGraphicFramePr>
        <p:xfrm>
          <a:off x="5308601" y="2524126"/>
          <a:ext cx="2390422" cy="160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515" name="Prism Project" r:id="rId8" imgW="3848040" imgH="2296080" progId="">
                  <p:embed/>
                </p:oleObj>
              </mc:Choice>
              <mc:Fallback>
                <p:oleObj name="Prism Project" r:id="rId8" imgW="3848040" imgH="22960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8601" y="2524126"/>
                        <a:ext cx="2390422" cy="1604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" name="Picture 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66045" y="1390651"/>
            <a:ext cx="4260144" cy="399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660401" y="2971800"/>
            <a:ext cx="4358922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68288" indent="-268288">
              <a:lnSpc>
                <a:spcPct val="105000"/>
              </a:lnSpc>
              <a:spcBef>
                <a:spcPct val="15000"/>
              </a:spcBef>
              <a:buClr>
                <a:srgbClr val="006666"/>
              </a:buClr>
              <a:buFontTx/>
              <a:buChar char="•"/>
            </a:pPr>
            <a:endParaRPr lang="en-US" sz="1400"/>
          </a:p>
        </p:txBody>
      </p:sp>
      <p:sp>
        <p:nvSpPr>
          <p:cNvPr id="31" name="Text Box 8"/>
          <p:cNvSpPr txBox="1">
            <a:spLocks noChangeArrowheads="1"/>
          </p:cNvSpPr>
          <p:nvPr/>
        </p:nvSpPr>
        <p:spPr bwMode="auto">
          <a:xfrm>
            <a:off x="649113" y="6534151"/>
            <a:ext cx="122822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>
                <a:solidFill>
                  <a:srgbClr val="5F5F5F"/>
                </a:solidFill>
                <a:latin typeface="Arial Unicode MS" pitchFamily="50" charset="-127"/>
              </a:rPr>
              <a:t>MMWR, Aug 2008</a:t>
            </a:r>
          </a:p>
        </p:txBody>
      </p:sp>
      <p:sp>
        <p:nvSpPr>
          <p:cNvPr id="32" name="Rectangle 10"/>
          <p:cNvSpPr>
            <a:spLocks noChangeArrowheads="1"/>
          </p:cNvSpPr>
          <p:nvPr/>
        </p:nvSpPr>
        <p:spPr bwMode="auto">
          <a:xfrm>
            <a:off x="0" y="5653088"/>
            <a:ext cx="9144000" cy="381000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l-NL" altLang="ko-KR" b="1">
                <a:solidFill>
                  <a:schemeClr val="bg1"/>
                </a:solidFill>
                <a:ea typeface="굴림" pitchFamily="50" charset="-127"/>
              </a:rPr>
              <a:t>90% of deaths occur in the elderly (&gt;65 years)</a:t>
            </a:r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5826649" y="2566988"/>
            <a:ext cx="1409360" cy="307777"/>
          </a:xfrm>
          <a:prstGeom prst="rect">
            <a:avLst/>
          </a:prstGeom>
          <a:solidFill>
            <a:srgbClr val="85C8CD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nl-NL" altLang="ko-KR" sz="1400">
                <a:ea typeface="굴림" pitchFamily="50" charset="-127"/>
              </a:rPr>
              <a:t>hospitalizations</a:t>
            </a:r>
          </a:p>
        </p:txBody>
      </p:sp>
      <p:sp>
        <p:nvSpPr>
          <p:cNvPr id="34" name="Text Box 12"/>
          <p:cNvSpPr txBox="1">
            <a:spLocks noChangeArrowheads="1"/>
          </p:cNvSpPr>
          <p:nvPr/>
        </p:nvSpPr>
        <p:spPr bwMode="auto">
          <a:xfrm>
            <a:off x="5836357" y="1009650"/>
            <a:ext cx="1340556" cy="304800"/>
          </a:xfrm>
          <a:prstGeom prst="rect">
            <a:avLst/>
          </a:prstGeom>
          <a:solidFill>
            <a:srgbClr val="006666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nl-NL" altLang="ko-KR" sz="1400">
                <a:solidFill>
                  <a:schemeClr val="bg1"/>
                </a:solidFill>
                <a:ea typeface="굴림" pitchFamily="50" charset="-127"/>
              </a:rPr>
              <a:t>deaths</a:t>
            </a:r>
          </a:p>
        </p:txBody>
      </p:sp>
      <p:sp>
        <p:nvSpPr>
          <p:cNvPr id="35" name="Text Box 13"/>
          <p:cNvSpPr txBox="1">
            <a:spLocks noChangeArrowheads="1"/>
          </p:cNvSpPr>
          <p:nvPr/>
        </p:nvSpPr>
        <p:spPr bwMode="auto">
          <a:xfrm>
            <a:off x="5836356" y="4124325"/>
            <a:ext cx="1365956" cy="304800"/>
          </a:xfrm>
          <a:prstGeom prst="rect">
            <a:avLst/>
          </a:prstGeom>
          <a:solidFill>
            <a:srgbClr val="00FF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nl-NL" altLang="ko-KR" sz="1400">
                <a:ea typeface="굴림" pitchFamily="50" charset="-127"/>
              </a:rPr>
              <a:t>cases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69791" y="6417089"/>
            <a:ext cx="16960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(From </a:t>
            </a:r>
            <a:r>
              <a:rPr lang="en-US" dirty="0" err="1" smtClean="0"/>
              <a:t>Yuna</a:t>
            </a:r>
            <a:r>
              <a:rPr lang="en-US" dirty="0" smtClean="0"/>
              <a:t> Lee)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22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7837"/>
            <a:ext cx="6282225" cy="349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0" y="-13833"/>
            <a:ext cx="32607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3200" b="1" dirty="0"/>
              <a:t>Influenza virus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369791" y="6417089"/>
            <a:ext cx="16767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(From </a:t>
            </a:r>
            <a:r>
              <a:rPr lang="en-US" dirty="0" err="1" smtClean="0"/>
              <a:t>Eunju</a:t>
            </a:r>
            <a:r>
              <a:rPr lang="en-US" dirty="0" smtClean="0"/>
              <a:t> </a:t>
            </a:r>
            <a:r>
              <a:rPr lang="en-US" dirty="0" err="1" smtClean="0"/>
              <a:t>Ko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Explosion 2 3"/>
          <p:cNvSpPr/>
          <p:nvPr/>
        </p:nvSpPr>
        <p:spPr>
          <a:xfrm>
            <a:off x="7566833" y="2470250"/>
            <a:ext cx="914400" cy="914400"/>
          </a:xfrm>
          <a:prstGeom prst="irregularSeal2">
            <a:avLst/>
          </a:prstGeom>
          <a:solidFill>
            <a:srgbClr val="CC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682433" y="3485688"/>
            <a:ext cx="7633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H7N9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53313" y="4135272"/>
            <a:ext cx="13090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2013-</a:t>
            </a:r>
          </a:p>
          <a:p>
            <a:endParaRPr lang="en-US" sz="1400" b="1" dirty="0" smtClean="0">
              <a:solidFill>
                <a:srgbClr val="FF0000"/>
              </a:solidFill>
            </a:endParaRPr>
          </a:p>
          <a:p>
            <a:r>
              <a:rPr lang="en-US" sz="1400" b="1" dirty="0" smtClean="0">
                <a:solidFill>
                  <a:srgbClr val="FF0000"/>
                </a:solidFill>
              </a:rPr>
              <a:t>127 deaths/</a:t>
            </a:r>
          </a:p>
          <a:p>
            <a:r>
              <a:rPr lang="en-US" sz="1400" b="1" dirty="0" smtClean="0">
                <a:solidFill>
                  <a:srgbClr val="FF0000"/>
                </a:solidFill>
              </a:rPr>
              <a:t>419 cases)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78065" y="2758173"/>
            <a:ext cx="7633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H7N9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78420" y="4642695"/>
            <a:ext cx="13090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379 deaths/</a:t>
            </a:r>
          </a:p>
          <a:p>
            <a:r>
              <a:rPr lang="en-US" sz="1400" b="1" dirty="0" smtClean="0">
                <a:solidFill>
                  <a:srgbClr val="FF0000"/>
                </a:solidFill>
              </a:rPr>
              <a:t>638 cases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10" name="Explosion 2 9"/>
          <p:cNvSpPr/>
          <p:nvPr/>
        </p:nvSpPr>
        <p:spPr>
          <a:xfrm>
            <a:off x="6087432" y="2165449"/>
            <a:ext cx="1440086" cy="931277"/>
          </a:xfrm>
          <a:prstGeom prst="irregularSeal2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398856" y="3316411"/>
            <a:ext cx="8130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Swine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2009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H1N1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21780" y="2342675"/>
            <a:ext cx="13099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Swine new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H1N1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39832" y="4884138"/>
            <a:ext cx="13090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Over 18,000 deaths</a:t>
            </a:r>
          </a:p>
        </p:txBody>
      </p:sp>
    </p:spTree>
    <p:extLst>
      <p:ext uri="{BB962C8B-B14F-4D97-AF65-F5344CB8AC3E}">
        <p14:creationId xmlns:p14="http://schemas.microsoft.com/office/powerpoint/2010/main" val="3251796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149350" y="1743356"/>
            <a:ext cx="6959226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342900" indent="-342900" eaLnBrk="1" hangingPunct="1">
              <a:buFontTx/>
              <a:buAutoNum type="arabicPeriod"/>
              <a:defRPr/>
            </a:pPr>
            <a:r>
              <a:rPr lang="en-US" sz="1800" b="1" dirty="0" smtClean="0">
                <a:latin typeface="Arial" charset="0"/>
                <a:cs typeface="Arial" charset="0"/>
              </a:rPr>
              <a:t>No licensed vaccines against avian influenza viruses. </a:t>
            </a:r>
            <a:endParaRPr lang="en-US" sz="1800" b="1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US" sz="1800" b="1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r>
              <a:rPr lang="en-US" sz="1800" b="1" dirty="0">
                <a:latin typeface="Arial" charset="0"/>
                <a:cs typeface="Arial" charset="0"/>
              </a:rPr>
              <a:t>2</a:t>
            </a:r>
            <a:r>
              <a:rPr lang="en-US" sz="1800" b="1" dirty="0" smtClean="0">
                <a:latin typeface="Arial" charset="0"/>
                <a:cs typeface="Arial" charset="0"/>
              </a:rPr>
              <a:t>. No good cross protection against drift epidemic and new    pandemic flu.</a:t>
            </a:r>
          </a:p>
          <a:p>
            <a:pPr eaLnBrk="1" hangingPunct="1">
              <a:defRPr/>
            </a:pPr>
            <a:endParaRPr lang="en-US" sz="1800" b="1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r>
              <a:rPr lang="en-US" sz="1800" b="1" dirty="0" smtClean="0">
                <a:latin typeface="Arial" charset="0"/>
                <a:cs typeface="Arial" charset="0"/>
              </a:rPr>
              <a:t>3. Approximately 6 months’ time for </a:t>
            </a:r>
            <a:r>
              <a:rPr lang="en-US" sz="1800" b="1" dirty="0">
                <a:latin typeface="Arial" charset="0"/>
                <a:cs typeface="Arial" charset="0"/>
              </a:rPr>
              <a:t>v</a:t>
            </a:r>
            <a:r>
              <a:rPr lang="en-US" sz="1800" b="1" dirty="0" smtClean="0">
                <a:latin typeface="Arial" charset="0"/>
                <a:cs typeface="Arial" charset="0"/>
              </a:rPr>
              <a:t>accine production using chicken eggs.</a:t>
            </a:r>
          </a:p>
          <a:p>
            <a:pPr eaLnBrk="1" hangingPunct="1">
              <a:defRPr/>
            </a:pPr>
            <a:endParaRPr lang="en-US" sz="1800" b="1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r>
              <a:rPr lang="en-US" sz="1800" b="1" dirty="0">
                <a:latin typeface="Arial" charset="0"/>
                <a:cs typeface="Arial" charset="0"/>
              </a:rPr>
              <a:t>4</a:t>
            </a:r>
            <a:r>
              <a:rPr lang="en-US" sz="1800" b="1" dirty="0" smtClean="0">
                <a:latin typeface="Arial" charset="0"/>
                <a:cs typeface="Arial" charset="0"/>
              </a:rPr>
              <a:t>. Vaccine delivery (cold chain, syringe-needle flu shots, medically trained persons)…. </a:t>
            </a:r>
            <a:r>
              <a:rPr lang="en-US" sz="1800" b="1" dirty="0" err="1" smtClean="0">
                <a:latin typeface="Arial" charset="0"/>
                <a:cs typeface="Arial" charset="0"/>
              </a:rPr>
              <a:t>Microneedle</a:t>
            </a:r>
            <a:r>
              <a:rPr lang="en-US" sz="1800" b="1" dirty="0" smtClean="0">
                <a:latin typeface="Arial" charset="0"/>
                <a:cs typeface="Arial" charset="0"/>
              </a:rPr>
              <a:t> vaccine delivery.</a:t>
            </a:r>
          </a:p>
          <a:p>
            <a:pPr eaLnBrk="1" hangingPunct="1">
              <a:defRPr/>
            </a:pPr>
            <a:endParaRPr lang="en-US" sz="1800" b="1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r>
              <a:rPr lang="en-US" sz="1800" b="1" dirty="0">
                <a:latin typeface="Arial" charset="0"/>
                <a:cs typeface="Arial" charset="0"/>
              </a:rPr>
              <a:t>5</a:t>
            </a:r>
            <a:r>
              <a:rPr lang="en-US" sz="1800" b="1" dirty="0" smtClean="0">
                <a:latin typeface="Arial" charset="0"/>
                <a:cs typeface="Arial" charset="0"/>
              </a:rPr>
              <a:t>. Continuous mutations in natural reservoirs (humans, wild birds, poultry, pigs, etc..).</a:t>
            </a:r>
            <a:endParaRPr lang="en-US" sz="1800" b="1" dirty="0">
              <a:latin typeface="Arial" charset="0"/>
              <a:cs typeface="Arial" charset="0"/>
            </a:endParaRP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1576816" y="333375"/>
            <a:ext cx="562525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2400" b="1" dirty="0" smtClean="0">
                <a:solidFill>
                  <a:srgbClr val="0000FF"/>
                </a:solidFill>
              </a:rPr>
              <a:t>Challenges in influenza vaccination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22592" y="1411941"/>
            <a:ext cx="7812741" cy="1627094"/>
          </a:xfrm>
          <a:prstGeom prst="rect">
            <a:avLst/>
          </a:prstGeom>
          <a:noFill/>
          <a:ln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04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1993900" y="100013"/>
            <a:ext cx="5299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2400" b="1">
                <a:solidFill>
                  <a:srgbClr val="0000FF"/>
                </a:solidFill>
                <a:latin typeface="Arial Unicode MS" pitchFamily="34" charset="-128"/>
              </a:rPr>
              <a:t>Structural similarity of Virus and VLPs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4843463" y="850900"/>
            <a:ext cx="30416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1800" b="1">
                <a:latin typeface="Arial" pitchFamily="34" charset="0"/>
              </a:rPr>
              <a:t>Non-replicating VLPs</a:t>
            </a:r>
          </a:p>
          <a:p>
            <a:pPr algn="ctr" eaLnBrk="1" hangingPunct="1"/>
            <a:r>
              <a:rPr lang="en-US" sz="1800" b="1">
                <a:latin typeface="Arial" pitchFamily="34" charset="0"/>
              </a:rPr>
              <a:t>(</a:t>
            </a:r>
            <a:r>
              <a:rPr lang="en-US" b="1"/>
              <a:t>Virus-like particles</a:t>
            </a:r>
            <a:r>
              <a:rPr lang="en-US"/>
              <a:t> )</a:t>
            </a:r>
            <a:endParaRPr lang="en-US" sz="1800" b="1">
              <a:latin typeface="Arial" pitchFamily="34" charset="0"/>
            </a:endParaRPr>
          </a:p>
          <a:p>
            <a:pPr algn="ctr" eaLnBrk="1" hangingPunct="1"/>
            <a:r>
              <a:rPr lang="en-US" sz="1800" b="1">
                <a:latin typeface="Arial" pitchFamily="34" charset="0"/>
              </a:rPr>
              <a:t>as a new vaccine modality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1133475" y="915988"/>
            <a:ext cx="2051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1800" b="1">
                <a:latin typeface="Arial" pitchFamily="34" charset="0"/>
              </a:rPr>
              <a:t>Replicating Virus</a:t>
            </a:r>
          </a:p>
        </p:txBody>
      </p:sp>
      <p:grpSp>
        <p:nvGrpSpPr>
          <p:cNvPr id="19461" name="Group 429"/>
          <p:cNvGrpSpPr>
            <a:grpSpLocks/>
          </p:cNvGrpSpPr>
          <p:nvPr/>
        </p:nvGrpSpPr>
        <p:grpSpPr bwMode="auto">
          <a:xfrm>
            <a:off x="1379538" y="2001838"/>
            <a:ext cx="1612900" cy="1563687"/>
            <a:chOff x="957" y="1469"/>
            <a:chExt cx="1016" cy="985"/>
          </a:xfrm>
        </p:grpSpPr>
        <p:sp>
          <p:nvSpPr>
            <p:cNvPr id="19678" name="Oval 104"/>
            <p:cNvSpPr>
              <a:spLocks noChangeAspect="1" noChangeArrowheads="1"/>
            </p:cNvSpPr>
            <p:nvPr/>
          </p:nvSpPr>
          <p:spPr bwMode="auto">
            <a:xfrm rot="-278280">
              <a:off x="1050" y="1573"/>
              <a:ext cx="814" cy="797"/>
            </a:xfrm>
            <a:prstGeom prst="ellipse">
              <a:avLst/>
            </a:pr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79" name="Oval 105"/>
            <p:cNvSpPr>
              <a:spLocks noChangeAspect="1" noChangeArrowheads="1"/>
            </p:cNvSpPr>
            <p:nvPr/>
          </p:nvSpPr>
          <p:spPr bwMode="auto">
            <a:xfrm rot="-278280">
              <a:off x="1110" y="1633"/>
              <a:ext cx="694" cy="678"/>
            </a:xfrm>
            <a:prstGeom prst="ellipse">
              <a:avLst/>
            </a:prstGeom>
            <a:solidFill>
              <a:srgbClr val="5F5F5F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80" name="Oval 106"/>
            <p:cNvSpPr>
              <a:spLocks noChangeAspect="1" noChangeArrowheads="1"/>
            </p:cNvSpPr>
            <p:nvPr/>
          </p:nvSpPr>
          <p:spPr bwMode="auto">
            <a:xfrm rot="-278280">
              <a:off x="1170" y="1693"/>
              <a:ext cx="573" cy="55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81" name="Oval 107"/>
            <p:cNvSpPr>
              <a:spLocks noChangeAspect="1" noChangeArrowheads="1"/>
            </p:cNvSpPr>
            <p:nvPr/>
          </p:nvSpPr>
          <p:spPr bwMode="auto">
            <a:xfrm rot="-1633883">
              <a:off x="1273" y="1750"/>
              <a:ext cx="76" cy="30"/>
            </a:xfrm>
            <a:prstGeom prst="ellipse">
              <a:avLst/>
            </a:prstGeom>
            <a:solidFill>
              <a:schemeClr val="bg2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82" name="Oval 108"/>
            <p:cNvSpPr>
              <a:spLocks noChangeAspect="1" noChangeArrowheads="1"/>
            </p:cNvSpPr>
            <p:nvPr/>
          </p:nvSpPr>
          <p:spPr bwMode="auto">
            <a:xfrm rot="1021035">
              <a:off x="1529" y="1729"/>
              <a:ext cx="75" cy="30"/>
            </a:xfrm>
            <a:prstGeom prst="ellipse">
              <a:avLst/>
            </a:prstGeom>
            <a:solidFill>
              <a:schemeClr val="bg2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9683" name="Group 112"/>
            <p:cNvGrpSpPr>
              <a:grpSpLocks noChangeAspect="1"/>
            </p:cNvGrpSpPr>
            <p:nvPr/>
          </p:nvGrpSpPr>
          <p:grpSpPr bwMode="auto">
            <a:xfrm rot="4515623">
              <a:off x="1840" y="1781"/>
              <a:ext cx="45" cy="181"/>
              <a:chOff x="4649" y="1434"/>
              <a:chExt cx="136" cy="499"/>
            </a:xfrm>
          </p:grpSpPr>
          <p:sp>
            <p:nvSpPr>
              <p:cNvPr id="19980" name="Oval 113"/>
              <p:cNvSpPr>
                <a:spLocks noChangeAspect="1" noChangeArrowheads="1"/>
              </p:cNvSpPr>
              <p:nvPr/>
            </p:nvSpPr>
            <p:spPr bwMode="auto">
              <a:xfrm>
                <a:off x="4649" y="1434"/>
                <a:ext cx="136" cy="272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81" name="Rectangle 114"/>
              <p:cNvSpPr>
                <a:spLocks noChangeAspect="1" noChangeArrowheads="1"/>
              </p:cNvSpPr>
              <p:nvPr/>
            </p:nvSpPr>
            <p:spPr bwMode="auto">
              <a:xfrm>
                <a:off x="4694" y="1706"/>
                <a:ext cx="46" cy="227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684" name="Group 115"/>
            <p:cNvGrpSpPr>
              <a:grpSpLocks noChangeAspect="1"/>
            </p:cNvGrpSpPr>
            <p:nvPr/>
          </p:nvGrpSpPr>
          <p:grpSpPr bwMode="auto">
            <a:xfrm rot="1886204">
              <a:off x="1623" y="1511"/>
              <a:ext cx="45" cy="181"/>
              <a:chOff x="4649" y="1434"/>
              <a:chExt cx="136" cy="499"/>
            </a:xfrm>
          </p:grpSpPr>
          <p:sp>
            <p:nvSpPr>
              <p:cNvPr id="19978" name="Oval 116"/>
              <p:cNvSpPr>
                <a:spLocks noChangeAspect="1" noChangeArrowheads="1"/>
              </p:cNvSpPr>
              <p:nvPr/>
            </p:nvSpPr>
            <p:spPr bwMode="auto">
              <a:xfrm>
                <a:off x="4649" y="1434"/>
                <a:ext cx="136" cy="272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79" name="Rectangle 117"/>
              <p:cNvSpPr>
                <a:spLocks noChangeAspect="1" noChangeArrowheads="1"/>
              </p:cNvSpPr>
              <p:nvPr/>
            </p:nvSpPr>
            <p:spPr bwMode="auto">
              <a:xfrm>
                <a:off x="4694" y="1706"/>
                <a:ext cx="46" cy="227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685" name="Group 118"/>
            <p:cNvGrpSpPr>
              <a:grpSpLocks noChangeAspect="1"/>
            </p:cNvGrpSpPr>
            <p:nvPr/>
          </p:nvGrpSpPr>
          <p:grpSpPr bwMode="auto">
            <a:xfrm rot="1988902">
              <a:off x="1672" y="1537"/>
              <a:ext cx="44" cy="182"/>
              <a:chOff x="4649" y="1434"/>
              <a:chExt cx="136" cy="499"/>
            </a:xfrm>
          </p:grpSpPr>
          <p:sp>
            <p:nvSpPr>
              <p:cNvPr id="19976" name="Oval 119"/>
              <p:cNvSpPr>
                <a:spLocks noChangeAspect="1" noChangeArrowheads="1"/>
              </p:cNvSpPr>
              <p:nvPr/>
            </p:nvSpPr>
            <p:spPr bwMode="auto">
              <a:xfrm>
                <a:off x="4649" y="1434"/>
                <a:ext cx="136" cy="272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77" name="Rectangle 120"/>
              <p:cNvSpPr>
                <a:spLocks noChangeAspect="1" noChangeArrowheads="1"/>
              </p:cNvSpPr>
              <p:nvPr/>
            </p:nvSpPr>
            <p:spPr bwMode="auto">
              <a:xfrm>
                <a:off x="4694" y="1706"/>
                <a:ext cx="46" cy="227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686" name="Group 121"/>
            <p:cNvGrpSpPr>
              <a:grpSpLocks noChangeAspect="1"/>
            </p:cNvGrpSpPr>
            <p:nvPr/>
          </p:nvGrpSpPr>
          <p:grpSpPr bwMode="auto">
            <a:xfrm rot="2544746">
              <a:off x="1712" y="1565"/>
              <a:ext cx="43" cy="181"/>
              <a:chOff x="4649" y="1434"/>
              <a:chExt cx="136" cy="499"/>
            </a:xfrm>
          </p:grpSpPr>
          <p:sp>
            <p:nvSpPr>
              <p:cNvPr id="19974" name="Oval 122"/>
              <p:cNvSpPr>
                <a:spLocks noChangeAspect="1" noChangeArrowheads="1"/>
              </p:cNvSpPr>
              <p:nvPr/>
            </p:nvSpPr>
            <p:spPr bwMode="auto">
              <a:xfrm>
                <a:off x="4649" y="1434"/>
                <a:ext cx="136" cy="272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75" name="Rectangle 123"/>
              <p:cNvSpPr>
                <a:spLocks noChangeAspect="1" noChangeArrowheads="1"/>
              </p:cNvSpPr>
              <p:nvPr/>
            </p:nvSpPr>
            <p:spPr bwMode="auto">
              <a:xfrm>
                <a:off x="4694" y="1706"/>
                <a:ext cx="46" cy="227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687" name="Group 124"/>
            <p:cNvGrpSpPr>
              <a:grpSpLocks noChangeAspect="1"/>
            </p:cNvGrpSpPr>
            <p:nvPr/>
          </p:nvGrpSpPr>
          <p:grpSpPr bwMode="auto">
            <a:xfrm rot="5121720">
              <a:off x="1856" y="1847"/>
              <a:ext cx="44" cy="180"/>
              <a:chOff x="4649" y="1434"/>
              <a:chExt cx="136" cy="499"/>
            </a:xfrm>
          </p:grpSpPr>
          <p:sp>
            <p:nvSpPr>
              <p:cNvPr id="19972" name="Oval 125"/>
              <p:cNvSpPr>
                <a:spLocks noChangeAspect="1" noChangeArrowheads="1"/>
              </p:cNvSpPr>
              <p:nvPr/>
            </p:nvSpPr>
            <p:spPr bwMode="auto">
              <a:xfrm>
                <a:off x="4649" y="1434"/>
                <a:ext cx="136" cy="272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73" name="Rectangle 126"/>
              <p:cNvSpPr>
                <a:spLocks noChangeAspect="1" noChangeArrowheads="1"/>
              </p:cNvSpPr>
              <p:nvPr/>
            </p:nvSpPr>
            <p:spPr bwMode="auto">
              <a:xfrm>
                <a:off x="4694" y="1706"/>
                <a:ext cx="46" cy="227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688" name="Group 127"/>
            <p:cNvGrpSpPr>
              <a:grpSpLocks noChangeAspect="1"/>
            </p:cNvGrpSpPr>
            <p:nvPr/>
          </p:nvGrpSpPr>
          <p:grpSpPr bwMode="auto">
            <a:xfrm rot="5683005">
              <a:off x="1861" y="1915"/>
              <a:ext cx="44" cy="180"/>
              <a:chOff x="4649" y="1434"/>
              <a:chExt cx="136" cy="499"/>
            </a:xfrm>
          </p:grpSpPr>
          <p:sp>
            <p:nvSpPr>
              <p:cNvPr id="19970" name="Oval 128"/>
              <p:cNvSpPr>
                <a:spLocks noChangeAspect="1" noChangeArrowheads="1"/>
              </p:cNvSpPr>
              <p:nvPr/>
            </p:nvSpPr>
            <p:spPr bwMode="auto">
              <a:xfrm>
                <a:off x="4649" y="1434"/>
                <a:ext cx="136" cy="272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71" name="Rectangle 129"/>
              <p:cNvSpPr>
                <a:spLocks noChangeAspect="1" noChangeArrowheads="1"/>
              </p:cNvSpPr>
              <p:nvPr/>
            </p:nvSpPr>
            <p:spPr bwMode="auto">
              <a:xfrm>
                <a:off x="4694" y="1706"/>
                <a:ext cx="46" cy="227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689" name="Group 130"/>
            <p:cNvGrpSpPr>
              <a:grpSpLocks noChangeAspect="1"/>
            </p:cNvGrpSpPr>
            <p:nvPr/>
          </p:nvGrpSpPr>
          <p:grpSpPr bwMode="auto">
            <a:xfrm rot="6493813">
              <a:off x="1840" y="1990"/>
              <a:ext cx="61" cy="165"/>
              <a:chOff x="4604" y="1344"/>
              <a:chExt cx="181" cy="498"/>
            </a:xfrm>
          </p:grpSpPr>
          <p:sp>
            <p:nvSpPr>
              <p:cNvPr id="19968" name="Rectangle 131"/>
              <p:cNvSpPr>
                <a:spLocks noChangeAspect="1" noChangeArrowheads="1"/>
              </p:cNvSpPr>
              <p:nvPr/>
            </p:nvSpPr>
            <p:spPr bwMode="auto">
              <a:xfrm>
                <a:off x="4604" y="1344"/>
                <a:ext cx="181" cy="181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69" name="Rectangle 132"/>
              <p:cNvSpPr>
                <a:spLocks noChangeAspect="1" noChangeArrowheads="1"/>
              </p:cNvSpPr>
              <p:nvPr/>
            </p:nvSpPr>
            <p:spPr bwMode="auto">
              <a:xfrm>
                <a:off x="4649" y="1525"/>
                <a:ext cx="91" cy="317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690" name="Group 133"/>
            <p:cNvGrpSpPr>
              <a:grpSpLocks noChangeAspect="1"/>
            </p:cNvGrpSpPr>
            <p:nvPr/>
          </p:nvGrpSpPr>
          <p:grpSpPr bwMode="auto">
            <a:xfrm rot="7125080">
              <a:off x="1787" y="2109"/>
              <a:ext cx="44" cy="181"/>
              <a:chOff x="4649" y="1434"/>
              <a:chExt cx="136" cy="499"/>
            </a:xfrm>
          </p:grpSpPr>
          <p:sp>
            <p:nvSpPr>
              <p:cNvPr id="19966" name="Oval 134"/>
              <p:cNvSpPr>
                <a:spLocks noChangeAspect="1" noChangeArrowheads="1"/>
              </p:cNvSpPr>
              <p:nvPr/>
            </p:nvSpPr>
            <p:spPr bwMode="auto">
              <a:xfrm>
                <a:off x="4649" y="1434"/>
                <a:ext cx="136" cy="272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67" name="Rectangle 135"/>
              <p:cNvSpPr>
                <a:spLocks noChangeAspect="1" noChangeArrowheads="1"/>
              </p:cNvSpPr>
              <p:nvPr/>
            </p:nvSpPr>
            <p:spPr bwMode="auto">
              <a:xfrm>
                <a:off x="4694" y="1706"/>
                <a:ext cx="46" cy="227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691" name="Group 139"/>
            <p:cNvGrpSpPr>
              <a:grpSpLocks noChangeAspect="1"/>
            </p:cNvGrpSpPr>
            <p:nvPr/>
          </p:nvGrpSpPr>
          <p:grpSpPr bwMode="auto">
            <a:xfrm rot="8328929">
              <a:off x="1682" y="2217"/>
              <a:ext cx="44" cy="180"/>
              <a:chOff x="4649" y="1434"/>
              <a:chExt cx="136" cy="499"/>
            </a:xfrm>
          </p:grpSpPr>
          <p:sp>
            <p:nvSpPr>
              <p:cNvPr id="19964" name="Oval 140"/>
              <p:cNvSpPr>
                <a:spLocks noChangeAspect="1" noChangeArrowheads="1"/>
              </p:cNvSpPr>
              <p:nvPr/>
            </p:nvSpPr>
            <p:spPr bwMode="auto">
              <a:xfrm>
                <a:off x="4649" y="1434"/>
                <a:ext cx="136" cy="272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65" name="Rectangle 141"/>
              <p:cNvSpPr>
                <a:spLocks noChangeAspect="1" noChangeArrowheads="1"/>
              </p:cNvSpPr>
              <p:nvPr/>
            </p:nvSpPr>
            <p:spPr bwMode="auto">
              <a:xfrm>
                <a:off x="4694" y="1706"/>
                <a:ext cx="46" cy="227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692" name="Group 142"/>
            <p:cNvGrpSpPr>
              <a:grpSpLocks noChangeAspect="1"/>
            </p:cNvGrpSpPr>
            <p:nvPr/>
          </p:nvGrpSpPr>
          <p:grpSpPr bwMode="auto">
            <a:xfrm rot="9559243">
              <a:off x="1609" y="2252"/>
              <a:ext cx="44" cy="181"/>
              <a:chOff x="4649" y="1434"/>
              <a:chExt cx="136" cy="499"/>
            </a:xfrm>
          </p:grpSpPr>
          <p:sp>
            <p:nvSpPr>
              <p:cNvPr id="19962" name="Oval 143"/>
              <p:cNvSpPr>
                <a:spLocks noChangeAspect="1" noChangeArrowheads="1"/>
              </p:cNvSpPr>
              <p:nvPr/>
            </p:nvSpPr>
            <p:spPr bwMode="auto">
              <a:xfrm>
                <a:off x="4649" y="1434"/>
                <a:ext cx="136" cy="272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63" name="Rectangle 144"/>
              <p:cNvSpPr>
                <a:spLocks noChangeAspect="1" noChangeArrowheads="1"/>
              </p:cNvSpPr>
              <p:nvPr/>
            </p:nvSpPr>
            <p:spPr bwMode="auto">
              <a:xfrm>
                <a:off x="4694" y="1706"/>
                <a:ext cx="46" cy="227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693" name="Group 145"/>
            <p:cNvGrpSpPr>
              <a:grpSpLocks noChangeAspect="1"/>
            </p:cNvGrpSpPr>
            <p:nvPr/>
          </p:nvGrpSpPr>
          <p:grpSpPr bwMode="auto">
            <a:xfrm rot="10315445">
              <a:off x="1535" y="2273"/>
              <a:ext cx="43" cy="181"/>
              <a:chOff x="4649" y="1434"/>
              <a:chExt cx="136" cy="499"/>
            </a:xfrm>
          </p:grpSpPr>
          <p:sp>
            <p:nvSpPr>
              <p:cNvPr id="19960" name="Oval 146"/>
              <p:cNvSpPr>
                <a:spLocks noChangeAspect="1" noChangeArrowheads="1"/>
              </p:cNvSpPr>
              <p:nvPr/>
            </p:nvSpPr>
            <p:spPr bwMode="auto">
              <a:xfrm>
                <a:off x="4649" y="1434"/>
                <a:ext cx="136" cy="272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61" name="Rectangle 147"/>
              <p:cNvSpPr>
                <a:spLocks noChangeAspect="1" noChangeArrowheads="1"/>
              </p:cNvSpPr>
              <p:nvPr/>
            </p:nvSpPr>
            <p:spPr bwMode="auto">
              <a:xfrm>
                <a:off x="4694" y="1706"/>
                <a:ext cx="46" cy="227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694" name="Group 148"/>
            <p:cNvGrpSpPr>
              <a:grpSpLocks noChangeAspect="1"/>
            </p:cNvGrpSpPr>
            <p:nvPr/>
          </p:nvGrpSpPr>
          <p:grpSpPr bwMode="auto">
            <a:xfrm rot="-9899380">
              <a:off x="1429" y="2282"/>
              <a:ext cx="59" cy="165"/>
              <a:chOff x="4604" y="1344"/>
              <a:chExt cx="181" cy="498"/>
            </a:xfrm>
          </p:grpSpPr>
          <p:sp>
            <p:nvSpPr>
              <p:cNvPr id="19958" name="Rectangle 149"/>
              <p:cNvSpPr>
                <a:spLocks noChangeAspect="1" noChangeArrowheads="1"/>
              </p:cNvSpPr>
              <p:nvPr/>
            </p:nvSpPr>
            <p:spPr bwMode="auto">
              <a:xfrm>
                <a:off x="4604" y="1344"/>
                <a:ext cx="181" cy="181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59" name="Rectangle 150"/>
              <p:cNvSpPr>
                <a:spLocks noChangeAspect="1" noChangeArrowheads="1"/>
              </p:cNvSpPr>
              <p:nvPr/>
            </p:nvSpPr>
            <p:spPr bwMode="auto">
              <a:xfrm>
                <a:off x="4649" y="1525"/>
                <a:ext cx="91" cy="317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695" name="Group 151"/>
            <p:cNvGrpSpPr>
              <a:grpSpLocks noChangeAspect="1"/>
            </p:cNvGrpSpPr>
            <p:nvPr/>
          </p:nvGrpSpPr>
          <p:grpSpPr bwMode="auto">
            <a:xfrm rot="-9515999">
              <a:off x="1353" y="2273"/>
              <a:ext cx="44" cy="181"/>
              <a:chOff x="4649" y="1434"/>
              <a:chExt cx="136" cy="499"/>
            </a:xfrm>
          </p:grpSpPr>
          <p:sp>
            <p:nvSpPr>
              <p:cNvPr id="19956" name="Oval 152"/>
              <p:cNvSpPr>
                <a:spLocks noChangeAspect="1" noChangeArrowheads="1"/>
              </p:cNvSpPr>
              <p:nvPr/>
            </p:nvSpPr>
            <p:spPr bwMode="auto">
              <a:xfrm>
                <a:off x="4649" y="1434"/>
                <a:ext cx="136" cy="272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57" name="Rectangle 153"/>
              <p:cNvSpPr>
                <a:spLocks noChangeAspect="1" noChangeArrowheads="1"/>
              </p:cNvSpPr>
              <p:nvPr/>
            </p:nvSpPr>
            <p:spPr bwMode="auto">
              <a:xfrm>
                <a:off x="4694" y="1706"/>
                <a:ext cx="46" cy="227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696" name="Group 154"/>
            <p:cNvGrpSpPr>
              <a:grpSpLocks noChangeAspect="1"/>
            </p:cNvGrpSpPr>
            <p:nvPr/>
          </p:nvGrpSpPr>
          <p:grpSpPr bwMode="auto">
            <a:xfrm rot="1520674">
              <a:off x="1316" y="2201"/>
              <a:ext cx="28" cy="181"/>
              <a:chOff x="4422" y="1933"/>
              <a:chExt cx="92" cy="408"/>
            </a:xfrm>
          </p:grpSpPr>
          <p:sp>
            <p:nvSpPr>
              <p:cNvPr id="19954" name="Oval 155"/>
              <p:cNvSpPr>
                <a:spLocks noChangeAspect="1" noChangeArrowheads="1"/>
              </p:cNvSpPr>
              <p:nvPr/>
            </p:nvSpPr>
            <p:spPr bwMode="auto">
              <a:xfrm>
                <a:off x="4422" y="1933"/>
                <a:ext cx="46" cy="408"/>
              </a:xfrm>
              <a:prstGeom prst="ellipse">
                <a:avLst/>
              </a:prstGeom>
              <a:solidFill>
                <a:srgbClr val="00008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55" name="Oval 156"/>
              <p:cNvSpPr>
                <a:spLocks noChangeAspect="1" noChangeArrowheads="1"/>
              </p:cNvSpPr>
              <p:nvPr/>
            </p:nvSpPr>
            <p:spPr bwMode="auto">
              <a:xfrm>
                <a:off x="4468" y="1933"/>
                <a:ext cx="46" cy="408"/>
              </a:xfrm>
              <a:prstGeom prst="ellipse">
                <a:avLst/>
              </a:prstGeom>
              <a:solidFill>
                <a:srgbClr val="00008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697" name="Group 160"/>
            <p:cNvGrpSpPr>
              <a:grpSpLocks noChangeAspect="1"/>
            </p:cNvGrpSpPr>
            <p:nvPr/>
          </p:nvGrpSpPr>
          <p:grpSpPr bwMode="auto">
            <a:xfrm rot="-8458132">
              <a:off x="1133" y="2185"/>
              <a:ext cx="45" cy="180"/>
              <a:chOff x="4649" y="1434"/>
              <a:chExt cx="136" cy="499"/>
            </a:xfrm>
          </p:grpSpPr>
          <p:sp>
            <p:nvSpPr>
              <p:cNvPr id="19952" name="Oval 161"/>
              <p:cNvSpPr>
                <a:spLocks noChangeAspect="1" noChangeArrowheads="1"/>
              </p:cNvSpPr>
              <p:nvPr/>
            </p:nvSpPr>
            <p:spPr bwMode="auto">
              <a:xfrm>
                <a:off x="4649" y="1434"/>
                <a:ext cx="136" cy="272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53" name="Rectangle 162"/>
              <p:cNvSpPr>
                <a:spLocks noChangeAspect="1" noChangeArrowheads="1"/>
              </p:cNvSpPr>
              <p:nvPr/>
            </p:nvSpPr>
            <p:spPr bwMode="auto">
              <a:xfrm>
                <a:off x="4694" y="1706"/>
                <a:ext cx="46" cy="227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698" name="Group 163"/>
            <p:cNvGrpSpPr>
              <a:grpSpLocks noChangeAspect="1"/>
            </p:cNvGrpSpPr>
            <p:nvPr/>
          </p:nvGrpSpPr>
          <p:grpSpPr bwMode="auto">
            <a:xfrm rot="-7075182">
              <a:off x="1058" y="2078"/>
              <a:ext cx="44" cy="181"/>
              <a:chOff x="4649" y="1434"/>
              <a:chExt cx="136" cy="499"/>
            </a:xfrm>
          </p:grpSpPr>
          <p:sp>
            <p:nvSpPr>
              <p:cNvPr id="19950" name="Oval 164"/>
              <p:cNvSpPr>
                <a:spLocks noChangeAspect="1" noChangeArrowheads="1"/>
              </p:cNvSpPr>
              <p:nvPr/>
            </p:nvSpPr>
            <p:spPr bwMode="auto">
              <a:xfrm>
                <a:off x="4649" y="1434"/>
                <a:ext cx="136" cy="272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51" name="Rectangle 165"/>
              <p:cNvSpPr>
                <a:spLocks noChangeAspect="1" noChangeArrowheads="1"/>
              </p:cNvSpPr>
              <p:nvPr/>
            </p:nvSpPr>
            <p:spPr bwMode="auto">
              <a:xfrm>
                <a:off x="4694" y="1706"/>
                <a:ext cx="46" cy="227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699" name="Group 166"/>
            <p:cNvGrpSpPr>
              <a:grpSpLocks noChangeAspect="1"/>
            </p:cNvGrpSpPr>
            <p:nvPr/>
          </p:nvGrpSpPr>
          <p:grpSpPr bwMode="auto">
            <a:xfrm rot="-7925971">
              <a:off x="1093" y="2136"/>
              <a:ext cx="44" cy="180"/>
              <a:chOff x="4649" y="1434"/>
              <a:chExt cx="136" cy="499"/>
            </a:xfrm>
          </p:grpSpPr>
          <p:sp>
            <p:nvSpPr>
              <p:cNvPr id="19948" name="Oval 167"/>
              <p:cNvSpPr>
                <a:spLocks noChangeAspect="1" noChangeArrowheads="1"/>
              </p:cNvSpPr>
              <p:nvPr/>
            </p:nvSpPr>
            <p:spPr bwMode="auto">
              <a:xfrm>
                <a:off x="4649" y="1434"/>
                <a:ext cx="136" cy="272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49" name="Rectangle 168"/>
              <p:cNvSpPr>
                <a:spLocks noChangeAspect="1" noChangeArrowheads="1"/>
              </p:cNvSpPr>
              <p:nvPr/>
            </p:nvSpPr>
            <p:spPr bwMode="auto">
              <a:xfrm>
                <a:off x="4694" y="1706"/>
                <a:ext cx="46" cy="227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700" name="Group 169"/>
            <p:cNvGrpSpPr>
              <a:grpSpLocks noChangeAspect="1"/>
            </p:cNvGrpSpPr>
            <p:nvPr/>
          </p:nvGrpSpPr>
          <p:grpSpPr bwMode="auto">
            <a:xfrm rot="-5678280">
              <a:off x="1017" y="1975"/>
              <a:ext cx="61" cy="165"/>
              <a:chOff x="4604" y="1344"/>
              <a:chExt cx="181" cy="498"/>
            </a:xfrm>
          </p:grpSpPr>
          <p:sp>
            <p:nvSpPr>
              <p:cNvPr id="19946" name="Rectangle 170"/>
              <p:cNvSpPr>
                <a:spLocks noChangeAspect="1" noChangeArrowheads="1"/>
              </p:cNvSpPr>
              <p:nvPr/>
            </p:nvSpPr>
            <p:spPr bwMode="auto">
              <a:xfrm>
                <a:off x="4604" y="1344"/>
                <a:ext cx="181" cy="181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47" name="Rectangle 171"/>
              <p:cNvSpPr>
                <a:spLocks noChangeAspect="1" noChangeArrowheads="1"/>
              </p:cNvSpPr>
              <p:nvPr/>
            </p:nvSpPr>
            <p:spPr bwMode="auto">
              <a:xfrm>
                <a:off x="4649" y="1525"/>
                <a:ext cx="91" cy="317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701" name="Group 172"/>
            <p:cNvGrpSpPr>
              <a:grpSpLocks noChangeAspect="1"/>
            </p:cNvGrpSpPr>
            <p:nvPr/>
          </p:nvGrpSpPr>
          <p:grpSpPr bwMode="auto">
            <a:xfrm rot="-4062426">
              <a:off x="1058" y="1714"/>
              <a:ext cx="44" cy="181"/>
              <a:chOff x="4649" y="1434"/>
              <a:chExt cx="136" cy="499"/>
            </a:xfrm>
          </p:grpSpPr>
          <p:sp>
            <p:nvSpPr>
              <p:cNvPr id="19944" name="Oval 173"/>
              <p:cNvSpPr>
                <a:spLocks noChangeAspect="1" noChangeArrowheads="1"/>
              </p:cNvSpPr>
              <p:nvPr/>
            </p:nvSpPr>
            <p:spPr bwMode="auto">
              <a:xfrm>
                <a:off x="4649" y="1434"/>
                <a:ext cx="136" cy="272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45" name="Rectangle 174"/>
              <p:cNvSpPr>
                <a:spLocks noChangeAspect="1" noChangeArrowheads="1"/>
              </p:cNvSpPr>
              <p:nvPr/>
            </p:nvSpPr>
            <p:spPr bwMode="auto">
              <a:xfrm>
                <a:off x="4694" y="1706"/>
                <a:ext cx="46" cy="227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702" name="Group 175"/>
            <p:cNvGrpSpPr>
              <a:grpSpLocks noChangeAspect="1"/>
            </p:cNvGrpSpPr>
            <p:nvPr/>
          </p:nvGrpSpPr>
          <p:grpSpPr bwMode="auto">
            <a:xfrm rot="-4215663">
              <a:off x="1034" y="1794"/>
              <a:ext cx="44" cy="180"/>
              <a:chOff x="4649" y="1434"/>
              <a:chExt cx="136" cy="499"/>
            </a:xfrm>
          </p:grpSpPr>
          <p:sp>
            <p:nvSpPr>
              <p:cNvPr id="19942" name="Oval 176"/>
              <p:cNvSpPr>
                <a:spLocks noChangeAspect="1" noChangeArrowheads="1"/>
              </p:cNvSpPr>
              <p:nvPr/>
            </p:nvSpPr>
            <p:spPr bwMode="auto">
              <a:xfrm>
                <a:off x="4649" y="1434"/>
                <a:ext cx="136" cy="272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43" name="Rectangle 177"/>
              <p:cNvSpPr>
                <a:spLocks noChangeAspect="1" noChangeArrowheads="1"/>
              </p:cNvSpPr>
              <p:nvPr/>
            </p:nvSpPr>
            <p:spPr bwMode="auto">
              <a:xfrm>
                <a:off x="4694" y="1706"/>
                <a:ext cx="46" cy="227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703" name="Group 178"/>
            <p:cNvGrpSpPr>
              <a:grpSpLocks noChangeAspect="1"/>
            </p:cNvGrpSpPr>
            <p:nvPr/>
          </p:nvGrpSpPr>
          <p:grpSpPr bwMode="auto">
            <a:xfrm rot="-4925173">
              <a:off x="1025" y="1871"/>
              <a:ext cx="43" cy="180"/>
              <a:chOff x="4649" y="1434"/>
              <a:chExt cx="136" cy="499"/>
            </a:xfrm>
          </p:grpSpPr>
          <p:sp>
            <p:nvSpPr>
              <p:cNvPr id="19940" name="Oval 179"/>
              <p:cNvSpPr>
                <a:spLocks noChangeAspect="1" noChangeArrowheads="1"/>
              </p:cNvSpPr>
              <p:nvPr/>
            </p:nvSpPr>
            <p:spPr bwMode="auto">
              <a:xfrm>
                <a:off x="4649" y="1434"/>
                <a:ext cx="136" cy="272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41" name="Rectangle 180"/>
              <p:cNvSpPr>
                <a:spLocks noChangeAspect="1" noChangeArrowheads="1"/>
              </p:cNvSpPr>
              <p:nvPr/>
            </p:nvSpPr>
            <p:spPr bwMode="auto">
              <a:xfrm>
                <a:off x="4694" y="1706"/>
                <a:ext cx="46" cy="227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704" name="Group 181"/>
            <p:cNvGrpSpPr>
              <a:grpSpLocks noChangeAspect="1"/>
            </p:cNvGrpSpPr>
            <p:nvPr/>
          </p:nvGrpSpPr>
          <p:grpSpPr bwMode="auto">
            <a:xfrm rot="-3401823">
              <a:off x="1082" y="1653"/>
              <a:ext cx="61" cy="165"/>
              <a:chOff x="4604" y="1344"/>
              <a:chExt cx="181" cy="498"/>
            </a:xfrm>
          </p:grpSpPr>
          <p:sp>
            <p:nvSpPr>
              <p:cNvPr id="19938" name="Rectangle 182"/>
              <p:cNvSpPr>
                <a:spLocks noChangeAspect="1" noChangeArrowheads="1"/>
              </p:cNvSpPr>
              <p:nvPr/>
            </p:nvSpPr>
            <p:spPr bwMode="auto">
              <a:xfrm>
                <a:off x="4604" y="1344"/>
                <a:ext cx="181" cy="181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39" name="Rectangle 183"/>
              <p:cNvSpPr>
                <a:spLocks noChangeAspect="1" noChangeArrowheads="1"/>
              </p:cNvSpPr>
              <p:nvPr/>
            </p:nvSpPr>
            <p:spPr bwMode="auto">
              <a:xfrm>
                <a:off x="4649" y="1525"/>
                <a:ext cx="91" cy="317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705" name="Group 184"/>
            <p:cNvGrpSpPr>
              <a:grpSpLocks noChangeAspect="1"/>
            </p:cNvGrpSpPr>
            <p:nvPr/>
          </p:nvGrpSpPr>
          <p:grpSpPr bwMode="auto">
            <a:xfrm rot="-3102004">
              <a:off x="1152" y="1571"/>
              <a:ext cx="43" cy="181"/>
              <a:chOff x="4649" y="1434"/>
              <a:chExt cx="136" cy="499"/>
            </a:xfrm>
          </p:grpSpPr>
          <p:sp>
            <p:nvSpPr>
              <p:cNvPr id="19936" name="Oval 185"/>
              <p:cNvSpPr>
                <a:spLocks noChangeAspect="1" noChangeArrowheads="1"/>
              </p:cNvSpPr>
              <p:nvPr/>
            </p:nvSpPr>
            <p:spPr bwMode="auto">
              <a:xfrm>
                <a:off x="4649" y="1434"/>
                <a:ext cx="136" cy="272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37" name="Rectangle 186"/>
              <p:cNvSpPr>
                <a:spLocks noChangeAspect="1" noChangeArrowheads="1"/>
              </p:cNvSpPr>
              <p:nvPr/>
            </p:nvSpPr>
            <p:spPr bwMode="auto">
              <a:xfrm>
                <a:off x="4694" y="1706"/>
                <a:ext cx="46" cy="227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706" name="Group 187"/>
            <p:cNvGrpSpPr>
              <a:grpSpLocks noChangeAspect="1"/>
            </p:cNvGrpSpPr>
            <p:nvPr/>
          </p:nvGrpSpPr>
          <p:grpSpPr bwMode="auto">
            <a:xfrm rot="-2364254">
              <a:off x="1218" y="1528"/>
              <a:ext cx="43" cy="181"/>
              <a:chOff x="4649" y="1434"/>
              <a:chExt cx="136" cy="499"/>
            </a:xfrm>
          </p:grpSpPr>
          <p:sp>
            <p:nvSpPr>
              <p:cNvPr id="19934" name="Oval 188"/>
              <p:cNvSpPr>
                <a:spLocks noChangeAspect="1" noChangeArrowheads="1"/>
              </p:cNvSpPr>
              <p:nvPr/>
            </p:nvSpPr>
            <p:spPr bwMode="auto">
              <a:xfrm>
                <a:off x="4649" y="1434"/>
                <a:ext cx="136" cy="272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35" name="Rectangle 189"/>
              <p:cNvSpPr>
                <a:spLocks noChangeAspect="1" noChangeArrowheads="1"/>
              </p:cNvSpPr>
              <p:nvPr/>
            </p:nvSpPr>
            <p:spPr bwMode="auto">
              <a:xfrm>
                <a:off x="4694" y="1706"/>
                <a:ext cx="46" cy="227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707" name="Group 193"/>
            <p:cNvGrpSpPr>
              <a:grpSpLocks noChangeAspect="1"/>
            </p:cNvGrpSpPr>
            <p:nvPr/>
          </p:nvGrpSpPr>
          <p:grpSpPr bwMode="auto">
            <a:xfrm rot="-430514">
              <a:off x="1393" y="1469"/>
              <a:ext cx="44" cy="181"/>
              <a:chOff x="4649" y="1434"/>
              <a:chExt cx="136" cy="499"/>
            </a:xfrm>
          </p:grpSpPr>
          <p:sp>
            <p:nvSpPr>
              <p:cNvPr id="19932" name="Oval 194"/>
              <p:cNvSpPr>
                <a:spLocks noChangeAspect="1" noChangeArrowheads="1"/>
              </p:cNvSpPr>
              <p:nvPr/>
            </p:nvSpPr>
            <p:spPr bwMode="auto">
              <a:xfrm>
                <a:off x="4649" y="1434"/>
                <a:ext cx="136" cy="272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33" name="Rectangle 195"/>
              <p:cNvSpPr>
                <a:spLocks noChangeAspect="1" noChangeArrowheads="1"/>
              </p:cNvSpPr>
              <p:nvPr/>
            </p:nvSpPr>
            <p:spPr bwMode="auto">
              <a:xfrm>
                <a:off x="4694" y="1706"/>
                <a:ext cx="46" cy="227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708" name="Group 196"/>
            <p:cNvGrpSpPr>
              <a:grpSpLocks noChangeAspect="1"/>
            </p:cNvGrpSpPr>
            <p:nvPr/>
          </p:nvGrpSpPr>
          <p:grpSpPr bwMode="auto">
            <a:xfrm rot="260012">
              <a:off x="1469" y="1477"/>
              <a:ext cx="60" cy="166"/>
              <a:chOff x="4604" y="1344"/>
              <a:chExt cx="181" cy="498"/>
            </a:xfrm>
          </p:grpSpPr>
          <p:sp>
            <p:nvSpPr>
              <p:cNvPr id="19930" name="Rectangle 197"/>
              <p:cNvSpPr>
                <a:spLocks noChangeAspect="1" noChangeArrowheads="1"/>
              </p:cNvSpPr>
              <p:nvPr/>
            </p:nvSpPr>
            <p:spPr bwMode="auto">
              <a:xfrm>
                <a:off x="4604" y="1344"/>
                <a:ext cx="181" cy="181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31" name="Rectangle 198"/>
              <p:cNvSpPr>
                <a:spLocks noChangeAspect="1" noChangeArrowheads="1"/>
              </p:cNvSpPr>
              <p:nvPr/>
            </p:nvSpPr>
            <p:spPr bwMode="auto">
              <a:xfrm>
                <a:off x="4649" y="1525"/>
                <a:ext cx="91" cy="317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9709" name="Oval 199"/>
            <p:cNvSpPr>
              <a:spLocks noChangeAspect="1" noChangeArrowheads="1"/>
            </p:cNvSpPr>
            <p:nvPr/>
          </p:nvSpPr>
          <p:spPr bwMode="auto">
            <a:xfrm rot="-278280">
              <a:off x="1235" y="1831"/>
              <a:ext cx="15" cy="44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10" name="Oval 200"/>
            <p:cNvSpPr>
              <a:spLocks noChangeAspect="1" noChangeArrowheads="1"/>
            </p:cNvSpPr>
            <p:nvPr/>
          </p:nvSpPr>
          <p:spPr bwMode="auto">
            <a:xfrm rot="-278280">
              <a:off x="1254" y="1873"/>
              <a:ext cx="15" cy="46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11" name="Oval 201"/>
            <p:cNvSpPr>
              <a:spLocks noChangeAspect="1" noChangeArrowheads="1"/>
            </p:cNvSpPr>
            <p:nvPr/>
          </p:nvSpPr>
          <p:spPr bwMode="auto">
            <a:xfrm rot="-278280">
              <a:off x="1272" y="1918"/>
              <a:ext cx="16" cy="45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12" name="Oval 202"/>
            <p:cNvSpPr>
              <a:spLocks noChangeAspect="1" noChangeArrowheads="1"/>
            </p:cNvSpPr>
            <p:nvPr/>
          </p:nvSpPr>
          <p:spPr bwMode="auto">
            <a:xfrm rot="-278280">
              <a:off x="1292" y="1962"/>
              <a:ext cx="15" cy="45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13" name="Oval 203"/>
            <p:cNvSpPr>
              <a:spLocks noChangeAspect="1" noChangeArrowheads="1"/>
            </p:cNvSpPr>
            <p:nvPr/>
          </p:nvSpPr>
          <p:spPr bwMode="auto">
            <a:xfrm rot="-278280">
              <a:off x="1310" y="2005"/>
              <a:ext cx="15" cy="46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14" name="Oval 204"/>
            <p:cNvSpPr>
              <a:spLocks noChangeAspect="1" noChangeArrowheads="1"/>
            </p:cNvSpPr>
            <p:nvPr/>
          </p:nvSpPr>
          <p:spPr bwMode="auto">
            <a:xfrm rot="-278280">
              <a:off x="1329" y="2050"/>
              <a:ext cx="15" cy="45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15" name="Oval 205"/>
            <p:cNvSpPr>
              <a:spLocks noChangeAspect="1" noChangeArrowheads="1"/>
            </p:cNvSpPr>
            <p:nvPr/>
          </p:nvSpPr>
          <p:spPr bwMode="auto">
            <a:xfrm rot="-278280">
              <a:off x="1347" y="2094"/>
              <a:ext cx="15" cy="45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16" name="Oval 206"/>
            <p:cNvSpPr>
              <a:spLocks noChangeAspect="1" noChangeArrowheads="1"/>
            </p:cNvSpPr>
            <p:nvPr/>
          </p:nvSpPr>
          <p:spPr bwMode="auto">
            <a:xfrm rot="-278280">
              <a:off x="1366" y="2137"/>
              <a:ext cx="15" cy="45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9717" name="Group 207"/>
            <p:cNvGrpSpPr>
              <a:grpSpLocks noChangeAspect="1"/>
            </p:cNvGrpSpPr>
            <p:nvPr/>
          </p:nvGrpSpPr>
          <p:grpSpPr bwMode="auto">
            <a:xfrm rot="10521720" flipV="1">
              <a:off x="1250" y="1830"/>
              <a:ext cx="347" cy="30"/>
              <a:chOff x="566" y="1389"/>
              <a:chExt cx="4068" cy="488"/>
            </a:xfrm>
          </p:grpSpPr>
          <p:sp>
            <p:nvSpPr>
              <p:cNvPr id="19901" name="Oval 208"/>
              <p:cNvSpPr>
                <a:spLocks noChangeAspect="1" noChangeArrowheads="1"/>
              </p:cNvSpPr>
              <p:nvPr/>
            </p:nvSpPr>
            <p:spPr bwMode="auto">
              <a:xfrm>
                <a:off x="702" y="1390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02" name="Oval 209"/>
              <p:cNvSpPr>
                <a:spLocks noChangeAspect="1" noChangeArrowheads="1"/>
              </p:cNvSpPr>
              <p:nvPr/>
            </p:nvSpPr>
            <p:spPr bwMode="auto">
              <a:xfrm>
                <a:off x="975" y="1390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03" name="Oval 210"/>
              <p:cNvSpPr>
                <a:spLocks noChangeAspect="1" noChangeArrowheads="1"/>
              </p:cNvSpPr>
              <p:nvPr/>
            </p:nvSpPr>
            <p:spPr bwMode="auto">
              <a:xfrm>
                <a:off x="1247" y="1390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04" name="Oval 211"/>
              <p:cNvSpPr>
                <a:spLocks noChangeAspect="1" noChangeArrowheads="1"/>
              </p:cNvSpPr>
              <p:nvPr/>
            </p:nvSpPr>
            <p:spPr bwMode="auto">
              <a:xfrm>
                <a:off x="1519" y="1390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05" name="Oval 212"/>
              <p:cNvSpPr>
                <a:spLocks noChangeAspect="1" noChangeArrowheads="1"/>
              </p:cNvSpPr>
              <p:nvPr/>
            </p:nvSpPr>
            <p:spPr bwMode="auto">
              <a:xfrm>
                <a:off x="2063" y="1390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06" name="Oval 213"/>
              <p:cNvSpPr>
                <a:spLocks noChangeAspect="1" noChangeArrowheads="1"/>
              </p:cNvSpPr>
              <p:nvPr/>
            </p:nvSpPr>
            <p:spPr bwMode="auto">
              <a:xfrm>
                <a:off x="2336" y="1390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07" name="Oval 214"/>
              <p:cNvSpPr>
                <a:spLocks noChangeAspect="1" noChangeArrowheads="1"/>
              </p:cNvSpPr>
              <p:nvPr/>
            </p:nvSpPr>
            <p:spPr bwMode="auto">
              <a:xfrm>
                <a:off x="1791" y="1390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08" name="Oval 215"/>
              <p:cNvSpPr>
                <a:spLocks noChangeAspect="1" noChangeArrowheads="1"/>
              </p:cNvSpPr>
              <p:nvPr/>
            </p:nvSpPr>
            <p:spPr bwMode="auto">
              <a:xfrm>
                <a:off x="2607" y="1390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09" name="Oval 216"/>
              <p:cNvSpPr>
                <a:spLocks noChangeAspect="1" noChangeArrowheads="1"/>
              </p:cNvSpPr>
              <p:nvPr/>
            </p:nvSpPr>
            <p:spPr bwMode="auto">
              <a:xfrm>
                <a:off x="2880" y="1390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10" name="Oval 217"/>
              <p:cNvSpPr>
                <a:spLocks noChangeAspect="1" noChangeArrowheads="1"/>
              </p:cNvSpPr>
              <p:nvPr/>
            </p:nvSpPr>
            <p:spPr bwMode="auto">
              <a:xfrm>
                <a:off x="3152" y="1390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11" name="Oval 218"/>
              <p:cNvSpPr>
                <a:spLocks noChangeAspect="1" noChangeArrowheads="1"/>
              </p:cNvSpPr>
              <p:nvPr/>
            </p:nvSpPr>
            <p:spPr bwMode="auto">
              <a:xfrm>
                <a:off x="3424" y="1390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12" name="Oval 219"/>
              <p:cNvSpPr>
                <a:spLocks noChangeAspect="1" noChangeArrowheads="1"/>
              </p:cNvSpPr>
              <p:nvPr/>
            </p:nvSpPr>
            <p:spPr bwMode="auto">
              <a:xfrm>
                <a:off x="3696" y="1390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13" name="Oval 220"/>
              <p:cNvSpPr>
                <a:spLocks noChangeAspect="1" noChangeArrowheads="1"/>
              </p:cNvSpPr>
              <p:nvPr/>
            </p:nvSpPr>
            <p:spPr bwMode="auto">
              <a:xfrm>
                <a:off x="3969" y="1389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14" name="Oval 221"/>
              <p:cNvSpPr>
                <a:spLocks noChangeAspect="1" noChangeArrowheads="1"/>
              </p:cNvSpPr>
              <p:nvPr/>
            </p:nvSpPr>
            <p:spPr bwMode="auto">
              <a:xfrm>
                <a:off x="4241" y="1390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15" name="Arc 222"/>
              <p:cNvSpPr>
                <a:spLocks noChangeAspect="1"/>
              </p:cNvSpPr>
              <p:nvPr/>
            </p:nvSpPr>
            <p:spPr bwMode="auto">
              <a:xfrm rot="10240584">
                <a:off x="566" y="1698"/>
                <a:ext cx="223" cy="171"/>
              </a:xfrm>
              <a:custGeom>
                <a:avLst/>
                <a:gdLst>
                  <a:gd name="T0" fmla="*/ 0 w 15400"/>
                  <a:gd name="T1" fmla="*/ 0 h 21600"/>
                  <a:gd name="T2" fmla="*/ 0 w 15400"/>
                  <a:gd name="T3" fmla="*/ 0 h 21600"/>
                  <a:gd name="T4" fmla="*/ 0 w 154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400" h="21600" fill="none" extrusionOk="0">
                    <a:moveTo>
                      <a:pt x="-1" y="0"/>
                    </a:moveTo>
                    <a:cubicBezTo>
                      <a:pt x="5790" y="0"/>
                      <a:pt x="11339" y="2325"/>
                      <a:pt x="15399" y="6454"/>
                    </a:cubicBezTo>
                  </a:path>
                  <a:path w="15400" h="21600" stroke="0" extrusionOk="0">
                    <a:moveTo>
                      <a:pt x="-1" y="0"/>
                    </a:moveTo>
                    <a:cubicBezTo>
                      <a:pt x="5790" y="0"/>
                      <a:pt x="11339" y="2325"/>
                      <a:pt x="15399" y="6454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16" name="Arc 223"/>
              <p:cNvSpPr>
                <a:spLocks noChangeAspect="1"/>
              </p:cNvSpPr>
              <p:nvPr/>
            </p:nvSpPr>
            <p:spPr bwMode="auto">
              <a:xfrm rot="10240584">
                <a:off x="797" y="1706"/>
                <a:ext cx="223" cy="171"/>
              </a:xfrm>
              <a:custGeom>
                <a:avLst/>
                <a:gdLst>
                  <a:gd name="T0" fmla="*/ 0 w 15400"/>
                  <a:gd name="T1" fmla="*/ 0 h 21600"/>
                  <a:gd name="T2" fmla="*/ 0 w 15400"/>
                  <a:gd name="T3" fmla="*/ 0 h 21600"/>
                  <a:gd name="T4" fmla="*/ 0 w 154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400" h="21600" fill="none" extrusionOk="0">
                    <a:moveTo>
                      <a:pt x="-1" y="0"/>
                    </a:moveTo>
                    <a:cubicBezTo>
                      <a:pt x="5790" y="0"/>
                      <a:pt x="11339" y="2325"/>
                      <a:pt x="15399" y="6454"/>
                    </a:cubicBezTo>
                  </a:path>
                  <a:path w="15400" h="21600" stroke="0" extrusionOk="0">
                    <a:moveTo>
                      <a:pt x="-1" y="0"/>
                    </a:moveTo>
                    <a:cubicBezTo>
                      <a:pt x="5790" y="0"/>
                      <a:pt x="11339" y="2325"/>
                      <a:pt x="15399" y="6454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17" name="Arc 224"/>
              <p:cNvSpPr>
                <a:spLocks noChangeAspect="1"/>
              </p:cNvSpPr>
              <p:nvPr/>
            </p:nvSpPr>
            <p:spPr bwMode="auto">
              <a:xfrm rot="10240584">
                <a:off x="1020" y="1699"/>
                <a:ext cx="306" cy="171"/>
              </a:xfrm>
              <a:custGeom>
                <a:avLst/>
                <a:gdLst>
                  <a:gd name="T0" fmla="*/ 0 w 21161"/>
                  <a:gd name="T1" fmla="*/ 0 h 21600"/>
                  <a:gd name="T2" fmla="*/ 0 w 21161"/>
                  <a:gd name="T3" fmla="*/ 0 h 21600"/>
                  <a:gd name="T4" fmla="*/ 0 w 21161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161" h="21600" fill="none" extrusionOk="0">
                    <a:moveTo>
                      <a:pt x="-1" y="782"/>
                    </a:moveTo>
                    <a:cubicBezTo>
                      <a:pt x="1876" y="263"/>
                      <a:pt x="3814" y="-1"/>
                      <a:pt x="5761" y="0"/>
                    </a:cubicBezTo>
                    <a:cubicBezTo>
                      <a:pt x="11551" y="0"/>
                      <a:pt x="17100" y="2325"/>
                      <a:pt x="21160" y="6454"/>
                    </a:cubicBezTo>
                  </a:path>
                  <a:path w="21161" h="21600" stroke="0" extrusionOk="0">
                    <a:moveTo>
                      <a:pt x="-1" y="782"/>
                    </a:moveTo>
                    <a:cubicBezTo>
                      <a:pt x="1876" y="263"/>
                      <a:pt x="3814" y="-1"/>
                      <a:pt x="5761" y="0"/>
                    </a:cubicBezTo>
                    <a:cubicBezTo>
                      <a:pt x="11551" y="0"/>
                      <a:pt x="17100" y="2325"/>
                      <a:pt x="21160" y="6454"/>
                    </a:cubicBezTo>
                    <a:lnTo>
                      <a:pt x="5761" y="21600"/>
                    </a:lnTo>
                    <a:lnTo>
                      <a:pt x="-1" y="782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18" name="Arc 225"/>
              <p:cNvSpPr>
                <a:spLocks noChangeAspect="1"/>
              </p:cNvSpPr>
              <p:nvPr/>
            </p:nvSpPr>
            <p:spPr bwMode="auto">
              <a:xfrm rot="10240584">
                <a:off x="1338" y="1704"/>
                <a:ext cx="237" cy="171"/>
              </a:xfrm>
              <a:custGeom>
                <a:avLst/>
                <a:gdLst>
                  <a:gd name="T0" fmla="*/ 0 w 16395"/>
                  <a:gd name="T1" fmla="*/ 0 h 21600"/>
                  <a:gd name="T2" fmla="*/ 0 w 16395"/>
                  <a:gd name="T3" fmla="*/ 0 h 21600"/>
                  <a:gd name="T4" fmla="*/ 0 w 16395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6395" h="21600" fill="none" extrusionOk="0">
                    <a:moveTo>
                      <a:pt x="-1" y="22"/>
                    </a:moveTo>
                    <a:cubicBezTo>
                      <a:pt x="331" y="7"/>
                      <a:pt x="663" y="-1"/>
                      <a:pt x="995" y="0"/>
                    </a:cubicBezTo>
                    <a:cubicBezTo>
                      <a:pt x="6785" y="0"/>
                      <a:pt x="12334" y="2325"/>
                      <a:pt x="16394" y="6454"/>
                    </a:cubicBezTo>
                  </a:path>
                  <a:path w="16395" h="21600" stroke="0" extrusionOk="0">
                    <a:moveTo>
                      <a:pt x="-1" y="22"/>
                    </a:moveTo>
                    <a:cubicBezTo>
                      <a:pt x="331" y="7"/>
                      <a:pt x="663" y="-1"/>
                      <a:pt x="995" y="0"/>
                    </a:cubicBezTo>
                    <a:cubicBezTo>
                      <a:pt x="6785" y="0"/>
                      <a:pt x="12334" y="2325"/>
                      <a:pt x="16394" y="6454"/>
                    </a:cubicBezTo>
                    <a:lnTo>
                      <a:pt x="995" y="21600"/>
                    </a:lnTo>
                    <a:lnTo>
                      <a:pt x="-1" y="22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19" name="Arc 226"/>
              <p:cNvSpPr>
                <a:spLocks noChangeAspect="1"/>
              </p:cNvSpPr>
              <p:nvPr/>
            </p:nvSpPr>
            <p:spPr bwMode="auto">
              <a:xfrm rot="10240584">
                <a:off x="1565" y="1698"/>
                <a:ext cx="314" cy="171"/>
              </a:xfrm>
              <a:custGeom>
                <a:avLst/>
                <a:gdLst>
                  <a:gd name="T0" fmla="*/ 0 w 21678"/>
                  <a:gd name="T1" fmla="*/ 0 h 21600"/>
                  <a:gd name="T2" fmla="*/ 0 w 21678"/>
                  <a:gd name="T3" fmla="*/ 0 h 21600"/>
                  <a:gd name="T4" fmla="*/ 0 w 21678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78" h="21600" fill="none" extrusionOk="0">
                    <a:moveTo>
                      <a:pt x="-1" y="932"/>
                    </a:moveTo>
                    <a:cubicBezTo>
                      <a:pt x="2035" y="314"/>
                      <a:pt x="4150" y="-1"/>
                      <a:pt x="6278" y="0"/>
                    </a:cubicBezTo>
                    <a:cubicBezTo>
                      <a:pt x="12068" y="0"/>
                      <a:pt x="17617" y="2325"/>
                      <a:pt x="21677" y="6454"/>
                    </a:cubicBezTo>
                  </a:path>
                  <a:path w="21678" h="21600" stroke="0" extrusionOk="0">
                    <a:moveTo>
                      <a:pt x="-1" y="932"/>
                    </a:moveTo>
                    <a:cubicBezTo>
                      <a:pt x="2035" y="314"/>
                      <a:pt x="4150" y="-1"/>
                      <a:pt x="6278" y="0"/>
                    </a:cubicBezTo>
                    <a:cubicBezTo>
                      <a:pt x="12068" y="0"/>
                      <a:pt x="17617" y="2325"/>
                      <a:pt x="21677" y="6454"/>
                    </a:cubicBezTo>
                    <a:lnTo>
                      <a:pt x="6278" y="21600"/>
                    </a:lnTo>
                    <a:lnTo>
                      <a:pt x="-1" y="932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20" name="Arc 227"/>
              <p:cNvSpPr>
                <a:spLocks noChangeAspect="1"/>
              </p:cNvSpPr>
              <p:nvPr/>
            </p:nvSpPr>
            <p:spPr bwMode="auto">
              <a:xfrm rot="10240584">
                <a:off x="1881" y="1699"/>
                <a:ext cx="303" cy="171"/>
              </a:xfrm>
              <a:custGeom>
                <a:avLst/>
                <a:gdLst>
                  <a:gd name="T0" fmla="*/ 0 w 20899"/>
                  <a:gd name="T1" fmla="*/ 0 h 21600"/>
                  <a:gd name="T2" fmla="*/ 0 w 20899"/>
                  <a:gd name="T3" fmla="*/ 0 h 21600"/>
                  <a:gd name="T4" fmla="*/ 0 w 20899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899" h="21600" fill="none" extrusionOk="0">
                    <a:moveTo>
                      <a:pt x="-1" y="711"/>
                    </a:moveTo>
                    <a:cubicBezTo>
                      <a:pt x="1794" y="239"/>
                      <a:pt x="3643" y="-1"/>
                      <a:pt x="5499" y="0"/>
                    </a:cubicBezTo>
                    <a:cubicBezTo>
                      <a:pt x="11289" y="0"/>
                      <a:pt x="16838" y="2325"/>
                      <a:pt x="20898" y="6454"/>
                    </a:cubicBezTo>
                  </a:path>
                  <a:path w="20899" h="21600" stroke="0" extrusionOk="0">
                    <a:moveTo>
                      <a:pt x="-1" y="711"/>
                    </a:moveTo>
                    <a:cubicBezTo>
                      <a:pt x="1794" y="239"/>
                      <a:pt x="3643" y="-1"/>
                      <a:pt x="5499" y="0"/>
                    </a:cubicBezTo>
                    <a:cubicBezTo>
                      <a:pt x="11289" y="0"/>
                      <a:pt x="16838" y="2325"/>
                      <a:pt x="20898" y="6454"/>
                    </a:cubicBezTo>
                    <a:lnTo>
                      <a:pt x="5499" y="21600"/>
                    </a:lnTo>
                    <a:lnTo>
                      <a:pt x="-1" y="711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21" name="Arc 228"/>
              <p:cNvSpPr>
                <a:spLocks noChangeAspect="1"/>
              </p:cNvSpPr>
              <p:nvPr/>
            </p:nvSpPr>
            <p:spPr bwMode="auto">
              <a:xfrm rot="10240584">
                <a:off x="2153" y="1701"/>
                <a:ext cx="281" cy="171"/>
              </a:xfrm>
              <a:custGeom>
                <a:avLst/>
                <a:gdLst>
                  <a:gd name="T0" fmla="*/ 0 w 19389"/>
                  <a:gd name="T1" fmla="*/ 0 h 21600"/>
                  <a:gd name="T2" fmla="*/ 0 w 19389"/>
                  <a:gd name="T3" fmla="*/ 0 h 21600"/>
                  <a:gd name="T4" fmla="*/ 0 w 19389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389" h="21600" fill="none" extrusionOk="0">
                    <a:moveTo>
                      <a:pt x="-1" y="371"/>
                    </a:moveTo>
                    <a:cubicBezTo>
                      <a:pt x="1315" y="124"/>
                      <a:pt x="2650" y="-1"/>
                      <a:pt x="3989" y="0"/>
                    </a:cubicBezTo>
                    <a:cubicBezTo>
                      <a:pt x="9779" y="0"/>
                      <a:pt x="15328" y="2325"/>
                      <a:pt x="19388" y="6454"/>
                    </a:cubicBezTo>
                  </a:path>
                  <a:path w="19389" h="21600" stroke="0" extrusionOk="0">
                    <a:moveTo>
                      <a:pt x="-1" y="371"/>
                    </a:moveTo>
                    <a:cubicBezTo>
                      <a:pt x="1315" y="124"/>
                      <a:pt x="2650" y="-1"/>
                      <a:pt x="3989" y="0"/>
                    </a:cubicBezTo>
                    <a:cubicBezTo>
                      <a:pt x="9779" y="0"/>
                      <a:pt x="15328" y="2325"/>
                      <a:pt x="19388" y="6454"/>
                    </a:cubicBezTo>
                    <a:lnTo>
                      <a:pt x="3989" y="21600"/>
                    </a:lnTo>
                    <a:lnTo>
                      <a:pt x="-1" y="371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22" name="Arc 229"/>
              <p:cNvSpPr>
                <a:spLocks noChangeAspect="1"/>
              </p:cNvSpPr>
              <p:nvPr/>
            </p:nvSpPr>
            <p:spPr bwMode="auto">
              <a:xfrm rot="10240584">
                <a:off x="2426" y="1701"/>
                <a:ext cx="274" cy="171"/>
              </a:xfrm>
              <a:custGeom>
                <a:avLst/>
                <a:gdLst>
                  <a:gd name="T0" fmla="*/ 0 w 18924"/>
                  <a:gd name="T1" fmla="*/ 0 h 21600"/>
                  <a:gd name="T2" fmla="*/ 0 w 18924"/>
                  <a:gd name="T3" fmla="*/ 0 h 21600"/>
                  <a:gd name="T4" fmla="*/ 0 w 18924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8924" h="21600" fill="none" extrusionOk="0">
                    <a:moveTo>
                      <a:pt x="0" y="289"/>
                    </a:moveTo>
                    <a:cubicBezTo>
                      <a:pt x="1164" y="96"/>
                      <a:pt x="2343" y="-1"/>
                      <a:pt x="3524" y="0"/>
                    </a:cubicBezTo>
                    <a:cubicBezTo>
                      <a:pt x="9314" y="0"/>
                      <a:pt x="14863" y="2325"/>
                      <a:pt x="18923" y="6454"/>
                    </a:cubicBezTo>
                  </a:path>
                  <a:path w="18924" h="21600" stroke="0" extrusionOk="0">
                    <a:moveTo>
                      <a:pt x="0" y="289"/>
                    </a:moveTo>
                    <a:cubicBezTo>
                      <a:pt x="1164" y="96"/>
                      <a:pt x="2343" y="-1"/>
                      <a:pt x="3524" y="0"/>
                    </a:cubicBezTo>
                    <a:cubicBezTo>
                      <a:pt x="9314" y="0"/>
                      <a:pt x="14863" y="2325"/>
                      <a:pt x="18923" y="6454"/>
                    </a:cubicBezTo>
                    <a:lnTo>
                      <a:pt x="3524" y="21600"/>
                    </a:lnTo>
                    <a:lnTo>
                      <a:pt x="0" y="289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23" name="Arc 230"/>
              <p:cNvSpPr>
                <a:spLocks noChangeAspect="1"/>
              </p:cNvSpPr>
              <p:nvPr/>
            </p:nvSpPr>
            <p:spPr bwMode="auto">
              <a:xfrm rot="10240584">
                <a:off x="2699" y="1703"/>
                <a:ext cx="259" cy="171"/>
              </a:xfrm>
              <a:custGeom>
                <a:avLst/>
                <a:gdLst>
                  <a:gd name="T0" fmla="*/ 0 w 17887"/>
                  <a:gd name="T1" fmla="*/ 0 h 21600"/>
                  <a:gd name="T2" fmla="*/ 0 w 17887"/>
                  <a:gd name="T3" fmla="*/ 0 h 21600"/>
                  <a:gd name="T4" fmla="*/ 0 w 17887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7887" h="21600" fill="none" extrusionOk="0">
                    <a:moveTo>
                      <a:pt x="-1" y="143"/>
                    </a:moveTo>
                    <a:cubicBezTo>
                      <a:pt x="825" y="47"/>
                      <a:pt x="1655" y="-1"/>
                      <a:pt x="2487" y="0"/>
                    </a:cubicBezTo>
                    <a:cubicBezTo>
                      <a:pt x="8277" y="0"/>
                      <a:pt x="13826" y="2325"/>
                      <a:pt x="17886" y="6454"/>
                    </a:cubicBezTo>
                  </a:path>
                  <a:path w="17887" h="21600" stroke="0" extrusionOk="0">
                    <a:moveTo>
                      <a:pt x="-1" y="143"/>
                    </a:moveTo>
                    <a:cubicBezTo>
                      <a:pt x="825" y="47"/>
                      <a:pt x="1655" y="-1"/>
                      <a:pt x="2487" y="0"/>
                    </a:cubicBezTo>
                    <a:cubicBezTo>
                      <a:pt x="8277" y="0"/>
                      <a:pt x="13826" y="2325"/>
                      <a:pt x="17886" y="6454"/>
                    </a:cubicBezTo>
                    <a:lnTo>
                      <a:pt x="2487" y="21600"/>
                    </a:lnTo>
                    <a:lnTo>
                      <a:pt x="-1" y="143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24" name="Arc 231"/>
              <p:cNvSpPr>
                <a:spLocks noChangeAspect="1"/>
              </p:cNvSpPr>
              <p:nvPr/>
            </p:nvSpPr>
            <p:spPr bwMode="auto">
              <a:xfrm rot="10240584">
                <a:off x="2971" y="1702"/>
                <a:ext cx="263" cy="171"/>
              </a:xfrm>
              <a:custGeom>
                <a:avLst/>
                <a:gdLst>
                  <a:gd name="T0" fmla="*/ 0 w 18175"/>
                  <a:gd name="T1" fmla="*/ 0 h 21600"/>
                  <a:gd name="T2" fmla="*/ 0 w 18175"/>
                  <a:gd name="T3" fmla="*/ 0 h 21600"/>
                  <a:gd name="T4" fmla="*/ 0 w 18175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8175" h="21600" fill="none" extrusionOk="0">
                    <a:moveTo>
                      <a:pt x="-1" y="178"/>
                    </a:moveTo>
                    <a:cubicBezTo>
                      <a:pt x="920" y="59"/>
                      <a:pt x="1847" y="-1"/>
                      <a:pt x="2775" y="0"/>
                    </a:cubicBezTo>
                    <a:cubicBezTo>
                      <a:pt x="8565" y="0"/>
                      <a:pt x="14114" y="2325"/>
                      <a:pt x="18174" y="6454"/>
                    </a:cubicBezTo>
                  </a:path>
                  <a:path w="18175" h="21600" stroke="0" extrusionOk="0">
                    <a:moveTo>
                      <a:pt x="-1" y="178"/>
                    </a:moveTo>
                    <a:cubicBezTo>
                      <a:pt x="920" y="59"/>
                      <a:pt x="1847" y="-1"/>
                      <a:pt x="2775" y="0"/>
                    </a:cubicBezTo>
                    <a:cubicBezTo>
                      <a:pt x="8565" y="0"/>
                      <a:pt x="14114" y="2325"/>
                      <a:pt x="18174" y="6454"/>
                    </a:cubicBezTo>
                    <a:lnTo>
                      <a:pt x="2775" y="21600"/>
                    </a:lnTo>
                    <a:lnTo>
                      <a:pt x="-1" y="178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25" name="Arc 232"/>
              <p:cNvSpPr>
                <a:spLocks noChangeAspect="1"/>
              </p:cNvSpPr>
              <p:nvPr/>
            </p:nvSpPr>
            <p:spPr bwMode="auto">
              <a:xfrm rot="10240584">
                <a:off x="3198" y="1699"/>
                <a:ext cx="304" cy="171"/>
              </a:xfrm>
              <a:custGeom>
                <a:avLst/>
                <a:gdLst>
                  <a:gd name="T0" fmla="*/ 0 w 20965"/>
                  <a:gd name="T1" fmla="*/ 0 h 21600"/>
                  <a:gd name="T2" fmla="*/ 0 w 20965"/>
                  <a:gd name="T3" fmla="*/ 0 h 21600"/>
                  <a:gd name="T4" fmla="*/ 0 w 20965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965" h="21600" fill="none" extrusionOk="0">
                    <a:moveTo>
                      <a:pt x="0" y="729"/>
                    </a:moveTo>
                    <a:cubicBezTo>
                      <a:pt x="1815" y="245"/>
                      <a:pt x="3686" y="-1"/>
                      <a:pt x="5565" y="0"/>
                    </a:cubicBezTo>
                    <a:cubicBezTo>
                      <a:pt x="11355" y="0"/>
                      <a:pt x="16904" y="2325"/>
                      <a:pt x="20964" y="6454"/>
                    </a:cubicBezTo>
                  </a:path>
                  <a:path w="20965" h="21600" stroke="0" extrusionOk="0">
                    <a:moveTo>
                      <a:pt x="0" y="729"/>
                    </a:moveTo>
                    <a:cubicBezTo>
                      <a:pt x="1815" y="245"/>
                      <a:pt x="3686" y="-1"/>
                      <a:pt x="5565" y="0"/>
                    </a:cubicBezTo>
                    <a:cubicBezTo>
                      <a:pt x="11355" y="0"/>
                      <a:pt x="16904" y="2325"/>
                      <a:pt x="20964" y="6454"/>
                    </a:cubicBezTo>
                    <a:lnTo>
                      <a:pt x="5565" y="21600"/>
                    </a:lnTo>
                    <a:lnTo>
                      <a:pt x="0" y="729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26" name="Arc 233"/>
              <p:cNvSpPr>
                <a:spLocks noChangeAspect="1"/>
              </p:cNvSpPr>
              <p:nvPr/>
            </p:nvSpPr>
            <p:spPr bwMode="auto">
              <a:xfrm rot="10240584">
                <a:off x="3470" y="1697"/>
                <a:ext cx="322" cy="171"/>
              </a:xfrm>
              <a:custGeom>
                <a:avLst/>
                <a:gdLst>
                  <a:gd name="T0" fmla="*/ 0 w 22234"/>
                  <a:gd name="T1" fmla="*/ 0 h 21600"/>
                  <a:gd name="T2" fmla="*/ 0 w 22234"/>
                  <a:gd name="T3" fmla="*/ 0 h 21600"/>
                  <a:gd name="T4" fmla="*/ 0 w 22234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234" h="21600" fill="none" extrusionOk="0">
                    <a:moveTo>
                      <a:pt x="-1" y="1109"/>
                    </a:moveTo>
                    <a:cubicBezTo>
                      <a:pt x="2203" y="374"/>
                      <a:pt x="4511" y="-1"/>
                      <a:pt x="6834" y="0"/>
                    </a:cubicBezTo>
                    <a:cubicBezTo>
                      <a:pt x="12624" y="0"/>
                      <a:pt x="18173" y="2325"/>
                      <a:pt x="22233" y="6454"/>
                    </a:cubicBezTo>
                  </a:path>
                  <a:path w="22234" h="21600" stroke="0" extrusionOk="0">
                    <a:moveTo>
                      <a:pt x="-1" y="1109"/>
                    </a:moveTo>
                    <a:cubicBezTo>
                      <a:pt x="2203" y="374"/>
                      <a:pt x="4511" y="-1"/>
                      <a:pt x="6834" y="0"/>
                    </a:cubicBezTo>
                    <a:cubicBezTo>
                      <a:pt x="12624" y="0"/>
                      <a:pt x="18173" y="2325"/>
                      <a:pt x="22233" y="6454"/>
                    </a:cubicBezTo>
                    <a:lnTo>
                      <a:pt x="6834" y="21600"/>
                    </a:lnTo>
                    <a:lnTo>
                      <a:pt x="-1" y="1109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27" name="Arc 234"/>
              <p:cNvSpPr>
                <a:spLocks noChangeAspect="1"/>
              </p:cNvSpPr>
              <p:nvPr/>
            </p:nvSpPr>
            <p:spPr bwMode="auto">
              <a:xfrm rot="10240584">
                <a:off x="3788" y="1702"/>
                <a:ext cx="286" cy="171"/>
              </a:xfrm>
              <a:custGeom>
                <a:avLst/>
                <a:gdLst>
                  <a:gd name="T0" fmla="*/ 0 w 19784"/>
                  <a:gd name="T1" fmla="*/ 0 h 21600"/>
                  <a:gd name="T2" fmla="*/ 0 w 19784"/>
                  <a:gd name="T3" fmla="*/ 0 h 21600"/>
                  <a:gd name="T4" fmla="*/ 0 w 19784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784" h="21600" fill="none" extrusionOk="0">
                    <a:moveTo>
                      <a:pt x="-1" y="449"/>
                    </a:moveTo>
                    <a:cubicBezTo>
                      <a:pt x="1442" y="150"/>
                      <a:pt x="2911" y="-1"/>
                      <a:pt x="4384" y="0"/>
                    </a:cubicBezTo>
                    <a:cubicBezTo>
                      <a:pt x="10174" y="0"/>
                      <a:pt x="15723" y="2325"/>
                      <a:pt x="19783" y="6454"/>
                    </a:cubicBezTo>
                  </a:path>
                  <a:path w="19784" h="21600" stroke="0" extrusionOk="0">
                    <a:moveTo>
                      <a:pt x="-1" y="449"/>
                    </a:moveTo>
                    <a:cubicBezTo>
                      <a:pt x="1442" y="150"/>
                      <a:pt x="2911" y="-1"/>
                      <a:pt x="4384" y="0"/>
                    </a:cubicBezTo>
                    <a:cubicBezTo>
                      <a:pt x="10174" y="0"/>
                      <a:pt x="15723" y="2325"/>
                      <a:pt x="19783" y="6454"/>
                    </a:cubicBezTo>
                    <a:lnTo>
                      <a:pt x="4384" y="21600"/>
                    </a:lnTo>
                    <a:lnTo>
                      <a:pt x="-1" y="449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28" name="Arc 235"/>
              <p:cNvSpPr>
                <a:spLocks noChangeAspect="1"/>
              </p:cNvSpPr>
              <p:nvPr/>
            </p:nvSpPr>
            <p:spPr bwMode="auto">
              <a:xfrm rot="10240584">
                <a:off x="4059" y="1706"/>
                <a:ext cx="302" cy="171"/>
              </a:xfrm>
              <a:custGeom>
                <a:avLst/>
                <a:gdLst>
                  <a:gd name="T0" fmla="*/ 0 w 20838"/>
                  <a:gd name="T1" fmla="*/ 0 h 21600"/>
                  <a:gd name="T2" fmla="*/ 0 w 20838"/>
                  <a:gd name="T3" fmla="*/ 0 h 21600"/>
                  <a:gd name="T4" fmla="*/ 0 w 20838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838" h="21600" fill="none" extrusionOk="0">
                    <a:moveTo>
                      <a:pt x="-1" y="695"/>
                    </a:moveTo>
                    <a:cubicBezTo>
                      <a:pt x="1775" y="233"/>
                      <a:pt x="3603" y="-1"/>
                      <a:pt x="5438" y="0"/>
                    </a:cubicBezTo>
                    <a:cubicBezTo>
                      <a:pt x="11228" y="0"/>
                      <a:pt x="16777" y="2325"/>
                      <a:pt x="20837" y="6454"/>
                    </a:cubicBezTo>
                  </a:path>
                  <a:path w="20838" h="21600" stroke="0" extrusionOk="0">
                    <a:moveTo>
                      <a:pt x="-1" y="695"/>
                    </a:moveTo>
                    <a:cubicBezTo>
                      <a:pt x="1775" y="233"/>
                      <a:pt x="3603" y="-1"/>
                      <a:pt x="5438" y="0"/>
                    </a:cubicBezTo>
                    <a:cubicBezTo>
                      <a:pt x="11228" y="0"/>
                      <a:pt x="16777" y="2325"/>
                      <a:pt x="20837" y="6454"/>
                    </a:cubicBezTo>
                    <a:lnTo>
                      <a:pt x="5438" y="21600"/>
                    </a:lnTo>
                    <a:lnTo>
                      <a:pt x="-1" y="695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29" name="Arc 236"/>
              <p:cNvSpPr>
                <a:spLocks noChangeAspect="1"/>
              </p:cNvSpPr>
              <p:nvPr/>
            </p:nvSpPr>
            <p:spPr bwMode="auto">
              <a:xfrm rot="10240584">
                <a:off x="4332" y="1706"/>
                <a:ext cx="302" cy="171"/>
              </a:xfrm>
              <a:custGeom>
                <a:avLst/>
                <a:gdLst>
                  <a:gd name="T0" fmla="*/ 0 w 20838"/>
                  <a:gd name="T1" fmla="*/ 0 h 21600"/>
                  <a:gd name="T2" fmla="*/ 0 w 20838"/>
                  <a:gd name="T3" fmla="*/ 0 h 21600"/>
                  <a:gd name="T4" fmla="*/ 0 w 20838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838" h="21600" fill="none" extrusionOk="0">
                    <a:moveTo>
                      <a:pt x="-1" y="695"/>
                    </a:moveTo>
                    <a:cubicBezTo>
                      <a:pt x="1775" y="233"/>
                      <a:pt x="3603" y="-1"/>
                      <a:pt x="5438" y="0"/>
                    </a:cubicBezTo>
                    <a:cubicBezTo>
                      <a:pt x="11228" y="0"/>
                      <a:pt x="16777" y="2325"/>
                      <a:pt x="20837" y="6454"/>
                    </a:cubicBezTo>
                  </a:path>
                  <a:path w="20838" h="21600" stroke="0" extrusionOk="0">
                    <a:moveTo>
                      <a:pt x="-1" y="695"/>
                    </a:moveTo>
                    <a:cubicBezTo>
                      <a:pt x="1775" y="233"/>
                      <a:pt x="3603" y="-1"/>
                      <a:pt x="5438" y="0"/>
                    </a:cubicBezTo>
                    <a:cubicBezTo>
                      <a:pt x="11228" y="0"/>
                      <a:pt x="16777" y="2325"/>
                      <a:pt x="20837" y="6454"/>
                    </a:cubicBezTo>
                    <a:lnTo>
                      <a:pt x="5438" y="21600"/>
                    </a:lnTo>
                    <a:lnTo>
                      <a:pt x="-1" y="695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718" name="Group 237"/>
            <p:cNvGrpSpPr>
              <a:grpSpLocks noChangeAspect="1"/>
            </p:cNvGrpSpPr>
            <p:nvPr/>
          </p:nvGrpSpPr>
          <p:grpSpPr bwMode="auto">
            <a:xfrm rot="10521720" flipV="1">
              <a:off x="1269" y="1875"/>
              <a:ext cx="332" cy="31"/>
              <a:chOff x="566" y="1389"/>
              <a:chExt cx="4068" cy="488"/>
            </a:xfrm>
          </p:grpSpPr>
          <p:sp>
            <p:nvSpPr>
              <p:cNvPr id="19872" name="Oval 238"/>
              <p:cNvSpPr>
                <a:spLocks noChangeAspect="1" noChangeArrowheads="1"/>
              </p:cNvSpPr>
              <p:nvPr/>
            </p:nvSpPr>
            <p:spPr bwMode="auto">
              <a:xfrm>
                <a:off x="702" y="1390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73" name="Oval 239"/>
              <p:cNvSpPr>
                <a:spLocks noChangeAspect="1" noChangeArrowheads="1"/>
              </p:cNvSpPr>
              <p:nvPr/>
            </p:nvSpPr>
            <p:spPr bwMode="auto">
              <a:xfrm>
                <a:off x="975" y="1390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74" name="Oval 240"/>
              <p:cNvSpPr>
                <a:spLocks noChangeAspect="1" noChangeArrowheads="1"/>
              </p:cNvSpPr>
              <p:nvPr/>
            </p:nvSpPr>
            <p:spPr bwMode="auto">
              <a:xfrm>
                <a:off x="1247" y="1390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75" name="Oval 241"/>
              <p:cNvSpPr>
                <a:spLocks noChangeAspect="1" noChangeArrowheads="1"/>
              </p:cNvSpPr>
              <p:nvPr/>
            </p:nvSpPr>
            <p:spPr bwMode="auto">
              <a:xfrm>
                <a:off x="1519" y="1390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76" name="Oval 242"/>
              <p:cNvSpPr>
                <a:spLocks noChangeAspect="1" noChangeArrowheads="1"/>
              </p:cNvSpPr>
              <p:nvPr/>
            </p:nvSpPr>
            <p:spPr bwMode="auto">
              <a:xfrm>
                <a:off x="2063" y="1390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77" name="Oval 243"/>
              <p:cNvSpPr>
                <a:spLocks noChangeAspect="1" noChangeArrowheads="1"/>
              </p:cNvSpPr>
              <p:nvPr/>
            </p:nvSpPr>
            <p:spPr bwMode="auto">
              <a:xfrm>
                <a:off x="2336" y="1390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78" name="Oval 244"/>
              <p:cNvSpPr>
                <a:spLocks noChangeAspect="1" noChangeArrowheads="1"/>
              </p:cNvSpPr>
              <p:nvPr/>
            </p:nvSpPr>
            <p:spPr bwMode="auto">
              <a:xfrm>
                <a:off x="1791" y="1390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79" name="Oval 245"/>
              <p:cNvSpPr>
                <a:spLocks noChangeAspect="1" noChangeArrowheads="1"/>
              </p:cNvSpPr>
              <p:nvPr/>
            </p:nvSpPr>
            <p:spPr bwMode="auto">
              <a:xfrm>
                <a:off x="2607" y="1390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80" name="Oval 246"/>
              <p:cNvSpPr>
                <a:spLocks noChangeAspect="1" noChangeArrowheads="1"/>
              </p:cNvSpPr>
              <p:nvPr/>
            </p:nvSpPr>
            <p:spPr bwMode="auto">
              <a:xfrm>
                <a:off x="2880" y="1390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81" name="Oval 247"/>
              <p:cNvSpPr>
                <a:spLocks noChangeAspect="1" noChangeArrowheads="1"/>
              </p:cNvSpPr>
              <p:nvPr/>
            </p:nvSpPr>
            <p:spPr bwMode="auto">
              <a:xfrm>
                <a:off x="3152" y="1390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82" name="Oval 248"/>
              <p:cNvSpPr>
                <a:spLocks noChangeAspect="1" noChangeArrowheads="1"/>
              </p:cNvSpPr>
              <p:nvPr/>
            </p:nvSpPr>
            <p:spPr bwMode="auto">
              <a:xfrm>
                <a:off x="3424" y="1390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83" name="Oval 249"/>
              <p:cNvSpPr>
                <a:spLocks noChangeAspect="1" noChangeArrowheads="1"/>
              </p:cNvSpPr>
              <p:nvPr/>
            </p:nvSpPr>
            <p:spPr bwMode="auto">
              <a:xfrm>
                <a:off x="3696" y="1390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84" name="Oval 250"/>
              <p:cNvSpPr>
                <a:spLocks noChangeAspect="1" noChangeArrowheads="1"/>
              </p:cNvSpPr>
              <p:nvPr/>
            </p:nvSpPr>
            <p:spPr bwMode="auto">
              <a:xfrm>
                <a:off x="3969" y="1389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85" name="Oval 251"/>
              <p:cNvSpPr>
                <a:spLocks noChangeAspect="1" noChangeArrowheads="1"/>
              </p:cNvSpPr>
              <p:nvPr/>
            </p:nvSpPr>
            <p:spPr bwMode="auto">
              <a:xfrm>
                <a:off x="4241" y="1390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86" name="Arc 252"/>
              <p:cNvSpPr>
                <a:spLocks noChangeAspect="1"/>
              </p:cNvSpPr>
              <p:nvPr/>
            </p:nvSpPr>
            <p:spPr bwMode="auto">
              <a:xfrm rot="10240584">
                <a:off x="566" y="1698"/>
                <a:ext cx="223" cy="171"/>
              </a:xfrm>
              <a:custGeom>
                <a:avLst/>
                <a:gdLst>
                  <a:gd name="T0" fmla="*/ 0 w 15400"/>
                  <a:gd name="T1" fmla="*/ 0 h 21600"/>
                  <a:gd name="T2" fmla="*/ 0 w 15400"/>
                  <a:gd name="T3" fmla="*/ 0 h 21600"/>
                  <a:gd name="T4" fmla="*/ 0 w 154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400" h="21600" fill="none" extrusionOk="0">
                    <a:moveTo>
                      <a:pt x="-1" y="0"/>
                    </a:moveTo>
                    <a:cubicBezTo>
                      <a:pt x="5790" y="0"/>
                      <a:pt x="11339" y="2325"/>
                      <a:pt x="15399" y="6454"/>
                    </a:cubicBezTo>
                  </a:path>
                  <a:path w="15400" h="21600" stroke="0" extrusionOk="0">
                    <a:moveTo>
                      <a:pt x="-1" y="0"/>
                    </a:moveTo>
                    <a:cubicBezTo>
                      <a:pt x="5790" y="0"/>
                      <a:pt x="11339" y="2325"/>
                      <a:pt x="15399" y="6454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87" name="Arc 253"/>
              <p:cNvSpPr>
                <a:spLocks noChangeAspect="1"/>
              </p:cNvSpPr>
              <p:nvPr/>
            </p:nvSpPr>
            <p:spPr bwMode="auto">
              <a:xfrm rot="10240584">
                <a:off x="797" y="1706"/>
                <a:ext cx="223" cy="171"/>
              </a:xfrm>
              <a:custGeom>
                <a:avLst/>
                <a:gdLst>
                  <a:gd name="T0" fmla="*/ 0 w 15400"/>
                  <a:gd name="T1" fmla="*/ 0 h 21600"/>
                  <a:gd name="T2" fmla="*/ 0 w 15400"/>
                  <a:gd name="T3" fmla="*/ 0 h 21600"/>
                  <a:gd name="T4" fmla="*/ 0 w 154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400" h="21600" fill="none" extrusionOk="0">
                    <a:moveTo>
                      <a:pt x="-1" y="0"/>
                    </a:moveTo>
                    <a:cubicBezTo>
                      <a:pt x="5790" y="0"/>
                      <a:pt x="11339" y="2325"/>
                      <a:pt x="15399" y="6454"/>
                    </a:cubicBezTo>
                  </a:path>
                  <a:path w="15400" h="21600" stroke="0" extrusionOk="0">
                    <a:moveTo>
                      <a:pt x="-1" y="0"/>
                    </a:moveTo>
                    <a:cubicBezTo>
                      <a:pt x="5790" y="0"/>
                      <a:pt x="11339" y="2325"/>
                      <a:pt x="15399" y="6454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88" name="Arc 254"/>
              <p:cNvSpPr>
                <a:spLocks noChangeAspect="1"/>
              </p:cNvSpPr>
              <p:nvPr/>
            </p:nvSpPr>
            <p:spPr bwMode="auto">
              <a:xfrm rot="10240584">
                <a:off x="1020" y="1699"/>
                <a:ext cx="306" cy="171"/>
              </a:xfrm>
              <a:custGeom>
                <a:avLst/>
                <a:gdLst>
                  <a:gd name="T0" fmla="*/ 0 w 21161"/>
                  <a:gd name="T1" fmla="*/ 0 h 21600"/>
                  <a:gd name="T2" fmla="*/ 0 w 21161"/>
                  <a:gd name="T3" fmla="*/ 0 h 21600"/>
                  <a:gd name="T4" fmla="*/ 0 w 21161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161" h="21600" fill="none" extrusionOk="0">
                    <a:moveTo>
                      <a:pt x="-1" y="782"/>
                    </a:moveTo>
                    <a:cubicBezTo>
                      <a:pt x="1876" y="263"/>
                      <a:pt x="3814" y="-1"/>
                      <a:pt x="5761" y="0"/>
                    </a:cubicBezTo>
                    <a:cubicBezTo>
                      <a:pt x="11551" y="0"/>
                      <a:pt x="17100" y="2325"/>
                      <a:pt x="21160" y="6454"/>
                    </a:cubicBezTo>
                  </a:path>
                  <a:path w="21161" h="21600" stroke="0" extrusionOk="0">
                    <a:moveTo>
                      <a:pt x="-1" y="782"/>
                    </a:moveTo>
                    <a:cubicBezTo>
                      <a:pt x="1876" y="263"/>
                      <a:pt x="3814" y="-1"/>
                      <a:pt x="5761" y="0"/>
                    </a:cubicBezTo>
                    <a:cubicBezTo>
                      <a:pt x="11551" y="0"/>
                      <a:pt x="17100" y="2325"/>
                      <a:pt x="21160" y="6454"/>
                    </a:cubicBezTo>
                    <a:lnTo>
                      <a:pt x="5761" y="21600"/>
                    </a:lnTo>
                    <a:lnTo>
                      <a:pt x="-1" y="782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89" name="Arc 255"/>
              <p:cNvSpPr>
                <a:spLocks noChangeAspect="1"/>
              </p:cNvSpPr>
              <p:nvPr/>
            </p:nvSpPr>
            <p:spPr bwMode="auto">
              <a:xfrm rot="10240584">
                <a:off x="1338" y="1704"/>
                <a:ext cx="237" cy="171"/>
              </a:xfrm>
              <a:custGeom>
                <a:avLst/>
                <a:gdLst>
                  <a:gd name="T0" fmla="*/ 0 w 16395"/>
                  <a:gd name="T1" fmla="*/ 0 h 21600"/>
                  <a:gd name="T2" fmla="*/ 0 w 16395"/>
                  <a:gd name="T3" fmla="*/ 0 h 21600"/>
                  <a:gd name="T4" fmla="*/ 0 w 16395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6395" h="21600" fill="none" extrusionOk="0">
                    <a:moveTo>
                      <a:pt x="-1" y="22"/>
                    </a:moveTo>
                    <a:cubicBezTo>
                      <a:pt x="331" y="7"/>
                      <a:pt x="663" y="-1"/>
                      <a:pt x="995" y="0"/>
                    </a:cubicBezTo>
                    <a:cubicBezTo>
                      <a:pt x="6785" y="0"/>
                      <a:pt x="12334" y="2325"/>
                      <a:pt x="16394" y="6454"/>
                    </a:cubicBezTo>
                  </a:path>
                  <a:path w="16395" h="21600" stroke="0" extrusionOk="0">
                    <a:moveTo>
                      <a:pt x="-1" y="22"/>
                    </a:moveTo>
                    <a:cubicBezTo>
                      <a:pt x="331" y="7"/>
                      <a:pt x="663" y="-1"/>
                      <a:pt x="995" y="0"/>
                    </a:cubicBezTo>
                    <a:cubicBezTo>
                      <a:pt x="6785" y="0"/>
                      <a:pt x="12334" y="2325"/>
                      <a:pt x="16394" y="6454"/>
                    </a:cubicBezTo>
                    <a:lnTo>
                      <a:pt x="995" y="21600"/>
                    </a:lnTo>
                    <a:lnTo>
                      <a:pt x="-1" y="22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90" name="Arc 256"/>
              <p:cNvSpPr>
                <a:spLocks noChangeAspect="1"/>
              </p:cNvSpPr>
              <p:nvPr/>
            </p:nvSpPr>
            <p:spPr bwMode="auto">
              <a:xfrm rot="10240584">
                <a:off x="1565" y="1698"/>
                <a:ext cx="314" cy="171"/>
              </a:xfrm>
              <a:custGeom>
                <a:avLst/>
                <a:gdLst>
                  <a:gd name="T0" fmla="*/ 0 w 21678"/>
                  <a:gd name="T1" fmla="*/ 0 h 21600"/>
                  <a:gd name="T2" fmla="*/ 0 w 21678"/>
                  <a:gd name="T3" fmla="*/ 0 h 21600"/>
                  <a:gd name="T4" fmla="*/ 0 w 21678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78" h="21600" fill="none" extrusionOk="0">
                    <a:moveTo>
                      <a:pt x="-1" y="932"/>
                    </a:moveTo>
                    <a:cubicBezTo>
                      <a:pt x="2035" y="314"/>
                      <a:pt x="4150" y="-1"/>
                      <a:pt x="6278" y="0"/>
                    </a:cubicBezTo>
                    <a:cubicBezTo>
                      <a:pt x="12068" y="0"/>
                      <a:pt x="17617" y="2325"/>
                      <a:pt x="21677" y="6454"/>
                    </a:cubicBezTo>
                  </a:path>
                  <a:path w="21678" h="21600" stroke="0" extrusionOk="0">
                    <a:moveTo>
                      <a:pt x="-1" y="932"/>
                    </a:moveTo>
                    <a:cubicBezTo>
                      <a:pt x="2035" y="314"/>
                      <a:pt x="4150" y="-1"/>
                      <a:pt x="6278" y="0"/>
                    </a:cubicBezTo>
                    <a:cubicBezTo>
                      <a:pt x="12068" y="0"/>
                      <a:pt x="17617" y="2325"/>
                      <a:pt x="21677" y="6454"/>
                    </a:cubicBezTo>
                    <a:lnTo>
                      <a:pt x="6278" y="21600"/>
                    </a:lnTo>
                    <a:lnTo>
                      <a:pt x="-1" y="932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91" name="Arc 257"/>
              <p:cNvSpPr>
                <a:spLocks noChangeAspect="1"/>
              </p:cNvSpPr>
              <p:nvPr/>
            </p:nvSpPr>
            <p:spPr bwMode="auto">
              <a:xfrm rot="10240584">
                <a:off x="1881" y="1699"/>
                <a:ext cx="303" cy="171"/>
              </a:xfrm>
              <a:custGeom>
                <a:avLst/>
                <a:gdLst>
                  <a:gd name="T0" fmla="*/ 0 w 20899"/>
                  <a:gd name="T1" fmla="*/ 0 h 21600"/>
                  <a:gd name="T2" fmla="*/ 0 w 20899"/>
                  <a:gd name="T3" fmla="*/ 0 h 21600"/>
                  <a:gd name="T4" fmla="*/ 0 w 20899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899" h="21600" fill="none" extrusionOk="0">
                    <a:moveTo>
                      <a:pt x="-1" y="711"/>
                    </a:moveTo>
                    <a:cubicBezTo>
                      <a:pt x="1794" y="239"/>
                      <a:pt x="3643" y="-1"/>
                      <a:pt x="5499" y="0"/>
                    </a:cubicBezTo>
                    <a:cubicBezTo>
                      <a:pt x="11289" y="0"/>
                      <a:pt x="16838" y="2325"/>
                      <a:pt x="20898" y="6454"/>
                    </a:cubicBezTo>
                  </a:path>
                  <a:path w="20899" h="21600" stroke="0" extrusionOk="0">
                    <a:moveTo>
                      <a:pt x="-1" y="711"/>
                    </a:moveTo>
                    <a:cubicBezTo>
                      <a:pt x="1794" y="239"/>
                      <a:pt x="3643" y="-1"/>
                      <a:pt x="5499" y="0"/>
                    </a:cubicBezTo>
                    <a:cubicBezTo>
                      <a:pt x="11289" y="0"/>
                      <a:pt x="16838" y="2325"/>
                      <a:pt x="20898" y="6454"/>
                    </a:cubicBezTo>
                    <a:lnTo>
                      <a:pt x="5499" y="21600"/>
                    </a:lnTo>
                    <a:lnTo>
                      <a:pt x="-1" y="711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92" name="Arc 258"/>
              <p:cNvSpPr>
                <a:spLocks noChangeAspect="1"/>
              </p:cNvSpPr>
              <p:nvPr/>
            </p:nvSpPr>
            <p:spPr bwMode="auto">
              <a:xfrm rot="10240584">
                <a:off x="2153" y="1701"/>
                <a:ext cx="281" cy="171"/>
              </a:xfrm>
              <a:custGeom>
                <a:avLst/>
                <a:gdLst>
                  <a:gd name="T0" fmla="*/ 0 w 19389"/>
                  <a:gd name="T1" fmla="*/ 0 h 21600"/>
                  <a:gd name="T2" fmla="*/ 0 w 19389"/>
                  <a:gd name="T3" fmla="*/ 0 h 21600"/>
                  <a:gd name="T4" fmla="*/ 0 w 19389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389" h="21600" fill="none" extrusionOk="0">
                    <a:moveTo>
                      <a:pt x="-1" y="371"/>
                    </a:moveTo>
                    <a:cubicBezTo>
                      <a:pt x="1315" y="124"/>
                      <a:pt x="2650" y="-1"/>
                      <a:pt x="3989" y="0"/>
                    </a:cubicBezTo>
                    <a:cubicBezTo>
                      <a:pt x="9779" y="0"/>
                      <a:pt x="15328" y="2325"/>
                      <a:pt x="19388" y="6454"/>
                    </a:cubicBezTo>
                  </a:path>
                  <a:path w="19389" h="21600" stroke="0" extrusionOk="0">
                    <a:moveTo>
                      <a:pt x="-1" y="371"/>
                    </a:moveTo>
                    <a:cubicBezTo>
                      <a:pt x="1315" y="124"/>
                      <a:pt x="2650" y="-1"/>
                      <a:pt x="3989" y="0"/>
                    </a:cubicBezTo>
                    <a:cubicBezTo>
                      <a:pt x="9779" y="0"/>
                      <a:pt x="15328" y="2325"/>
                      <a:pt x="19388" y="6454"/>
                    </a:cubicBezTo>
                    <a:lnTo>
                      <a:pt x="3989" y="21600"/>
                    </a:lnTo>
                    <a:lnTo>
                      <a:pt x="-1" y="371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93" name="Arc 259"/>
              <p:cNvSpPr>
                <a:spLocks noChangeAspect="1"/>
              </p:cNvSpPr>
              <p:nvPr/>
            </p:nvSpPr>
            <p:spPr bwMode="auto">
              <a:xfrm rot="10240584">
                <a:off x="2426" y="1701"/>
                <a:ext cx="274" cy="171"/>
              </a:xfrm>
              <a:custGeom>
                <a:avLst/>
                <a:gdLst>
                  <a:gd name="T0" fmla="*/ 0 w 18924"/>
                  <a:gd name="T1" fmla="*/ 0 h 21600"/>
                  <a:gd name="T2" fmla="*/ 0 w 18924"/>
                  <a:gd name="T3" fmla="*/ 0 h 21600"/>
                  <a:gd name="T4" fmla="*/ 0 w 18924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8924" h="21600" fill="none" extrusionOk="0">
                    <a:moveTo>
                      <a:pt x="0" y="289"/>
                    </a:moveTo>
                    <a:cubicBezTo>
                      <a:pt x="1164" y="96"/>
                      <a:pt x="2343" y="-1"/>
                      <a:pt x="3524" y="0"/>
                    </a:cubicBezTo>
                    <a:cubicBezTo>
                      <a:pt x="9314" y="0"/>
                      <a:pt x="14863" y="2325"/>
                      <a:pt x="18923" y="6454"/>
                    </a:cubicBezTo>
                  </a:path>
                  <a:path w="18924" h="21600" stroke="0" extrusionOk="0">
                    <a:moveTo>
                      <a:pt x="0" y="289"/>
                    </a:moveTo>
                    <a:cubicBezTo>
                      <a:pt x="1164" y="96"/>
                      <a:pt x="2343" y="-1"/>
                      <a:pt x="3524" y="0"/>
                    </a:cubicBezTo>
                    <a:cubicBezTo>
                      <a:pt x="9314" y="0"/>
                      <a:pt x="14863" y="2325"/>
                      <a:pt x="18923" y="6454"/>
                    </a:cubicBezTo>
                    <a:lnTo>
                      <a:pt x="3524" y="21600"/>
                    </a:lnTo>
                    <a:lnTo>
                      <a:pt x="0" y="289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94" name="Arc 260"/>
              <p:cNvSpPr>
                <a:spLocks noChangeAspect="1"/>
              </p:cNvSpPr>
              <p:nvPr/>
            </p:nvSpPr>
            <p:spPr bwMode="auto">
              <a:xfrm rot="10240584">
                <a:off x="2699" y="1703"/>
                <a:ext cx="259" cy="171"/>
              </a:xfrm>
              <a:custGeom>
                <a:avLst/>
                <a:gdLst>
                  <a:gd name="T0" fmla="*/ 0 w 17887"/>
                  <a:gd name="T1" fmla="*/ 0 h 21600"/>
                  <a:gd name="T2" fmla="*/ 0 w 17887"/>
                  <a:gd name="T3" fmla="*/ 0 h 21600"/>
                  <a:gd name="T4" fmla="*/ 0 w 17887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7887" h="21600" fill="none" extrusionOk="0">
                    <a:moveTo>
                      <a:pt x="-1" y="143"/>
                    </a:moveTo>
                    <a:cubicBezTo>
                      <a:pt x="825" y="47"/>
                      <a:pt x="1655" y="-1"/>
                      <a:pt x="2487" y="0"/>
                    </a:cubicBezTo>
                    <a:cubicBezTo>
                      <a:pt x="8277" y="0"/>
                      <a:pt x="13826" y="2325"/>
                      <a:pt x="17886" y="6454"/>
                    </a:cubicBezTo>
                  </a:path>
                  <a:path w="17887" h="21600" stroke="0" extrusionOk="0">
                    <a:moveTo>
                      <a:pt x="-1" y="143"/>
                    </a:moveTo>
                    <a:cubicBezTo>
                      <a:pt x="825" y="47"/>
                      <a:pt x="1655" y="-1"/>
                      <a:pt x="2487" y="0"/>
                    </a:cubicBezTo>
                    <a:cubicBezTo>
                      <a:pt x="8277" y="0"/>
                      <a:pt x="13826" y="2325"/>
                      <a:pt x="17886" y="6454"/>
                    </a:cubicBezTo>
                    <a:lnTo>
                      <a:pt x="2487" y="21600"/>
                    </a:lnTo>
                    <a:lnTo>
                      <a:pt x="-1" y="143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95" name="Arc 261"/>
              <p:cNvSpPr>
                <a:spLocks noChangeAspect="1"/>
              </p:cNvSpPr>
              <p:nvPr/>
            </p:nvSpPr>
            <p:spPr bwMode="auto">
              <a:xfrm rot="10240584">
                <a:off x="2971" y="1702"/>
                <a:ext cx="263" cy="171"/>
              </a:xfrm>
              <a:custGeom>
                <a:avLst/>
                <a:gdLst>
                  <a:gd name="T0" fmla="*/ 0 w 18175"/>
                  <a:gd name="T1" fmla="*/ 0 h 21600"/>
                  <a:gd name="T2" fmla="*/ 0 w 18175"/>
                  <a:gd name="T3" fmla="*/ 0 h 21600"/>
                  <a:gd name="T4" fmla="*/ 0 w 18175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8175" h="21600" fill="none" extrusionOk="0">
                    <a:moveTo>
                      <a:pt x="-1" y="178"/>
                    </a:moveTo>
                    <a:cubicBezTo>
                      <a:pt x="920" y="59"/>
                      <a:pt x="1847" y="-1"/>
                      <a:pt x="2775" y="0"/>
                    </a:cubicBezTo>
                    <a:cubicBezTo>
                      <a:pt x="8565" y="0"/>
                      <a:pt x="14114" y="2325"/>
                      <a:pt x="18174" y="6454"/>
                    </a:cubicBezTo>
                  </a:path>
                  <a:path w="18175" h="21600" stroke="0" extrusionOk="0">
                    <a:moveTo>
                      <a:pt x="-1" y="178"/>
                    </a:moveTo>
                    <a:cubicBezTo>
                      <a:pt x="920" y="59"/>
                      <a:pt x="1847" y="-1"/>
                      <a:pt x="2775" y="0"/>
                    </a:cubicBezTo>
                    <a:cubicBezTo>
                      <a:pt x="8565" y="0"/>
                      <a:pt x="14114" y="2325"/>
                      <a:pt x="18174" y="6454"/>
                    </a:cubicBezTo>
                    <a:lnTo>
                      <a:pt x="2775" y="21600"/>
                    </a:lnTo>
                    <a:lnTo>
                      <a:pt x="-1" y="178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96" name="Arc 262"/>
              <p:cNvSpPr>
                <a:spLocks noChangeAspect="1"/>
              </p:cNvSpPr>
              <p:nvPr/>
            </p:nvSpPr>
            <p:spPr bwMode="auto">
              <a:xfrm rot="10240584">
                <a:off x="3198" y="1699"/>
                <a:ext cx="304" cy="171"/>
              </a:xfrm>
              <a:custGeom>
                <a:avLst/>
                <a:gdLst>
                  <a:gd name="T0" fmla="*/ 0 w 20965"/>
                  <a:gd name="T1" fmla="*/ 0 h 21600"/>
                  <a:gd name="T2" fmla="*/ 0 w 20965"/>
                  <a:gd name="T3" fmla="*/ 0 h 21600"/>
                  <a:gd name="T4" fmla="*/ 0 w 20965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965" h="21600" fill="none" extrusionOk="0">
                    <a:moveTo>
                      <a:pt x="0" y="729"/>
                    </a:moveTo>
                    <a:cubicBezTo>
                      <a:pt x="1815" y="245"/>
                      <a:pt x="3686" y="-1"/>
                      <a:pt x="5565" y="0"/>
                    </a:cubicBezTo>
                    <a:cubicBezTo>
                      <a:pt x="11355" y="0"/>
                      <a:pt x="16904" y="2325"/>
                      <a:pt x="20964" y="6454"/>
                    </a:cubicBezTo>
                  </a:path>
                  <a:path w="20965" h="21600" stroke="0" extrusionOk="0">
                    <a:moveTo>
                      <a:pt x="0" y="729"/>
                    </a:moveTo>
                    <a:cubicBezTo>
                      <a:pt x="1815" y="245"/>
                      <a:pt x="3686" y="-1"/>
                      <a:pt x="5565" y="0"/>
                    </a:cubicBezTo>
                    <a:cubicBezTo>
                      <a:pt x="11355" y="0"/>
                      <a:pt x="16904" y="2325"/>
                      <a:pt x="20964" y="6454"/>
                    </a:cubicBezTo>
                    <a:lnTo>
                      <a:pt x="5565" y="21600"/>
                    </a:lnTo>
                    <a:lnTo>
                      <a:pt x="0" y="729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97" name="Arc 263"/>
              <p:cNvSpPr>
                <a:spLocks noChangeAspect="1"/>
              </p:cNvSpPr>
              <p:nvPr/>
            </p:nvSpPr>
            <p:spPr bwMode="auto">
              <a:xfrm rot="10240584">
                <a:off x="3470" y="1697"/>
                <a:ext cx="322" cy="171"/>
              </a:xfrm>
              <a:custGeom>
                <a:avLst/>
                <a:gdLst>
                  <a:gd name="T0" fmla="*/ 0 w 22234"/>
                  <a:gd name="T1" fmla="*/ 0 h 21600"/>
                  <a:gd name="T2" fmla="*/ 0 w 22234"/>
                  <a:gd name="T3" fmla="*/ 0 h 21600"/>
                  <a:gd name="T4" fmla="*/ 0 w 22234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234" h="21600" fill="none" extrusionOk="0">
                    <a:moveTo>
                      <a:pt x="-1" y="1109"/>
                    </a:moveTo>
                    <a:cubicBezTo>
                      <a:pt x="2203" y="374"/>
                      <a:pt x="4511" y="-1"/>
                      <a:pt x="6834" y="0"/>
                    </a:cubicBezTo>
                    <a:cubicBezTo>
                      <a:pt x="12624" y="0"/>
                      <a:pt x="18173" y="2325"/>
                      <a:pt x="22233" y="6454"/>
                    </a:cubicBezTo>
                  </a:path>
                  <a:path w="22234" h="21600" stroke="0" extrusionOk="0">
                    <a:moveTo>
                      <a:pt x="-1" y="1109"/>
                    </a:moveTo>
                    <a:cubicBezTo>
                      <a:pt x="2203" y="374"/>
                      <a:pt x="4511" y="-1"/>
                      <a:pt x="6834" y="0"/>
                    </a:cubicBezTo>
                    <a:cubicBezTo>
                      <a:pt x="12624" y="0"/>
                      <a:pt x="18173" y="2325"/>
                      <a:pt x="22233" y="6454"/>
                    </a:cubicBezTo>
                    <a:lnTo>
                      <a:pt x="6834" y="21600"/>
                    </a:lnTo>
                    <a:lnTo>
                      <a:pt x="-1" y="1109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98" name="Arc 264"/>
              <p:cNvSpPr>
                <a:spLocks noChangeAspect="1"/>
              </p:cNvSpPr>
              <p:nvPr/>
            </p:nvSpPr>
            <p:spPr bwMode="auto">
              <a:xfrm rot="10240584">
                <a:off x="3788" y="1702"/>
                <a:ext cx="286" cy="171"/>
              </a:xfrm>
              <a:custGeom>
                <a:avLst/>
                <a:gdLst>
                  <a:gd name="T0" fmla="*/ 0 w 19784"/>
                  <a:gd name="T1" fmla="*/ 0 h 21600"/>
                  <a:gd name="T2" fmla="*/ 0 w 19784"/>
                  <a:gd name="T3" fmla="*/ 0 h 21600"/>
                  <a:gd name="T4" fmla="*/ 0 w 19784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784" h="21600" fill="none" extrusionOk="0">
                    <a:moveTo>
                      <a:pt x="-1" y="449"/>
                    </a:moveTo>
                    <a:cubicBezTo>
                      <a:pt x="1442" y="150"/>
                      <a:pt x="2911" y="-1"/>
                      <a:pt x="4384" y="0"/>
                    </a:cubicBezTo>
                    <a:cubicBezTo>
                      <a:pt x="10174" y="0"/>
                      <a:pt x="15723" y="2325"/>
                      <a:pt x="19783" y="6454"/>
                    </a:cubicBezTo>
                  </a:path>
                  <a:path w="19784" h="21600" stroke="0" extrusionOk="0">
                    <a:moveTo>
                      <a:pt x="-1" y="449"/>
                    </a:moveTo>
                    <a:cubicBezTo>
                      <a:pt x="1442" y="150"/>
                      <a:pt x="2911" y="-1"/>
                      <a:pt x="4384" y="0"/>
                    </a:cubicBezTo>
                    <a:cubicBezTo>
                      <a:pt x="10174" y="0"/>
                      <a:pt x="15723" y="2325"/>
                      <a:pt x="19783" y="6454"/>
                    </a:cubicBezTo>
                    <a:lnTo>
                      <a:pt x="4384" y="21600"/>
                    </a:lnTo>
                    <a:lnTo>
                      <a:pt x="-1" y="449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99" name="Arc 265"/>
              <p:cNvSpPr>
                <a:spLocks noChangeAspect="1"/>
              </p:cNvSpPr>
              <p:nvPr/>
            </p:nvSpPr>
            <p:spPr bwMode="auto">
              <a:xfrm rot="10240584">
                <a:off x="4059" y="1706"/>
                <a:ext cx="302" cy="171"/>
              </a:xfrm>
              <a:custGeom>
                <a:avLst/>
                <a:gdLst>
                  <a:gd name="T0" fmla="*/ 0 w 20838"/>
                  <a:gd name="T1" fmla="*/ 0 h 21600"/>
                  <a:gd name="T2" fmla="*/ 0 w 20838"/>
                  <a:gd name="T3" fmla="*/ 0 h 21600"/>
                  <a:gd name="T4" fmla="*/ 0 w 20838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838" h="21600" fill="none" extrusionOk="0">
                    <a:moveTo>
                      <a:pt x="-1" y="695"/>
                    </a:moveTo>
                    <a:cubicBezTo>
                      <a:pt x="1775" y="233"/>
                      <a:pt x="3603" y="-1"/>
                      <a:pt x="5438" y="0"/>
                    </a:cubicBezTo>
                    <a:cubicBezTo>
                      <a:pt x="11228" y="0"/>
                      <a:pt x="16777" y="2325"/>
                      <a:pt x="20837" y="6454"/>
                    </a:cubicBezTo>
                  </a:path>
                  <a:path w="20838" h="21600" stroke="0" extrusionOk="0">
                    <a:moveTo>
                      <a:pt x="-1" y="695"/>
                    </a:moveTo>
                    <a:cubicBezTo>
                      <a:pt x="1775" y="233"/>
                      <a:pt x="3603" y="-1"/>
                      <a:pt x="5438" y="0"/>
                    </a:cubicBezTo>
                    <a:cubicBezTo>
                      <a:pt x="11228" y="0"/>
                      <a:pt x="16777" y="2325"/>
                      <a:pt x="20837" y="6454"/>
                    </a:cubicBezTo>
                    <a:lnTo>
                      <a:pt x="5438" y="21600"/>
                    </a:lnTo>
                    <a:lnTo>
                      <a:pt x="-1" y="695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00" name="Arc 266"/>
              <p:cNvSpPr>
                <a:spLocks noChangeAspect="1"/>
              </p:cNvSpPr>
              <p:nvPr/>
            </p:nvSpPr>
            <p:spPr bwMode="auto">
              <a:xfrm rot="10240584">
                <a:off x="4332" y="1706"/>
                <a:ext cx="302" cy="171"/>
              </a:xfrm>
              <a:custGeom>
                <a:avLst/>
                <a:gdLst>
                  <a:gd name="T0" fmla="*/ 0 w 20838"/>
                  <a:gd name="T1" fmla="*/ 0 h 21600"/>
                  <a:gd name="T2" fmla="*/ 0 w 20838"/>
                  <a:gd name="T3" fmla="*/ 0 h 21600"/>
                  <a:gd name="T4" fmla="*/ 0 w 20838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838" h="21600" fill="none" extrusionOk="0">
                    <a:moveTo>
                      <a:pt x="-1" y="695"/>
                    </a:moveTo>
                    <a:cubicBezTo>
                      <a:pt x="1775" y="233"/>
                      <a:pt x="3603" y="-1"/>
                      <a:pt x="5438" y="0"/>
                    </a:cubicBezTo>
                    <a:cubicBezTo>
                      <a:pt x="11228" y="0"/>
                      <a:pt x="16777" y="2325"/>
                      <a:pt x="20837" y="6454"/>
                    </a:cubicBezTo>
                  </a:path>
                  <a:path w="20838" h="21600" stroke="0" extrusionOk="0">
                    <a:moveTo>
                      <a:pt x="-1" y="695"/>
                    </a:moveTo>
                    <a:cubicBezTo>
                      <a:pt x="1775" y="233"/>
                      <a:pt x="3603" y="-1"/>
                      <a:pt x="5438" y="0"/>
                    </a:cubicBezTo>
                    <a:cubicBezTo>
                      <a:pt x="11228" y="0"/>
                      <a:pt x="16777" y="2325"/>
                      <a:pt x="20837" y="6454"/>
                    </a:cubicBezTo>
                    <a:lnTo>
                      <a:pt x="5438" y="21600"/>
                    </a:lnTo>
                    <a:lnTo>
                      <a:pt x="-1" y="695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719" name="Group 267"/>
            <p:cNvGrpSpPr>
              <a:grpSpLocks noChangeAspect="1"/>
            </p:cNvGrpSpPr>
            <p:nvPr/>
          </p:nvGrpSpPr>
          <p:grpSpPr bwMode="auto">
            <a:xfrm rot="10521720" flipV="1">
              <a:off x="1288" y="1921"/>
              <a:ext cx="286" cy="30"/>
              <a:chOff x="566" y="1389"/>
              <a:chExt cx="4068" cy="488"/>
            </a:xfrm>
          </p:grpSpPr>
          <p:sp>
            <p:nvSpPr>
              <p:cNvPr id="19843" name="Oval 268"/>
              <p:cNvSpPr>
                <a:spLocks noChangeAspect="1" noChangeArrowheads="1"/>
              </p:cNvSpPr>
              <p:nvPr/>
            </p:nvSpPr>
            <p:spPr bwMode="auto">
              <a:xfrm>
                <a:off x="702" y="1390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44" name="Oval 269"/>
              <p:cNvSpPr>
                <a:spLocks noChangeAspect="1" noChangeArrowheads="1"/>
              </p:cNvSpPr>
              <p:nvPr/>
            </p:nvSpPr>
            <p:spPr bwMode="auto">
              <a:xfrm>
                <a:off x="975" y="1390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45" name="Oval 270"/>
              <p:cNvSpPr>
                <a:spLocks noChangeAspect="1" noChangeArrowheads="1"/>
              </p:cNvSpPr>
              <p:nvPr/>
            </p:nvSpPr>
            <p:spPr bwMode="auto">
              <a:xfrm>
                <a:off x="1247" y="1390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46" name="Oval 271"/>
              <p:cNvSpPr>
                <a:spLocks noChangeAspect="1" noChangeArrowheads="1"/>
              </p:cNvSpPr>
              <p:nvPr/>
            </p:nvSpPr>
            <p:spPr bwMode="auto">
              <a:xfrm>
                <a:off x="1519" y="1390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47" name="Oval 272"/>
              <p:cNvSpPr>
                <a:spLocks noChangeAspect="1" noChangeArrowheads="1"/>
              </p:cNvSpPr>
              <p:nvPr/>
            </p:nvSpPr>
            <p:spPr bwMode="auto">
              <a:xfrm>
                <a:off x="2063" y="1390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48" name="Oval 273"/>
              <p:cNvSpPr>
                <a:spLocks noChangeAspect="1" noChangeArrowheads="1"/>
              </p:cNvSpPr>
              <p:nvPr/>
            </p:nvSpPr>
            <p:spPr bwMode="auto">
              <a:xfrm>
                <a:off x="2336" y="1390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49" name="Oval 274"/>
              <p:cNvSpPr>
                <a:spLocks noChangeAspect="1" noChangeArrowheads="1"/>
              </p:cNvSpPr>
              <p:nvPr/>
            </p:nvSpPr>
            <p:spPr bwMode="auto">
              <a:xfrm>
                <a:off x="1791" y="1390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50" name="Oval 275"/>
              <p:cNvSpPr>
                <a:spLocks noChangeAspect="1" noChangeArrowheads="1"/>
              </p:cNvSpPr>
              <p:nvPr/>
            </p:nvSpPr>
            <p:spPr bwMode="auto">
              <a:xfrm>
                <a:off x="2607" y="1390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51" name="Oval 276"/>
              <p:cNvSpPr>
                <a:spLocks noChangeAspect="1" noChangeArrowheads="1"/>
              </p:cNvSpPr>
              <p:nvPr/>
            </p:nvSpPr>
            <p:spPr bwMode="auto">
              <a:xfrm>
                <a:off x="2880" y="1390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52" name="Oval 277"/>
              <p:cNvSpPr>
                <a:spLocks noChangeAspect="1" noChangeArrowheads="1"/>
              </p:cNvSpPr>
              <p:nvPr/>
            </p:nvSpPr>
            <p:spPr bwMode="auto">
              <a:xfrm>
                <a:off x="3152" y="1390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53" name="Oval 278"/>
              <p:cNvSpPr>
                <a:spLocks noChangeAspect="1" noChangeArrowheads="1"/>
              </p:cNvSpPr>
              <p:nvPr/>
            </p:nvSpPr>
            <p:spPr bwMode="auto">
              <a:xfrm>
                <a:off x="3424" y="1390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54" name="Oval 279"/>
              <p:cNvSpPr>
                <a:spLocks noChangeAspect="1" noChangeArrowheads="1"/>
              </p:cNvSpPr>
              <p:nvPr/>
            </p:nvSpPr>
            <p:spPr bwMode="auto">
              <a:xfrm>
                <a:off x="3696" y="1390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55" name="Oval 280"/>
              <p:cNvSpPr>
                <a:spLocks noChangeAspect="1" noChangeArrowheads="1"/>
              </p:cNvSpPr>
              <p:nvPr/>
            </p:nvSpPr>
            <p:spPr bwMode="auto">
              <a:xfrm>
                <a:off x="3969" y="1389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56" name="Oval 281"/>
              <p:cNvSpPr>
                <a:spLocks noChangeAspect="1" noChangeArrowheads="1"/>
              </p:cNvSpPr>
              <p:nvPr/>
            </p:nvSpPr>
            <p:spPr bwMode="auto">
              <a:xfrm>
                <a:off x="4241" y="1390"/>
                <a:ext cx="182" cy="453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57" name="Arc 282"/>
              <p:cNvSpPr>
                <a:spLocks noChangeAspect="1"/>
              </p:cNvSpPr>
              <p:nvPr/>
            </p:nvSpPr>
            <p:spPr bwMode="auto">
              <a:xfrm rot="10240584">
                <a:off x="566" y="1698"/>
                <a:ext cx="223" cy="171"/>
              </a:xfrm>
              <a:custGeom>
                <a:avLst/>
                <a:gdLst>
                  <a:gd name="T0" fmla="*/ 0 w 15400"/>
                  <a:gd name="T1" fmla="*/ 0 h 21600"/>
                  <a:gd name="T2" fmla="*/ 0 w 15400"/>
                  <a:gd name="T3" fmla="*/ 0 h 21600"/>
                  <a:gd name="T4" fmla="*/ 0 w 154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400" h="21600" fill="none" extrusionOk="0">
                    <a:moveTo>
                      <a:pt x="-1" y="0"/>
                    </a:moveTo>
                    <a:cubicBezTo>
                      <a:pt x="5790" y="0"/>
                      <a:pt x="11339" y="2325"/>
                      <a:pt x="15399" y="6454"/>
                    </a:cubicBezTo>
                  </a:path>
                  <a:path w="15400" h="21600" stroke="0" extrusionOk="0">
                    <a:moveTo>
                      <a:pt x="-1" y="0"/>
                    </a:moveTo>
                    <a:cubicBezTo>
                      <a:pt x="5790" y="0"/>
                      <a:pt x="11339" y="2325"/>
                      <a:pt x="15399" y="6454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58" name="Arc 283"/>
              <p:cNvSpPr>
                <a:spLocks noChangeAspect="1"/>
              </p:cNvSpPr>
              <p:nvPr/>
            </p:nvSpPr>
            <p:spPr bwMode="auto">
              <a:xfrm rot="10240584">
                <a:off x="797" y="1706"/>
                <a:ext cx="223" cy="171"/>
              </a:xfrm>
              <a:custGeom>
                <a:avLst/>
                <a:gdLst>
                  <a:gd name="T0" fmla="*/ 0 w 15400"/>
                  <a:gd name="T1" fmla="*/ 0 h 21600"/>
                  <a:gd name="T2" fmla="*/ 0 w 15400"/>
                  <a:gd name="T3" fmla="*/ 0 h 21600"/>
                  <a:gd name="T4" fmla="*/ 0 w 154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400" h="21600" fill="none" extrusionOk="0">
                    <a:moveTo>
                      <a:pt x="-1" y="0"/>
                    </a:moveTo>
                    <a:cubicBezTo>
                      <a:pt x="5790" y="0"/>
                      <a:pt x="11339" y="2325"/>
                      <a:pt x="15399" y="6454"/>
                    </a:cubicBezTo>
                  </a:path>
                  <a:path w="15400" h="21600" stroke="0" extrusionOk="0">
                    <a:moveTo>
                      <a:pt x="-1" y="0"/>
                    </a:moveTo>
                    <a:cubicBezTo>
                      <a:pt x="5790" y="0"/>
                      <a:pt x="11339" y="2325"/>
                      <a:pt x="15399" y="6454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59" name="Arc 284"/>
              <p:cNvSpPr>
                <a:spLocks noChangeAspect="1"/>
              </p:cNvSpPr>
              <p:nvPr/>
            </p:nvSpPr>
            <p:spPr bwMode="auto">
              <a:xfrm rot="10240584">
                <a:off x="1020" y="1699"/>
                <a:ext cx="306" cy="171"/>
              </a:xfrm>
              <a:custGeom>
                <a:avLst/>
                <a:gdLst>
                  <a:gd name="T0" fmla="*/ 0 w 21161"/>
                  <a:gd name="T1" fmla="*/ 0 h 21600"/>
                  <a:gd name="T2" fmla="*/ 0 w 21161"/>
                  <a:gd name="T3" fmla="*/ 0 h 21600"/>
                  <a:gd name="T4" fmla="*/ 0 w 21161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161" h="21600" fill="none" extrusionOk="0">
                    <a:moveTo>
                      <a:pt x="-1" y="782"/>
                    </a:moveTo>
                    <a:cubicBezTo>
                      <a:pt x="1876" y="263"/>
                      <a:pt x="3814" y="-1"/>
                      <a:pt x="5761" y="0"/>
                    </a:cubicBezTo>
                    <a:cubicBezTo>
                      <a:pt x="11551" y="0"/>
                      <a:pt x="17100" y="2325"/>
                      <a:pt x="21160" y="6454"/>
                    </a:cubicBezTo>
                  </a:path>
                  <a:path w="21161" h="21600" stroke="0" extrusionOk="0">
                    <a:moveTo>
                      <a:pt x="-1" y="782"/>
                    </a:moveTo>
                    <a:cubicBezTo>
                      <a:pt x="1876" y="263"/>
                      <a:pt x="3814" y="-1"/>
                      <a:pt x="5761" y="0"/>
                    </a:cubicBezTo>
                    <a:cubicBezTo>
                      <a:pt x="11551" y="0"/>
                      <a:pt x="17100" y="2325"/>
                      <a:pt x="21160" y="6454"/>
                    </a:cubicBezTo>
                    <a:lnTo>
                      <a:pt x="5761" y="21600"/>
                    </a:lnTo>
                    <a:lnTo>
                      <a:pt x="-1" y="782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60" name="Arc 285"/>
              <p:cNvSpPr>
                <a:spLocks noChangeAspect="1"/>
              </p:cNvSpPr>
              <p:nvPr/>
            </p:nvSpPr>
            <p:spPr bwMode="auto">
              <a:xfrm rot="10240584">
                <a:off x="1338" y="1704"/>
                <a:ext cx="237" cy="171"/>
              </a:xfrm>
              <a:custGeom>
                <a:avLst/>
                <a:gdLst>
                  <a:gd name="T0" fmla="*/ 0 w 16395"/>
                  <a:gd name="T1" fmla="*/ 0 h 21600"/>
                  <a:gd name="T2" fmla="*/ 0 w 16395"/>
                  <a:gd name="T3" fmla="*/ 0 h 21600"/>
                  <a:gd name="T4" fmla="*/ 0 w 16395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6395" h="21600" fill="none" extrusionOk="0">
                    <a:moveTo>
                      <a:pt x="-1" y="22"/>
                    </a:moveTo>
                    <a:cubicBezTo>
                      <a:pt x="331" y="7"/>
                      <a:pt x="663" y="-1"/>
                      <a:pt x="995" y="0"/>
                    </a:cubicBezTo>
                    <a:cubicBezTo>
                      <a:pt x="6785" y="0"/>
                      <a:pt x="12334" y="2325"/>
                      <a:pt x="16394" y="6454"/>
                    </a:cubicBezTo>
                  </a:path>
                  <a:path w="16395" h="21600" stroke="0" extrusionOk="0">
                    <a:moveTo>
                      <a:pt x="-1" y="22"/>
                    </a:moveTo>
                    <a:cubicBezTo>
                      <a:pt x="331" y="7"/>
                      <a:pt x="663" y="-1"/>
                      <a:pt x="995" y="0"/>
                    </a:cubicBezTo>
                    <a:cubicBezTo>
                      <a:pt x="6785" y="0"/>
                      <a:pt x="12334" y="2325"/>
                      <a:pt x="16394" y="6454"/>
                    </a:cubicBezTo>
                    <a:lnTo>
                      <a:pt x="995" y="21600"/>
                    </a:lnTo>
                    <a:lnTo>
                      <a:pt x="-1" y="22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61" name="Arc 286"/>
              <p:cNvSpPr>
                <a:spLocks noChangeAspect="1"/>
              </p:cNvSpPr>
              <p:nvPr/>
            </p:nvSpPr>
            <p:spPr bwMode="auto">
              <a:xfrm rot="10240584">
                <a:off x="1565" y="1698"/>
                <a:ext cx="314" cy="171"/>
              </a:xfrm>
              <a:custGeom>
                <a:avLst/>
                <a:gdLst>
                  <a:gd name="T0" fmla="*/ 0 w 21678"/>
                  <a:gd name="T1" fmla="*/ 0 h 21600"/>
                  <a:gd name="T2" fmla="*/ 0 w 21678"/>
                  <a:gd name="T3" fmla="*/ 0 h 21600"/>
                  <a:gd name="T4" fmla="*/ 0 w 21678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78" h="21600" fill="none" extrusionOk="0">
                    <a:moveTo>
                      <a:pt x="-1" y="932"/>
                    </a:moveTo>
                    <a:cubicBezTo>
                      <a:pt x="2035" y="314"/>
                      <a:pt x="4150" y="-1"/>
                      <a:pt x="6278" y="0"/>
                    </a:cubicBezTo>
                    <a:cubicBezTo>
                      <a:pt x="12068" y="0"/>
                      <a:pt x="17617" y="2325"/>
                      <a:pt x="21677" y="6454"/>
                    </a:cubicBezTo>
                  </a:path>
                  <a:path w="21678" h="21600" stroke="0" extrusionOk="0">
                    <a:moveTo>
                      <a:pt x="-1" y="932"/>
                    </a:moveTo>
                    <a:cubicBezTo>
                      <a:pt x="2035" y="314"/>
                      <a:pt x="4150" y="-1"/>
                      <a:pt x="6278" y="0"/>
                    </a:cubicBezTo>
                    <a:cubicBezTo>
                      <a:pt x="12068" y="0"/>
                      <a:pt x="17617" y="2325"/>
                      <a:pt x="21677" y="6454"/>
                    </a:cubicBezTo>
                    <a:lnTo>
                      <a:pt x="6278" y="21600"/>
                    </a:lnTo>
                    <a:lnTo>
                      <a:pt x="-1" y="932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62" name="Arc 287"/>
              <p:cNvSpPr>
                <a:spLocks noChangeAspect="1"/>
              </p:cNvSpPr>
              <p:nvPr/>
            </p:nvSpPr>
            <p:spPr bwMode="auto">
              <a:xfrm rot="10240584">
                <a:off x="1881" y="1699"/>
                <a:ext cx="303" cy="171"/>
              </a:xfrm>
              <a:custGeom>
                <a:avLst/>
                <a:gdLst>
                  <a:gd name="T0" fmla="*/ 0 w 20899"/>
                  <a:gd name="T1" fmla="*/ 0 h 21600"/>
                  <a:gd name="T2" fmla="*/ 0 w 20899"/>
                  <a:gd name="T3" fmla="*/ 0 h 21600"/>
                  <a:gd name="T4" fmla="*/ 0 w 20899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899" h="21600" fill="none" extrusionOk="0">
                    <a:moveTo>
                      <a:pt x="-1" y="711"/>
                    </a:moveTo>
                    <a:cubicBezTo>
                      <a:pt x="1794" y="239"/>
                      <a:pt x="3643" y="-1"/>
                      <a:pt x="5499" y="0"/>
                    </a:cubicBezTo>
                    <a:cubicBezTo>
                      <a:pt x="11289" y="0"/>
                      <a:pt x="16838" y="2325"/>
                      <a:pt x="20898" y="6454"/>
                    </a:cubicBezTo>
                  </a:path>
                  <a:path w="20899" h="21600" stroke="0" extrusionOk="0">
                    <a:moveTo>
                      <a:pt x="-1" y="711"/>
                    </a:moveTo>
                    <a:cubicBezTo>
                      <a:pt x="1794" y="239"/>
                      <a:pt x="3643" y="-1"/>
                      <a:pt x="5499" y="0"/>
                    </a:cubicBezTo>
                    <a:cubicBezTo>
                      <a:pt x="11289" y="0"/>
                      <a:pt x="16838" y="2325"/>
                      <a:pt x="20898" y="6454"/>
                    </a:cubicBezTo>
                    <a:lnTo>
                      <a:pt x="5499" y="21600"/>
                    </a:lnTo>
                    <a:lnTo>
                      <a:pt x="-1" y="711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63" name="Arc 288"/>
              <p:cNvSpPr>
                <a:spLocks noChangeAspect="1"/>
              </p:cNvSpPr>
              <p:nvPr/>
            </p:nvSpPr>
            <p:spPr bwMode="auto">
              <a:xfrm rot="10240584">
                <a:off x="2153" y="1701"/>
                <a:ext cx="281" cy="171"/>
              </a:xfrm>
              <a:custGeom>
                <a:avLst/>
                <a:gdLst>
                  <a:gd name="T0" fmla="*/ 0 w 19389"/>
                  <a:gd name="T1" fmla="*/ 0 h 21600"/>
                  <a:gd name="T2" fmla="*/ 0 w 19389"/>
                  <a:gd name="T3" fmla="*/ 0 h 21600"/>
                  <a:gd name="T4" fmla="*/ 0 w 19389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389" h="21600" fill="none" extrusionOk="0">
                    <a:moveTo>
                      <a:pt x="-1" y="371"/>
                    </a:moveTo>
                    <a:cubicBezTo>
                      <a:pt x="1315" y="124"/>
                      <a:pt x="2650" y="-1"/>
                      <a:pt x="3989" y="0"/>
                    </a:cubicBezTo>
                    <a:cubicBezTo>
                      <a:pt x="9779" y="0"/>
                      <a:pt x="15328" y="2325"/>
                      <a:pt x="19388" y="6454"/>
                    </a:cubicBezTo>
                  </a:path>
                  <a:path w="19389" h="21600" stroke="0" extrusionOk="0">
                    <a:moveTo>
                      <a:pt x="-1" y="371"/>
                    </a:moveTo>
                    <a:cubicBezTo>
                      <a:pt x="1315" y="124"/>
                      <a:pt x="2650" y="-1"/>
                      <a:pt x="3989" y="0"/>
                    </a:cubicBezTo>
                    <a:cubicBezTo>
                      <a:pt x="9779" y="0"/>
                      <a:pt x="15328" y="2325"/>
                      <a:pt x="19388" y="6454"/>
                    </a:cubicBezTo>
                    <a:lnTo>
                      <a:pt x="3989" y="21600"/>
                    </a:lnTo>
                    <a:lnTo>
                      <a:pt x="-1" y="371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64" name="Arc 289"/>
              <p:cNvSpPr>
                <a:spLocks noChangeAspect="1"/>
              </p:cNvSpPr>
              <p:nvPr/>
            </p:nvSpPr>
            <p:spPr bwMode="auto">
              <a:xfrm rot="10240584">
                <a:off x="2426" y="1701"/>
                <a:ext cx="274" cy="171"/>
              </a:xfrm>
              <a:custGeom>
                <a:avLst/>
                <a:gdLst>
                  <a:gd name="T0" fmla="*/ 0 w 18924"/>
                  <a:gd name="T1" fmla="*/ 0 h 21600"/>
                  <a:gd name="T2" fmla="*/ 0 w 18924"/>
                  <a:gd name="T3" fmla="*/ 0 h 21600"/>
                  <a:gd name="T4" fmla="*/ 0 w 18924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8924" h="21600" fill="none" extrusionOk="0">
                    <a:moveTo>
                      <a:pt x="0" y="289"/>
                    </a:moveTo>
                    <a:cubicBezTo>
                      <a:pt x="1164" y="96"/>
                      <a:pt x="2343" y="-1"/>
                      <a:pt x="3524" y="0"/>
                    </a:cubicBezTo>
                    <a:cubicBezTo>
                      <a:pt x="9314" y="0"/>
                      <a:pt x="14863" y="2325"/>
                      <a:pt x="18923" y="6454"/>
                    </a:cubicBezTo>
                  </a:path>
                  <a:path w="18924" h="21600" stroke="0" extrusionOk="0">
                    <a:moveTo>
                      <a:pt x="0" y="289"/>
                    </a:moveTo>
                    <a:cubicBezTo>
                      <a:pt x="1164" y="96"/>
                      <a:pt x="2343" y="-1"/>
                      <a:pt x="3524" y="0"/>
                    </a:cubicBezTo>
                    <a:cubicBezTo>
                      <a:pt x="9314" y="0"/>
                      <a:pt x="14863" y="2325"/>
                      <a:pt x="18923" y="6454"/>
                    </a:cubicBezTo>
                    <a:lnTo>
                      <a:pt x="3524" y="21600"/>
                    </a:lnTo>
                    <a:lnTo>
                      <a:pt x="0" y="289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65" name="Arc 290"/>
              <p:cNvSpPr>
                <a:spLocks noChangeAspect="1"/>
              </p:cNvSpPr>
              <p:nvPr/>
            </p:nvSpPr>
            <p:spPr bwMode="auto">
              <a:xfrm rot="10240584">
                <a:off x="2699" y="1703"/>
                <a:ext cx="259" cy="171"/>
              </a:xfrm>
              <a:custGeom>
                <a:avLst/>
                <a:gdLst>
                  <a:gd name="T0" fmla="*/ 0 w 17887"/>
                  <a:gd name="T1" fmla="*/ 0 h 21600"/>
                  <a:gd name="T2" fmla="*/ 0 w 17887"/>
                  <a:gd name="T3" fmla="*/ 0 h 21600"/>
                  <a:gd name="T4" fmla="*/ 0 w 17887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7887" h="21600" fill="none" extrusionOk="0">
                    <a:moveTo>
                      <a:pt x="-1" y="143"/>
                    </a:moveTo>
                    <a:cubicBezTo>
                      <a:pt x="825" y="47"/>
                      <a:pt x="1655" y="-1"/>
                      <a:pt x="2487" y="0"/>
                    </a:cubicBezTo>
                    <a:cubicBezTo>
                      <a:pt x="8277" y="0"/>
                      <a:pt x="13826" y="2325"/>
                      <a:pt x="17886" y="6454"/>
                    </a:cubicBezTo>
                  </a:path>
                  <a:path w="17887" h="21600" stroke="0" extrusionOk="0">
                    <a:moveTo>
                      <a:pt x="-1" y="143"/>
                    </a:moveTo>
                    <a:cubicBezTo>
                      <a:pt x="825" y="47"/>
                      <a:pt x="1655" y="-1"/>
                      <a:pt x="2487" y="0"/>
                    </a:cubicBezTo>
                    <a:cubicBezTo>
                      <a:pt x="8277" y="0"/>
                      <a:pt x="13826" y="2325"/>
                      <a:pt x="17886" y="6454"/>
                    </a:cubicBezTo>
                    <a:lnTo>
                      <a:pt x="2487" y="21600"/>
                    </a:lnTo>
                    <a:lnTo>
                      <a:pt x="-1" y="143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66" name="Arc 291"/>
              <p:cNvSpPr>
                <a:spLocks noChangeAspect="1"/>
              </p:cNvSpPr>
              <p:nvPr/>
            </p:nvSpPr>
            <p:spPr bwMode="auto">
              <a:xfrm rot="10240584">
                <a:off x="2971" y="1702"/>
                <a:ext cx="263" cy="171"/>
              </a:xfrm>
              <a:custGeom>
                <a:avLst/>
                <a:gdLst>
                  <a:gd name="T0" fmla="*/ 0 w 18175"/>
                  <a:gd name="T1" fmla="*/ 0 h 21600"/>
                  <a:gd name="T2" fmla="*/ 0 w 18175"/>
                  <a:gd name="T3" fmla="*/ 0 h 21600"/>
                  <a:gd name="T4" fmla="*/ 0 w 18175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8175" h="21600" fill="none" extrusionOk="0">
                    <a:moveTo>
                      <a:pt x="-1" y="178"/>
                    </a:moveTo>
                    <a:cubicBezTo>
                      <a:pt x="920" y="59"/>
                      <a:pt x="1847" y="-1"/>
                      <a:pt x="2775" y="0"/>
                    </a:cubicBezTo>
                    <a:cubicBezTo>
                      <a:pt x="8565" y="0"/>
                      <a:pt x="14114" y="2325"/>
                      <a:pt x="18174" y="6454"/>
                    </a:cubicBezTo>
                  </a:path>
                  <a:path w="18175" h="21600" stroke="0" extrusionOk="0">
                    <a:moveTo>
                      <a:pt x="-1" y="178"/>
                    </a:moveTo>
                    <a:cubicBezTo>
                      <a:pt x="920" y="59"/>
                      <a:pt x="1847" y="-1"/>
                      <a:pt x="2775" y="0"/>
                    </a:cubicBezTo>
                    <a:cubicBezTo>
                      <a:pt x="8565" y="0"/>
                      <a:pt x="14114" y="2325"/>
                      <a:pt x="18174" y="6454"/>
                    </a:cubicBezTo>
                    <a:lnTo>
                      <a:pt x="2775" y="21600"/>
                    </a:lnTo>
                    <a:lnTo>
                      <a:pt x="-1" y="178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67" name="Arc 292"/>
              <p:cNvSpPr>
                <a:spLocks noChangeAspect="1"/>
              </p:cNvSpPr>
              <p:nvPr/>
            </p:nvSpPr>
            <p:spPr bwMode="auto">
              <a:xfrm rot="10240584">
                <a:off x="3198" y="1699"/>
                <a:ext cx="304" cy="171"/>
              </a:xfrm>
              <a:custGeom>
                <a:avLst/>
                <a:gdLst>
                  <a:gd name="T0" fmla="*/ 0 w 20965"/>
                  <a:gd name="T1" fmla="*/ 0 h 21600"/>
                  <a:gd name="T2" fmla="*/ 0 w 20965"/>
                  <a:gd name="T3" fmla="*/ 0 h 21600"/>
                  <a:gd name="T4" fmla="*/ 0 w 20965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965" h="21600" fill="none" extrusionOk="0">
                    <a:moveTo>
                      <a:pt x="0" y="729"/>
                    </a:moveTo>
                    <a:cubicBezTo>
                      <a:pt x="1815" y="245"/>
                      <a:pt x="3686" y="-1"/>
                      <a:pt x="5565" y="0"/>
                    </a:cubicBezTo>
                    <a:cubicBezTo>
                      <a:pt x="11355" y="0"/>
                      <a:pt x="16904" y="2325"/>
                      <a:pt x="20964" y="6454"/>
                    </a:cubicBezTo>
                  </a:path>
                  <a:path w="20965" h="21600" stroke="0" extrusionOk="0">
                    <a:moveTo>
                      <a:pt x="0" y="729"/>
                    </a:moveTo>
                    <a:cubicBezTo>
                      <a:pt x="1815" y="245"/>
                      <a:pt x="3686" y="-1"/>
                      <a:pt x="5565" y="0"/>
                    </a:cubicBezTo>
                    <a:cubicBezTo>
                      <a:pt x="11355" y="0"/>
                      <a:pt x="16904" y="2325"/>
                      <a:pt x="20964" y="6454"/>
                    </a:cubicBezTo>
                    <a:lnTo>
                      <a:pt x="5565" y="21600"/>
                    </a:lnTo>
                    <a:lnTo>
                      <a:pt x="0" y="729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68" name="Arc 293"/>
              <p:cNvSpPr>
                <a:spLocks noChangeAspect="1"/>
              </p:cNvSpPr>
              <p:nvPr/>
            </p:nvSpPr>
            <p:spPr bwMode="auto">
              <a:xfrm rot="10240584">
                <a:off x="3470" y="1697"/>
                <a:ext cx="322" cy="171"/>
              </a:xfrm>
              <a:custGeom>
                <a:avLst/>
                <a:gdLst>
                  <a:gd name="T0" fmla="*/ 0 w 22234"/>
                  <a:gd name="T1" fmla="*/ 0 h 21600"/>
                  <a:gd name="T2" fmla="*/ 0 w 22234"/>
                  <a:gd name="T3" fmla="*/ 0 h 21600"/>
                  <a:gd name="T4" fmla="*/ 0 w 22234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234" h="21600" fill="none" extrusionOk="0">
                    <a:moveTo>
                      <a:pt x="-1" y="1109"/>
                    </a:moveTo>
                    <a:cubicBezTo>
                      <a:pt x="2203" y="374"/>
                      <a:pt x="4511" y="-1"/>
                      <a:pt x="6834" y="0"/>
                    </a:cubicBezTo>
                    <a:cubicBezTo>
                      <a:pt x="12624" y="0"/>
                      <a:pt x="18173" y="2325"/>
                      <a:pt x="22233" y="6454"/>
                    </a:cubicBezTo>
                  </a:path>
                  <a:path w="22234" h="21600" stroke="0" extrusionOk="0">
                    <a:moveTo>
                      <a:pt x="-1" y="1109"/>
                    </a:moveTo>
                    <a:cubicBezTo>
                      <a:pt x="2203" y="374"/>
                      <a:pt x="4511" y="-1"/>
                      <a:pt x="6834" y="0"/>
                    </a:cubicBezTo>
                    <a:cubicBezTo>
                      <a:pt x="12624" y="0"/>
                      <a:pt x="18173" y="2325"/>
                      <a:pt x="22233" y="6454"/>
                    </a:cubicBezTo>
                    <a:lnTo>
                      <a:pt x="6834" y="21600"/>
                    </a:lnTo>
                    <a:lnTo>
                      <a:pt x="-1" y="1109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69" name="Arc 294"/>
              <p:cNvSpPr>
                <a:spLocks noChangeAspect="1"/>
              </p:cNvSpPr>
              <p:nvPr/>
            </p:nvSpPr>
            <p:spPr bwMode="auto">
              <a:xfrm rot="10240584">
                <a:off x="3788" y="1702"/>
                <a:ext cx="286" cy="171"/>
              </a:xfrm>
              <a:custGeom>
                <a:avLst/>
                <a:gdLst>
                  <a:gd name="T0" fmla="*/ 0 w 19784"/>
                  <a:gd name="T1" fmla="*/ 0 h 21600"/>
                  <a:gd name="T2" fmla="*/ 0 w 19784"/>
                  <a:gd name="T3" fmla="*/ 0 h 21600"/>
                  <a:gd name="T4" fmla="*/ 0 w 19784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784" h="21600" fill="none" extrusionOk="0">
                    <a:moveTo>
                      <a:pt x="-1" y="449"/>
                    </a:moveTo>
                    <a:cubicBezTo>
                      <a:pt x="1442" y="150"/>
                      <a:pt x="2911" y="-1"/>
                      <a:pt x="4384" y="0"/>
                    </a:cubicBezTo>
                    <a:cubicBezTo>
                      <a:pt x="10174" y="0"/>
                      <a:pt x="15723" y="2325"/>
                      <a:pt x="19783" y="6454"/>
                    </a:cubicBezTo>
                  </a:path>
                  <a:path w="19784" h="21600" stroke="0" extrusionOk="0">
                    <a:moveTo>
                      <a:pt x="-1" y="449"/>
                    </a:moveTo>
                    <a:cubicBezTo>
                      <a:pt x="1442" y="150"/>
                      <a:pt x="2911" y="-1"/>
                      <a:pt x="4384" y="0"/>
                    </a:cubicBezTo>
                    <a:cubicBezTo>
                      <a:pt x="10174" y="0"/>
                      <a:pt x="15723" y="2325"/>
                      <a:pt x="19783" y="6454"/>
                    </a:cubicBezTo>
                    <a:lnTo>
                      <a:pt x="4384" y="21600"/>
                    </a:lnTo>
                    <a:lnTo>
                      <a:pt x="-1" y="449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70" name="Arc 295"/>
              <p:cNvSpPr>
                <a:spLocks noChangeAspect="1"/>
              </p:cNvSpPr>
              <p:nvPr/>
            </p:nvSpPr>
            <p:spPr bwMode="auto">
              <a:xfrm rot="10240584">
                <a:off x="4059" y="1706"/>
                <a:ext cx="302" cy="171"/>
              </a:xfrm>
              <a:custGeom>
                <a:avLst/>
                <a:gdLst>
                  <a:gd name="T0" fmla="*/ 0 w 20838"/>
                  <a:gd name="T1" fmla="*/ 0 h 21600"/>
                  <a:gd name="T2" fmla="*/ 0 w 20838"/>
                  <a:gd name="T3" fmla="*/ 0 h 21600"/>
                  <a:gd name="T4" fmla="*/ 0 w 20838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838" h="21600" fill="none" extrusionOk="0">
                    <a:moveTo>
                      <a:pt x="-1" y="695"/>
                    </a:moveTo>
                    <a:cubicBezTo>
                      <a:pt x="1775" y="233"/>
                      <a:pt x="3603" y="-1"/>
                      <a:pt x="5438" y="0"/>
                    </a:cubicBezTo>
                    <a:cubicBezTo>
                      <a:pt x="11228" y="0"/>
                      <a:pt x="16777" y="2325"/>
                      <a:pt x="20837" y="6454"/>
                    </a:cubicBezTo>
                  </a:path>
                  <a:path w="20838" h="21600" stroke="0" extrusionOk="0">
                    <a:moveTo>
                      <a:pt x="-1" y="695"/>
                    </a:moveTo>
                    <a:cubicBezTo>
                      <a:pt x="1775" y="233"/>
                      <a:pt x="3603" y="-1"/>
                      <a:pt x="5438" y="0"/>
                    </a:cubicBezTo>
                    <a:cubicBezTo>
                      <a:pt x="11228" y="0"/>
                      <a:pt x="16777" y="2325"/>
                      <a:pt x="20837" y="6454"/>
                    </a:cubicBezTo>
                    <a:lnTo>
                      <a:pt x="5438" y="21600"/>
                    </a:lnTo>
                    <a:lnTo>
                      <a:pt x="-1" y="695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71" name="Arc 296"/>
              <p:cNvSpPr>
                <a:spLocks noChangeAspect="1"/>
              </p:cNvSpPr>
              <p:nvPr/>
            </p:nvSpPr>
            <p:spPr bwMode="auto">
              <a:xfrm rot="10240584">
                <a:off x="4332" y="1706"/>
                <a:ext cx="302" cy="171"/>
              </a:xfrm>
              <a:custGeom>
                <a:avLst/>
                <a:gdLst>
                  <a:gd name="T0" fmla="*/ 0 w 20838"/>
                  <a:gd name="T1" fmla="*/ 0 h 21600"/>
                  <a:gd name="T2" fmla="*/ 0 w 20838"/>
                  <a:gd name="T3" fmla="*/ 0 h 21600"/>
                  <a:gd name="T4" fmla="*/ 0 w 20838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838" h="21600" fill="none" extrusionOk="0">
                    <a:moveTo>
                      <a:pt x="-1" y="695"/>
                    </a:moveTo>
                    <a:cubicBezTo>
                      <a:pt x="1775" y="233"/>
                      <a:pt x="3603" y="-1"/>
                      <a:pt x="5438" y="0"/>
                    </a:cubicBezTo>
                    <a:cubicBezTo>
                      <a:pt x="11228" y="0"/>
                      <a:pt x="16777" y="2325"/>
                      <a:pt x="20837" y="6454"/>
                    </a:cubicBezTo>
                  </a:path>
                  <a:path w="20838" h="21600" stroke="0" extrusionOk="0">
                    <a:moveTo>
                      <a:pt x="-1" y="695"/>
                    </a:moveTo>
                    <a:cubicBezTo>
                      <a:pt x="1775" y="233"/>
                      <a:pt x="3603" y="-1"/>
                      <a:pt x="5438" y="0"/>
                    </a:cubicBezTo>
                    <a:cubicBezTo>
                      <a:pt x="11228" y="0"/>
                      <a:pt x="16777" y="2325"/>
                      <a:pt x="20837" y="6454"/>
                    </a:cubicBezTo>
                    <a:lnTo>
                      <a:pt x="5438" y="21600"/>
                    </a:lnTo>
                    <a:lnTo>
                      <a:pt x="-1" y="695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720" name="Group 297"/>
            <p:cNvGrpSpPr>
              <a:grpSpLocks noChangeAspect="1"/>
            </p:cNvGrpSpPr>
            <p:nvPr/>
          </p:nvGrpSpPr>
          <p:grpSpPr bwMode="auto">
            <a:xfrm rot="-278280">
              <a:off x="1292" y="1966"/>
              <a:ext cx="271" cy="30"/>
              <a:chOff x="3061" y="1117"/>
              <a:chExt cx="1104" cy="90"/>
            </a:xfrm>
          </p:grpSpPr>
          <p:sp>
            <p:nvSpPr>
              <p:cNvPr id="19820" name="Oval 298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4042" y="1117"/>
                <a:ext cx="61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21" name="Oval 299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860" y="1117"/>
                <a:ext cx="61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22" name="Oval 300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769" y="1117"/>
                <a:ext cx="61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23" name="Oval 301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951" y="1117"/>
                <a:ext cx="61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24" name="Oval 302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678" y="1117"/>
                <a:ext cx="61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25" name="Oval 303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587" y="1117"/>
                <a:ext cx="61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26" name="Oval 304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496" y="1117"/>
                <a:ext cx="61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27" name="Oval 305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405" y="1117"/>
                <a:ext cx="61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28" name="Oval 306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314" y="1117"/>
                <a:ext cx="61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29" name="Oval 307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224" y="1117"/>
                <a:ext cx="60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30" name="Oval 308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133" y="1117"/>
                <a:ext cx="60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31" name="Arc 309"/>
              <p:cNvSpPr>
                <a:spLocks noChangeAspect="1"/>
              </p:cNvSpPr>
              <p:nvPr/>
            </p:nvSpPr>
            <p:spPr bwMode="auto">
              <a:xfrm rot="559416" flipV="1">
                <a:off x="4085" y="1175"/>
                <a:ext cx="80" cy="32"/>
              </a:xfrm>
              <a:custGeom>
                <a:avLst/>
                <a:gdLst>
                  <a:gd name="T0" fmla="*/ 0 w 16395"/>
                  <a:gd name="T1" fmla="*/ 0 h 21600"/>
                  <a:gd name="T2" fmla="*/ 0 w 16395"/>
                  <a:gd name="T3" fmla="*/ 0 h 21600"/>
                  <a:gd name="T4" fmla="*/ 0 w 16395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6395" h="21600" fill="none" extrusionOk="0">
                    <a:moveTo>
                      <a:pt x="-1" y="22"/>
                    </a:moveTo>
                    <a:cubicBezTo>
                      <a:pt x="331" y="7"/>
                      <a:pt x="663" y="-1"/>
                      <a:pt x="995" y="0"/>
                    </a:cubicBezTo>
                    <a:cubicBezTo>
                      <a:pt x="6785" y="0"/>
                      <a:pt x="12334" y="2325"/>
                      <a:pt x="16394" y="6454"/>
                    </a:cubicBezTo>
                  </a:path>
                  <a:path w="16395" h="21600" stroke="0" extrusionOk="0">
                    <a:moveTo>
                      <a:pt x="-1" y="22"/>
                    </a:moveTo>
                    <a:cubicBezTo>
                      <a:pt x="331" y="7"/>
                      <a:pt x="663" y="-1"/>
                      <a:pt x="995" y="0"/>
                    </a:cubicBezTo>
                    <a:cubicBezTo>
                      <a:pt x="6785" y="0"/>
                      <a:pt x="12334" y="2325"/>
                      <a:pt x="16394" y="6454"/>
                    </a:cubicBezTo>
                    <a:lnTo>
                      <a:pt x="995" y="21600"/>
                    </a:lnTo>
                    <a:lnTo>
                      <a:pt x="-1" y="22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32" name="Arc 310"/>
              <p:cNvSpPr>
                <a:spLocks noChangeAspect="1"/>
              </p:cNvSpPr>
              <p:nvPr/>
            </p:nvSpPr>
            <p:spPr bwMode="auto">
              <a:xfrm rot="559416" flipV="1">
                <a:off x="3983" y="1174"/>
                <a:ext cx="105" cy="32"/>
              </a:xfrm>
              <a:custGeom>
                <a:avLst/>
                <a:gdLst>
                  <a:gd name="T0" fmla="*/ 0 w 21678"/>
                  <a:gd name="T1" fmla="*/ 0 h 21600"/>
                  <a:gd name="T2" fmla="*/ 0 w 21678"/>
                  <a:gd name="T3" fmla="*/ 0 h 21600"/>
                  <a:gd name="T4" fmla="*/ 0 w 21678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78" h="21600" fill="none" extrusionOk="0">
                    <a:moveTo>
                      <a:pt x="-1" y="932"/>
                    </a:moveTo>
                    <a:cubicBezTo>
                      <a:pt x="2035" y="314"/>
                      <a:pt x="4150" y="-1"/>
                      <a:pt x="6278" y="0"/>
                    </a:cubicBezTo>
                    <a:cubicBezTo>
                      <a:pt x="12068" y="0"/>
                      <a:pt x="17617" y="2325"/>
                      <a:pt x="21677" y="6454"/>
                    </a:cubicBezTo>
                  </a:path>
                  <a:path w="21678" h="21600" stroke="0" extrusionOk="0">
                    <a:moveTo>
                      <a:pt x="-1" y="932"/>
                    </a:moveTo>
                    <a:cubicBezTo>
                      <a:pt x="2035" y="314"/>
                      <a:pt x="4150" y="-1"/>
                      <a:pt x="6278" y="0"/>
                    </a:cubicBezTo>
                    <a:cubicBezTo>
                      <a:pt x="12068" y="0"/>
                      <a:pt x="17617" y="2325"/>
                      <a:pt x="21677" y="6454"/>
                    </a:cubicBezTo>
                    <a:lnTo>
                      <a:pt x="6278" y="21600"/>
                    </a:lnTo>
                    <a:lnTo>
                      <a:pt x="-1" y="932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33" name="Arc 311"/>
              <p:cNvSpPr>
                <a:spLocks noChangeAspect="1"/>
              </p:cNvSpPr>
              <p:nvPr/>
            </p:nvSpPr>
            <p:spPr bwMode="auto">
              <a:xfrm rot="559416" flipV="1">
                <a:off x="3881" y="1174"/>
                <a:ext cx="101" cy="32"/>
              </a:xfrm>
              <a:custGeom>
                <a:avLst/>
                <a:gdLst>
                  <a:gd name="T0" fmla="*/ 0 w 20899"/>
                  <a:gd name="T1" fmla="*/ 0 h 21600"/>
                  <a:gd name="T2" fmla="*/ 0 w 20899"/>
                  <a:gd name="T3" fmla="*/ 0 h 21600"/>
                  <a:gd name="T4" fmla="*/ 0 w 20899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899" h="21600" fill="none" extrusionOk="0">
                    <a:moveTo>
                      <a:pt x="-1" y="711"/>
                    </a:moveTo>
                    <a:cubicBezTo>
                      <a:pt x="1794" y="239"/>
                      <a:pt x="3643" y="-1"/>
                      <a:pt x="5499" y="0"/>
                    </a:cubicBezTo>
                    <a:cubicBezTo>
                      <a:pt x="11289" y="0"/>
                      <a:pt x="16838" y="2325"/>
                      <a:pt x="20898" y="6454"/>
                    </a:cubicBezTo>
                  </a:path>
                  <a:path w="20899" h="21600" stroke="0" extrusionOk="0">
                    <a:moveTo>
                      <a:pt x="-1" y="711"/>
                    </a:moveTo>
                    <a:cubicBezTo>
                      <a:pt x="1794" y="239"/>
                      <a:pt x="3643" y="-1"/>
                      <a:pt x="5499" y="0"/>
                    </a:cubicBezTo>
                    <a:cubicBezTo>
                      <a:pt x="11289" y="0"/>
                      <a:pt x="16838" y="2325"/>
                      <a:pt x="20898" y="6454"/>
                    </a:cubicBezTo>
                    <a:lnTo>
                      <a:pt x="5499" y="21600"/>
                    </a:lnTo>
                    <a:lnTo>
                      <a:pt x="-1" y="711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34" name="Arc 312"/>
              <p:cNvSpPr>
                <a:spLocks noChangeAspect="1"/>
              </p:cNvSpPr>
              <p:nvPr/>
            </p:nvSpPr>
            <p:spPr bwMode="auto">
              <a:xfrm rot="559416" flipV="1">
                <a:off x="3798" y="1174"/>
                <a:ext cx="94" cy="31"/>
              </a:xfrm>
              <a:custGeom>
                <a:avLst/>
                <a:gdLst>
                  <a:gd name="T0" fmla="*/ 0 w 19389"/>
                  <a:gd name="T1" fmla="*/ 0 h 21600"/>
                  <a:gd name="T2" fmla="*/ 0 w 19389"/>
                  <a:gd name="T3" fmla="*/ 0 h 21600"/>
                  <a:gd name="T4" fmla="*/ 0 w 19389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389" h="21600" fill="none" extrusionOk="0">
                    <a:moveTo>
                      <a:pt x="-1" y="371"/>
                    </a:moveTo>
                    <a:cubicBezTo>
                      <a:pt x="1315" y="124"/>
                      <a:pt x="2650" y="-1"/>
                      <a:pt x="3989" y="0"/>
                    </a:cubicBezTo>
                    <a:cubicBezTo>
                      <a:pt x="9779" y="0"/>
                      <a:pt x="15328" y="2325"/>
                      <a:pt x="19388" y="6454"/>
                    </a:cubicBezTo>
                  </a:path>
                  <a:path w="19389" h="21600" stroke="0" extrusionOk="0">
                    <a:moveTo>
                      <a:pt x="-1" y="371"/>
                    </a:moveTo>
                    <a:cubicBezTo>
                      <a:pt x="1315" y="124"/>
                      <a:pt x="2650" y="-1"/>
                      <a:pt x="3989" y="0"/>
                    </a:cubicBezTo>
                    <a:cubicBezTo>
                      <a:pt x="9779" y="0"/>
                      <a:pt x="15328" y="2325"/>
                      <a:pt x="19388" y="6454"/>
                    </a:cubicBezTo>
                    <a:lnTo>
                      <a:pt x="3989" y="21600"/>
                    </a:lnTo>
                    <a:lnTo>
                      <a:pt x="-1" y="371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35" name="Arc 313"/>
              <p:cNvSpPr>
                <a:spLocks noChangeAspect="1"/>
              </p:cNvSpPr>
              <p:nvPr/>
            </p:nvSpPr>
            <p:spPr bwMode="auto">
              <a:xfrm rot="559416" flipV="1">
                <a:off x="3709" y="1174"/>
                <a:ext cx="92" cy="31"/>
              </a:xfrm>
              <a:custGeom>
                <a:avLst/>
                <a:gdLst>
                  <a:gd name="T0" fmla="*/ 0 w 18924"/>
                  <a:gd name="T1" fmla="*/ 0 h 21600"/>
                  <a:gd name="T2" fmla="*/ 0 w 18924"/>
                  <a:gd name="T3" fmla="*/ 0 h 21600"/>
                  <a:gd name="T4" fmla="*/ 0 w 18924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8924" h="21600" fill="none" extrusionOk="0">
                    <a:moveTo>
                      <a:pt x="0" y="289"/>
                    </a:moveTo>
                    <a:cubicBezTo>
                      <a:pt x="1164" y="96"/>
                      <a:pt x="2343" y="-1"/>
                      <a:pt x="3524" y="0"/>
                    </a:cubicBezTo>
                    <a:cubicBezTo>
                      <a:pt x="9314" y="0"/>
                      <a:pt x="14863" y="2325"/>
                      <a:pt x="18923" y="6454"/>
                    </a:cubicBezTo>
                  </a:path>
                  <a:path w="18924" h="21600" stroke="0" extrusionOk="0">
                    <a:moveTo>
                      <a:pt x="0" y="289"/>
                    </a:moveTo>
                    <a:cubicBezTo>
                      <a:pt x="1164" y="96"/>
                      <a:pt x="2343" y="-1"/>
                      <a:pt x="3524" y="0"/>
                    </a:cubicBezTo>
                    <a:cubicBezTo>
                      <a:pt x="9314" y="0"/>
                      <a:pt x="14863" y="2325"/>
                      <a:pt x="18923" y="6454"/>
                    </a:cubicBezTo>
                    <a:lnTo>
                      <a:pt x="3524" y="21600"/>
                    </a:lnTo>
                    <a:lnTo>
                      <a:pt x="0" y="289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36" name="Arc 314"/>
              <p:cNvSpPr>
                <a:spLocks noChangeAspect="1"/>
              </p:cNvSpPr>
              <p:nvPr/>
            </p:nvSpPr>
            <p:spPr bwMode="auto">
              <a:xfrm rot="559416" flipV="1">
                <a:off x="3623" y="1174"/>
                <a:ext cx="86" cy="31"/>
              </a:xfrm>
              <a:custGeom>
                <a:avLst/>
                <a:gdLst>
                  <a:gd name="T0" fmla="*/ 0 w 17887"/>
                  <a:gd name="T1" fmla="*/ 0 h 21600"/>
                  <a:gd name="T2" fmla="*/ 0 w 17887"/>
                  <a:gd name="T3" fmla="*/ 0 h 21600"/>
                  <a:gd name="T4" fmla="*/ 0 w 17887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7887" h="21600" fill="none" extrusionOk="0">
                    <a:moveTo>
                      <a:pt x="-1" y="143"/>
                    </a:moveTo>
                    <a:cubicBezTo>
                      <a:pt x="825" y="47"/>
                      <a:pt x="1655" y="-1"/>
                      <a:pt x="2487" y="0"/>
                    </a:cubicBezTo>
                    <a:cubicBezTo>
                      <a:pt x="8277" y="0"/>
                      <a:pt x="13826" y="2325"/>
                      <a:pt x="17886" y="6454"/>
                    </a:cubicBezTo>
                  </a:path>
                  <a:path w="17887" h="21600" stroke="0" extrusionOk="0">
                    <a:moveTo>
                      <a:pt x="-1" y="143"/>
                    </a:moveTo>
                    <a:cubicBezTo>
                      <a:pt x="825" y="47"/>
                      <a:pt x="1655" y="-1"/>
                      <a:pt x="2487" y="0"/>
                    </a:cubicBezTo>
                    <a:cubicBezTo>
                      <a:pt x="8277" y="0"/>
                      <a:pt x="13826" y="2325"/>
                      <a:pt x="17886" y="6454"/>
                    </a:cubicBezTo>
                    <a:lnTo>
                      <a:pt x="2487" y="21600"/>
                    </a:lnTo>
                    <a:lnTo>
                      <a:pt x="-1" y="143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37" name="Arc 315"/>
              <p:cNvSpPr>
                <a:spLocks noChangeAspect="1"/>
              </p:cNvSpPr>
              <p:nvPr/>
            </p:nvSpPr>
            <p:spPr bwMode="auto">
              <a:xfrm rot="559416" flipV="1">
                <a:off x="3530" y="1174"/>
                <a:ext cx="88" cy="31"/>
              </a:xfrm>
              <a:custGeom>
                <a:avLst/>
                <a:gdLst>
                  <a:gd name="T0" fmla="*/ 0 w 18175"/>
                  <a:gd name="T1" fmla="*/ 0 h 21600"/>
                  <a:gd name="T2" fmla="*/ 0 w 18175"/>
                  <a:gd name="T3" fmla="*/ 0 h 21600"/>
                  <a:gd name="T4" fmla="*/ 0 w 18175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8175" h="21600" fill="none" extrusionOk="0">
                    <a:moveTo>
                      <a:pt x="-1" y="178"/>
                    </a:moveTo>
                    <a:cubicBezTo>
                      <a:pt x="920" y="59"/>
                      <a:pt x="1847" y="-1"/>
                      <a:pt x="2775" y="0"/>
                    </a:cubicBezTo>
                    <a:cubicBezTo>
                      <a:pt x="8565" y="0"/>
                      <a:pt x="14114" y="2325"/>
                      <a:pt x="18174" y="6454"/>
                    </a:cubicBezTo>
                  </a:path>
                  <a:path w="18175" h="21600" stroke="0" extrusionOk="0">
                    <a:moveTo>
                      <a:pt x="-1" y="178"/>
                    </a:moveTo>
                    <a:cubicBezTo>
                      <a:pt x="920" y="59"/>
                      <a:pt x="1847" y="-1"/>
                      <a:pt x="2775" y="0"/>
                    </a:cubicBezTo>
                    <a:cubicBezTo>
                      <a:pt x="8565" y="0"/>
                      <a:pt x="14114" y="2325"/>
                      <a:pt x="18174" y="6454"/>
                    </a:cubicBezTo>
                    <a:lnTo>
                      <a:pt x="2775" y="21600"/>
                    </a:lnTo>
                    <a:lnTo>
                      <a:pt x="-1" y="178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38" name="Arc 316"/>
              <p:cNvSpPr>
                <a:spLocks noChangeAspect="1"/>
              </p:cNvSpPr>
              <p:nvPr/>
            </p:nvSpPr>
            <p:spPr bwMode="auto">
              <a:xfrm rot="559416" flipV="1">
                <a:off x="3440" y="1174"/>
                <a:ext cx="101" cy="32"/>
              </a:xfrm>
              <a:custGeom>
                <a:avLst/>
                <a:gdLst>
                  <a:gd name="T0" fmla="*/ 0 w 20965"/>
                  <a:gd name="T1" fmla="*/ 0 h 21600"/>
                  <a:gd name="T2" fmla="*/ 0 w 20965"/>
                  <a:gd name="T3" fmla="*/ 0 h 21600"/>
                  <a:gd name="T4" fmla="*/ 0 w 20965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965" h="21600" fill="none" extrusionOk="0">
                    <a:moveTo>
                      <a:pt x="0" y="729"/>
                    </a:moveTo>
                    <a:cubicBezTo>
                      <a:pt x="1815" y="245"/>
                      <a:pt x="3686" y="-1"/>
                      <a:pt x="5565" y="0"/>
                    </a:cubicBezTo>
                    <a:cubicBezTo>
                      <a:pt x="11355" y="0"/>
                      <a:pt x="16904" y="2325"/>
                      <a:pt x="20964" y="6454"/>
                    </a:cubicBezTo>
                  </a:path>
                  <a:path w="20965" h="21600" stroke="0" extrusionOk="0">
                    <a:moveTo>
                      <a:pt x="0" y="729"/>
                    </a:moveTo>
                    <a:cubicBezTo>
                      <a:pt x="1815" y="245"/>
                      <a:pt x="3686" y="-1"/>
                      <a:pt x="5565" y="0"/>
                    </a:cubicBezTo>
                    <a:cubicBezTo>
                      <a:pt x="11355" y="0"/>
                      <a:pt x="16904" y="2325"/>
                      <a:pt x="20964" y="6454"/>
                    </a:cubicBezTo>
                    <a:lnTo>
                      <a:pt x="5565" y="21600"/>
                    </a:lnTo>
                    <a:lnTo>
                      <a:pt x="0" y="729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39" name="Arc 317"/>
              <p:cNvSpPr>
                <a:spLocks noChangeAspect="1"/>
              </p:cNvSpPr>
              <p:nvPr/>
            </p:nvSpPr>
            <p:spPr bwMode="auto">
              <a:xfrm rot="559416" flipV="1">
                <a:off x="3343" y="1173"/>
                <a:ext cx="107" cy="31"/>
              </a:xfrm>
              <a:custGeom>
                <a:avLst/>
                <a:gdLst>
                  <a:gd name="T0" fmla="*/ 0 w 22234"/>
                  <a:gd name="T1" fmla="*/ 0 h 21600"/>
                  <a:gd name="T2" fmla="*/ 0 w 22234"/>
                  <a:gd name="T3" fmla="*/ 0 h 21600"/>
                  <a:gd name="T4" fmla="*/ 0 w 22234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234" h="21600" fill="none" extrusionOk="0">
                    <a:moveTo>
                      <a:pt x="-1" y="1109"/>
                    </a:moveTo>
                    <a:cubicBezTo>
                      <a:pt x="2203" y="374"/>
                      <a:pt x="4511" y="-1"/>
                      <a:pt x="6834" y="0"/>
                    </a:cubicBezTo>
                    <a:cubicBezTo>
                      <a:pt x="12624" y="0"/>
                      <a:pt x="18173" y="2325"/>
                      <a:pt x="22233" y="6454"/>
                    </a:cubicBezTo>
                  </a:path>
                  <a:path w="22234" h="21600" stroke="0" extrusionOk="0">
                    <a:moveTo>
                      <a:pt x="-1" y="1109"/>
                    </a:moveTo>
                    <a:cubicBezTo>
                      <a:pt x="2203" y="374"/>
                      <a:pt x="4511" y="-1"/>
                      <a:pt x="6834" y="0"/>
                    </a:cubicBezTo>
                    <a:cubicBezTo>
                      <a:pt x="12624" y="0"/>
                      <a:pt x="18173" y="2325"/>
                      <a:pt x="22233" y="6454"/>
                    </a:cubicBezTo>
                    <a:lnTo>
                      <a:pt x="6834" y="21600"/>
                    </a:lnTo>
                    <a:lnTo>
                      <a:pt x="-1" y="1109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40" name="Arc 318"/>
              <p:cNvSpPr>
                <a:spLocks noChangeAspect="1"/>
              </p:cNvSpPr>
              <p:nvPr/>
            </p:nvSpPr>
            <p:spPr bwMode="auto">
              <a:xfrm rot="559416" flipV="1">
                <a:off x="3249" y="1174"/>
                <a:ext cx="96" cy="31"/>
              </a:xfrm>
              <a:custGeom>
                <a:avLst/>
                <a:gdLst>
                  <a:gd name="T0" fmla="*/ 0 w 19784"/>
                  <a:gd name="T1" fmla="*/ 0 h 21600"/>
                  <a:gd name="T2" fmla="*/ 0 w 19784"/>
                  <a:gd name="T3" fmla="*/ 0 h 21600"/>
                  <a:gd name="T4" fmla="*/ 0 w 19784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784" h="21600" fill="none" extrusionOk="0">
                    <a:moveTo>
                      <a:pt x="-1" y="449"/>
                    </a:moveTo>
                    <a:cubicBezTo>
                      <a:pt x="1442" y="150"/>
                      <a:pt x="2911" y="-1"/>
                      <a:pt x="4384" y="0"/>
                    </a:cubicBezTo>
                    <a:cubicBezTo>
                      <a:pt x="10174" y="0"/>
                      <a:pt x="15723" y="2325"/>
                      <a:pt x="19783" y="6454"/>
                    </a:cubicBezTo>
                  </a:path>
                  <a:path w="19784" h="21600" stroke="0" extrusionOk="0">
                    <a:moveTo>
                      <a:pt x="-1" y="449"/>
                    </a:moveTo>
                    <a:cubicBezTo>
                      <a:pt x="1442" y="150"/>
                      <a:pt x="2911" y="-1"/>
                      <a:pt x="4384" y="0"/>
                    </a:cubicBezTo>
                    <a:cubicBezTo>
                      <a:pt x="10174" y="0"/>
                      <a:pt x="15723" y="2325"/>
                      <a:pt x="19783" y="6454"/>
                    </a:cubicBezTo>
                    <a:lnTo>
                      <a:pt x="4384" y="21600"/>
                    </a:lnTo>
                    <a:lnTo>
                      <a:pt x="-1" y="449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41" name="Arc 319"/>
              <p:cNvSpPr>
                <a:spLocks noChangeAspect="1"/>
              </p:cNvSpPr>
              <p:nvPr/>
            </p:nvSpPr>
            <p:spPr bwMode="auto">
              <a:xfrm rot="559416" flipV="1">
                <a:off x="3152" y="1175"/>
                <a:ext cx="101" cy="32"/>
              </a:xfrm>
              <a:custGeom>
                <a:avLst/>
                <a:gdLst>
                  <a:gd name="T0" fmla="*/ 0 w 20838"/>
                  <a:gd name="T1" fmla="*/ 0 h 21600"/>
                  <a:gd name="T2" fmla="*/ 0 w 20838"/>
                  <a:gd name="T3" fmla="*/ 0 h 21600"/>
                  <a:gd name="T4" fmla="*/ 0 w 20838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838" h="21600" fill="none" extrusionOk="0">
                    <a:moveTo>
                      <a:pt x="-1" y="695"/>
                    </a:moveTo>
                    <a:cubicBezTo>
                      <a:pt x="1775" y="233"/>
                      <a:pt x="3603" y="-1"/>
                      <a:pt x="5438" y="0"/>
                    </a:cubicBezTo>
                    <a:cubicBezTo>
                      <a:pt x="11228" y="0"/>
                      <a:pt x="16777" y="2325"/>
                      <a:pt x="20837" y="6454"/>
                    </a:cubicBezTo>
                  </a:path>
                  <a:path w="20838" h="21600" stroke="0" extrusionOk="0">
                    <a:moveTo>
                      <a:pt x="-1" y="695"/>
                    </a:moveTo>
                    <a:cubicBezTo>
                      <a:pt x="1775" y="233"/>
                      <a:pt x="3603" y="-1"/>
                      <a:pt x="5438" y="0"/>
                    </a:cubicBezTo>
                    <a:cubicBezTo>
                      <a:pt x="11228" y="0"/>
                      <a:pt x="16777" y="2325"/>
                      <a:pt x="20837" y="6454"/>
                    </a:cubicBezTo>
                    <a:lnTo>
                      <a:pt x="5438" y="21600"/>
                    </a:lnTo>
                    <a:lnTo>
                      <a:pt x="-1" y="695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42" name="Arc 320"/>
              <p:cNvSpPr>
                <a:spLocks noChangeAspect="1"/>
              </p:cNvSpPr>
              <p:nvPr/>
            </p:nvSpPr>
            <p:spPr bwMode="auto">
              <a:xfrm rot="559416" flipV="1">
                <a:off x="3061" y="1175"/>
                <a:ext cx="101" cy="32"/>
              </a:xfrm>
              <a:custGeom>
                <a:avLst/>
                <a:gdLst>
                  <a:gd name="T0" fmla="*/ 0 w 20838"/>
                  <a:gd name="T1" fmla="*/ 0 h 21600"/>
                  <a:gd name="T2" fmla="*/ 0 w 20838"/>
                  <a:gd name="T3" fmla="*/ 0 h 21600"/>
                  <a:gd name="T4" fmla="*/ 0 w 20838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838" h="21600" fill="none" extrusionOk="0">
                    <a:moveTo>
                      <a:pt x="-1" y="695"/>
                    </a:moveTo>
                    <a:cubicBezTo>
                      <a:pt x="1775" y="233"/>
                      <a:pt x="3603" y="-1"/>
                      <a:pt x="5438" y="0"/>
                    </a:cubicBezTo>
                    <a:cubicBezTo>
                      <a:pt x="11228" y="0"/>
                      <a:pt x="16777" y="2325"/>
                      <a:pt x="20837" y="6454"/>
                    </a:cubicBezTo>
                  </a:path>
                  <a:path w="20838" h="21600" stroke="0" extrusionOk="0">
                    <a:moveTo>
                      <a:pt x="-1" y="695"/>
                    </a:moveTo>
                    <a:cubicBezTo>
                      <a:pt x="1775" y="233"/>
                      <a:pt x="3603" y="-1"/>
                      <a:pt x="5438" y="0"/>
                    </a:cubicBezTo>
                    <a:cubicBezTo>
                      <a:pt x="11228" y="0"/>
                      <a:pt x="16777" y="2325"/>
                      <a:pt x="20837" y="6454"/>
                    </a:cubicBezTo>
                    <a:lnTo>
                      <a:pt x="5438" y="21600"/>
                    </a:lnTo>
                    <a:lnTo>
                      <a:pt x="-1" y="695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721" name="Group 321"/>
            <p:cNvGrpSpPr>
              <a:grpSpLocks noChangeAspect="1"/>
            </p:cNvGrpSpPr>
            <p:nvPr/>
          </p:nvGrpSpPr>
          <p:grpSpPr bwMode="auto">
            <a:xfrm rot="-278280">
              <a:off x="1325" y="2011"/>
              <a:ext cx="226" cy="30"/>
              <a:chOff x="3061" y="1117"/>
              <a:chExt cx="1104" cy="90"/>
            </a:xfrm>
          </p:grpSpPr>
          <p:sp>
            <p:nvSpPr>
              <p:cNvPr id="19797" name="Oval 322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4042" y="1117"/>
                <a:ext cx="61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98" name="Oval 323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860" y="1117"/>
                <a:ext cx="61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99" name="Oval 324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769" y="1117"/>
                <a:ext cx="61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00" name="Oval 325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951" y="1117"/>
                <a:ext cx="61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01" name="Oval 326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678" y="1117"/>
                <a:ext cx="61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02" name="Oval 327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587" y="1117"/>
                <a:ext cx="61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03" name="Oval 328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496" y="1117"/>
                <a:ext cx="61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04" name="Oval 329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405" y="1117"/>
                <a:ext cx="61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05" name="Oval 330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314" y="1117"/>
                <a:ext cx="61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06" name="Oval 331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224" y="1117"/>
                <a:ext cx="60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07" name="Oval 332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133" y="1117"/>
                <a:ext cx="60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08" name="Arc 333"/>
              <p:cNvSpPr>
                <a:spLocks noChangeAspect="1"/>
              </p:cNvSpPr>
              <p:nvPr/>
            </p:nvSpPr>
            <p:spPr bwMode="auto">
              <a:xfrm rot="559416" flipV="1">
                <a:off x="4085" y="1175"/>
                <a:ext cx="80" cy="32"/>
              </a:xfrm>
              <a:custGeom>
                <a:avLst/>
                <a:gdLst>
                  <a:gd name="T0" fmla="*/ 0 w 16395"/>
                  <a:gd name="T1" fmla="*/ 0 h 21600"/>
                  <a:gd name="T2" fmla="*/ 0 w 16395"/>
                  <a:gd name="T3" fmla="*/ 0 h 21600"/>
                  <a:gd name="T4" fmla="*/ 0 w 16395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6395" h="21600" fill="none" extrusionOk="0">
                    <a:moveTo>
                      <a:pt x="-1" y="22"/>
                    </a:moveTo>
                    <a:cubicBezTo>
                      <a:pt x="331" y="7"/>
                      <a:pt x="663" y="-1"/>
                      <a:pt x="995" y="0"/>
                    </a:cubicBezTo>
                    <a:cubicBezTo>
                      <a:pt x="6785" y="0"/>
                      <a:pt x="12334" y="2325"/>
                      <a:pt x="16394" y="6454"/>
                    </a:cubicBezTo>
                  </a:path>
                  <a:path w="16395" h="21600" stroke="0" extrusionOk="0">
                    <a:moveTo>
                      <a:pt x="-1" y="22"/>
                    </a:moveTo>
                    <a:cubicBezTo>
                      <a:pt x="331" y="7"/>
                      <a:pt x="663" y="-1"/>
                      <a:pt x="995" y="0"/>
                    </a:cubicBezTo>
                    <a:cubicBezTo>
                      <a:pt x="6785" y="0"/>
                      <a:pt x="12334" y="2325"/>
                      <a:pt x="16394" y="6454"/>
                    </a:cubicBezTo>
                    <a:lnTo>
                      <a:pt x="995" y="21600"/>
                    </a:lnTo>
                    <a:lnTo>
                      <a:pt x="-1" y="22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09" name="Arc 334"/>
              <p:cNvSpPr>
                <a:spLocks noChangeAspect="1"/>
              </p:cNvSpPr>
              <p:nvPr/>
            </p:nvSpPr>
            <p:spPr bwMode="auto">
              <a:xfrm rot="559416" flipV="1">
                <a:off x="3983" y="1174"/>
                <a:ext cx="105" cy="32"/>
              </a:xfrm>
              <a:custGeom>
                <a:avLst/>
                <a:gdLst>
                  <a:gd name="T0" fmla="*/ 0 w 21678"/>
                  <a:gd name="T1" fmla="*/ 0 h 21600"/>
                  <a:gd name="T2" fmla="*/ 0 w 21678"/>
                  <a:gd name="T3" fmla="*/ 0 h 21600"/>
                  <a:gd name="T4" fmla="*/ 0 w 21678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78" h="21600" fill="none" extrusionOk="0">
                    <a:moveTo>
                      <a:pt x="-1" y="932"/>
                    </a:moveTo>
                    <a:cubicBezTo>
                      <a:pt x="2035" y="314"/>
                      <a:pt x="4150" y="-1"/>
                      <a:pt x="6278" y="0"/>
                    </a:cubicBezTo>
                    <a:cubicBezTo>
                      <a:pt x="12068" y="0"/>
                      <a:pt x="17617" y="2325"/>
                      <a:pt x="21677" y="6454"/>
                    </a:cubicBezTo>
                  </a:path>
                  <a:path w="21678" h="21600" stroke="0" extrusionOk="0">
                    <a:moveTo>
                      <a:pt x="-1" y="932"/>
                    </a:moveTo>
                    <a:cubicBezTo>
                      <a:pt x="2035" y="314"/>
                      <a:pt x="4150" y="-1"/>
                      <a:pt x="6278" y="0"/>
                    </a:cubicBezTo>
                    <a:cubicBezTo>
                      <a:pt x="12068" y="0"/>
                      <a:pt x="17617" y="2325"/>
                      <a:pt x="21677" y="6454"/>
                    </a:cubicBezTo>
                    <a:lnTo>
                      <a:pt x="6278" y="21600"/>
                    </a:lnTo>
                    <a:lnTo>
                      <a:pt x="-1" y="932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10" name="Arc 335"/>
              <p:cNvSpPr>
                <a:spLocks noChangeAspect="1"/>
              </p:cNvSpPr>
              <p:nvPr/>
            </p:nvSpPr>
            <p:spPr bwMode="auto">
              <a:xfrm rot="559416" flipV="1">
                <a:off x="3881" y="1174"/>
                <a:ext cx="101" cy="32"/>
              </a:xfrm>
              <a:custGeom>
                <a:avLst/>
                <a:gdLst>
                  <a:gd name="T0" fmla="*/ 0 w 20899"/>
                  <a:gd name="T1" fmla="*/ 0 h 21600"/>
                  <a:gd name="T2" fmla="*/ 0 w 20899"/>
                  <a:gd name="T3" fmla="*/ 0 h 21600"/>
                  <a:gd name="T4" fmla="*/ 0 w 20899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899" h="21600" fill="none" extrusionOk="0">
                    <a:moveTo>
                      <a:pt x="-1" y="711"/>
                    </a:moveTo>
                    <a:cubicBezTo>
                      <a:pt x="1794" y="239"/>
                      <a:pt x="3643" y="-1"/>
                      <a:pt x="5499" y="0"/>
                    </a:cubicBezTo>
                    <a:cubicBezTo>
                      <a:pt x="11289" y="0"/>
                      <a:pt x="16838" y="2325"/>
                      <a:pt x="20898" y="6454"/>
                    </a:cubicBezTo>
                  </a:path>
                  <a:path w="20899" h="21600" stroke="0" extrusionOk="0">
                    <a:moveTo>
                      <a:pt x="-1" y="711"/>
                    </a:moveTo>
                    <a:cubicBezTo>
                      <a:pt x="1794" y="239"/>
                      <a:pt x="3643" y="-1"/>
                      <a:pt x="5499" y="0"/>
                    </a:cubicBezTo>
                    <a:cubicBezTo>
                      <a:pt x="11289" y="0"/>
                      <a:pt x="16838" y="2325"/>
                      <a:pt x="20898" y="6454"/>
                    </a:cubicBezTo>
                    <a:lnTo>
                      <a:pt x="5499" y="21600"/>
                    </a:lnTo>
                    <a:lnTo>
                      <a:pt x="-1" y="711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11" name="Arc 336"/>
              <p:cNvSpPr>
                <a:spLocks noChangeAspect="1"/>
              </p:cNvSpPr>
              <p:nvPr/>
            </p:nvSpPr>
            <p:spPr bwMode="auto">
              <a:xfrm rot="559416" flipV="1">
                <a:off x="3798" y="1174"/>
                <a:ext cx="94" cy="31"/>
              </a:xfrm>
              <a:custGeom>
                <a:avLst/>
                <a:gdLst>
                  <a:gd name="T0" fmla="*/ 0 w 19389"/>
                  <a:gd name="T1" fmla="*/ 0 h 21600"/>
                  <a:gd name="T2" fmla="*/ 0 w 19389"/>
                  <a:gd name="T3" fmla="*/ 0 h 21600"/>
                  <a:gd name="T4" fmla="*/ 0 w 19389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389" h="21600" fill="none" extrusionOk="0">
                    <a:moveTo>
                      <a:pt x="-1" y="371"/>
                    </a:moveTo>
                    <a:cubicBezTo>
                      <a:pt x="1315" y="124"/>
                      <a:pt x="2650" y="-1"/>
                      <a:pt x="3989" y="0"/>
                    </a:cubicBezTo>
                    <a:cubicBezTo>
                      <a:pt x="9779" y="0"/>
                      <a:pt x="15328" y="2325"/>
                      <a:pt x="19388" y="6454"/>
                    </a:cubicBezTo>
                  </a:path>
                  <a:path w="19389" h="21600" stroke="0" extrusionOk="0">
                    <a:moveTo>
                      <a:pt x="-1" y="371"/>
                    </a:moveTo>
                    <a:cubicBezTo>
                      <a:pt x="1315" y="124"/>
                      <a:pt x="2650" y="-1"/>
                      <a:pt x="3989" y="0"/>
                    </a:cubicBezTo>
                    <a:cubicBezTo>
                      <a:pt x="9779" y="0"/>
                      <a:pt x="15328" y="2325"/>
                      <a:pt x="19388" y="6454"/>
                    </a:cubicBezTo>
                    <a:lnTo>
                      <a:pt x="3989" y="21600"/>
                    </a:lnTo>
                    <a:lnTo>
                      <a:pt x="-1" y="371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12" name="Arc 337"/>
              <p:cNvSpPr>
                <a:spLocks noChangeAspect="1"/>
              </p:cNvSpPr>
              <p:nvPr/>
            </p:nvSpPr>
            <p:spPr bwMode="auto">
              <a:xfrm rot="559416" flipV="1">
                <a:off x="3709" y="1174"/>
                <a:ext cx="92" cy="31"/>
              </a:xfrm>
              <a:custGeom>
                <a:avLst/>
                <a:gdLst>
                  <a:gd name="T0" fmla="*/ 0 w 18924"/>
                  <a:gd name="T1" fmla="*/ 0 h 21600"/>
                  <a:gd name="T2" fmla="*/ 0 w 18924"/>
                  <a:gd name="T3" fmla="*/ 0 h 21600"/>
                  <a:gd name="T4" fmla="*/ 0 w 18924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8924" h="21600" fill="none" extrusionOk="0">
                    <a:moveTo>
                      <a:pt x="0" y="289"/>
                    </a:moveTo>
                    <a:cubicBezTo>
                      <a:pt x="1164" y="96"/>
                      <a:pt x="2343" y="-1"/>
                      <a:pt x="3524" y="0"/>
                    </a:cubicBezTo>
                    <a:cubicBezTo>
                      <a:pt x="9314" y="0"/>
                      <a:pt x="14863" y="2325"/>
                      <a:pt x="18923" y="6454"/>
                    </a:cubicBezTo>
                  </a:path>
                  <a:path w="18924" h="21600" stroke="0" extrusionOk="0">
                    <a:moveTo>
                      <a:pt x="0" y="289"/>
                    </a:moveTo>
                    <a:cubicBezTo>
                      <a:pt x="1164" y="96"/>
                      <a:pt x="2343" y="-1"/>
                      <a:pt x="3524" y="0"/>
                    </a:cubicBezTo>
                    <a:cubicBezTo>
                      <a:pt x="9314" y="0"/>
                      <a:pt x="14863" y="2325"/>
                      <a:pt x="18923" y="6454"/>
                    </a:cubicBezTo>
                    <a:lnTo>
                      <a:pt x="3524" y="21600"/>
                    </a:lnTo>
                    <a:lnTo>
                      <a:pt x="0" y="289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13" name="Arc 338"/>
              <p:cNvSpPr>
                <a:spLocks noChangeAspect="1"/>
              </p:cNvSpPr>
              <p:nvPr/>
            </p:nvSpPr>
            <p:spPr bwMode="auto">
              <a:xfrm rot="559416" flipV="1">
                <a:off x="3623" y="1174"/>
                <a:ext cx="86" cy="31"/>
              </a:xfrm>
              <a:custGeom>
                <a:avLst/>
                <a:gdLst>
                  <a:gd name="T0" fmla="*/ 0 w 17887"/>
                  <a:gd name="T1" fmla="*/ 0 h 21600"/>
                  <a:gd name="T2" fmla="*/ 0 w 17887"/>
                  <a:gd name="T3" fmla="*/ 0 h 21600"/>
                  <a:gd name="T4" fmla="*/ 0 w 17887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7887" h="21600" fill="none" extrusionOk="0">
                    <a:moveTo>
                      <a:pt x="-1" y="143"/>
                    </a:moveTo>
                    <a:cubicBezTo>
                      <a:pt x="825" y="47"/>
                      <a:pt x="1655" y="-1"/>
                      <a:pt x="2487" y="0"/>
                    </a:cubicBezTo>
                    <a:cubicBezTo>
                      <a:pt x="8277" y="0"/>
                      <a:pt x="13826" y="2325"/>
                      <a:pt x="17886" y="6454"/>
                    </a:cubicBezTo>
                  </a:path>
                  <a:path w="17887" h="21600" stroke="0" extrusionOk="0">
                    <a:moveTo>
                      <a:pt x="-1" y="143"/>
                    </a:moveTo>
                    <a:cubicBezTo>
                      <a:pt x="825" y="47"/>
                      <a:pt x="1655" y="-1"/>
                      <a:pt x="2487" y="0"/>
                    </a:cubicBezTo>
                    <a:cubicBezTo>
                      <a:pt x="8277" y="0"/>
                      <a:pt x="13826" y="2325"/>
                      <a:pt x="17886" y="6454"/>
                    </a:cubicBezTo>
                    <a:lnTo>
                      <a:pt x="2487" y="21600"/>
                    </a:lnTo>
                    <a:lnTo>
                      <a:pt x="-1" y="143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14" name="Arc 339"/>
              <p:cNvSpPr>
                <a:spLocks noChangeAspect="1"/>
              </p:cNvSpPr>
              <p:nvPr/>
            </p:nvSpPr>
            <p:spPr bwMode="auto">
              <a:xfrm rot="559416" flipV="1">
                <a:off x="3530" y="1174"/>
                <a:ext cx="88" cy="31"/>
              </a:xfrm>
              <a:custGeom>
                <a:avLst/>
                <a:gdLst>
                  <a:gd name="T0" fmla="*/ 0 w 18175"/>
                  <a:gd name="T1" fmla="*/ 0 h 21600"/>
                  <a:gd name="T2" fmla="*/ 0 w 18175"/>
                  <a:gd name="T3" fmla="*/ 0 h 21600"/>
                  <a:gd name="T4" fmla="*/ 0 w 18175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8175" h="21600" fill="none" extrusionOk="0">
                    <a:moveTo>
                      <a:pt x="-1" y="178"/>
                    </a:moveTo>
                    <a:cubicBezTo>
                      <a:pt x="920" y="59"/>
                      <a:pt x="1847" y="-1"/>
                      <a:pt x="2775" y="0"/>
                    </a:cubicBezTo>
                    <a:cubicBezTo>
                      <a:pt x="8565" y="0"/>
                      <a:pt x="14114" y="2325"/>
                      <a:pt x="18174" y="6454"/>
                    </a:cubicBezTo>
                  </a:path>
                  <a:path w="18175" h="21600" stroke="0" extrusionOk="0">
                    <a:moveTo>
                      <a:pt x="-1" y="178"/>
                    </a:moveTo>
                    <a:cubicBezTo>
                      <a:pt x="920" y="59"/>
                      <a:pt x="1847" y="-1"/>
                      <a:pt x="2775" y="0"/>
                    </a:cubicBezTo>
                    <a:cubicBezTo>
                      <a:pt x="8565" y="0"/>
                      <a:pt x="14114" y="2325"/>
                      <a:pt x="18174" y="6454"/>
                    </a:cubicBezTo>
                    <a:lnTo>
                      <a:pt x="2775" y="21600"/>
                    </a:lnTo>
                    <a:lnTo>
                      <a:pt x="-1" y="178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15" name="Arc 340"/>
              <p:cNvSpPr>
                <a:spLocks noChangeAspect="1"/>
              </p:cNvSpPr>
              <p:nvPr/>
            </p:nvSpPr>
            <p:spPr bwMode="auto">
              <a:xfrm rot="559416" flipV="1">
                <a:off x="3440" y="1174"/>
                <a:ext cx="101" cy="32"/>
              </a:xfrm>
              <a:custGeom>
                <a:avLst/>
                <a:gdLst>
                  <a:gd name="T0" fmla="*/ 0 w 20965"/>
                  <a:gd name="T1" fmla="*/ 0 h 21600"/>
                  <a:gd name="T2" fmla="*/ 0 w 20965"/>
                  <a:gd name="T3" fmla="*/ 0 h 21600"/>
                  <a:gd name="T4" fmla="*/ 0 w 20965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965" h="21600" fill="none" extrusionOk="0">
                    <a:moveTo>
                      <a:pt x="0" y="729"/>
                    </a:moveTo>
                    <a:cubicBezTo>
                      <a:pt x="1815" y="245"/>
                      <a:pt x="3686" y="-1"/>
                      <a:pt x="5565" y="0"/>
                    </a:cubicBezTo>
                    <a:cubicBezTo>
                      <a:pt x="11355" y="0"/>
                      <a:pt x="16904" y="2325"/>
                      <a:pt x="20964" y="6454"/>
                    </a:cubicBezTo>
                  </a:path>
                  <a:path w="20965" h="21600" stroke="0" extrusionOk="0">
                    <a:moveTo>
                      <a:pt x="0" y="729"/>
                    </a:moveTo>
                    <a:cubicBezTo>
                      <a:pt x="1815" y="245"/>
                      <a:pt x="3686" y="-1"/>
                      <a:pt x="5565" y="0"/>
                    </a:cubicBezTo>
                    <a:cubicBezTo>
                      <a:pt x="11355" y="0"/>
                      <a:pt x="16904" y="2325"/>
                      <a:pt x="20964" y="6454"/>
                    </a:cubicBezTo>
                    <a:lnTo>
                      <a:pt x="5565" y="21600"/>
                    </a:lnTo>
                    <a:lnTo>
                      <a:pt x="0" y="729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16" name="Arc 341"/>
              <p:cNvSpPr>
                <a:spLocks noChangeAspect="1"/>
              </p:cNvSpPr>
              <p:nvPr/>
            </p:nvSpPr>
            <p:spPr bwMode="auto">
              <a:xfrm rot="559416" flipV="1">
                <a:off x="3343" y="1173"/>
                <a:ext cx="107" cy="31"/>
              </a:xfrm>
              <a:custGeom>
                <a:avLst/>
                <a:gdLst>
                  <a:gd name="T0" fmla="*/ 0 w 22234"/>
                  <a:gd name="T1" fmla="*/ 0 h 21600"/>
                  <a:gd name="T2" fmla="*/ 0 w 22234"/>
                  <a:gd name="T3" fmla="*/ 0 h 21600"/>
                  <a:gd name="T4" fmla="*/ 0 w 22234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234" h="21600" fill="none" extrusionOk="0">
                    <a:moveTo>
                      <a:pt x="-1" y="1109"/>
                    </a:moveTo>
                    <a:cubicBezTo>
                      <a:pt x="2203" y="374"/>
                      <a:pt x="4511" y="-1"/>
                      <a:pt x="6834" y="0"/>
                    </a:cubicBezTo>
                    <a:cubicBezTo>
                      <a:pt x="12624" y="0"/>
                      <a:pt x="18173" y="2325"/>
                      <a:pt x="22233" y="6454"/>
                    </a:cubicBezTo>
                  </a:path>
                  <a:path w="22234" h="21600" stroke="0" extrusionOk="0">
                    <a:moveTo>
                      <a:pt x="-1" y="1109"/>
                    </a:moveTo>
                    <a:cubicBezTo>
                      <a:pt x="2203" y="374"/>
                      <a:pt x="4511" y="-1"/>
                      <a:pt x="6834" y="0"/>
                    </a:cubicBezTo>
                    <a:cubicBezTo>
                      <a:pt x="12624" y="0"/>
                      <a:pt x="18173" y="2325"/>
                      <a:pt x="22233" y="6454"/>
                    </a:cubicBezTo>
                    <a:lnTo>
                      <a:pt x="6834" y="21600"/>
                    </a:lnTo>
                    <a:lnTo>
                      <a:pt x="-1" y="1109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17" name="Arc 342"/>
              <p:cNvSpPr>
                <a:spLocks noChangeAspect="1"/>
              </p:cNvSpPr>
              <p:nvPr/>
            </p:nvSpPr>
            <p:spPr bwMode="auto">
              <a:xfrm rot="559416" flipV="1">
                <a:off x="3249" y="1174"/>
                <a:ext cx="96" cy="31"/>
              </a:xfrm>
              <a:custGeom>
                <a:avLst/>
                <a:gdLst>
                  <a:gd name="T0" fmla="*/ 0 w 19784"/>
                  <a:gd name="T1" fmla="*/ 0 h 21600"/>
                  <a:gd name="T2" fmla="*/ 0 w 19784"/>
                  <a:gd name="T3" fmla="*/ 0 h 21600"/>
                  <a:gd name="T4" fmla="*/ 0 w 19784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784" h="21600" fill="none" extrusionOk="0">
                    <a:moveTo>
                      <a:pt x="-1" y="449"/>
                    </a:moveTo>
                    <a:cubicBezTo>
                      <a:pt x="1442" y="150"/>
                      <a:pt x="2911" y="-1"/>
                      <a:pt x="4384" y="0"/>
                    </a:cubicBezTo>
                    <a:cubicBezTo>
                      <a:pt x="10174" y="0"/>
                      <a:pt x="15723" y="2325"/>
                      <a:pt x="19783" y="6454"/>
                    </a:cubicBezTo>
                  </a:path>
                  <a:path w="19784" h="21600" stroke="0" extrusionOk="0">
                    <a:moveTo>
                      <a:pt x="-1" y="449"/>
                    </a:moveTo>
                    <a:cubicBezTo>
                      <a:pt x="1442" y="150"/>
                      <a:pt x="2911" y="-1"/>
                      <a:pt x="4384" y="0"/>
                    </a:cubicBezTo>
                    <a:cubicBezTo>
                      <a:pt x="10174" y="0"/>
                      <a:pt x="15723" y="2325"/>
                      <a:pt x="19783" y="6454"/>
                    </a:cubicBezTo>
                    <a:lnTo>
                      <a:pt x="4384" y="21600"/>
                    </a:lnTo>
                    <a:lnTo>
                      <a:pt x="-1" y="449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18" name="Arc 343"/>
              <p:cNvSpPr>
                <a:spLocks noChangeAspect="1"/>
              </p:cNvSpPr>
              <p:nvPr/>
            </p:nvSpPr>
            <p:spPr bwMode="auto">
              <a:xfrm rot="559416" flipV="1">
                <a:off x="3152" y="1175"/>
                <a:ext cx="101" cy="32"/>
              </a:xfrm>
              <a:custGeom>
                <a:avLst/>
                <a:gdLst>
                  <a:gd name="T0" fmla="*/ 0 w 20838"/>
                  <a:gd name="T1" fmla="*/ 0 h 21600"/>
                  <a:gd name="T2" fmla="*/ 0 w 20838"/>
                  <a:gd name="T3" fmla="*/ 0 h 21600"/>
                  <a:gd name="T4" fmla="*/ 0 w 20838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838" h="21600" fill="none" extrusionOk="0">
                    <a:moveTo>
                      <a:pt x="-1" y="695"/>
                    </a:moveTo>
                    <a:cubicBezTo>
                      <a:pt x="1775" y="233"/>
                      <a:pt x="3603" y="-1"/>
                      <a:pt x="5438" y="0"/>
                    </a:cubicBezTo>
                    <a:cubicBezTo>
                      <a:pt x="11228" y="0"/>
                      <a:pt x="16777" y="2325"/>
                      <a:pt x="20837" y="6454"/>
                    </a:cubicBezTo>
                  </a:path>
                  <a:path w="20838" h="21600" stroke="0" extrusionOk="0">
                    <a:moveTo>
                      <a:pt x="-1" y="695"/>
                    </a:moveTo>
                    <a:cubicBezTo>
                      <a:pt x="1775" y="233"/>
                      <a:pt x="3603" y="-1"/>
                      <a:pt x="5438" y="0"/>
                    </a:cubicBezTo>
                    <a:cubicBezTo>
                      <a:pt x="11228" y="0"/>
                      <a:pt x="16777" y="2325"/>
                      <a:pt x="20837" y="6454"/>
                    </a:cubicBezTo>
                    <a:lnTo>
                      <a:pt x="5438" y="21600"/>
                    </a:lnTo>
                    <a:lnTo>
                      <a:pt x="-1" y="695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19" name="Arc 344"/>
              <p:cNvSpPr>
                <a:spLocks noChangeAspect="1"/>
              </p:cNvSpPr>
              <p:nvPr/>
            </p:nvSpPr>
            <p:spPr bwMode="auto">
              <a:xfrm rot="559416" flipV="1">
                <a:off x="3061" y="1175"/>
                <a:ext cx="101" cy="32"/>
              </a:xfrm>
              <a:custGeom>
                <a:avLst/>
                <a:gdLst>
                  <a:gd name="T0" fmla="*/ 0 w 20838"/>
                  <a:gd name="T1" fmla="*/ 0 h 21600"/>
                  <a:gd name="T2" fmla="*/ 0 w 20838"/>
                  <a:gd name="T3" fmla="*/ 0 h 21600"/>
                  <a:gd name="T4" fmla="*/ 0 w 20838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838" h="21600" fill="none" extrusionOk="0">
                    <a:moveTo>
                      <a:pt x="-1" y="695"/>
                    </a:moveTo>
                    <a:cubicBezTo>
                      <a:pt x="1775" y="233"/>
                      <a:pt x="3603" y="-1"/>
                      <a:pt x="5438" y="0"/>
                    </a:cubicBezTo>
                    <a:cubicBezTo>
                      <a:pt x="11228" y="0"/>
                      <a:pt x="16777" y="2325"/>
                      <a:pt x="20837" y="6454"/>
                    </a:cubicBezTo>
                  </a:path>
                  <a:path w="20838" h="21600" stroke="0" extrusionOk="0">
                    <a:moveTo>
                      <a:pt x="-1" y="695"/>
                    </a:moveTo>
                    <a:cubicBezTo>
                      <a:pt x="1775" y="233"/>
                      <a:pt x="3603" y="-1"/>
                      <a:pt x="5438" y="0"/>
                    </a:cubicBezTo>
                    <a:cubicBezTo>
                      <a:pt x="11228" y="0"/>
                      <a:pt x="16777" y="2325"/>
                      <a:pt x="20837" y="6454"/>
                    </a:cubicBezTo>
                    <a:lnTo>
                      <a:pt x="5438" y="21600"/>
                    </a:lnTo>
                    <a:lnTo>
                      <a:pt x="-1" y="695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722" name="Group 345"/>
            <p:cNvGrpSpPr>
              <a:grpSpLocks noChangeAspect="1"/>
            </p:cNvGrpSpPr>
            <p:nvPr/>
          </p:nvGrpSpPr>
          <p:grpSpPr bwMode="auto">
            <a:xfrm rot="-278280">
              <a:off x="1344" y="2057"/>
              <a:ext cx="196" cy="30"/>
              <a:chOff x="3061" y="1117"/>
              <a:chExt cx="1104" cy="90"/>
            </a:xfrm>
          </p:grpSpPr>
          <p:sp>
            <p:nvSpPr>
              <p:cNvPr id="19774" name="Oval 346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4042" y="1117"/>
                <a:ext cx="61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75" name="Oval 347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860" y="1117"/>
                <a:ext cx="61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76" name="Oval 348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769" y="1117"/>
                <a:ext cx="61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77" name="Oval 349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951" y="1117"/>
                <a:ext cx="61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78" name="Oval 350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678" y="1117"/>
                <a:ext cx="61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79" name="Oval 351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587" y="1117"/>
                <a:ext cx="61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80" name="Oval 352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496" y="1117"/>
                <a:ext cx="61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81" name="Oval 353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405" y="1117"/>
                <a:ext cx="61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82" name="Oval 354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314" y="1117"/>
                <a:ext cx="61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83" name="Oval 355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224" y="1117"/>
                <a:ext cx="60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84" name="Oval 356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133" y="1117"/>
                <a:ext cx="60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85" name="Arc 357"/>
              <p:cNvSpPr>
                <a:spLocks noChangeAspect="1"/>
              </p:cNvSpPr>
              <p:nvPr/>
            </p:nvSpPr>
            <p:spPr bwMode="auto">
              <a:xfrm rot="559416" flipV="1">
                <a:off x="4085" y="1175"/>
                <a:ext cx="80" cy="32"/>
              </a:xfrm>
              <a:custGeom>
                <a:avLst/>
                <a:gdLst>
                  <a:gd name="T0" fmla="*/ 0 w 16395"/>
                  <a:gd name="T1" fmla="*/ 0 h 21600"/>
                  <a:gd name="T2" fmla="*/ 0 w 16395"/>
                  <a:gd name="T3" fmla="*/ 0 h 21600"/>
                  <a:gd name="T4" fmla="*/ 0 w 16395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6395" h="21600" fill="none" extrusionOk="0">
                    <a:moveTo>
                      <a:pt x="-1" y="22"/>
                    </a:moveTo>
                    <a:cubicBezTo>
                      <a:pt x="331" y="7"/>
                      <a:pt x="663" y="-1"/>
                      <a:pt x="995" y="0"/>
                    </a:cubicBezTo>
                    <a:cubicBezTo>
                      <a:pt x="6785" y="0"/>
                      <a:pt x="12334" y="2325"/>
                      <a:pt x="16394" y="6454"/>
                    </a:cubicBezTo>
                  </a:path>
                  <a:path w="16395" h="21600" stroke="0" extrusionOk="0">
                    <a:moveTo>
                      <a:pt x="-1" y="22"/>
                    </a:moveTo>
                    <a:cubicBezTo>
                      <a:pt x="331" y="7"/>
                      <a:pt x="663" y="-1"/>
                      <a:pt x="995" y="0"/>
                    </a:cubicBezTo>
                    <a:cubicBezTo>
                      <a:pt x="6785" y="0"/>
                      <a:pt x="12334" y="2325"/>
                      <a:pt x="16394" y="6454"/>
                    </a:cubicBezTo>
                    <a:lnTo>
                      <a:pt x="995" y="21600"/>
                    </a:lnTo>
                    <a:lnTo>
                      <a:pt x="-1" y="22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86" name="Arc 358"/>
              <p:cNvSpPr>
                <a:spLocks noChangeAspect="1"/>
              </p:cNvSpPr>
              <p:nvPr/>
            </p:nvSpPr>
            <p:spPr bwMode="auto">
              <a:xfrm rot="559416" flipV="1">
                <a:off x="3983" y="1174"/>
                <a:ext cx="105" cy="32"/>
              </a:xfrm>
              <a:custGeom>
                <a:avLst/>
                <a:gdLst>
                  <a:gd name="T0" fmla="*/ 0 w 21678"/>
                  <a:gd name="T1" fmla="*/ 0 h 21600"/>
                  <a:gd name="T2" fmla="*/ 0 w 21678"/>
                  <a:gd name="T3" fmla="*/ 0 h 21600"/>
                  <a:gd name="T4" fmla="*/ 0 w 21678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78" h="21600" fill="none" extrusionOk="0">
                    <a:moveTo>
                      <a:pt x="-1" y="932"/>
                    </a:moveTo>
                    <a:cubicBezTo>
                      <a:pt x="2035" y="314"/>
                      <a:pt x="4150" y="-1"/>
                      <a:pt x="6278" y="0"/>
                    </a:cubicBezTo>
                    <a:cubicBezTo>
                      <a:pt x="12068" y="0"/>
                      <a:pt x="17617" y="2325"/>
                      <a:pt x="21677" y="6454"/>
                    </a:cubicBezTo>
                  </a:path>
                  <a:path w="21678" h="21600" stroke="0" extrusionOk="0">
                    <a:moveTo>
                      <a:pt x="-1" y="932"/>
                    </a:moveTo>
                    <a:cubicBezTo>
                      <a:pt x="2035" y="314"/>
                      <a:pt x="4150" y="-1"/>
                      <a:pt x="6278" y="0"/>
                    </a:cubicBezTo>
                    <a:cubicBezTo>
                      <a:pt x="12068" y="0"/>
                      <a:pt x="17617" y="2325"/>
                      <a:pt x="21677" y="6454"/>
                    </a:cubicBezTo>
                    <a:lnTo>
                      <a:pt x="6278" y="21600"/>
                    </a:lnTo>
                    <a:lnTo>
                      <a:pt x="-1" y="932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87" name="Arc 359"/>
              <p:cNvSpPr>
                <a:spLocks noChangeAspect="1"/>
              </p:cNvSpPr>
              <p:nvPr/>
            </p:nvSpPr>
            <p:spPr bwMode="auto">
              <a:xfrm rot="559416" flipV="1">
                <a:off x="3881" y="1174"/>
                <a:ext cx="101" cy="32"/>
              </a:xfrm>
              <a:custGeom>
                <a:avLst/>
                <a:gdLst>
                  <a:gd name="T0" fmla="*/ 0 w 20899"/>
                  <a:gd name="T1" fmla="*/ 0 h 21600"/>
                  <a:gd name="T2" fmla="*/ 0 w 20899"/>
                  <a:gd name="T3" fmla="*/ 0 h 21600"/>
                  <a:gd name="T4" fmla="*/ 0 w 20899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899" h="21600" fill="none" extrusionOk="0">
                    <a:moveTo>
                      <a:pt x="-1" y="711"/>
                    </a:moveTo>
                    <a:cubicBezTo>
                      <a:pt x="1794" y="239"/>
                      <a:pt x="3643" y="-1"/>
                      <a:pt x="5499" y="0"/>
                    </a:cubicBezTo>
                    <a:cubicBezTo>
                      <a:pt x="11289" y="0"/>
                      <a:pt x="16838" y="2325"/>
                      <a:pt x="20898" y="6454"/>
                    </a:cubicBezTo>
                  </a:path>
                  <a:path w="20899" h="21600" stroke="0" extrusionOk="0">
                    <a:moveTo>
                      <a:pt x="-1" y="711"/>
                    </a:moveTo>
                    <a:cubicBezTo>
                      <a:pt x="1794" y="239"/>
                      <a:pt x="3643" y="-1"/>
                      <a:pt x="5499" y="0"/>
                    </a:cubicBezTo>
                    <a:cubicBezTo>
                      <a:pt x="11289" y="0"/>
                      <a:pt x="16838" y="2325"/>
                      <a:pt x="20898" y="6454"/>
                    </a:cubicBezTo>
                    <a:lnTo>
                      <a:pt x="5499" y="21600"/>
                    </a:lnTo>
                    <a:lnTo>
                      <a:pt x="-1" y="711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88" name="Arc 360"/>
              <p:cNvSpPr>
                <a:spLocks noChangeAspect="1"/>
              </p:cNvSpPr>
              <p:nvPr/>
            </p:nvSpPr>
            <p:spPr bwMode="auto">
              <a:xfrm rot="559416" flipV="1">
                <a:off x="3798" y="1174"/>
                <a:ext cx="94" cy="31"/>
              </a:xfrm>
              <a:custGeom>
                <a:avLst/>
                <a:gdLst>
                  <a:gd name="T0" fmla="*/ 0 w 19389"/>
                  <a:gd name="T1" fmla="*/ 0 h 21600"/>
                  <a:gd name="T2" fmla="*/ 0 w 19389"/>
                  <a:gd name="T3" fmla="*/ 0 h 21600"/>
                  <a:gd name="T4" fmla="*/ 0 w 19389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389" h="21600" fill="none" extrusionOk="0">
                    <a:moveTo>
                      <a:pt x="-1" y="371"/>
                    </a:moveTo>
                    <a:cubicBezTo>
                      <a:pt x="1315" y="124"/>
                      <a:pt x="2650" y="-1"/>
                      <a:pt x="3989" y="0"/>
                    </a:cubicBezTo>
                    <a:cubicBezTo>
                      <a:pt x="9779" y="0"/>
                      <a:pt x="15328" y="2325"/>
                      <a:pt x="19388" y="6454"/>
                    </a:cubicBezTo>
                  </a:path>
                  <a:path w="19389" h="21600" stroke="0" extrusionOk="0">
                    <a:moveTo>
                      <a:pt x="-1" y="371"/>
                    </a:moveTo>
                    <a:cubicBezTo>
                      <a:pt x="1315" y="124"/>
                      <a:pt x="2650" y="-1"/>
                      <a:pt x="3989" y="0"/>
                    </a:cubicBezTo>
                    <a:cubicBezTo>
                      <a:pt x="9779" y="0"/>
                      <a:pt x="15328" y="2325"/>
                      <a:pt x="19388" y="6454"/>
                    </a:cubicBezTo>
                    <a:lnTo>
                      <a:pt x="3989" y="21600"/>
                    </a:lnTo>
                    <a:lnTo>
                      <a:pt x="-1" y="371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89" name="Arc 361"/>
              <p:cNvSpPr>
                <a:spLocks noChangeAspect="1"/>
              </p:cNvSpPr>
              <p:nvPr/>
            </p:nvSpPr>
            <p:spPr bwMode="auto">
              <a:xfrm rot="559416" flipV="1">
                <a:off x="3709" y="1174"/>
                <a:ext cx="92" cy="31"/>
              </a:xfrm>
              <a:custGeom>
                <a:avLst/>
                <a:gdLst>
                  <a:gd name="T0" fmla="*/ 0 w 18924"/>
                  <a:gd name="T1" fmla="*/ 0 h 21600"/>
                  <a:gd name="T2" fmla="*/ 0 w 18924"/>
                  <a:gd name="T3" fmla="*/ 0 h 21600"/>
                  <a:gd name="T4" fmla="*/ 0 w 18924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8924" h="21600" fill="none" extrusionOk="0">
                    <a:moveTo>
                      <a:pt x="0" y="289"/>
                    </a:moveTo>
                    <a:cubicBezTo>
                      <a:pt x="1164" y="96"/>
                      <a:pt x="2343" y="-1"/>
                      <a:pt x="3524" y="0"/>
                    </a:cubicBezTo>
                    <a:cubicBezTo>
                      <a:pt x="9314" y="0"/>
                      <a:pt x="14863" y="2325"/>
                      <a:pt x="18923" y="6454"/>
                    </a:cubicBezTo>
                  </a:path>
                  <a:path w="18924" h="21600" stroke="0" extrusionOk="0">
                    <a:moveTo>
                      <a:pt x="0" y="289"/>
                    </a:moveTo>
                    <a:cubicBezTo>
                      <a:pt x="1164" y="96"/>
                      <a:pt x="2343" y="-1"/>
                      <a:pt x="3524" y="0"/>
                    </a:cubicBezTo>
                    <a:cubicBezTo>
                      <a:pt x="9314" y="0"/>
                      <a:pt x="14863" y="2325"/>
                      <a:pt x="18923" y="6454"/>
                    </a:cubicBezTo>
                    <a:lnTo>
                      <a:pt x="3524" y="21600"/>
                    </a:lnTo>
                    <a:lnTo>
                      <a:pt x="0" y="289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90" name="Arc 362"/>
              <p:cNvSpPr>
                <a:spLocks noChangeAspect="1"/>
              </p:cNvSpPr>
              <p:nvPr/>
            </p:nvSpPr>
            <p:spPr bwMode="auto">
              <a:xfrm rot="559416" flipV="1">
                <a:off x="3623" y="1174"/>
                <a:ext cx="86" cy="31"/>
              </a:xfrm>
              <a:custGeom>
                <a:avLst/>
                <a:gdLst>
                  <a:gd name="T0" fmla="*/ 0 w 17887"/>
                  <a:gd name="T1" fmla="*/ 0 h 21600"/>
                  <a:gd name="T2" fmla="*/ 0 w 17887"/>
                  <a:gd name="T3" fmla="*/ 0 h 21600"/>
                  <a:gd name="T4" fmla="*/ 0 w 17887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7887" h="21600" fill="none" extrusionOk="0">
                    <a:moveTo>
                      <a:pt x="-1" y="143"/>
                    </a:moveTo>
                    <a:cubicBezTo>
                      <a:pt x="825" y="47"/>
                      <a:pt x="1655" y="-1"/>
                      <a:pt x="2487" y="0"/>
                    </a:cubicBezTo>
                    <a:cubicBezTo>
                      <a:pt x="8277" y="0"/>
                      <a:pt x="13826" y="2325"/>
                      <a:pt x="17886" y="6454"/>
                    </a:cubicBezTo>
                  </a:path>
                  <a:path w="17887" h="21600" stroke="0" extrusionOk="0">
                    <a:moveTo>
                      <a:pt x="-1" y="143"/>
                    </a:moveTo>
                    <a:cubicBezTo>
                      <a:pt x="825" y="47"/>
                      <a:pt x="1655" y="-1"/>
                      <a:pt x="2487" y="0"/>
                    </a:cubicBezTo>
                    <a:cubicBezTo>
                      <a:pt x="8277" y="0"/>
                      <a:pt x="13826" y="2325"/>
                      <a:pt x="17886" y="6454"/>
                    </a:cubicBezTo>
                    <a:lnTo>
                      <a:pt x="2487" y="21600"/>
                    </a:lnTo>
                    <a:lnTo>
                      <a:pt x="-1" y="143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91" name="Arc 363"/>
              <p:cNvSpPr>
                <a:spLocks noChangeAspect="1"/>
              </p:cNvSpPr>
              <p:nvPr/>
            </p:nvSpPr>
            <p:spPr bwMode="auto">
              <a:xfrm rot="559416" flipV="1">
                <a:off x="3530" y="1174"/>
                <a:ext cx="88" cy="31"/>
              </a:xfrm>
              <a:custGeom>
                <a:avLst/>
                <a:gdLst>
                  <a:gd name="T0" fmla="*/ 0 w 18175"/>
                  <a:gd name="T1" fmla="*/ 0 h 21600"/>
                  <a:gd name="T2" fmla="*/ 0 w 18175"/>
                  <a:gd name="T3" fmla="*/ 0 h 21600"/>
                  <a:gd name="T4" fmla="*/ 0 w 18175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8175" h="21600" fill="none" extrusionOk="0">
                    <a:moveTo>
                      <a:pt x="-1" y="178"/>
                    </a:moveTo>
                    <a:cubicBezTo>
                      <a:pt x="920" y="59"/>
                      <a:pt x="1847" y="-1"/>
                      <a:pt x="2775" y="0"/>
                    </a:cubicBezTo>
                    <a:cubicBezTo>
                      <a:pt x="8565" y="0"/>
                      <a:pt x="14114" y="2325"/>
                      <a:pt x="18174" y="6454"/>
                    </a:cubicBezTo>
                  </a:path>
                  <a:path w="18175" h="21600" stroke="0" extrusionOk="0">
                    <a:moveTo>
                      <a:pt x="-1" y="178"/>
                    </a:moveTo>
                    <a:cubicBezTo>
                      <a:pt x="920" y="59"/>
                      <a:pt x="1847" y="-1"/>
                      <a:pt x="2775" y="0"/>
                    </a:cubicBezTo>
                    <a:cubicBezTo>
                      <a:pt x="8565" y="0"/>
                      <a:pt x="14114" y="2325"/>
                      <a:pt x="18174" y="6454"/>
                    </a:cubicBezTo>
                    <a:lnTo>
                      <a:pt x="2775" y="21600"/>
                    </a:lnTo>
                    <a:lnTo>
                      <a:pt x="-1" y="178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92" name="Arc 364"/>
              <p:cNvSpPr>
                <a:spLocks noChangeAspect="1"/>
              </p:cNvSpPr>
              <p:nvPr/>
            </p:nvSpPr>
            <p:spPr bwMode="auto">
              <a:xfrm rot="559416" flipV="1">
                <a:off x="3440" y="1174"/>
                <a:ext cx="101" cy="32"/>
              </a:xfrm>
              <a:custGeom>
                <a:avLst/>
                <a:gdLst>
                  <a:gd name="T0" fmla="*/ 0 w 20965"/>
                  <a:gd name="T1" fmla="*/ 0 h 21600"/>
                  <a:gd name="T2" fmla="*/ 0 w 20965"/>
                  <a:gd name="T3" fmla="*/ 0 h 21600"/>
                  <a:gd name="T4" fmla="*/ 0 w 20965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965" h="21600" fill="none" extrusionOk="0">
                    <a:moveTo>
                      <a:pt x="0" y="729"/>
                    </a:moveTo>
                    <a:cubicBezTo>
                      <a:pt x="1815" y="245"/>
                      <a:pt x="3686" y="-1"/>
                      <a:pt x="5565" y="0"/>
                    </a:cubicBezTo>
                    <a:cubicBezTo>
                      <a:pt x="11355" y="0"/>
                      <a:pt x="16904" y="2325"/>
                      <a:pt x="20964" y="6454"/>
                    </a:cubicBezTo>
                  </a:path>
                  <a:path w="20965" h="21600" stroke="0" extrusionOk="0">
                    <a:moveTo>
                      <a:pt x="0" y="729"/>
                    </a:moveTo>
                    <a:cubicBezTo>
                      <a:pt x="1815" y="245"/>
                      <a:pt x="3686" y="-1"/>
                      <a:pt x="5565" y="0"/>
                    </a:cubicBezTo>
                    <a:cubicBezTo>
                      <a:pt x="11355" y="0"/>
                      <a:pt x="16904" y="2325"/>
                      <a:pt x="20964" y="6454"/>
                    </a:cubicBezTo>
                    <a:lnTo>
                      <a:pt x="5565" y="21600"/>
                    </a:lnTo>
                    <a:lnTo>
                      <a:pt x="0" y="729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93" name="Arc 365"/>
              <p:cNvSpPr>
                <a:spLocks noChangeAspect="1"/>
              </p:cNvSpPr>
              <p:nvPr/>
            </p:nvSpPr>
            <p:spPr bwMode="auto">
              <a:xfrm rot="559416" flipV="1">
                <a:off x="3343" y="1173"/>
                <a:ext cx="107" cy="31"/>
              </a:xfrm>
              <a:custGeom>
                <a:avLst/>
                <a:gdLst>
                  <a:gd name="T0" fmla="*/ 0 w 22234"/>
                  <a:gd name="T1" fmla="*/ 0 h 21600"/>
                  <a:gd name="T2" fmla="*/ 0 w 22234"/>
                  <a:gd name="T3" fmla="*/ 0 h 21600"/>
                  <a:gd name="T4" fmla="*/ 0 w 22234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234" h="21600" fill="none" extrusionOk="0">
                    <a:moveTo>
                      <a:pt x="-1" y="1109"/>
                    </a:moveTo>
                    <a:cubicBezTo>
                      <a:pt x="2203" y="374"/>
                      <a:pt x="4511" y="-1"/>
                      <a:pt x="6834" y="0"/>
                    </a:cubicBezTo>
                    <a:cubicBezTo>
                      <a:pt x="12624" y="0"/>
                      <a:pt x="18173" y="2325"/>
                      <a:pt x="22233" y="6454"/>
                    </a:cubicBezTo>
                  </a:path>
                  <a:path w="22234" h="21600" stroke="0" extrusionOk="0">
                    <a:moveTo>
                      <a:pt x="-1" y="1109"/>
                    </a:moveTo>
                    <a:cubicBezTo>
                      <a:pt x="2203" y="374"/>
                      <a:pt x="4511" y="-1"/>
                      <a:pt x="6834" y="0"/>
                    </a:cubicBezTo>
                    <a:cubicBezTo>
                      <a:pt x="12624" y="0"/>
                      <a:pt x="18173" y="2325"/>
                      <a:pt x="22233" y="6454"/>
                    </a:cubicBezTo>
                    <a:lnTo>
                      <a:pt x="6834" y="21600"/>
                    </a:lnTo>
                    <a:lnTo>
                      <a:pt x="-1" y="1109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94" name="Arc 366"/>
              <p:cNvSpPr>
                <a:spLocks noChangeAspect="1"/>
              </p:cNvSpPr>
              <p:nvPr/>
            </p:nvSpPr>
            <p:spPr bwMode="auto">
              <a:xfrm rot="559416" flipV="1">
                <a:off x="3249" y="1174"/>
                <a:ext cx="96" cy="31"/>
              </a:xfrm>
              <a:custGeom>
                <a:avLst/>
                <a:gdLst>
                  <a:gd name="T0" fmla="*/ 0 w 19784"/>
                  <a:gd name="T1" fmla="*/ 0 h 21600"/>
                  <a:gd name="T2" fmla="*/ 0 w 19784"/>
                  <a:gd name="T3" fmla="*/ 0 h 21600"/>
                  <a:gd name="T4" fmla="*/ 0 w 19784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784" h="21600" fill="none" extrusionOk="0">
                    <a:moveTo>
                      <a:pt x="-1" y="449"/>
                    </a:moveTo>
                    <a:cubicBezTo>
                      <a:pt x="1442" y="150"/>
                      <a:pt x="2911" y="-1"/>
                      <a:pt x="4384" y="0"/>
                    </a:cubicBezTo>
                    <a:cubicBezTo>
                      <a:pt x="10174" y="0"/>
                      <a:pt x="15723" y="2325"/>
                      <a:pt x="19783" y="6454"/>
                    </a:cubicBezTo>
                  </a:path>
                  <a:path w="19784" h="21600" stroke="0" extrusionOk="0">
                    <a:moveTo>
                      <a:pt x="-1" y="449"/>
                    </a:moveTo>
                    <a:cubicBezTo>
                      <a:pt x="1442" y="150"/>
                      <a:pt x="2911" y="-1"/>
                      <a:pt x="4384" y="0"/>
                    </a:cubicBezTo>
                    <a:cubicBezTo>
                      <a:pt x="10174" y="0"/>
                      <a:pt x="15723" y="2325"/>
                      <a:pt x="19783" y="6454"/>
                    </a:cubicBezTo>
                    <a:lnTo>
                      <a:pt x="4384" y="21600"/>
                    </a:lnTo>
                    <a:lnTo>
                      <a:pt x="-1" y="449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95" name="Arc 367"/>
              <p:cNvSpPr>
                <a:spLocks noChangeAspect="1"/>
              </p:cNvSpPr>
              <p:nvPr/>
            </p:nvSpPr>
            <p:spPr bwMode="auto">
              <a:xfrm rot="559416" flipV="1">
                <a:off x="3152" y="1175"/>
                <a:ext cx="101" cy="32"/>
              </a:xfrm>
              <a:custGeom>
                <a:avLst/>
                <a:gdLst>
                  <a:gd name="T0" fmla="*/ 0 w 20838"/>
                  <a:gd name="T1" fmla="*/ 0 h 21600"/>
                  <a:gd name="T2" fmla="*/ 0 w 20838"/>
                  <a:gd name="T3" fmla="*/ 0 h 21600"/>
                  <a:gd name="T4" fmla="*/ 0 w 20838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838" h="21600" fill="none" extrusionOk="0">
                    <a:moveTo>
                      <a:pt x="-1" y="695"/>
                    </a:moveTo>
                    <a:cubicBezTo>
                      <a:pt x="1775" y="233"/>
                      <a:pt x="3603" y="-1"/>
                      <a:pt x="5438" y="0"/>
                    </a:cubicBezTo>
                    <a:cubicBezTo>
                      <a:pt x="11228" y="0"/>
                      <a:pt x="16777" y="2325"/>
                      <a:pt x="20837" y="6454"/>
                    </a:cubicBezTo>
                  </a:path>
                  <a:path w="20838" h="21600" stroke="0" extrusionOk="0">
                    <a:moveTo>
                      <a:pt x="-1" y="695"/>
                    </a:moveTo>
                    <a:cubicBezTo>
                      <a:pt x="1775" y="233"/>
                      <a:pt x="3603" y="-1"/>
                      <a:pt x="5438" y="0"/>
                    </a:cubicBezTo>
                    <a:cubicBezTo>
                      <a:pt x="11228" y="0"/>
                      <a:pt x="16777" y="2325"/>
                      <a:pt x="20837" y="6454"/>
                    </a:cubicBezTo>
                    <a:lnTo>
                      <a:pt x="5438" y="21600"/>
                    </a:lnTo>
                    <a:lnTo>
                      <a:pt x="-1" y="695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96" name="Arc 368"/>
              <p:cNvSpPr>
                <a:spLocks noChangeAspect="1"/>
              </p:cNvSpPr>
              <p:nvPr/>
            </p:nvSpPr>
            <p:spPr bwMode="auto">
              <a:xfrm rot="559416" flipV="1">
                <a:off x="3061" y="1175"/>
                <a:ext cx="101" cy="32"/>
              </a:xfrm>
              <a:custGeom>
                <a:avLst/>
                <a:gdLst>
                  <a:gd name="T0" fmla="*/ 0 w 20838"/>
                  <a:gd name="T1" fmla="*/ 0 h 21600"/>
                  <a:gd name="T2" fmla="*/ 0 w 20838"/>
                  <a:gd name="T3" fmla="*/ 0 h 21600"/>
                  <a:gd name="T4" fmla="*/ 0 w 20838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838" h="21600" fill="none" extrusionOk="0">
                    <a:moveTo>
                      <a:pt x="-1" y="695"/>
                    </a:moveTo>
                    <a:cubicBezTo>
                      <a:pt x="1775" y="233"/>
                      <a:pt x="3603" y="-1"/>
                      <a:pt x="5438" y="0"/>
                    </a:cubicBezTo>
                    <a:cubicBezTo>
                      <a:pt x="11228" y="0"/>
                      <a:pt x="16777" y="2325"/>
                      <a:pt x="20837" y="6454"/>
                    </a:cubicBezTo>
                  </a:path>
                  <a:path w="20838" h="21600" stroke="0" extrusionOk="0">
                    <a:moveTo>
                      <a:pt x="-1" y="695"/>
                    </a:moveTo>
                    <a:cubicBezTo>
                      <a:pt x="1775" y="233"/>
                      <a:pt x="3603" y="-1"/>
                      <a:pt x="5438" y="0"/>
                    </a:cubicBezTo>
                    <a:cubicBezTo>
                      <a:pt x="11228" y="0"/>
                      <a:pt x="16777" y="2325"/>
                      <a:pt x="20837" y="6454"/>
                    </a:cubicBezTo>
                    <a:lnTo>
                      <a:pt x="5438" y="21600"/>
                    </a:lnTo>
                    <a:lnTo>
                      <a:pt x="-1" y="695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723" name="Group 369"/>
            <p:cNvGrpSpPr>
              <a:grpSpLocks noChangeAspect="1"/>
            </p:cNvGrpSpPr>
            <p:nvPr/>
          </p:nvGrpSpPr>
          <p:grpSpPr bwMode="auto">
            <a:xfrm rot="-278280">
              <a:off x="1363" y="2101"/>
              <a:ext cx="166" cy="30"/>
              <a:chOff x="3061" y="1117"/>
              <a:chExt cx="918" cy="90"/>
            </a:xfrm>
          </p:grpSpPr>
          <p:sp>
            <p:nvSpPr>
              <p:cNvPr id="19755" name="Oval 370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860" y="1117"/>
                <a:ext cx="61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56" name="Oval 371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769" y="1117"/>
                <a:ext cx="61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57" name="Oval 372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678" y="1117"/>
                <a:ext cx="61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58" name="Oval 373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587" y="1117"/>
                <a:ext cx="61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59" name="Oval 374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496" y="1117"/>
                <a:ext cx="61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60" name="Oval 375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405" y="1117"/>
                <a:ext cx="61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61" name="Oval 376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314" y="1117"/>
                <a:ext cx="61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62" name="Oval 377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224" y="1117"/>
                <a:ext cx="60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63" name="Oval 378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133" y="1117"/>
                <a:ext cx="60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64" name="Arc 379"/>
              <p:cNvSpPr>
                <a:spLocks noChangeAspect="1"/>
              </p:cNvSpPr>
              <p:nvPr/>
            </p:nvSpPr>
            <p:spPr bwMode="auto">
              <a:xfrm rot="559416" flipV="1">
                <a:off x="3878" y="1174"/>
                <a:ext cx="101" cy="32"/>
              </a:xfrm>
              <a:custGeom>
                <a:avLst/>
                <a:gdLst>
                  <a:gd name="T0" fmla="*/ 0 w 20899"/>
                  <a:gd name="T1" fmla="*/ 0 h 21600"/>
                  <a:gd name="T2" fmla="*/ 0 w 20899"/>
                  <a:gd name="T3" fmla="*/ 0 h 21600"/>
                  <a:gd name="T4" fmla="*/ 0 w 20899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899" h="21600" fill="none" extrusionOk="0">
                    <a:moveTo>
                      <a:pt x="-1" y="711"/>
                    </a:moveTo>
                    <a:cubicBezTo>
                      <a:pt x="1794" y="239"/>
                      <a:pt x="3643" y="-1"/>
                      <a:pt x="5499" y="0"/>
                    </a:cubicBezTo>
                    <a:cubicBezTo>
                      <a:pt x="11289" y="0"/>
                      <a:pt x="16838" y="2325"/>
                      <a:pt x="20898" y="6454"/>
                    </a:cubicBezTo>
                  </a:path>
                  <a:path w="20899" h="21600" stroke="0" extrusionOk="0">
                    <a:moveTo>
                      <a:pt x="-1" y="711"/>
                    </a:moveTo>
                    <a:cubicBezTo>
                      <a:pt x="1794" y="239"/>
                      <a:pt x="3643" y="-1"/>
                      <a:pt x="5499" y="0"/>
                    </a:cubicBezTo>
                    <a:cubicBezTo>
                      <a:pt x="11289" y="0"/>
                      <a:pt x="16838" y="2325"/>
                      <a:pt x="20898" y="6454"/>
                    </a:cubicBezTo>
                    <a:lnTo>
                      <a:pt x="5499" y="21600"/>
                    </a:lnTo>
                    <a:lnTo>
                      <a:pt x="-1" y="711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65" name="Arc 380"/>
              <p:cNvSpPr>
                <a:spLocks noChangeAspect="1"/>
              </p:cNvSpPr>
              <p:nvPr/>
            </p:nvSpPr>
            <p:spPr bwMode="auto">
              <a:xfrm rot="559416" flipV="1">
                <a:off x="3798" y="1174"/>
                <a:ext cx="94" cy="31"/>
              </a:xfrm>
              <a:custGeom>
                <a:avLst/>
                <a:gdLst>
                  <a:gd name="T0" fmla="*/ 0 w 19389"/>
                  <a:gd name="T1" fmla="*/ 0 h 21600"/>
                  <a:gd name="T2" fmla="*/ 0 w 19389"/>
                  <a:gd name="T3" fmla="*/ 0 h 21600"/>
                  <a:gd name="T4" fmla="*/ 0 w 19389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389" h="21600" fill="none" extrusionOk="0">
                    <a:moveTo>
                      <a:pt x="-1" y="371"/>
                    </a:moveTo>
                    <a:cubicBezTo>
                      <a:pt x="1315" y="124"/>
                      <a:pt x="2650" y="-1"/>
                      <a:pt x="3989" y="0"/>
                    </a:cubicBezTo>
                    <a:cubicBezTo>
                      <a:pt x="9779" y="0"/>
                      <a:pt x="15328" y="2325"/>
                      <a:pt x="19388" y="6454"/>
                    </a:cubicBezTo>
                  </a:path>
                  <a:path w="19389" h="21600" stroke="0" extrusionOk="0">
                    <a:moveTo>
                      <a:pt x="-1" y="371"/>
                    </a:moveTo>
                    <a:cubicBezTo>
                      <a:pt x="1315" y="124"/>
                      <a:pt x="2650" y="-1"/>
                      <a:pt x="3989" y="0"/>
                    </a:cubicBezTo>
                    <a:cubicBezTo>
                      <a:pt x="9779" y="0"/>
                      <a:pt x="15328" y="2325"/>
                      <a:pt x="19388" y="6454"/>
                    </a:cubicBezTo>
                    <a:lnTo>
                      <a:pt x="3989" y="21600"/>
                    </a:lnTo>
                    <a:lnTo>
                      <a:pt x="-1" y="371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66" name="Arc 381"/>
              <p:cNvSpPr>
                <a:spLocks noChangeAspect="1"/>
              </p:cNvSpPr>
              <p:nvPr/>
            </p:nvSpPr>
            <p:spPr bwMode="auto">
              <a:xfrm rot="559416" flipV="1">
                <a:off x="3709" y="1174"/>
                <a:ext cx="92" cy="31"/>
              </a:xfrm>
              <a:custGeom>
                <a:avLst/>
                <a:gdLst>
                  <a:gd name="T0" fmla="*/ 0 w 18924"/>
                  <a:gd name="T1" fmla="*/ 0 h 21600"/>
                  <a:gd name="T2" fmla="*/ 0 w 18924"/>
                  <a:gd name="T3" fmla="*/ 0 h 21600"/>
                  <a:gd name="T4" fmla="*/ 0 w 18924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8924" h="21600" fill="none" extrusionOk="0">
                    <a:moveTo>
                      <a:pt x="0" y="289"/>
                    </a:moveTo>
                    <a:cubicBezTo>
                      <a:pt x="1164" y="96"/>
                      <a:pt x="2343" y="-1"/>
                      <a:pt x="3524" y="0"/>
                    </a:cubicBezTo>
                    <a:cubicBezTo>
                      <a:pt x="9314" y="0"/>
                      <a:pt x="14863" y="2325"/>
                      <a:pt x="18923" y="6454"/>
                    </a:cubicBezTo>
                  </a:path>
                  <a:path w="18924" h="21600" stroke="0" extrusionOk="0">
                    <a:moveTo>
                      <a:pt x="0" y="289"/>
                    </a:moveTo>
                    <a:cubicBezTo>
                      <a:pt x="1164" y="96"/>
                      <a:pt x="2343" y="-1"/>
                      <a:pt x="3524" y="0"/>
                    </a:cubicBezTo>
                    <a:cubicBezTo>
                      <a:pt x="9314" y="0"/>
                      <a:pt x="14863" y="2325"/>
                      <a:pt x="18923" y="6454"/>
                    </a:cubicBezTo>
                    <a:lnTo>
                      <a:pt x="3524" y="21600"/>
                    </a:lnTo>
                    <a:lnTo>
                      <a:pt x="0" y="289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67" name="Arc 382"/>
              <p:cNvSpPr>
                <a:spLocks noChangeAspect="1"/>
              </p:cNvSpPr>
              <p:nvPr/>
            </p:nvSpPr>
            <p:spPr bwMode="auto">
              <a:xfrm rot="559416" flipV="1">
                <a:off x="3623" y="1174"/>
                <a:ext cx="86" cy="31"/>
              </a:xfrm>
              <a:custGeom>
                <a:avLst/>
                <a:gdLst>
                  <a:gd name="T0" fmla="*/ 0 w 17887"/>
                  <a:gd name="T1" fmla="*/ 0 h 21600"/>
                  <a:gd name="T2" fmla="*/ 0 w 17887"/>
                  <a:gd name="T3" fmla="*/ 0 h 21600"/>
                  <a:gd name="T4" fmla="*/ 0 w 17887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7887" h="21600" fill="none" extrusionOk="0">
                    <a:moveTo>
                      <a:pt x="-1" y="143"/>
                    </a:moveTo>
                    <a:cubicBezTo>
                      <a:pt x="825" y="47"/>
                      <a:pt x="1655" y="-1"/>
                      <a:pt x="2487" y="0"/>
                    </a:cubicBezTo>
                    <a:cubicBezTo>
                      <a:pt x="8277" y="0"/>
                      <a:pt x="13826" y="2325"/>
                      <a:pt x="17886" y="6454"/>
                    </a:cubicBezTo>
                  </a:path>
                  <a:path w="17887" h="21600" stroke="0" extrusionOk="0">
                    <a:moveTo>
                      <a:pt x="-1" y="143"/>
                    </a:moveTo>
                    <a:cubicBezTo>
                      <a:pt x="825" y="47"/>
                      <a:pt x="1655" y="-1"/>
                      <a:pt x="2487" y="0"/>
                    </a:cubicBezTo>
                    <a:cubicBezTo>
                      <a:pt x="8277" y="0"/>
                      <a:pt x="13826" y="2325"/>
                      <a:pt x="17886" y="6454"/>
                    </a:cubicBezTo>
                    <a:lnTo>
                      <a:pt x="2487" y="21600"/>
                    </a:lnTo>
                    <a:lnTo>
                      <a:pt x="-1" y="143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68" name="Arc 383"/>
              <p:cNvSpPr>
                <a:spLocks noChangeAspect="1"/>
              </p:cNvSpPr>
              <p:nvPr/>
            </p:nvSpPr>
            <p:spPr bwMode="auto">
              <a:xfrm rot="559416" flipV="1">
                <a:off x="3530" y="1174"/>
                <a:ext cx="88" cy="31"/>
              </a:xfrm>
              <a:custGeom>
                <a:avLst/>
                <a:gdLst>
                  <a:gd name="T0" fmla="*/ 0 w 18175"/>
                  <a:gd name="T1" fmla="*/ 0 h 21600"/>
                  <a:gd name="T2" fmla="*/ 0 w 18175"/>
                  <a:gd name="T3" fmla="*/ 0 h 21600"/>
                  <a:gd name="T4" fmla="*/ 0 w 18175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8175" h="21600" fill="none" extrusionOk="0">
                    <a:moveTo>
                      <a:pt x="-1" y="178"/>
                    </a:moveTo>
                    <a:cubicBezTo>
                      <a:pt x="920" y="59"/>
                      <a:pt x="1847" y="-1"/>
                      <a:pt x="2775" y="0"/>
                    </a:cubicBezTo>
                    <a:cubicBezTo>
                      <a:pt x="8565" y="0"/>
                      <a:pt x="14114" y="2325"/>
                      <a:pt x="18174" y="6454"/>
                    </a:cubicBezTo>
                  </a:path>
                  <a:path w="18175" h="21600" stroke="0" extrusionOk="0">
                    <a:moveTo>
                      <a:pt x="-1" y="178"/>
                    </a:moveTo>
                    <a:cubicBezTo>
                      <a:pt x="920" y="59"/>
                      <a:pt x="1847" y="-1"/>
                      <a:pt x="2775" y="0"/>
                    </a:cubicBezTo>
                    <a:cubicBezTo>
                      <a:pt x="8565" y="0"/>
                      <a:pt x="14114" y="2325"/>
                      <a:pt x="18174" y="6454"/>
                    </a:cubicBezTo>
                    <a:lnTo>
                      <a:pt x="2775" y="21600"/>
                    </a:lnTo>
                    <a:lnTo>
                      <a:pt x="-1" y="178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69" name="Arc 384"/>
              <p:cNvSpPr>
                <a:spLocks noChangeAspect="1"/>
              </p:cNvSpPr>
              <p:nvPr/>
            </p:nvSpPr>
            <p:spPr bwMode="auto">
              <a:xfrm rot="559416" flipV="1">
                <a:off x="3440" y="1174"/>
                <a:ext cx="101" cy="32"/>
              </a:xfrm>
              <a:custGeom>
                <a:avLst/>
                <a:gdLst>
                  <a:gd name="T0" fmla="*/ 0 w 20965"/>
                  <a:gd name="T1" fmla="*/ 0 h 21600"/>
                  <a:gd name="T2" fmla="*/ 0 w 20965"/>
                  <a:gd name="T3" fmla="*/ 0 h 21600"/>
                  <a:gd name="T4" fmla="*/ 0 w 20965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965" h="21600" fill="none" extrusionOk="0">
                    <a:moveTo>
                      <a:pt x="0" y="729"/>
                    </a:moveTo>
                    <a:cubicBezTo>
                      <a:pt x="1815" y="245"/>
                      <a:pt x="3686" y="-1"/>
                      <a:pt x="5565" y="0"/>
                    </a:cubicBezTo>
                    <a:cubicBezTo>
                      <a:pt x="11355" y="0"/>
                      <a:pt x="16904" y="2325"/>
                      <a:pt x="20964" y="6454"/>
                    </a:cubicBezTo>
                  </a:path>
                  <a:path w="20965" h="21600" stroke="0" extrusionOk="0">
                    <a:moveTo>
                      <a:pt x="0" y="729"/>
                    </a:moveTo>
                    <a:cubicBezTo>
                      <a:pt x="1815" y="245"/>
                      <a:pt x="3686" y="-1"/>
                      <a:pt x="5565" y="0"/>
                    </a:cubicBezTo>
                    <a:cubicBezTo>
                      <a:pt x="11355" y="0"/>
                      <a:pt x="16904" y="2325"/>
                      <a:pt x="20964" y="6454"/>
                    </a:cubicBezTo>
                    <a:lnTo>
                      <a:pt x="5565" y="21600"/>
                    </a:lnTo>
                    <a:lnTo>
                      <a:pt x="0" y="729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70" name="Arc 385"/>
              <p:cNvSpPr>
                <a:spLocks noChangeAspect="1"/>
              </p:cNvSpPr>
              <p:nvPr/>
            </p:nvSpPr>
            <p:spPr bwMode="auto">
              <a:xfrm rot="559416" flipV="1">
                <a:off x="3343" y="1173"/>
                <a:ext cx="107" cy="31"/>
              </a:xfrm>
              <a:custGeom>
                <a:avLst/>
                <a:gdLst>
                  <a:gd name="T0" fmla="*/ 0 w 22234"/>
                  <a:gd name="T1" fmla="*/ 0 h 21600"/>
                  <a:gd name="T2" fmla="*/ 0 w 22234"/>
                  <a:gd name="T3" fmla="*/ 0 h 21600"/>
                  <a:gd name="T4" fmla="*/ 0 w 22234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234" h="21600" fill="none" extrusionOk="0">
                    <a:moveTo>
                      <a:pt x="-1" y="1109"/>
                    </a:moveTo>
                    <a:cubicBezTo>
                      <a:pt x="2203" y="374"/>
                      <a:pt x="4511" y="-1"/>
                      <a:pt x="6834" y="0"/>
                    </a:cubicBezTo>
                    <a:cubicBezTo>
                      <a:pt x="12624" y="0"/>
                      <a:pt x="18173" y="2325"/>
                      <a:pt x="22233" y="6454"/>
                    </a:cubicBezTo>
                  </a:path>
                  <a:path w="22234" h="21600" stroke="0" extrusionOk="0">
                    <a:moveTo>
                      <a:pt x="-1" y="1109"/>
                    </a:moveTo>
                    <a:cubicBezTo>
                      <a:pt x="2203" y="374"/>
                      <a:pt x="4511" y="-1"/>
                      <a:pt x="6834" y="0"/>
                    </a:cubicBezTo>
                    <a:cubicBezTo>
                      <a:pt x="12624" y="0"/>
                      <a:pt x="18173" y="2325"/>
                      <a:pt x="22233" y="6454"/>
                    </a:cubicBezTo>
                    <a:lnTo>
                      <a:pt x="6834" y="21600"/>
                    </a:lnTo>
                    <a:lnTo>
                      <a:pt x="-1" y="1109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71" name="Arc 386"/>
              <p:cNvSpPr>
                <a:spLocks noChangeAspect="1"/>
              </p:cNvSpPr>
              <p:nvPr/>
            </p:nvSpPr>
            <p:spPr bwMode="auto">
              <a:xfrm rot="559416" flipV="1">
                <a:off x="3249" y="1174"/>
                <a:ext cx="96" cy="31"/>
              </a:xfrm>
              <a:custGeom>
                <a:avLst/>
                <a:gdLst>
                  <a:gd name="T0" fmla="*/ 0 w 19784"/>
                  <a:gd name="T1" fmla="*/ 0 h 21600"/>
                  <a:gd name="T2" fmla="*/ 0 w 19784"/>
                  <a:gd name="T3" fmla="*/ 0 h 21600"/>
                  <a:gd name="T4" fmla="*/ 0 w 19784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784" h="21600" fill="none" extrusionOk="0">
                    <a:moveTo>
                      <a:pt x="-1" y="449"/>
                    </a:moveTo>
                    <a:cubicBezTo>
                      <a:pt x="1442" y="150"/>
                      <a:pt x="2911" y="-1"/>
                      <a:pt x="4384" y="0"/>
                    </a:cubicBezTo>
                    <a:cubicBezTo>
                      <a:pt x="10174" y="0"/>
                      <a:pt x="15723" y="2325"/>
                      <a:pt x="19783" y="6454"/>
                    </a:cubicBezTo>
                  </a:path>
                  <a:path w="19784" h="21600" stroke="0" extrusionOk="0">
                    <a:moveTo>
                      <a:pt x="-1" y="449"/>
                    </a:moveTo>
                    <a:cubicBezTo>
                      <a:pt x="1442" y="150"/>
                      <a:pt x="2911" y="-1"/>
                      <a:pt x="4384" y="0"/>
                    </a:cubicBezTo>
                    <a:cubicBezTo>
                      <a:pt x="10174" y="0"/>
                      <a:pt x="15723" y="2325"/>
                      <a:pt x="19783" y="6454"/>
                    </a:cubicBezTo>
                    <a:lnTo>
                      <a:pt x="4384" y="21600"/>
                    </a:lnTo>
                    <a:lnTo>
                      <a:pt x="-1" y="449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72" name="Arc 387"/>
              <p:cNvSpPr>
                <a:spLocks noChangeAspect="1"/>
              </p:cNvSpPr>
              <p:nvPr/>
            </p:nvSpPr>
            <p:spPr bwMode="auto">
              <a:xfrm rot="559416" flipV="1">
                <a:off x="3152" y="1175"/>
                <a:ext cx="101" cy="32"/>
              </a:xfrm>
              <a:custGeom>
                <a:avLst/>
                <a:gdLst>
                  <a:gd name="T0" fmla="*/ 0 w 20838"/>
                  <a:gd name="T1" fmla="*/ 0 h 21600"/>
                  <a:gd name="T2" fmla="*/ 0 w 20838"/>
                  <a:gd name="T3" fmla="*/ 0 h 21600"/>
                  <a:gd name="T4" fmla="*/ 0 w 20838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838" h="21600" fill="none" extrusionOk="0">
                    <a:moveTo>
                      <a:pt x="-1" y="695"/>
                    </a:moveTo>
                    <a:cubicBezTo>
                      <a:pt x="1775" y="233"/>
                      <a:pt x="3603" y="-1"/>
                      <a:pt x="5438" y="0"/>
                    </a:cubicBezTo>
                    <a:cubicBezTo>
                      <a:pt x="11228" y="0"/>
                      <a:pt x="16777" y="2325"/>
                      <a:pt x="20837" y="6454"/>
                    </a:cubicBezTo>
                  </a:path>
                  <a:path w="20838" h="21600" stroke="0" extrusionOk="0">
                    <a:moveTo>
                      <a:pt x="-1" y="695"/>
                    </a:moveTo>
                    <a:cubicBezTo>
                      <a:pt x="1775" y="233"/>
                      <a:pt x="3603" y="-1"/>
                      <a:pt x="5438" y="0"/>
                    </a:cubicBezTo>
                    <a:cubicBezTo>
                      <a:pt x="11228" y="0"/>
                      <a:pt x="16777" y="2325"/>
                      <a:pt x="20837" y="6454"/>
                    </a:cubicBezTo>
                    <a:lnTo>
                      <a:pt x="5438" y="21600"/>
                    </a:lnTo>
                    <a:lnTo>
                      <a:pt x="-1" y="695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73" name="Arc 388"/>
              <p:cNvSpPr>
                <a:spLocks noChangeAspect="1"/>
              </p:cNvSpPr>
              <p:nvPr/>
            </p:nvSpPr>
            <p:spPr bwMode="auto">
              <a:xfrm rot="559416" flipV="1">
                <a:off x="3061" y="1175"/>
                <a:ext cx="101" cy="32"/>
              </a:xfrm>
              <a:custGeom>
                <a:avLst/>
                <a:gdLst>
                  <a:gd name="T0" fmla="*/ 0 w 20838"/>
                  <a:gd name="T1" fmla="*/ 0 h 21600"/>
                  <a:gd name="T2" fmla="*/ 0 w 20838"/>
                  <a:gd name="T3" fmla="*/ 0 h 21600"/>
                  <a:gd name="T4" fmla="*/ 0 w 20838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838" h="21600" fill="none" extrusionOk="0">
                    <a:moveTo>
                      <a:pt x="-1" y="695"/>
                    </a:moveTo>
                    <a:cubicBezTo>
                      <a:pt x="1775" y="233"/>
                      <a:pt x="3603" y="-1"/>
                      <a:pt x="5438" y="0"/>
                    </a:cubicBezTo>
                    <a:cubicBezTo>
                      <a:pt x="11228" y="0"/>
                      <a:pt x="16777" y="2325"/>
                      <a:pt x="20837" y="6454"/>
                    </a:cubicBezTo>
                  </a:path>
                  <a:path w="20838" h="21600" stroke="0" extrusionOk="0">
                    <a:moveTo>
                      <a:pt x="-1" y="695"/>
                    </a:moveTo>
                    <a:cubicBezTo>
                      <a:pt x="1775" y="233"/>
                      <a:pt x="3603" y="-1"/>
                      <a:pt x="5438" y="0"/>
                    </a:cubicBezTo>
                    <a:cubicBezTo>
                      <a:pt x="11228" y="0"/>
                      <a:pt x="16777" y="2325"/>
                      <a:pt x="20837" y="6454"/>
                    </a:cubicBezTo>
                    <a:lnTo>
                      <a:pt x="5438" y="21600"/>
                    </a:lnTo>
                    <a:lnTo>
                      <a:pt x="-1" y="695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724" name="Group 389"/>
            <p:cNvGrpSpPr>
              <a:grpSpLocks noChangeAspect="1"/>
            </p:cNvGrpSpPr>
            <p:nvPr/>
          </p:nvGrpSpPr>
          <p:grpSpPr bwMode="auto">
            <a:xfrm rot="-278280">
              <a:off x="1381" y="2146"/>
              <a:ext cx="136" cy="30"/>
              <a:chOff x="3061" y="1117"/>
              <a:chExt cx="918" cy="90"/>
            </a:xfrm>
          </p:grpSpPr>
          <p:sp>
            <p:nvSpPr>
              <p:cNvPr id="19736" name="Oval 390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860" y="1117"/>
                <a:ext cx="61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37" name="Oval 391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769" y="1117"/>
                <a:ext cx="61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38" name="Oval 392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678" y="1117"/>
                <a:ext cx="61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39" name="Oval 393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587" y="1117"/>
                <a:ext cx="61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40" name="Oval 394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496" y="1117"/>
                <a:ext cx="61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41" name="Oval 395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405" y="1117"/>
                <a:ext cx="61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42" name="Oval 396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314" y="1117"/>
                <a:ext cx="61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43" name="Oval 397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224" y="1117"/>
                <a:ext cx="60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44" name="Oval 398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3133" y="1117"/>
                <a:ext cx="60" cy="84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45" name="Arc 399"/>
              <p:cNvSpPr>
                <a:spLocks noChangeAspect="1"/>
              </p:cNvSpPr>
              <p:nvPr/>
            </p:nvSpPr>
            <p:spPr bwMode="auto">
              <a:xfrm rot="559416" flipV="1">
                <a:off x="3878" y="1174"/>
                <a:ext cx="101" cy="32"/>
              </a:xfrm>
              <a:custGeom>
                <a:avLst/>
                <a:gdLst>
                  <a:gd name="T0" fmla="*/ 0 w 20899"/>
                  <a:gd name="T1" fmla="*/ 0 h 21600"/>
                  <a:gd name="T2" fmla="*/ 0 w 20899"/>
                  <a:gd name="T3" fmla="*/ 0 h 21600"/>
                  <a:gd name="T4" fmla="*/ 0 w 20899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899" h="21600" fill="none" extrusionOk="0">
                    <a:moveTo>
                      <a:pt x="-1" y="711"/>
                    </a:moveTo>
                    <a:cubicBezTo>
                      <a:pt x="1794" y="239"/>
                      <a:pt x="3643" y="-1"/>
                      <a:pt x="5499" y="0"/>
                    </a:cubicBezTo>
                    <a:cubicBezTo>
                      <a:pt x="11289" y="0"/>
                      <a:pt x="16838" y="2325"/>
                      <a:pt x="20898" y="6454"/>
                    </a:cubicBezTo>
                  </a:path>
                  <a:path w="20899" h="21600" stroke="0" extrusionOk="0">
                    <a:moveTo>
                      <a:pt x="-1" y="711"/>
                    </a:moveTo>
                    <a:cubicBezTo>
                      <a:pt x="1794" y="239"/>
                      <a:pt x="3643" y="-1"/>
                      <a:pt x="5499" y="0"/>
                    </a:cubicBezTo>
                    <a:cubicBezTo>
                      <a:pt x="11289" y="0"/>
                      <a:pt x="16838" y="2325"/>
                      <a:pt x="20898" y="6454"/>
                    </a:cubicBezTo>
                    <a:lnTo>
                      <a:pt x="5499" y="21600"/>
                    </a:lnTo>
                    <a:lnTo>
                      <a:pt x="-1" y="711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46" name="Arc 400"/>
              <p:cNvSpPr>
                <a:spLocks noChangeAspect="1"/>
              </p:cNvSpPr>
              <p:nvPr/>
            </p:nvSpPr>
            <p:spPr bwMode="auto">
              <a:xfrm rot="559416" flipV="1">
                <a:off x="3798" y="1174"/>
                <a:ext cx="94" cy="31"/>
              </a:xfrm>
              <a:custGeom>
                <a:avLst/>
                <a:gdLst>
                  <a:gd name="T0" fmla="*/ 0 w 19389"/>
                  <a:gd name="T1" fmla="*/ 0 h 21600"/>
                  <a:gd name="T2" fmla="*/ 0 w 19389"/>
                  <a:gd name="T3" fmla="*/ 0 h 21600"/>
                  <a:gd name="T4" fmla="*/ 0 w 19389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389" h="21600" fill="none" extrusionOk="0">
                    <a:moveTo>
                      <a:pt x="-1" y="371"/>
                    </a:moveTo>
                    <a:cubicBezTo>
                      <a:pt x="1315" y="124"/>
                      <a:pt x="2650" y="-1"/>
                      <a:pt x="3989" y="0"/>
                    </a:cubicBezTo>
                    <a:cubicBezTo>
                      <a:pt x="9779" y="0"/>
                      <a:pt x="15328" y="2325"/>
                      <a:pt x="19388" y="6454"/>
                    </a:cubicBezTo>
                  </a:path>
                  <a:path w="19389" h="21600" stroke="0" extrusionOk="0">
                    <a:moveTo>
                      <a:pt x="-1" y="371"/>
                    </a:moveTo>
                    <a:cubicBezTo>
                      <a:pt x="1315" y="124"/>
                      <a:pt x="2650" y="-1"/>
                      <a:pt x="3989" y="0"/>
                    </a:cubicBezTo>
                    <a:cubicBezTo>
                      <a:pt x="9779" y="0"/>
                      <a:pt x="15328" y="2325"/>
                      <a:pt x="19388" y="6454"/>
                    </a:cubicBezTo>
                    <a:lnTo>
                      <a:pt x="3989" y="21600"/>
                    </a:lnTo>
                    <a:lnTo>
                      <a:pt x="-1" y="371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47" name="Arc 401"/>
              <p:cNvSpPr>
                <a:spLocks noChangeAspect="1"/>
              </p:cNvSpPr>
              <p:nvPr/>
            </p:nvSpPr>
            <p:spPr bwMode="auto">
              <a:xfrm rot="559416" flipV="1">
                <a:off x="3709" y="1174"/>
                <a:ext cx="92" cy="31"/>
              </a:xfrm>
              <a:custGeom>
                <a:avLst/>
                <a:gdLst>
                  <a:gd name="T0" fmla="*/ 0 w 18924"/>
                  <a:gd name="T1" fmla="*/ 0 h 21600"/>
                  <a:gd name="T2" fmla="*/ 0 w 18924"/>
                  <a:gd name="T3" fmla="*/ 0 h 21600"/>
                  <a:gd name="T4" fmla="*/ 0 w 18924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8924" h="21600" fill="none" extrusionOk="0">
                    <a:moveTo>
                      <a:pt x="0" y="289"/>
                    </a:moveTo>
                    <a:cubicBezTo>
                      <a:pt x="1164" y="96"/>
                      <a:pt x="2343" y="-1"/>
                      <a:pt x="3524" y="0"/>
                    </a:cubicBezTo>
                    <a:cubicBezTo>
                      <a:pt x="9314" y="0"/>
                      <a:pt x="14863" y="2325"/>
                      <a:pt x="18923" y="6454"/>
                    </a:cubicBezTo>
                  </a:path>
                  <a:path w="18924" h="21600" stroke="0" extrusionOk="0">
                    <a:moveTo>
                      <a:pt x="0" y="289"/>
                    </a:moveTo>
                    <a:cubicBezTo>
                      <a:pt x="1164" y="96"/>
                      <a:pt x="2343" y="-1"/>
                      <a:pt x="3524" y="0"/>
                    </a:cubicBezTo>
                    <a:cubicBezTo>
                      <a:pt x="9314" y="0"/>
                      <a:pt x="14863" y="2325"/>
                      <a:pt x="18923" y="6454"/>
                    </a:cubicBezTo>
                    <a:lnTo>
                      <a:pt x="3524" y="21600"/>
                    </a:lnTo>
                    <a:lnTo>
                      <a:pt x="0" y="289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48" name="Arc 402"/>
              <p:cNvSpPr>
                <a:spLocks noChangeAspect="1"/>
              </p:cNvSpPr>
              <p:nvPr/>
            </p:nvSpPr>
            <p:spPr bwMode="auto">
              <a:xfrm rot="559416" flipV="1">
                <a:off x="3623" y="1174"/>
                <a:ext cx="86" cy="31"/>
              </a:xfrm>
              <a:custGeom>
                <a:avLst/>
                <a:gdLst>
                  <a:gd name="T0" fmla="*/ 0 w 17887"/>
                  <a:gd name="T1" fmla="*/ 0 h 21600"/>
                  <a:gd name="T2" fmla="*/ 0 w 17887"/>
                  <a:gd name="T3" fmla="*/ 0 h 21600"/>
                  <a:gd name="T4" fmla="*/ 0 w 17887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7887" h="21600" fill="none" extrusionOk="0">
                    <a:moveTo>
                      <a:pt x="-1" y="143"/>
                    </a:moveTo>
                    <a:cubicBezTo>
                      <a:pt x="825" y="47"/>
                      <a:pt x="1655" y="-1"/>
                      <a:pt x="2487" y="0"/>
                    </a:cubicBezTo>
                    <a:cubicBezTo>
                      <a:pt x="8277" y="0"/>
                      <a:pt x="13826" y="2325"/>
                      <a:pt x="17886" y="6454"/>
                    </a:cubicBezTo>
                  </a:path>
                  <a:path w="17887" h="21600" stroke="0" extrusionOk="0">
                    <a:moveTo>
                      <a:pt x="-1" y="143"/>
                    </a:moveTo>
                    <a:cubicBezTo>
                      <a:pt x="825" y="47"/>
                      <a:pt x="1655" y="-1"/>
                      <a:pt x="2487" y="0"/>
                    </a:cubicBezTo>
                    <a:cubicBezTo>
                      <a:pt x="8277" y="0"/>
                      <a:pt x="13826" y="2325"/>
                      <a:pt x="17886" y="6454"/>
                    </a:cubicBezTo>
                    <a:lnTo>
                      <a:pt x="2487" y="21600"/>
                    </a:lnTo>
                    <a:lnTo>
                      <a:pt x="-1" y="143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49" name="Arc 403"/>
              <p:cNvSpPr>
                <a:spLocks noChangeAspect="1"/>
              </p:cNvSpPr>
              <p:nvPr/>
            </p:nvSpPr>
            <p:spPr bwMode="auto">
              <a:xfrm rot="559416" flipV="1">
                <a:off x="3530" y="1174"/>
                <a:ext cx="88" cy="31"/>
              </a:xfrm>
              <a:custGeom>
                <a:avLst/>
                <a:gdLst>
                  <a:gd name="T0" fmla="*/ 0 w 18175"/>
                  <a:gd name="T1" fmla="*/ 0 h 21600"/>
                  <a:gd name="T2" fmla="*/ 0 w 18175"/>
                  <a:gd name="T3" fmla="*/ 0 h 21600"/>
                  <a:gd name="T4" fmla="*/ 0 w 18175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8175" h="21600" fill="none" extrusionOk="0">
                    <a:moveTo>
                      <a:pt x="-1" y="178"/>
                    </a:moveTo>
                    <a:cubicBezTo>
                      <a:pt x="920" y="59"/>
                      <a:pt x="1847" y="-1"/>
                      <a:pt x="2775" y="0"/>
                    </a:cubicBezTo>
                    <a:cubicBezTo>
                      <a:pt x="8565" y="0"/>
                      <a:pt x="14114" y="2325"/>
                      <a:pt x="18174" y="6454"/>
                    </a:cubicBezTo>
                  </a:path>
                  <a:path w="18175" h="21600" stroke="0" extrusionOk="0">
                    <a:moveTo>
                      <a:pt x="-1" y="178"/>
                    </a:moveTo>
                    <a:cubicBezTo>
                      <a:pt x="920" y="59"/>
                      <a:pt x="1847" y="-1"/>
                      <a:pt x="2775" y="0"/>
                    </a:cubicBezTo>
                    <a:cubicBezTo>
                      <a:pt x="8565" y="0"/>
                      <a:pt x="14114" y="2325"/>
                      <a:pt x="18174" y="6454"/>
                    </a:cubicBezTo>
                    <a:lnTo>
                      <a:pt x="2775" y="21600"/>
                    </a:lnTo>
                    <a:lnTo>
                      <a:pt x="-1" y="178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50" name="Arc 404"/>
              <p:cNvSpPr>
                <a:spLocks noChangeAspect="1"/>
              </p:cNvSpPr>
              <p:nvPr/>
            </p:nvSpPr>
            <p:spPr bwMode="auto">
              <a:xfrm rot="559416" flipV="1">
                <a:off x="3440" y="1174"/>
                <a:ext cx="101" cy="32"/>
              </a:xfrm>
              <a:custGeom>
                <a:avLst/>
                <a:gdLst>
                  <a:gd name="T0" fmla="*/ 0 w 20965"/>
                  <a:gd name="T1" fmla="*/ 0 h 21600"/>
                  <a:gd name="T2" fmla="*/ 0 w 20965"/>
                  <a:gd name="T3" fmla="*/ 0 h 21600"/>
                  <a:gd name="T4" fmla="*/ 0 w 20965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965" h="21600" fill="none" extrusionOk="0">
                    <a:moveTo>
                      <a:pt x="0" y="729"/>
                    </a:moveTo>
                    <a:cubicBezTo>
                      <a:pt x="1815" y="245"/>
                      <a:pt x="3686" y="-1"/>
                      <a:pt x="5565" y="0"/>
                    </a:cubicBezTo>
                    <a:cubicBezTo>
                      <a:pt x="11355" y="0"/>
                      <a:pt x="16904" y="2325"/>
                      <a:pt x="20964" y="6454"/>
                    </a:cubicBezTo>
                  </a:path>
                  <a:path w="20965" h="21600" stroke="0" extrusionOk="0">
                    <a:moveTo>
                      <a:pt x="0" y="729"/>
                    </a:moveTo>
                    <a:cubicBezTo>
                      <a:pt x="1815" y="245"/>
                      <a:pt x="3686" y="-1"/>
                      <a:pt x="5565" y="0"/>
                    </a:cubicBezTo>
                    <a:cubicBezTo>
                      <a:pt x="11355" y="0"/>
                      <a:pt x="16904" y="2325"/>
                      <a:pt x="20964" y="6454"/>
                    </a:cubicBezTo>
                    <a:lnTo>
                      <a:pt x="5565" y="21600"/>
                    </a:lnTo>
                    <a:lnTo>
                      <a:pt x="0" y="729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51" name="Arc 405"/>
              <p:cNvSpPr>
                <a:spLocks noChangeAspect="1"/>
              </p:cNvSpPr>
              <p:nvPr/>
            </p:nvSpPr>
            <p:spPr bwMode="auto">
              <a:xfrm rot="559416" flipV="1">
                <a:off x="3343" y="1173"/>
                <a:ext cx="107" cy="31"/>
              </a:xfrm>
              <a:custGeom>
                <a:avLst/>
                <a:gdLst>
                  <a:gd name="T0" fmla="*/ 0 w 22234"/>
                  <a:gd name="T1" fmla="*/ 0 h 21600"/>
                  <a:gd name="T2" fmla="*/ 0 w 22234"/>
                  <a:gd name="T3" fmla="*/ 0 h 21600"/>
                  <a:gd name="T4" fmla="*/ 0 w 22234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234" h="21600" fill="none" extrusionOk="0">
                    <a:moveTo>
                      <a:pt x="-1" y="1109"/>
                    </a:moveTo>
                    <a:cubicBezTo>
                      <a:pt x="2203" y="374"/>
                      <a:pt x="4511" y="-1"/>
                      <a:pt x="6834" y="0"/>
                    </a:cubicBezTo>
                    <a:cubicBezTo>
                      <a:pt x="12624" y="0"/>
                      <a:pt x="18173" y="2325"/>
                      <a:pt x="22233" y="6454"/>
                    </a:cubicBezTo>
                  </a:path>
                  <a:path w="22234" h="21600" stroke="0" extrusionOk="0">
                    <a:moveTo>
                      <a:pt x="-1" y="1109"/>
                    </a:moveTo>
                    <a:cubicBezTo>
                      <a:pt x="2203" y="374"/>
                      <a:pt x="4511" y="-1"/>
                      <a:pt x="6834" y="0"/>
                    </a:cubicBezTo>
                    <a:cubicBezTo>
                      <a:pt x="12624" y="0"/>
                      <a:pt x="18173" y="2325"/>
                      <a:pt x="22233" y="6454"/>
                    </a:cubicBezTo>
                    <a:lnTo>
                      <a:pt x="6834" y="21600"/>
                    </a:lnTo>
                    <a:lnTo>
                      <a:pt x="-1" y="1109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52" name="Arc 406"/>
              <p:cNvSpPr>
                <a:spLocks noChangeAspect="1"/>
              </p:cNvSpPr>
              <p:nvPr/>
            </p:nvSpPr>
            <p:spPr bwMode="auto">
              <a:xfrm rot="559416" flipV="1">
                <a:off x="3249" y="1174"/>
                <a:ext cx="96" cy="31"/>
              </a:xfrm>
              <a:custGeom>
                <a:avLst/>
                <a:gdLst>
                  <a:gd name="T0" fmla="*/ 0 w 19784"/>
                  <a:gd name="T1" fmla="*/ 0 h 21600"/>
                  <a:gd name="T2" fmla="*/ 0 w 19784"/>
                  <a:gd name="T3" fmla="*/ 0 h 21600"/>
                  <a:gd name="T4" fmla="*/ 0 w 19784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784" h="21600" fill="none" extrusionOk="0">
                    <a:moveTo>
                      <a:pt x="-1" y="449"/>
                    </a:moveTo>
                    <a:cubicBezTo>
                      <a:pt x="1442" y="150"/>
                      <a:pt x="2911" y="-1"/>
                      <a:pt x="4384" y="0"/>
                    </a:cubicBezTo>
                    <a:cubicBezTo>
                      <a:pt x="10174" y="0"/>
                      <a:pt x="15723" y="2325"/>
                      <a:pt x="19783" y="6454"/>
                    </a:cubicBezTo>
                  </a:path>
                  <a:path w="19784" h="21600" stroke="0" extrusionOk="0">
                    <a:moveTo>
                      <a:pt x="-1" y="449"/>
                    </a:moveTo>
                    <a:cubicBezTo>
                      <a:pt x="1442" y="150"/>
                      <a:pt x="2911" y="-1"/>
                      <a:pt x="4384" y="0"/>
                    </a:cubicBezTo>
                    <a:cubicBezTo>
                      <a:pt x="10174" y="0"/>
                      <a:pt x="15723" y="2325"/>
                      <a:pt x="19783" y="6454"/>
                    </a:cubicBezTo>
                    <a:lnTo>
                      <a:pt x="4384" y="21600"/>
                    </a:lnTo>
                    <a:lnTo>
                      <a:pt x="-1" y="449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53" name="Arc 407"/>
              <p:cNvSpPr>
                <a:spLocks noChangeAspect="1"/>
              </p:cNvSpPr>
              <p:nvPr/>
            </p:nvSpPr>
            <p:spPr bwMode="auto">
              <a:xfrm rot="559416" flipV="1">
                <a:off x="3152" y="1175"/>
                <a:ext cx="101" cy="32"/>
              </a:xfrm>
              <a:custGeom>
                <a:avLst/>
                <a:gdLst>
                  <a:gd name="T0" fmla="*/ 0 w 20838"/>
                  <a:gd name="T1" fmla="*/ 0 h 21600"/>
                  <a:gd name="T2" fmla="*/ 0 w 20838"/>
                  <a:gd name="T3" fmla="*/ 0 h 21600"/>
                  <a:gd name="T4" fmla="*/ 0 w 20838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838" h="21600" fill="none" extrusionOk="0">
                    <a:moveTo>
                      <a:pt x="-1" y="695"/>
                    </a:moveTo>
                    <a:cubicBezTo>
                      <a:pt x="1775" y="233"/>
                      <a:pt x="3603" y="-1"/>
                      <a:pt x="5438" y="0"/>
                    </a:cubicBezTo>
                    <a:cubicBezTo>
                      <a:pt x="11228" y="0"/>
                      <a:pt x="16777" y="2325"/>
                      <a:pt x="20837" y="6454"/>
                    </a:cubicBezTo>
                  </a:path>
                  <a:path w="20838" h="21600" stroke="0" extrusionOk="0">
                    <a:moveTo>
                      <a:pt x="-1" y="695"/>
                    </a:moveTo>
                    <a:cubicBezTo>
                      <a:pt x="1775" y="233"/>
                      <a:pt x="3603" y="-1"/>
                      <a:pt x="5438" y="0"/>
                    </a:cubicBezTo>
                    <a:cubicBezTo>
                      <a:pt x="11228" y="0"/>
                      <a:pt x="16777" y="2325"/>
                      <a:pt x="20837" y="6454"/>
                    </a:cubicBezTo>
                    <a:lnTo>
                      <a:pt x="5438" y="21600"/>
                    </a:lnTo>
                    <a:lnTo>
                      <a:pt x="-1" y="695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54" name="Arc 408"/>
              <p:cNvSpPr>
                <a:spLocks noChangeAspect="1"/>
              </p:cNvSpPr>
              <p:nvPr/>
            </p:nvSpPr>
            <p:spPr bwMode="auto">
              <a:xfrm rot="559416" flipV="1">
                <a:off x="3061" y="1175"/>
                <a:ext cx="101" cy="32"/>
              </a:xfrm>
              <a:custGeom>
                <a:avLst/>
                <a:gdLst>
                  <a:gd name="T0" fmla="*/ 0 w 20838"/>
                  <a:gd name="T1" fmla="*/ 0 h 21600"/>
                  <a:gd name="T2" fmla="*/ 0 w 20838"/>
                  <a:gd name="T3" fmla="*/ 0 h 21600"/>
                  <a:gd name="T4" fmla="*/ 0 w 20838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838" h="21600" fill="none" extrusionOk="0">
                    <a:moveTo>
                      <a:pt x="-1" y="695"/>
                    </a:moveTo>
                    <a:cubicBezTo>
                      <a:pt x="1775" y="233"/>
                      <a:pt x="3603" y="-1"/>
                      <a:pt x="5438" y="0"/>
                    </a:cubicBezTo>
                    <a:cubicBezTo>
                      <a:pt x="11228" y="0"/>
                      <a:pt x="16777" y="2325"/>
                      <a:pt x="20837" y="6454"/>
                    </a:cubicBezTo>
                  </a:path>
                  <a:path w="20838" h="21600" stroke="0" extrusionOk="0">
                    <a:moveTo>
                      <a:pt x="-1" y="695"/>
                    </a:moveTo>
                    <a:cubicBezTo>
                      <a:pt x="1775" y="233"/>
                      <a:pt x="3603" y="-1"/>
                      <a:pt x="5438" y="0"/>
                    </a:cubicBezTo>
                    <a:cubicBezTo>
                      <a:pt x="11228" y="0"/>
                      <a:pt x="16777" y="2325"/>
                      <a:pt x="20837" y="6454"/>
                    </a:cubicBezTo>
                    <a:lnTo>
                      <a:pt x="5438" y="21600"/>
                    </a:lnTo>
                    <a:lnTo>
                      <a:pt x="-1" y="695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9725" name="Text Box 409"/>
            <p:cNvSpPr txBox="1">
              <a:spLocks noChangeAspect="1" noChangeArrowheads="1"/>
            </p:cNvSpPr>
            <p:nvPr/>
          </p:nvSpPr>
          <p:spPr bwMode="auto">
            <a:xfrm rot="-278280">
              <a:off x="1156" y="1691"/>
              <a:ext cx="11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latinLnBrk="1" hangingPunct="1"/>
              <a:endParaRPr kumimoji="1" lang="en-US" b="1">
                <a:latin typeface="Arial" pitchFamily="34" charset="0"/>
                <a:ea typeface="Gulim" pitchFamily="34" charset="-127"/>
              </a:endParaRPr>
            </a:p>
          </p:txBody>
        </p:sp>
        <p:sp>
          <p:nvSpPr>
            <p:cNvPr id="19726" name="Text Box 410"/>
            <p:cNvSpPr txBox="1">
              <a:spLocks noChangeAspect="1" noChangeArrowheads="1"/>
            </p:cNvSpPr>
            <p:nvPr/>
          </p:nvSpPr>
          <p:spPr bwMode="auto">
            <a:xfrm rot="-278280">
              <a:off x="1179" y="1737"/>
              <a:ext cx="11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latinLnBrk="1" hangingPunct="1"/>
              <a:endParaRPr kumimoji="1" lang="en-US" b="1">
                <a:latin typeface="Arial" pitchFamily="34" charset="0"/>
                <a:ea typeface="Gulim" pitchFamily="34" charset="-127"/>
              </a:endParaRPr>
            </a:p>
          </p:txBody>
        </p:sp>
        <p:sp>
          <p:nvSpPr>
            <p:cNvPr id="19727" name="Text Box 411"/>
            <p:cNvSpPr txBox="1">
              <a:spLocks noChangeAspect="1" noChangeArrowheads="1"/>
            </p:cNvSpPr>
            <p:nvPr/>
          </p:nvSpPr>
          <p:spPr bwMode="auto">
            <a:xfrm rot="-278280">
              <a:off x="1192" y="1779"/>
              <a:ext cx="11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latinLnBrk="1" hangingPunct="1"/>
              <a:endParaRPr kumimoji="1" lang="en-US" b="1">
                <a:latin typeface="Arial" pitchFamily="34" charset="0"/>
                <a:ea typeface="Gulim" pitchFamily="34" charset="-127"/>
              </a:endParaRPr>
            </a:p>
          </p:txBody>
        </p:sp>
        <p:sp>
          <p:nvSpPr>
            <p:cNvPr id="19728" name="Text Box 412"/>
            <p:cNvSpPr txBox="1">
              <a:spLocks noChangeAspect="1" noChangeArrowheads="1"/>
            </p:cNvSpPr>
            <p:nvPr/>
          </p:nvSpPr>
          <p:spPr bwMode="auto">
            <a:xfrm rot="-278280">
              <a:off x="1213" y="1824"/>
              <a:ext cx="11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latinLnBrk="1" hangingPunct="1"/>
              <a:endParaRPr kumimoji="1" lang="en-US" b="1">
                <a:latin typeface="Arial" pitchFamily="34" charset="0"/>
                <a:ea typeface="Gulim" pitchFamily="34" charset="-127"/>
              </a:endParaRPr>
            </a:p>
          </p:txBody>
        </p:sp>
        <p:sp>
          <p:nvSpPr>
            <p:cNvPr id="19729" name="Text Box 413"/>
            <p:cNvSpPr txBox="1">
              <a:spLocks noChangeAspect="1" noChangeArrowheads="1"/>
            </p:cNvSpPr>
            <p:nvPr/>
          </p:nvSpPr>
          <p:spPr bwMode="auto">
            <a:xfrm rot="-278280">
              <a:off x="1228" y="1867"/>
              <a:ext cx="11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latinLnBrk="1" hangingPunct="1"/>
              <a:endParaRPr kumimoji="1" lang="en-US" b="1">
                <a:latin typeface="Arial" pitchFamily="34" charset="0"/>
                <a:ea typeface="Gulim" pitchFamily="34" charset="-127"/>
              </a:endParaRPr>
            </a:p>
          </p:txBody>
        </p:sp>
        <p:sp>
          <p:nvSpPr>
            <p:cNvPr id="19730" name="Text Box 414"/>
            <p:cNvSpPr txBox="1">
              <a:spLocks noChangeAspect="1" noChangeArrowheads="1"/>
            </p:cNvSpPr>
            <p:nvPr/>
          </p:nvSpPr>
          <p:spPr bwMode="auto">
            <a:xfrm rot="-278280">
              <a:off x="1250" y="1912"/>
              <a:ext cx="11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latinLnBrk="1" hangingPunct="1"/>
              <a:endParaRPr kumimoji="1" lang="en-US" b="1">
                <a:latin typeface="Arial" pitchFamily="34" charset="0"/>
                <a:ea typeface="Gulim" pitchFamily="34" charset="-127"/>
              </a:endParaRPr>
            </a:p>
          </p:txBody>
        </p:sp>
        <p:sp>
          <p:nvSpPr>
            <p:cNvPr id="19731" name="Text Box 415"/>
            <p:cNvSpPr txBox="1">
              <a:spLocks noChangeAspect="1" noChangeArrowheads="1"/>
            </p:cNvSpPr>
            <p:nvPr/>
          </p:nvSpPr>
          <p:spPr bwMode="auto">
            <a:xfrm rot="-278280">
              <a:off x="1270" y="1960"/>
              <a:ext cx="11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latinLnBrk="1" hangingPunct="1"/>
              <a:endParaRPr kumimoji="1" lang="en-US" b="1">
                <a:latin typeface="Arial" pitchFamily="34" charset="0"/>
                <a:ea typeface="Gulim" pitchFamily="34" charset="-127"/>
              </a:endParaRPr>
            </a:p>
          </p:txBody>
        </p:sp>
        <p:sp>
          <p:nvSpPr>
            <p:cNvPr id="19732" name="Text Box 416"/>
            <p:cNvSpPr txBox="1">
              <a:spLocks noChangeAspect="1" noChangeArrowheads="1"/>
            </p:cNvSpPr>
            <p:nvPr/>
          </p:nvSpPr>
          <p:spPr bwMode="auto">
            <a:xfrm rot="-278280">
              <a:off x="1287" y="1997"/>
              <a:ext cx="11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latinLnBrk="1" hangingPunct="1"/>
              <a:endParaRPr kumimoji="1" lang="en-US" b="1">
                <a:latin typeface="Arial" pitchFamily="34" charset="0"/>
                <a:ea typeface="Gulim" pitchFamily="34" charset="-127"/>
              </a:endParaRPr>
            </a:p>
          </p:txBody>
        </p:sp>
        <p:grpSp>
          <p:nvGrpSpPr>
            <p:cNvPr id="19733" name="Group 417"/>
            <p:cNvGrpSpPr>
              <a:grpSpLocks noChangeAspect="1"/>
            </p:cNvGrpSpPr>
            <p:nvPr/>
          </p:nvGrpSpPr>
          <p:grpSpPr bwMode="auto">
            <a:xfrm rot="-6930965">
              <a:off x="1787" y="1725"/>
              <a:ext cx="28" cy="180"/>
              <a:chOff x="4422" y="1933"/>
              <a:chExt cx="92" cy="408"/>
            </a:xfrm>
          </p:grpSpPr>
          <p:sp>
            <p:nvSpPr>
              <p:cNvPr id="19734" name="Oval 418"/>
              <p:cNvSpPr>
                <a:spLocks noChangeAspect="1" noChangeArrowheads="1"/>
              </p:cNvSpPr>
              <p:nvPr/>
            </p:nvSpPr>
            <p:spPr bwMode="auto">
              <a:xfrm>
                <a:off x="4422" y="1933"/>
                <a:ext cx="46" cy="408"/>
              </a:xfrm>
              <a:prstGeom prst="ellipse">
                <a:avLst/>
              </a:prstGeom>
              <a:solidFill>
                <a:srgbClr val="00008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35" name="Oval 419"/>
              <p:cNvSpPr>
                <a:spLocks noChangeAspect="1" noChangeArrowheads="1"/>
              </p:cNvSpPr>
              <p:nvPr/>
            </p:nvSpPr>
            <p:spPr bwMode="auto">
              <a:xfrm>
                <a:off x="4468" y="1933"/>
                <a:ext cx="46" cy="408"/>
              </a:xfrm>
              <a:prstGeom prst="ellipse">
                <a:avLst/>
              </a:prstGeom>
              <a:solidFill>
                <a:srgbClr val="00008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9462" name="Text Box 420"/>
          <p:cNvSpPr txBox="1">
            <a:spLocks noChangeAspect="1" noChangeArrowheads="1"/>
          </p:cNvSpPr>
          <p:nvPr/>
        </p:nvSpPr>
        <p:spPr bwMode="auto">
          <a:xfrm>
            <a:off x="3187700" y="2516188"/>
            <a:ext cx="4762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algn="ctr" eaLnBrk="1" latinLnBrk="1" hangingPunct="1"/>
            <a:r>
              <a:rPr kumimoji="1" lang="en-US" b="1">
                <a:latin typeface="Arial" pitchFamily="34" charset="0"/>
                <a:ea typeface="Gulim" pitchFamily="34" charset="-127"/>
              </a:rPr>
              <a:t>HA</a:t>
            </a:r>
          </a:p>
        </p:txBody>
      </p:sp>
      <p:sp>
        <p:nvSpPr>
          <p:cNvPr id="19463" name="Text Box 421"/>
          <p:cNvSpPr txBox="1">
            <a:spLocks noChangeAspect="1" noChangeArrowheads="1"/>
          </p:cNvSpPr>
          <p:nvPr/>
        </p:nvSpPr>
        <p:spPr bwMode="auto">
          <a:xfrm>
            <a:off x="3175000" y="2827338"/>
            <a:ext cx="4762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algn="ctr" eaLnBrk="1" latinLnBrk="1" hangingPunct="1"/>
            <a:r>
              <a:rPr kumimoji="1" lang="en-US" b="1">
                <a:latin typeface="Arial" pitchFamily="34" charset="0"/>
                <a:ea typeface="Gulim" pitchFamily="34" charset="-127"/>
              </a:rPr>
              <a:t>NA</a:t>
            </a:r>
          </a:p>
        </p:txBody>
      </p:sp>
      <p:sp>
        <p:nvSpPr>
          <p:cNvPr id="19464" name="Line 422"/>
          <p:cNvSpPr>
            <a:spLocks noChangeAspect="1" noChangeShapeType="1"/>
          </p:cNvSpPr>
          <p:nvPr/>
        </p:nvSpPr>
        <p:spPr bwMode="auto">
          <a:xfrm>
            <a:off x="2973388" y="2722563"/>
            <a:ext cx="20955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5" name="Line 423"/>
          <p:cNvSpPr>
            <a:spLocks noChangeAspect="1" noChangeShapeType="1"/>
          </p:cNvSpPr>
          <p:nvPr/>
        </p:nvSpPr>
        <p:spPr bwMode="auto">
          <a:xfrm>
            <a:off x="2973388" y="3027363"/>
            <a:ext cx="20955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6" name="Text Box 424"/>
          <p:cNvSpPr txBox="1">
            <a:spLocks noChangeAspect="1" noChangeArrowheads="1"/>
          </p:cNvSpPr>
          <p:nvPr/>
        </p:nvSpPr>
        <p:spPr bwMode="auto">
          <a:xfrm>
            <a:off x="2471738" y="1506538"/>
            <a:ext cx="4667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algn="ctr" eaLnBrk="1" latinLnBrk="1" hangingPunct="1"/>
            <a:r>
              <a:rPr kumimoji="1" lang="en-US" b="1">
                <a:latin typeface="Arial" pitchFamily="34" charset="0"/>
                <a:ea typeface="Gulim" pitchFamily="34" charset="-127"/>
              </a:rPr>
              <a:t>M1</a:t>
            </a:r>
          </a:p>
        </p:txBody>
      </p:sp>
      <p:pic>
        <p:nvPicPr>
          <p:cNvPr id="19467" name="Picture 4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3" y="4235450"/>
            <a:ext cx="3751262" cy="250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468" name="Text Box 433"/>
          <p:cNvSpPr txBox="1">
            <a:spLocks noChangeAspect="1" noChangeArrowheads="1"/>
          </p:cNvSpPr>
          <p:nvPr/>
        </p:nvSpPr>
        <p:spPr bwMode="auto">
          <a:xfrm>
            <a:off x="7032625" y="5270500"/>
            <a:ext cx="5556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b="1">
                <a:latin typeface="Arial" pitchFamily="34" charset="0"/>
              </a:rPr>
              <a:t>Env</a:t>
            </a:r>
          </a:p>
        </p:txBody>
      </p:sp>
      <p:grpSp>
        <p:nvGrpSpPr>
          <p:cNvPr id="19469" name="Group 569"/>
          <p:cNvGrpSpPr>
            <a:grpSpLocks/>
          </p:cNvGrpSpPr>
          <p:nvPr/>
        </p:nvGrpSpPr>
        <p:grpSpPr bwMode="auto">
          <a:xfrm>
            <a:off x="5514975" y="4541838"/>
            <a:ext cx="1482725" cy="1630362"/>
            <a:chOff x="3474" y="2861"/>
            <a:chExt cx="934" cy="1027"/>
          </a:xfrm>
        </p:grpSpPr>
        <p:grpSp>
          <p:nvGrpSpPr>
            <p:cNvPr id="19561" name="Group 434"/>
            <p:cNvGrpSpPr>
              <a:grpSpLocks noChangeAspect="1"/>
            </p:cNvGrpSpPr>
            <p:nvPr/>
          </p:nvGrpSpPr>
          <p:grpSpPr bwMode="auto">
            <a:xfrm>
              <a:off x="3598" y="3005"/>
              <a:ext cx="663" cy="723"/>
              <a:chOff x="3369" y="1039"/>
              <a:chExt cx="593" cy="498"/>
            </a:xfrm>
          </p:grpSpPr>
          <p:sp>
            <p:nvSpPr>
              <p:cNvPr id="19676" name="Oval 435"/>
              <p:cNvSpPr>
                <a:spLocks noChangeAspect="1" noChangeArrowheads="1"/>
              </p:cNvSpPr>
              <p:nvPr/>
            </p:nvSpPr>
            <p:spPr bwMode="auto">
              <a:xfrm>
                <a:off x="3369" y="1039"/>
                <a:ext cx="593" cy="498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77" name="Oval 436"/>
              <p:cNvSpPr>
                <a:spLocks noChangeAspect="1" noChangeArrowheads="1"/>
              </p:cNvSpPr>
              <p:nvPr/>
            </p:nvSpPr>
            <p:spPr bwMode="auto">
              <a:xfrm>
                <a:off x="3410" y="1084"/>
                <a:ext cx="512" cy="40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9562" name="Oval 437"/>
            <p:cNvSpPr>
              <a:spLocks noChangeAspect="1" noChangeArrowheads="1"/>
            </p:cNvSpPr>
            <p:nvPr/>
          </p:nvSpPr>
          <p:spPr bwMode="auto">
            <a:xfrm>
              <a:off x="4041" y="3107"/>
              <a:ext cx="49" cy="5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63" name="Oval 438"/>
            <p:cNvSpPr>
              <a:spLocks noChangeAspect="1" noChangeArrowheads="1"/>
            </p:cNvSpPr>
            <p:nvPr/>
          </p:nvSpPr>
          <p:spPr bwMode="auto">
            <a:xfrm>
              <a:off x="4143" y="3438"/>
              <a:ext cx="48" cy="5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64" name="Oval 439"/>
            <p:cNvSpPr>
              <a:spLocks noChangeAspect="1" noChangeArrowheads="1"/>
            </p:cNvSpPr>
            <p:nvPr/>
          </p:nvSpPr>
          <p:spPr bwMode="auto">
            <a:xfrm>
              <a:off x="4101" y="3508"/>
              <a:ext cx="48" cy="61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65" name="Oval 440"/>
            <p:cNvSpPr>
              <a:spLocks noChangeAspect="1" noChangeArrowheads="1"/>
            </p:cNvSpPr>
            <p:nvPr/>
          </p:nvSpPr>
          <p:spPr bwMode="auto">
            <a:xfrm>
              <a:off x="3990" y="3591"/>
              <a:ext cx="48" cy="60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66" name="Oval 441"/>
            <p:cNvSpPr>
              <a:spLocks noChangeAspect="1" noChangeArrowheads="1"/>
            </p:cNvSpPr>
            <p:nvPr/>
          </p:nvSpPr>
          <p:spPr bwMode="auto">
            <a:xfrm>
              <a:off x="3928" y="3598"/>
              <a:ext cx="48" cy="5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67" name="Oval 442"/>
            <p:cNvSpPr>
              <a:spLocks noChangeAspect="1" noChangeArrowheads="1"/>
            </p:cNvSpPr>
            <p:nvPr/>
          </p:nvSpPr>
          <p:spPr bwMode="auto">
            <a:xfrm>
              <a:off x="3861" y="3598"/>
              <a:ext cx="47" cy="57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68" name="Oval 443"/>
            <p:cNvSpPr>
              <a:spLocks noChangeAspect="1" noChangeArrowheads="1"/>
            </p:cNvSpPr>
            <p:nvPr/>
          </p:nvSpPr>
          <p:spPr bwMode="auto">
            <a:xfrm>
              <a:off x="3794" y="3568"/>
              <a:ext cx="48" cy="60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69" name="Oval 444"/>
            <p:cNvSpPr>
              <a:spLocks noChangeAspect="1" noChangeArrowheads="1"/>
            </p:cNvSpPr>
            <p:nvPr/>
          </p:nvSpPr>
          <p:spPr bwMode="auto">
            <a:xfrm>
              <a:off x="3727" y="3527"/>
              <a:ext cx="48" cy="5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70" name="Oval 445"/>
            <p:cNvSpPr>
              <a:spLocks noChangeAspect="1" noChangeArrowheads="1"/>
            </p:cNvSpPr>
            <p:nvPr/>
          </p:nvSpPr>
          <p:spPr bwMode="auto">
            <a:xfrm>
              <a:off x="3654" y="3378"/>
              <a:ext cx="47" cy="60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71" name="Oval 446"/>
            <p:cNvSpPr>
              <a:spLocks noChangeAspect="1" noChangeArrowheads="1"/>
            </p:cNvSpPr>
            <p:nvPr/>
          </p:nvSpPr>
          <p:spPr bwMode="auto">
            <a:xfrm>
              <a:off x="3652" y="3291"/>
              <a:ext cx="47" cy="60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72" name="Oval 447"/>
            <p:cNvSpPr>
              <a:spLocks noChangeAspect="1" noChangeArrowheads="1"/>
            </p:cNvSpPr>
            <p:nvPr/>
          </p:nvSpPr>
          <p:spPr bwMode="auto">
            <a:xfrm>
              <a:off x="4166" y="3361"/>
              <a:ext cx="47" cy="60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73" name="Oval 448"/>
            <p:cNvSpPr>
              <a:spLocks noChangeAspect="1" noChangeArrowheads="1"/>
            </p:cNvSpPr>
            <p:nvPr/>
          </p:nvSpPr>
          <p:spPr bwMode="auto">
            <a:xfrm>
              <a:off x="4134" y="3208"/>
              <a:ext cx="48" cy="61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74" name="Oval 449"/>
            <p:cNvSpPr>
              <a:spLocks noChangeAspect="1" noChangeArrowheads="1"/>
            </p:cNvSpPr>
            <p:nvPr/>
          </p:nvSpPr>
          <p:spPr bwMode="auto">
            <a:xfrm>
              <a:off x="4073" y="3132"/>
              <a:ext cx="47" cy="60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75" name="Oval 450"/>
            <p:cNvSpPr>
              <a:spLocks noChangeAspect="1" noChangeArrowheads="1"/>
            </p:cNvSpPr>
            <p:nvPr/>
          </p:nvSpPr>
          <p:spPr bwMode="auto">
            <a:xfrm>
              <a:off x="3845" y="3081"/>
              <a:ext cx="49" cy="5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76" name="Oval 451"/>
            <p:cNvSpPr>
              <a:spLocks noChangeAspect="1" noChangeArrowheads="1"/>
            </p:cNvSpPr>
            <p:nvPr/>
          </p:nvSpPr>
          <p:spPr bwMode="auto">
            <a:xfrm>
              <a:off x="3727" y="3144"/>
              <a:ext cx="48" cy="60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77" name="Oval 452"/>
            <p:cNvSpPr>
              <a:spLocks noChangeAspect="1" noChangeArrowheads="1"/>
            </p:cNvSpPr>
            <p:nvPr/>
          </p:nvSpPr>
          <p:spPr bwMode="auto">
            <a:xfrm>
              <a:off x="3784" y="3107"/>
              <a:ext cx="46" cy="5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78" name="Oval 453"/>
            <p:cNvSpPr>
              <a:spLocks noChangeAspect="1" noChangeArrowheads="1"/>
            </p:cNvSpPr>
            <p:nvPr/>
          </p:nvSpPr>
          <p:spPr bwMode="auto">
            <a:xfrm>
              <a:off x="3907" y="3071"/>
              <a:ext cx="48" cy="5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9579" name="Group 454"/>
            <p:cNvGrpSpPr>
              <a:grpSpLocks noChangeAspect="1"/>
            </p:cNvGrpSpPr>
            <p:nvPr/>
          </p:nvGrpSpPr>
          <p:grpSpPr bwMode="auto">
            <a:xfrm rot="-1103582">
              <a:off x="3784" y="2861"/>
              <a:ext cx="99" cy="217"/>
              <a:chOff x="4062" y="1206"/>
              <a:chExt cx="354" cy="734"/>
            </a:xfrm>
          </p:grpSpPr>
          <p:sp>
            <p:nvSpPr>
              <p:cNvPr id="19670" name="Oval 455"/>
              <p:cNvSpPr>
                <a:spLocks noChangeAspect="1" noChangeArrowheads="1"/>
              </p:cNvSpPr>
              <p:nvPr/>
            </p:nvSpPr>
            <p:spPr bwMode="auto">
              <a:xfrm>
                <a:off x="4218" y="1416"/>
                <a:ext cx="56" cy="518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71" name="Oval 456"/>
              <p:cNvSpPr>
                <a:spLocks noChangeAspect="1" noChangeArrowheads="1"/>
              </p:cNvSpPr>
              <p:nvPr/>
            </p:nvSpPr>
            <p:spPr bwMode="auto">
              <a:xfrm>
                <a:off x="4260" y="1422"/>
                <a:ext cx="56" cy="518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72" name="Oval 457"/>
              <p:cNvSpPr>
                <a:spLocks noChangeAspect="1" noChangeArrowheads="1"/>
              </p:cNvSpPr>
              <p:nvPr/>
            </p:nvSpPr>
            <p:spPr bwMode="auto">
              <a:xfrm>
                <a:off x="4182" y="1416"/>
                <a:ext cx="56" cy="518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73" name="Oval 458"/>
              <p:cNvSpPr>
                <a:spLocks noChangeAspect="1" noChangeArrowheads="1"/>
              </p:cNvSpPr>
              <p:nvPr/>
            </p:nvSpPr>
            <p:spPr bwMode="auto">
              <a:xfrm>
                <a:off x="4062" y="1206"/>
                <a:ext cx="186" cy="306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74" name="Oval 459"/>
              <p:cNvSpPr>
                <a:spLocks noChangeAspect="1" noChangeArrowheads="1"/>
              </p:cNvSpPr>
              <p:nvPr/>
            </p:nvSpPr>
            <p:spPr bwMode="auto">
              <a:xfrm>
                <a:off x="4146" y="1248"/>
                <a:ext cx="186" cy="306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75" name="Oval 460"/>
              <p:cNvSpPr>
                <a:spLocks noChangeAspect="1" noChangeArrowheads="1"/>
              </p:cNvSpPr>
              <p:nvPr/>
            </p:nvSpPr>
            <p:spPr bwMode="auto">
              <a:xfrm>
                <a:off x="4230" y="1206"/>
                <a:ext cx="186" cy="306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580" name="Group 461"/>
            <p:cNvGrpSpPr>
              <a:grpSpLocks noChangeAspect="1"/>
            </p:cNvGrpSpPr>
            <p:nvPr/>
          </p:nvGrpSpPr>
          <p:grpSpPr bwMode="auto">
            <a:xfrm rot="4045177">
              <a:off x="4243" y="3110"/>
              <a:ext cx="97" cy="191"/>
              <a:chOff x="4062" y="1206"/>
              <a:chExt cx="354" cy="734"/>
            </a:xfrm>
          </p:grpSpPr>
          <p:sp>
            <p:nvSpPr>
              <p:cNvPr id="19664" name="Oval 462"/>
              <p:cNvSpPr>
                <a:spLocks noChangeAspect="1" noChangeArrowheads="1"/>
              </p:cNvSpPr>
              <p:nvPr/>
            </p:nvSpPr>
            <p:spPr bwMode="auto">
              <a:xfrm>
                <a:off x="4218" y="1416"/>
                <a:ext cx="56" cy="518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65" name="Oval 463"/>
              <p:cNvSpPr>
                <a:spLocks noChangeAspect="1" noChangeArrowheads="1"/>
              </p:cNvSpPr>
              <p:nvPr/>
            </p:nvSpPr>
            <p:spPr bwMode="auto">
              <a:xfrm>
                <a:off x="4260" y="1422"/>
                <a:ext cx="56" cy="518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66" name="Oval 464"/>
              <p:cNvSpPr>
                <a:spLocks noChangeAspect="1" noChangeArrowheads="1"/>
              </p:cNvSpPr>
              <p:nvPr/>
            </p:nvSpPr>
            <p:spPr bwMode="auto">
              <a:xfrm>
                <a:off x="4182" y="1416"/>
                <a:ext cx="56" cy="518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67" name="Oval 465"/>
              <p:cNvSpPr>
                <a:spLocks noChangeAspect="1" noChangeArrowheads="1"/>
              </p:cNvSpPr>
              <p:nvPr/>
            </p:nvSpPr>
            <p:spPr bwMode="auto">
              <a:xfrm>
                <a:off x="4062" y="1206"/>
                <a:ext cx="186" cy="306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68" name="Oval 466"/>
              <p:cNvSpPr>
                <a:spLocks noChangeAspect="1" noChangeArrowheads="1"/>
              </p:cNvSpPr>
              <p:nvPr/>
            </p:nvSpPr>
            <p:spPr bwMode="auto">
              <a:xfrm>
                <a:off x="4146" y="1248"/>
                <a:ext cx="186" cy="306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69" name="Oval 467"/>
              <p:cNvSpPr>
                <a:spLocks noChangeAspect="1" noChangeArrowheads="1"/>
              </p:cNvSpPr>
              <p:nvPr/>
            </p:nvSpPr>
            <p:spPr bwMode="auto">
              <a:xfrm>
                <a:off x="4230" y="1206"/>
                <a:ext cx="186" cy="306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581" name="Group 468"/>
            <p:cNvGrpSpPr>
              <a:grpSpLocks noChangeAspect="1"/>
            </p:cNvGrpSpPr>
            <p:nvPr/>
          </p:nvGrpSpPr>
          <p:grpSpPr bwMode="auto">
            <a:xfrm rot="-9060873">
              <a:off x="3726" y="3618"/>
              <a:ext cx="100" cy="242"/>
              <a:chOff x="4062" y="1206"/>
              <a:chExt cx="354" cy="734"/>
            </a:xfrm>
          </p:grpSpPr>
          <p:sp>
            <p:nvSpPr>
              <p:cNvPr id="19658" name="Oval 469"/>
              <p:cNvSpPr>
                <a:spLocks noChangeAspect="1" noChangeArrowheads="1"/>
              </p:cNvSpPr>
              <p:nvPr/>
            </p:nvSpPr>
            <p:spPr bwMode="auto">
              <a:xfrm>
                <a:off x="4218" y="1416"/>
                <a:ext cx="56" cy="518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59" name="Oval 470"/>
              <p:cNvSpPr>
                <a:spLocks noChangeAspect="1" noChangeArrowheads="1"/>
              </p:cNvSpPr>
              <p:nvPr/>
            </p:nvSpPr>
            <p:spPr bwMode="auto">
              <a:xfrm>
                <a:off x="4260" y="1422"/>
                <a:ext cx="56" cy="518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60" name="Oval 471"/>
              <p:cNvSpPr>
                <a:spLocks noChangeAspect="1" noChangeArrowheads="1"/>
              </p:cNvSpPr>
              <p:nvPr/>
            </p:nvSpPr>
            <p:spPr bwMode="auto">
              <a:xfrm>
                <a:off x="4182" y="1416"/>
                <a:ext cx="56" cy="518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61" name="Oval 472"/>
              <p:cNvSpPr>
                <a:spLocks noChangeAspect="1" noChangeArrowheads="1"/>
              </p:cNvSpPr>
              <p:nvPr/>
            </p:nvSpPr>
            <p:spPr bwMode="auto">
              <a:xfrm>
                <a:off x="4062" y="1206"/>
                <a:ext cx="186" cy="306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62" name="Oval 473"/>
              <p:cNvSpPr>
                <a:spLocks noChangeAspect="1" noChangeArrowheads="1"/>
              </p:cNvSpPr>
              <p:nvPr/>
            </p:nvSpPr>
            <p:spPr bwMode="auto">
              <a:xfrm>
                <a:off x="4146" y="1248"/>
                <a:ext cx="186" cy="306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63" name="Oval 474"/>
              <p:cNvSpPr>
                <a:spLocks noChangeAspect="1" noChangeArrowheads="1"/>
              </p:cNvSpPr>
              <p:nvPr/>
            </p:nvSpPr>
            <p:spPr bwMode="auto">
              <a:xfrm>
                <a:off x="4230" y="1206"/>
                <a:ext cx="186" cy="306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9582" name="Oval 484"/>
            <p:cNvSpPr>
              <a:spLocks noChangeAspect="1" noChangeArrowheads="1"/>
            </p:cNvSpPr>
            <p:nvPr/>
          </p:nvSpPr>
          <p:spPr bwMode="auto">
            <a:xfrm>
              <a:off x="4155" y="3285"/>
              <a:ext cx="48" cy="60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9583" name="Group 485"/>
            <p:cNvGrpSpPr>
              <a:grpSpLocks noChangeAspect="1"/>
            </p:cNvGrpSpPr>
            <p:nvPr/>
          </p:nvGrpSpPr>
          <p:grpSpPr bwMode="auto">
            <a:xfrm rot="1000751">
              <a:off x="3975" y="2867"/>
              <a:ext cx="99" cy="218"/>
              <a:chOff x="4062" y="1206"/>
              <a:chExt cx="354" cy="734"/>
            </a:xfrm>
          </p:grpSpPr>
          <p:sp>
            <p:nvSpPr>
              <p:cNvPr id="19652" name="Oval 486"/>
              <p:cNvSpPr>
                <a:spLocks noChangeAspect="1" noChangeArrowheads="1"/>
              </p:cNvSpPr>
              <p:nvPr/>
            </p:nvSpPr>
            <p:spPr bwMode="auto">
              <a:xfrm>
                <a:off x="4218" y="1416"/>
                <a:ext cx="56" cy="518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53" name="Oval 487"/>
              <p:cNvSpPr>
                <a:spLocks noChangeAspect="1" noChangeArrowheads="1"/>
              </p:cNvSpPr>
              <p:nvPr/>
            </p:nvSpPr>
            <p:spPr bwMode="auto">
              <a:xfrm>
                <a:off x="4260" y="1422"/>
                <a:ext cx="56" cy="518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54" name="Oval 488"/>
              <p:cNvSpPr>
                <a:spLocks noChangeAspect="1" noChangeArrowheads="1"/>
              </p:cNvSpPr>
              <p:nvPr/>
            </p:nvSpPr>
            <p:spPr bwMode="auto">
              <a:xfrm>
                <a:off x="4182" y="1416"/>
                <a:ext cx="56" cy="518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55" name="Oval 489"/>
              <p:cNvSpPr>
                <a:spLocks noChangeAspect="1" noChangeArrowheads="1"/>
              </p:cNvSpPr>
              <p:nvPr/>
            </p:nvSpPr>
            <p:spPr bwMode="auto">
              <a:xfrm>
                <a:off x="4062" y="1206"/>
                <a:ext cx="186" cy="306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56" name="Oval 490"/>
              <p:cNvSpPr>
                <a:spLocks noChangeAspect="1" noChangeArrowheads="1"/>
              </p:cNvSpPr>
              <p:nvPr/>
            </p:nvSpPr>
            <p:spPr bwMode="auto">
              <a:xfrm>
                <a:off x="4146" y="1248"/>
                <a:ext cx="186" cy="306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57" name="Oval 491"/>
              <p:cNvSpPr>
                <a:spLocks noChangeAspect="1" noChangeArrowheads="1"/>
              </p:cNvSpPr>
              <p:nvPr/>
            </p:nvSpPr>
            <p:spPr bwMode="auto">
              <a:xfrm>
                <a:off x="4230" y="1206"/>
                <a:ext cx="186" cy="306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584" name="Group 492"/>
            <p:cNvGrpSpPr>
              <a:grpSpLocks noChangeAspect="1"/>
            </p:cNvGrpSpPr>
            <p:nvPr/>
          </p:nvGrpSpPr>
          <p:grpSpPr bwMode="auto">
            <a:xfrm rot="-2008084">
              <a:off x="3639" y="2953"/>
              <a:ext cx="100" cy="217"/>
              <a:chOff x="4062" y="1206"/>
              <a:chExt cx="354" cy="734"/>
            </a:xfrm>
          </p:grpSpPr>
          <p:sp>
            <p:nvSpPr>
              <p:cNvPr id="19646" name="Oval 493"/>
              <p:cNvSpPr>
                <a:spLocks noChangeAspect="1" noChangeArrowheads="1"/>
              </p:cNvSpPr>
              <p:nvPr/>
            </p:nvSpPr>
            <p:spPr bwMode="auto">
              <a:xfrm>
                <a:off x="4218" y="1416"/>
                <a:ext cx="56" cy="518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47" name="Oval 494"/>
              <p:cNvSpPr>
                <a:spLocks noChangeAspect="1" noChangeArrowheads="1"/>
              </p:cNvSpPr>
              <p:nvPr/>
            </p:nvSpPr>
            <p:spPr bwMode="auto">
              <a:xfrm>
                <a:off x="4260" y="1422"/>
                <a:ext cx="56" cy="518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48" name="Oval 495"/>
              <p:cNvSpPr>
                <a:spLocks noChangeAspect="1" noChangeArrowheads="1"/>
              </p:cNvSpPr>
              <p:nvPr/>
            </p:nvSpPr>
            <p:spPr bwMode="auto">
              <a:xfrm>
                <a:off x="4182" y="1416"/>
                <a:ext cx="56" cy="518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49" name="Oval 496"/>
              <p:cNvSpPr>
                <a:spLocks noChangeAspect="1" noChangeArrowheads="1"/>
              </p:cNvSpPr>
              <p:nvPr/>
            </p:nvSpPr>
            <p:spPr bwMode="auto">
              <a:xfrm>
                <a:off x="4062" y="1206"/>
                <a:ext cx="186" cy="306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50" name="Oval 497"/>
              <p:cNvSpPr>
                <a:spLocks noChangeAspect="1" noChangeArrowheads="1"/>
              </p:cNvSpPr>
              <p:nvPr/>
            </p:nvSpPr>
            <p:spPr bwMode="auto">
              <a:xfrm>
                <a:off x="4146" y="1248"/>
                <a:ext cx="186" cy="306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51" name="Oval 498"/>
              <p:cNvSpPr>
                <a:spLocks noChangeAspect="1" noChangeArrowheads="1"/>
              </p:cNvSpPr>
              <p:nvPr/>
            </p:nvSpPr>
            <p:spPr bwMode="auto">
              <a:xfrm>
                <a:off x="4230" y="1206"/>
                <a:ext cx="186" cy="306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585" name="Group 499"/>
            <p:cNvGrpSpPr>
              <a:grpSpLocks noChangeAspect="1"/>
            </p:cNvGrpSpPr>
            <p:nvPr/>
          </p:nvGrpSpPr>
          <p:grpSpPr bwMode="auto">
            <a:xfrm rot="2306531">
              <a:off x="4151" y="2957"/>
              <a:ext cx="104" cy="217"/>
              <a:chOff x="4062" y="1206"/>
              <a:chExt cx="354" cy="734"/>
            </a:xfrm>
          </p:grpSpPr>
          <p:sp>
            <p:nvSpPr>
              <p:cNvPr id="19640" name="Oval 500"/>
              <p:cNvSpPr>
                <a:spLocks noChangeAspect="1" noChangeArrowheads="1"/>
              </p:cNvSpPr>
              <p:nvPr/>
            </p:nvSpPr>
            <p:spPr bwMode="auto">
              <a:xfrm>
                <a:off x="4218" y="1416"/>
                <a:ext cx="56" cy="518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41" name="Oval 501"/>
              <p:cNvSpPr>
                <a:spLocks noChangeAspect="1" noChangeArrowheads="1"/>
              </p:cNvSpPr>
              <p:nvPr/>
            </p:nvSpPr>
            <p:spPr bwMode="auto">
              <a:xfrm>
                <a:off x="4260" y="1422"/>
                <a:ext cx="56" cy="518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42" name="Oval 502"/>
              <p:cNvSpPr>
                <a:spLocks noChangeAspect="1" noChangeArrowheads="1"/>
              </p:cNvSpPr>
              <p:nvPr/>
            </p:nvSpPr>
            <p:spPr bwMode="auto">
              <a:xfrm>
                <a:off x="4182" y="1416"/>
                <a:ext cx="56" cy="518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43" name="Oval 503"/>
              <p:cNvSpPr>
                <a:spLocks noChangeAspect="1" noChangeArrowheads="1"/>
              </p:cNvSpPr>
              <p:nvPr/>
            </p:nvSpPr>
            <p:spPr bwMode="auto">
              <a:xfrm>
                <a:off x="4062" y="1206"/>
                <a:ext cx="186" cy="306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44" name="Oval 504"/>
              <p:cNvSpPr>
                <a:spLocks noChangeAspect="1" noChangeArrowheads="1"/>
              </p:cNvSpPr>
              <p:nvPr/>
            </p:nvSpPr>
            <p:spPr bwMode="auto">
              <a:xfrm>
                <a:off x="4146" y="1248"/>
                <a:ext cx="186" cy="306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45" name="Oval 505"/>
              <p:cNvSpPr>
                <a:spLocks noChangeAspect="1" noChangeArrowheads="1"/>
              </p:cNvSpPr>
              <p:nvPr/>
            </p:nvSpPr>
            <p:spPr bwMode="auto">
              <a:xfrm>
                <a:off x="4230" y="1206"/>
                <a:ext cx="186" cy="306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586" name="Group 506"/>
            <p:cNvGrpSpPr>
              <a:grpSpLocks noChangeAspect="1"/>
            </p:cNvGrpSpPr>
            <p:nvPr/>
          </p:nvGrpSpPr>
          <p:grpSpPr bwMode="auto">
            <a:xfrm rot="5826888">
              <a:off x="4264" y="3314"/>
              <a:ext cx="97" cy="191"/>
              <a:chOff x="4062" y="1206"/>
              <a:chExt cx="354" cy="734"/>
            </a:xfrm>
          </p:grpSpPr>
          <p:sp>
            <p:nvSpPr>
              <p:cNvPr id="19634" name="Oval 507"/>
              <p:cNvSpPr>
                <a:spLocks noChangeAspect="1" noChangeArrowheads="1"/>
              </p:cNvSpPr>
              <p:nvPr/>
            </p:nvSpPr>
            <p:spPr bwMode="auto">
              <a:xfrm>
                <a:off x="4218" y="1416"/>
                <a:ext cx="56" cy="518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35" name="Oval 508"/>
              <p:cNvSpPr>
                <a:spLocks noChangeAspect="1" noChangeArrowheads="1"/>
              </p:cNvSpPr>
              <p:nvPr/>
            </p:nvSpPr>
            <p:spPr bwMode="auto">
              <a:xfrm>
                <a:off x="4260" y="1422"/>
                <a:ext cx="56" cy="518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36" name="Oval 509"/>
              <p:cNvSpPr>
                <a:spLocks noChangeAspect="1" noChangeArrowheads="1"/>
              </p:cNvSpPr>
              <p:nvPr/>
            </p:nvSpPr>
            <p:spPr bwMode="auto">
              <a:xfrm>
                <a:off x="4182" y="1416"/>
                <a:ext cx="56" cy="518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37" name="Oval 510"/>
              <p:cNvSpPr>
                <a:spLocks noChangeAspect="1" noChangeArrowheads="1"/>
              </p:cNvSpPr>
              <p:nvPr/>
            </p:nvSpPr>
            <p:spPr bwMode="auto">
              <a:xfrm>
                <a:off x="4062" y="1206"/>
                <a:ext cx="186" cy="306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38" name="Oval 511"/>
              <p:cNvSpPr>
                <a:spLocks noChangeAspect="1" noChangeArrowheads="1"/>
              </p:cNvSpPr>
              <p:nvPr/>
            </p:nvSpPr>
            <p:spPr bwMode="auto">
              <a:xfrm>
                <a:off x="4146" y="1248"/>
                <a:ext cx="186" cy="306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39" name="Oval 512"/>
              <p:cNvSpPr>
                <a:spLocks noChangeAspect="1" noChangeArrowheads="1"/>
              </p:cNvSpPr>
              <p:nvPr/>
            </p:nvSpPr>
            <p:spPr bwMode="auto">
              <a:xfrm>
                <a:off x="4230" y="1206"/>
                <a:ext cx="186" cy="306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587" name="Group 513"/>
            <p:cNvGrpSpPr>
              <a:grpSpLocks noChangeAspect="1"/>
            </p:cNvGrpSpPr>
            <p:nvPr/>
          </p:nvGrpSpPr>
          <p:grpSpPr bwMode="auto">
            <a:xfrm rot="7187820">
              <a:off x="4201" y="3463"/>
              <a:ext cx="123" cy="176"/>
              <a:chOff x="4062" y="1206"/>
              <a:chExt cx="354" cy="734"/>
            </a:xfrm>
          </p:grpSpPr>
          <p:sp>
            <p:nvSpPr>
              <p:cNvPr id="19628" name="Oval 514"/>
              <p:cNvSpPr>
                <a:spLocks noChangeAspect="1" noChangeArrowheads="1"/>
              </p:cNvSpPr>
              <p:nvPr/>
            </p:nvSpPr>
            <p:spPr bwMode="auto">
              <a:xfrm>
                <a:off x="4218" y="1416"/>
                <a:ext cx="56" cy="518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29" name="Oval 515"/>
              <p:cNvSpPr>
                <a:spLocks noChangeAspect="1" noChangeArrowheads="1"/>
              </p:cNvSpPr>
              <p:nvPr/>
            </p:nvSpPr>
            <p:spPr bwMode="auto">
              <a:xfrm>
                <a:off x="4260" y="1422"/>
                <a:ext cx="56" cy="518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30" name="Oval 516"/>
              <p:cNvSpPr>
                <a:spLocks noChangeAspect="1" noChangeArrowheads="1"/>
              </p:cNvSpPr>
              <p:nvPr/>
            </p:nvSpPr>
            <p:spPr bwMode="auto">
              <a:xfrm>
                <a:off x="4182" y="1416"/>
                <a:ext cx="56" cy="518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31" name="Oval 517"/>
              <p:cNvSpPr>
                <a:spLocks noChangeAspect="1" noChangeArrowheads="1"/>
              </p:cNvSpPr>
              <p:nvPr/>
            </p:nvSpPr>
            <p:spPr bwMode="auto">
              <a:xfrm>
                <a:off x="4062" y="1206"/>
                <a:ext cx="186" cy="306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32" name="Oval 518"/>
              <p:cNvSpPr>
                <a:spLocks noChangeAspect="1" noChangeArrowheads="1"/>
              </p:cNvSpPr>
              <p:nvPr/>
            </p:nvSpPr>
            <p:spPr bwMode="auto">
              <a:xfrm>
                <a:off x="4146" y="1248"/>
                <a:ext cx="186" cy="306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33" name="Oval 519"/>
              <p:cNvSpPr>
                <a:spLocks noChangeAspect="1" noChangeArrowheads="1"/>
              </p:cNvSpPr>
              <p:nvPr/>
            </p:nvSpPr>
            <p:spPr bwMode="auto">
              <a:xfrm>
                <a:off x="4230" y="1206"/>
                <a:ext cx="186" cy="306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588" name="Group 520"/>
            <p:cNvGrpSpPr>
              <a:grpSpLocks noChangeAspect="1"/>
            </p:cNvGrpSpPr>
            <p:nvPr/>
          </p:nvGrpSpPr>
          <p:grpSpPr bwMode="auto">
            <a:xfrm rot="8595822">
              <a:off x="4080" y="3616"/>
              <a:ext cx="78" cy="224"/>
              <a:chOff x="4062" y="1206"/>
              <a:chExt cx="354" cy="734"/>
            </a:xfrm>
          </p:grpSpPr>
          <p:sp>
            <p:nvSpPr>
              <p:cNvPr id="19622" name="Oval 521"/>
              <p:cNvSpPr>
                <a:spLocks noChangeAspect="1" noChangeArrowheads="1"/>
              </p:cNvSpPr>
              <p:nvPr/>
            </p:nvSpPr>
            <p:spPr bwMode="auto">
              <a:xfrm>
                <a:off x="4218" y="1416"/>
                <a:ext cx="56" cy="518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23" name="Oval 522"/>
              <p:cNvSpPr>
                <a:spLocks noChangeAspect="1" noChangeArrowheads="1"/>
              </p:cNvSpPr>
              <p:nvPr/>
            </p:nvSpPr>
            <p:spPr bwMode="auto">
              <a:xfrm>
                <a:off x="4260" y="1422"/>
                <a:ext cx="56" cy="518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24" name="Oval 523"/>
              <p:cNvSpPr>
                <a:spLocks noChangeAspect="1" noChangeArrowheads="1"/>
              </p:cNvSpPr>
              <p:nvPr/>
            </p:nvSpPr>
            <p:spPr bwMode="auto">
              <a:xfrm>
                <a:off x="4182" y="1416"/>
                <a:ext cx="56" cy="518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25" name="Oval 524"/>
              <p:cNvSpPr>
                <a:spLocks noChangeAspect="1" noChangeArrowheads="1"/>
              </p:cNvSpPr>
              <p:nvPr/>
            </p:nvSpPr>
            <p:spPr bwMode="auto">
              <a:xfrm>
                <a:off x="4062" y="1206"/>
                <a:ext cx="186" cy="306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26" name="Oval 525"/>
              <p:cNvSpPr>
                <a:spLocks noChangeAspect="1" noChangeArrowheads="1"/>
              </p:cNvSpPr>
              <p:nvPr/>
            </p:nvSpPr>
            <p:spPr bwMode="auto">
              <a:xfrm>
                <a:off x="4146" y="1248"/>
                <a:ext cx="186" cy="306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27" name="Oval 526"/>
              <p:cNvSpPr>
                <a:spLocks noChangeAspect="1" noChangeArrowheads="1"/>
              </p:cNvSpPr>
              <p:nvPr/>
            </p:nvSpPr>
            <p:spPr bwMode="auto">
              <a:xfrm>
                <a:off x="4230" y="1206"/>
                <a:ext cx="186" cy="306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589" name="Group 527"/>
            <p:cNvGrpSpPr>
              <a:grpSpLocks noChangeAspect="1"/>
            </p:cNvGrpSpPr>
            <p:nvPr/>
          </p:nvGrpSpPr>
          <p:grpSpPr bwMode="auto">
            <a:xfrm rot="9740528">
              <a:off x="3942" y="3663"/>
              <a:ext cx="75" cy="225"/>
              <a:chOff x="4062" y="1206"/>
              <a:chExt cx="354" cy="734"/>
            </a:xfrm>
          </p:grpSpPr>
          <p:sp>
            <p:nvSpPr>
              <p:cNvPr id="19616" name="Oval 528"/>
              <p:cNvSpPr>
                <a:spLocks noChangeAspect="1" noChangeArrowheads="1"/>
              </p:cNvSpPr>
              <p:nvPr/>
            </p:nvSpPr>
            <p:spPr bwMode="auto">
              <a:xfrm>
                <a:off x="4218" y="1416"/>
                <a:ext cx="56" cy="518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17" name="Oval 529"/>
              <p:cNvSpPr>
                <a:spLocks noChangeAspect="1" noChangeArrowheads="1"/>
              </p:cNvSpPr>
              <p:nvPr/>
            </p:nvSpPr>
            <p:spPr bwMode="auto">
              <a:xfrm>
                <a:off x="4260" y="1422"/>
                <a:ext cx="56" cy="518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18" name="Oval 530"/>
              <p:cNvSpPr>
                <a:spLocks noChangeAspect="1" noChangeArrowheads="1"/>
              </p:cNvSpPr>
              <p:nvPr/>
            </p:nvSpPr>
            <p:spPr bwMode="auto">
              <a:xfrm>
                <a:off x="4182" y="1416"/>
                <a:ext cx="56" cy="518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19" name="Oval 531"/>
              <p:cNvSpPr>
                <a:spLocks noChangeAspect="1" noChangeArrowheads="1"/>
              </p:cNvSpPr>
              <p:nvPr/>
            </p:nvSpPr>
            <p:spPr bwMode="auto">
              <a:xfrm>
                <a:off x="4062" y="1206"/>
                <a:ext cx="186" cy="306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20" name="Oval 532"/>
              <p:cNvSpPr>
                <a:spLocks noChangeAspect="1" noChangeArrowheads="1"/>
              </p:cNvSpPr>
              <p:nvPr/>
            </p:nvSpPr>
            <p:spPr bwMode="auto">
              <a:xfrm>
                <a:off x="4146" y="1248"/>
                <a:ext cx="186" cy="306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21" name="Oval 533"/>
              <p:cNvSpPr>
                <a:spLocks noChangeAspect="1" noChangeArrowheads="1"/>
              </p:cNvSpPr>
              <p:nvPr/>
            </p:nvSpPr>
            <p:spPr bwMode="auto">
              <a:xfrm>
                <a:off x="4230" y="1206"/>
                <a:ext cx="186" cy="306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590" name="Group 534"/>
            <p:cNvGrpSpPr>
              <a:grpSpLocks noChangeAspect="1"/>
            </p:cNvGrpSpPr>
            <p:nvPr/>
          </p:nvGrpSpPr>
          <p:grpSpPr bwMode="auto">
            <a:xfrm rot="-4076299">
              <a:off x="3513" y="3153"/>
              <a:ext cx="123" cy="176"/>
              <a:chOff x="4062" y="1206"/>
              <a:chExt cx="354" cy="734"/>
            </a:xfrm>
          </p:grpSpPr>
          <p:sp>
            <p:nvSpPr>
              <p:cNvPr id="19610" name="Oval 535"/>
              <p:cNvSpPr>
                <a:spLocks noChangeAspect="1" noChangeArrowheads="1"/>
              </p:cNvSpPr>
              <p:nvPr/>
            </p:nvSpPr>
            <p:spPr bwMode="auto">
              <a:xfrm>
                <a:off x="4218" y="1416"/>
                <a:ext cx="56" cy="518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11" name="Oval 536"/>
              <p:cNvSpPr>
                <a:spLocks noChangeAspect="1" noChangeArrowheads="1"/>
              </p:cNvSpPr>
              <p:nvPr/>
            </p:nvSpPr>
            <p:spPr bwMode="auto">
              <a:xfrm>
                <a:off x="4260" y="1422"/>
                <a:ext cx="56" cy="518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12" name="Oval 537"/>
              <p:cNvSpPr>
                <a:spLocks noChangeAspect="1" noChangeArrowheads="1"/>
              </p:cNvSpPr>
              <p:nvPr/>
            </p:nvSpPr>
            <p:spPr bwMode="auto">
              <a:xfrm>
                <a:off x="4182" y="1416"/>
                <a:ext cx="56" cy="518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13" name="Oval 538"/>
              <p:cNvSpPr>
                <a:spLocks noChangeAspect="1" noChangeArrowheads="1"/>
              </p:cNvSpPr>
              <p:nvPr/>
            </p:nvSpPr>
            <p:spPr bwMode="auto">
              <a:xfrm>
                <a:off x="4062" y="1206"/>
                <a:ext cx="186" cy="306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14" name="Oval 539"/>
              <p:cNvSpPr>
                <a:spLocks noChangeAspect="1" noChangeArrowheads="1"/>
              </p:cNvSpPr>
              <p:nvPr/>
            </p:nvSpPr>
            <p:spPr bwMode="auto">
              <a:xfrm>
                <a:off x="4146" y="1248"/>
                <a:ext cx="186" cy="306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15" name="Oval 540"/>
              <p:cNvSpPr>
                <a:spLocks noChangeAspect="1" noChangeArrowheads="1"/>
              </p:cNvSpPr>
              <p:nvPr/>
            </p:nvSpPr>
            <p:spPr bwMode="auto">
              <a:xfrm>
                <a:off x="4230" y="1206"/>
                <a:ext cx="186" cy="306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591" name="Group 541"/>
            <p:cNvGrpSpPr>
              <a:grpSpLocks noChangeAspect="1"/>
            </p:cNvGrpSpPr>
            <p:nvPr/>
          </p:nvGrpSpPr>
          <p:grpSpPr bwMode="auto">
            <a:xfrm rot="-7893591">
              <a:off x="3602" y="3545"/>
              <a:ext cx="126" cy="217"/>
              <a:chOff x="4062" y="1206"/>
              <a:chExt cx="354" cy="734"/>
            </a:xfrm>
          </p:grpSpPr>
          <p:sp>
            <p:nvSpPr>
              <p:cNvPr id="19604" name="Oval 542"/>
              <p:cNvSpPr>
                <a:spLocks noChangeAspect="1" noChangeArrowheads="1"/>
              </p:cNvSpPr>
              <p:nvPr/>
            </p:nvSpPr>
            <p:spPr bwMode="auto">
              <a:xfrm>
                <a:off x="4218" y="1416"/>
                <a:ext cx="56" cy="518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05" name="Oval 543"/>
              <p:cNvSpPr>
                <a:spLocks noChangeAspect="1" noChangeArrowheads="1"/>
              </p:cNvSpPr>
              <p:nvPr/>
            </p:nvSpPr>
            <p:spPr bwMode="auto">
              <a:xfrm>
                <a:off x="4260" y="1422"/>
                <a:ext cx="56" cy="518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06" name="Oval 544"/>
              <p:cNvSpPr>
                <a:spLocks noChangeAspect="1" noChangeArrowheads="1"/>
              </p:cNvSpPr>
              <p:nvPr/>
            </p:nvSpPr>
            <p:spPr bwMode="auto">
              <a:xfrm>
                <a:off x="4182" y="1416"/>
                <a:ext cx="56" cy="518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07" name="Oval 545"/>
              <p:cNvSpPr>
                <a:spLocks noChangeAspect="1" noChangeArrowheads="1"/>
              </p:cNvSpPr>
              <p:nvPr/>
            </p:nvSpPr>
            <p:spPr bwMode="auto">
              <a:xfrm>
                <a:off x="4062" y="1206"/>
                <a:ext cx="186" cy="306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08" name="Oval 546"/>
              <p:cNvSpPr>
                <a:spLocks noChangeAspect="1" noChangeArrowheads="1"/>
              </p:cNvSpPr>
              <p:nvPr/>
            </p:nvSpPr>
            <p:spPr bwMode="auto">
              <a:xfrm>
                <a:off x="4146" y="1248"/>
                <a:ext cx="186" cy="306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09" name="Oval 547"/>
              <p:cNvSpPr>
                <a:spLocks noChangeAspect="1" noChangeArrowheads="1"/>
              </p:cNvSpPr>
              <p:nvPr/>
            </p:nvSpPr>
            <p:spPr bwMode="auto">
              <a:xfrm>
                <a:off x="4230" y="1206"/>
                <a:ext cx="186" cy="306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592" name="Group 548"/>
            <p:cNvGrpSpPr>
              <a:grpSpLocks noChangeAspect="1"/>
            </p:cNvGrpSpPr>
            <p:nvPr/>
          </p:nvGrpSpPr>
          <p:grpSpPr bwMode="auto">
            <a:xfrm rot="-6080795">
              <a:off x="3503" y="3360"/>
              <a:ext cx="129" cy="188"/>
              <a:chOff x="4062" y="1206"/>
              <a:chExt cx="354" cy="734"/>
            </a:xfrm>
          </p:grpSpPr>
          <p:sp>
            <p:nvSpPr>
              <p:cNvPr id="19598" name="Oval 549"/>
              <p:cNvSpPr>
                <a:spLocks noChangeAspect="1" noChangeArrowheads="1"/>
              </p:cNvSpPr>
              <p:nvPr/>
            </p:nvSpPr>
            <p:spPr bwMode="auto">
              <a:xfrm>
                <a:off x="4218" y="1416"/>
                <a:ext cx="56" cy="518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99" name="Oval 550"/>
              <p:cNvSpPr>
                <a:spLocks noChangeAspect="1" noChangeArrowheads="1"/>
              </p:cNvSpPr>
              <p:nvPr/>
            </p:nvSpPr>
            <p:spPr bwMode="auto">
              <a:xfrm>
                <a:off x="4260" y="1422"/>
                <a:ext cx="56" cy="518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00" name="Oval 551"/>
              <p:cNvSpPr>
                <a:spLocks noChangeAspect="1" noChangeArrowheads="1"/>
              </p:cNvSpPr>
              <p:nvPr/>
            </p:nvSpPr>
            <p:spPr bwMode="auto">
              <a:xfrm>
                <a:off x="4182" y="1416"/>
                <a:ext cx="56" cy="518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01" name="Oval 552"/>
              <p:cNvSpPr>
                <a:spLocks noChangeAspect="1" noChangeArrowheads="1"/>
              </p:cNvSpPr>
              <p:nvPr/>
            </p:nvSpPr>
            <p:spPr bwMode="auto">
              <a:xfrm>
                <a:off x="4062" y="1206"/>
                <a:ext cx="186" cy="306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02" name="Oval 553"/>
              <p:cNvSpPr>
                <a:spLocks noChangeAspect="1" noChangeArrowheads="1"/>
              </p:cNvSpPr>
              <p:nvPr/>
            </p:nvSpPr>
            <p:spPr bwMode="auto">
              <a:xfrm>
                <a:off x="4146" y="1248"/>
                <a:ext cx="186" cy="306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03" name="Oval 554"/>
              <p:cNvSpPr>
                <a:spLocks noChangeAspect="1" noChangeArrowheads="1"/>
              </p:cNvSpPr>
              <p:nvPr/>
            </p:nvSpPr>
            <p:spPr bwMode="auto">
              <a:xfrm>
                <a:off x="4230" y="1206"/>
                <a:ext cx="186" cy="306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9593" name="Oval 558"/>
            <p:cNvSpPr>
              <a:spLocks noChangeAspect="1" noChangeArrowheads="1"/>
            </p:cNvSpPr>
            <p:nvPr/>
          </p:nvSpPr>
          <p:spPr bwMode="auto">
            <a:xfrm>
              <a:off x="3681" y="3208"/>
              <a:ext cx="47" cy="60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94" name="Oval 559"/>
            <p:cNvSpPr>
              <a:spLocks noChangeAspect="1" noChangeArrowheads="1"/>
            </p:cNvSpPr>
            <p:nvPr/>
          </p:nvSpPr>
          <p:spPr bwMode="auto">
            <a:xfrm>
              <a:off x="3681" y="3463"/>
              <a:ext cx="46" cy="60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95" name="Oval 560"/>
            <p:cNvSpPr>
              <a:spLocks noChangeAspect="1" noChangeArrowheads="1"/>
            </p:cNvSpPr>
            <p:nvPr/>
          </p:nvSpPr>
          <p:spPr bwMode="auto">
            <a:xfrm>
              <a:off x="3970" y="3081"/>
              <a:ext cx="48" cy="5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96" name="Oval 561"/>
            <p:cNvSpPr>
              <a:spLocks noChangeAspect="1" noChangeArrowheads="1"/>
            </p:cNvSpPr>
            <p:nvPr/>
          </p:nvSpPr>
          <p:spPr bwMode="auto">
            <a:xfrm>
              <a:off x="4052" y="3562"/>
              <a:ext cx="48" cy="60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97" name="Text Box 562"/>
            <p:cNvSpPr txBox="1">
              <a:spLocks noChangeAspect="1" noChangeArrowheads="1"/>
            </p:cNvSpPr>
            <p:nvPr/>
          </p:nvSpPr>
          <p:spPr bwMode="auto">
            <a:xfrm>
              <a:off x="3740" y="3268"/>
              <a:ext cx="36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latin typeface="Arial" pitchFamily="34" charset="0"/>
                </a:rPr>
                <a:t>Gag</a:t>
              </a:r>
            </a:p>
          </p:txBody>
        </p:sp>
      </p:grpSp>
      <p:grpSp>
        <p:nvGrpSpPr>
          <p:cNvPr id="19470" name="Group 570"/>
          <p:cNvGrpSpPr>
            <a:grpSpLocks/>
          </p:cNvGrpSpPr>
          <p:nvPr/>
        </p:nvGrpSpPr>
        <p:grpSpPr bwMode="auto">
          <a:xfrm>
            <a:off x="5332413" y="2001838"/>
            <a:ext cx="2130425" cy="1563687"/>
            <a:chOff x="3359" y="1529"/>
            <a:chExt cx="1342" cy="985"/>
          </a:xfrm>
        </p:grpSpPr>
        <p:grpSp>
          <p:nvGrpSpPr>
            <p:cNvPr id="19476" name="Group 431"/>
            <p:cNvGrpSpPr>
              <a:grpSpLocks/>
            </p:cNvGrpSpPr>
            <p:nvPr/>
          </p:nvGrpSpPr>
          <p:grpSpPr bwMode="auto">
            <a:xfrm>
              <a:off x="3359" y="1529"/>
              <a:ext cx="1016" cy="985"/>
              <a:chOff x="3359" y="1529"/>
              <a:chExt cx="1016" cy="985"/>
            </a:xfrm>
          </p:grpSpPr>
          <p:sp>
            <p:nvSpPr>
              <p:cNvPr id="19480" name="Oval 6"/>
              <p:cNvSpPr>
                <a:spLocks noChangeAspect="1" noChangeArrowheads="1"/>
              </p:cNvSpPr>
              <p:nvPr/>
            </p:nvSpPr>
            <p:spPr bwMode="auto">
              <a:xfrm rot="-278280">
                <a:off x="3452" y="1633"/>
                <a:ext cx="814" cy="797"/>
              </a:xfrm>
              <a:prstGeom prst="ellipse">
                <a:avLst/>
              </a:prstGeom>
              <a:solidFill>
                <a:srgbClr val="DDDDDD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81" name="Oval 7"/>
              <p:cNvSpPr>
                <a:spLocks noChangeAspect="1" noChangeArrowheads="1"/>
              </p:cNvSpPr>
              <p:nvPr/>
            </p:nvSpPr>
            <p:spPr bwMode="auto">
              <a:xfrm rot="-278280">
                <a:off x="3512" y="1693"/>
                <a:ext cx="694" cy="678"/>
              </a:xfrm>
              <a:prstGeom prst="ellipse">
                <a:avLst/>
              </a:prstGeom>
              <a:solidFill>
                <a:srgbClr val="5F5F5F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82" name="Oval 8"/>
              <p:cNvSpPr>
                <a:spLocks noChangeAspect="1" noChangeArrowheads="1"/>
              </p:cNvSpPr>
              <p:nvPr/>
            </p:nvSpPr>
            <p:spPr bwMode="auto">
              <a:xfrm rot="-278280">
                <a:off x="3572" y="1753"/>
                <a:ext cx="573" cy="55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9483" name="Group 9"/>
              <p:cNvGrpSpPr>
                <a:grpSpLocks noChangeAspect="1"/>
              </p:cNvGrpSpPr>
              <p:nvPr/>
            </p:nvGrpSpPr>
            <p:grpSpPr bwMode="auto">
              <a:xfrm rot="2913739">
                <a:off x="4166" y="1717"/>
                <a:ext cx="60" cy="165"/>
                <a:chOff x="4604" y="1344"/>
                <a:chExt cx="181" cy="498"/>
              </a:xfrm>
            </p:grpSpPr>
            <p:sp>
              <p:nvSpPr>
                <p:cNvPr id="19559" name="Rectangle 10"/>
                <p:cNvSpPr>
                  <a:spLocks noChangeAspect="1" noChangeArrowheads="1"/>
                </p:cNvSpPr>
                <p:nvPr/>
              </p:nvSpPr>
              <p:spPr bwMode="auto">
                <a:xfrm>
                  <a:off x="4604" y="1344"/>
                  <a:ext cx="181" cy="181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560" name="Rectangle 11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525"/>
                  <a:ext cx="91" cy="317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9484" name="Group 12"/>
              <p:cNvGrpSpPr>
                <a:grpSpLocks noChangeAspect="1"/>
              </p:cNvGrpSpPr>
              <p:nvPr/>
            </p:nvGrpSpPr>
            <p:grpSpPr bwMode="auto">
              <a:xfrm rot="4515623">
                <a:off x="4242" y="1841"/>
                <a:ext cx="45" cy="181"/>
                <a:chOff x="4649" y="1434"/>
                <a:chExt cx="136" cy="499"/>
              </a:xfrm>
            </p:grpSpPr>
            <p:sp>
              <p:nvSpPr>
                <p:cNvPr id="19557" name="Oval 13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558" name="Rectangle 14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9485" name="Group 15"/>
              <p:cNvGrpSpPr>
                <a:grpSpLocks noChangeAspect="1"/>
              </p:cNvGrpSpPr>
              <p:nvPr/>
            </p:nvGrpSpPr>
            <p:grpSpPr bwMode="auto">
              <a:xfrm rot="1886204">
                <a:off x="4025" y="1571"/>
                <a:ext cx="45" cy="181"/>
                <a:chOff x="4649" y="1434"/>
                <a:chExt cx="136" cy="499"/>
              </a:xfrm>
            </p:grpSpPr>
            <p:sp>
              <p:nvSpPr>
                <p:cNvPr id="19555" name="Oval 16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556" name="Rectangle 17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9486" name="Group 18"/>
              <p:cNvGrpSpPr>
                <a:grpSpLocks noChangeAspect="1"/>
              </p:cNvGrpSpPr>
              <p:nvPr/>
            </p:nvGrpSpPr>
            <p:grpSpPr bwMode="auto">
              <a:xfrm rot="1988902">
                <a:off x="4074" y="1597"/>
                <a:ext cx="44" cy="182"/>
                <a:chOff x="4649" y="1434"/>
                <a:chExt cx="136" cy="499"/>
              </a:xfrm>
            </p:grpSpPr>
            <p:sp>
              <p:nvSpPr>
                <p:cNvPr id="19553" name="Oval 19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554" name="Rectangle 20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9487" name="Group 21"/>
              <p:cNvGrpSpPr>
                <a:grpSpLocks noChangeAspect="1"/>
              </p:cNvGrpSpPr>
              <p:nvPr/>
            </p:nvGrpSpPr>
            <p:grpSpPr bwMode="auto">
              <a:xfrm rot="2544746">
                <a:off x="4114" y="1625"/>
                <a:ext cx="43" cy="181"/>
                <a:chOff x="4649" y="1434"/>
                <a:chExt cx="136" cy="499"/>
              </a:xfrm>
            </p:grpSpPr>
            <p:sp>
              <p:nvSpPr>
                <p:cNvPr id="19551" name="Oval 22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552" name="Rectangle 23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9488" name="Group 24"/>
              <p:cNvGrpSpPr>
                <a:grpSpLocks noChangeAspect="1"/>
              </p:cNvGrpSpPr>
              <p:nvPr/>
            </p:nvGrpSpPr>
            <p:grpSpPr bwMode="auto">
              <a:xfrm rot="5121720">
                <a:off x="4258" y="1907"/>
                <a:ext cx="44" cy="180"/>
                <a:chOff x="4649" y="1434"/>
                <a:chExt cx="136" cy="499"/>
              </a:xfrm>
            </p:grpSpPr>
            <p:sp>
              <p:nvSpPr>
                <p:cNvPr id="19549" name="Oval 25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550" name="Rectangle 26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9489" name="Group 27"/>
              <p:cNvGrpSpPr>
                <a:grpSpLocks noChangeAspect="1"/>
              </p:cNvGrpSpPr>
              <p:nvPr/>
            </p:nvGrpSpPr>
            <p:grpSpPr bwMode="auto">
              <a:xfrm rot="5683005">
                <a:off x="4263" y="1975"/>
                <a:ext cx="44" cy="180"/>
                <a:chOff x="4649" y="1434"/>
                <a:chExt cx="136" cy="499"/>
              </a:xfrm>
            </p:grpSpPr>
            <p:sp>
              <p:nvSpPr>
                <p:cNvPr id="19547" name="Oval 28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548" name="Rectangle 29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9490" name="Group 30"/>
              <p:cNvGrpSpPr>
                <a:grpSpLocks noChangeAspect="1"/>
              </p:cNvGrpSpPr>
              <p:nvPr/>
            </p:nvGrpSpPr>
            <p:grpSpPr bwMode="auto">
              <a:xfrm rot="6493813">
                <a:off x="4242" y="2050"/>
                <a:ext cx="61" cy="165"/>
                <a:chOff x="4604" y="1344"/>
                <a:chExt cx="181" cy="498"/>
              </a:xfrm>
            </p:grpSpPr>
            <p:sp>
              <p:nvSpPr>
                <p:cNvPr id="19545" name="Rectangle 31"/>
                <p:cNvSpPr>
                  <a:spLocks noChangeAspect="1" noChangeArrowheads="1"/>
                </p:cNvSpPr>
                <p:nvPr/>
              </p:nvSpPr>
              <p:spPr bwMode="auto">
                <a:xfrm>
                  <a:off x="4604" y="1344"/>
                  <a:ext cx="181" cy="181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546" name="Rectangle 32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525"/>
                  <a:ext cx="91" cy="317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9491" name="Group 33"/>
              <p:cNvGrpSpPr>
                <a:grpSpLocks noChangeAspect="1"/>
              </p:cNvGrpSpPr>
              <p:nvPr/>
            </p:nvGrpSpPr>
            <p:grpSpPr bwMode="auto">
              <a:xfrm rot="7125080">
                <a:off x="4189" y="2169"/>
                <a:ext cx="44" cy="181"/>
                <a:chOff x="4649" y="1434"/>
                <a:chExt cx="136" cy="499"/>
              </a:xfrm>
            </p:grpSpPr>
            <p:sp>
              <p:nvSpPr>
                <p:cNvPr id="19543" name="Oval 34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544" name="Rectangle 35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9492" name="Group 39"/>
              <p:cNvGrpSpPr>
                <a:grpSpLocks noChangeAspect="1"/>
              </p:cNvGrpSpPr>
              <p:nvPr/>
            </p:nvGrpSpPr>
            <p:grpSpPr bwMode="auto">
              <a:xfrm rot="8328929">
                <a:off x="4084" y="2277"/>
                <a:ext cx="44" cy="180"/>
                <a:chOff x="4649" y="1434"/>
                <a:chExt cx="136" cy="499"/>
              </a:xfrm>
            </p:grpSpPr>
            <p:sp>
              <p:nvSpPr>
                <p:cNvPr id="19541" name="Oval 40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542" name="Rectangle 41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9493" name="Group 42"/>
              <p:cNvGrpSpPr>
                <a:grpSpLocks noChangeAspect="1"/>
              </p:cNvGrpSpPr>
              <p:nvPr/>
            </p:nvGrpSpPr>
            <p:grpSpPr bwMode="auto">
              <a:xfrm rot="9559243">
                <a:off x="4011" y="2312"/>
                <a:ext cx="44" cy="181"/>
                <a:chOff x="4649" y="1434"/>
                <a:chExt cx="136" cy="499"/>
              </a:xfrm>
            </p:grpSpPr>
            <p:sp>
              <p:nvSpPr>
                <p:cNvPr id="19539" name="Oval 43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540" name="Rectangle 44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9494" name="Group 45"/>
              <p:cNvGrpSpPr>
                <a:grpSpLocks noChangeAspect="1"/>
              </p:cNvGrpSpPr>
              <p:nvPr/>
            </p:nvGrpSpPr>
            <p:grpSpPr bwMode="auto">
              <a:xfrm rot="10315445">
                <a:off x="3937" y="2333"/>
                <a:ext cx="43" cy="181"/>
                <a:chOff x="4649" y="1434"/>
                <a:chExt cx="136" cy="499"/>
              </a:xfrm>
            </p:grpSpPr>
            <p:sp>
              <p:nvSpPr>
                <p:cNvPr id="19537" name="Oval 46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538" name="Rectangle 47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9495" name="Group 48"/>
              <p:cNvGrpSpPr>
                <a:grpSpLocks noChangeAspect="1"/>
              </p:cNvGrpSpPr>
              <p:nvPr/>
            </p:nvGrpSpPr>
            <p:grpSpPr bwMode="auto">
              <a:xfrm rot="-9899380">
                <a:off x="3831" y="2342"/>
                <a:ext cx="59" cy="165"/>
                <a:chOff x="4604" y="1344"/>
                <a:chExt cx="181" cy="498"/>
              </a:xfrm>
            </p:grpSpPr>
            <p:sp>
              <p:nvSpPr>
                <p:cNvPr id="19535" name="Rectangle 49"/>
                <p:cNvSpPr>
                  <a:spLocks noChangeAspect="1" noChangeArrowheads="1"/>
                </p:cNvSpPr>
                <p:nvPr/>
              </p:nvSpPr>
              <p:spPr bwMode="auto">
                <a:xfrm>
                  <a:off x="4604" y="1344"/>
                  <a:ext cx="181" cy="181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536" name="Rectangle 50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525"/>
                  <a:ext cx="91" cy="317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9496" name="Group 51"/>
              <p:cNvGrpSpPr>
                <a:grpSpLocks noChangeAspect="1"/>
              </p:cNvGrpSpPr>
              <p:nvPr/>
            </p:nvGrpSpPr>
            <p:grpSpPr bwMode="auto">
              <a:xfrm rot="-9515999">
                <a:off x="3755" y="2333"/>
                <a:ext cx="44" cy="181"/>
                <a:chOff x="4649" y="1434"/>
                <a:chExt cx="136" cy="499"/>
              </a:xfrm>
            </p:grpSpPr>
            <p:sp>
              <p:nvSpPr>
                <p:cNvPr id="19533" name="Oval 52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534" name="Rectangle 53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9497" name="Group 60"/>
              <p:cNvGrpSpPr>
                <a:grpSpLocks noChangeAspect="1"/>
              </p:cNvGrpSpPr>
              <p:nvPr/>
            </p:nvGrpSpPr>
            <p:grpSpPr bwMode="auto">
              <a:xfrm rot="-8458132">
                <a:off x="3535" y="2245"/>
                <a:ext cx="45" cy="180"/>
                <a:chOff x="4649" y="1434"/>
                <a:chExt cx="136" cy="499"/>
              </a:xfrm>
            </p:grpSpPr>
            <p:sp>
              <p:nvSpPr>
                <p:cNvPr id="19531" name="Oval 61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532" name="Rectangle 62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9498" name="Group 63"/>
              <p:cNvGrpSpPr>
                <a:grpSpLocks noChangeAspect="1"/>
              </p:cNvGrpSpPr>
              <p:nvPr/>
            </p:nvGrpSpPr>
            <p:grpSpPr bwMode="auto">
              <a:xfrm rot="-7075182">
                <a:off x="3460" y="2138"/>
                <a:ext cx="44" cy="181"/>
                <a:chOff x="4649" y="1434"/>
                <a:chExt cx="136" cy="499"/>
              </a:xfrm>
            </p:grpSpPr>
            <p:sp>
              <p:nvSpPr>
                <p:cNvPr id="19529" name="Oval 64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530" name="Rectangle 65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9499" name="Group 66"/>
              <p:cNvGrpSpPr>
                <a:grpSpLocks noChangeAspect="1"/>
              </p:cNvGrpSpPr>
              <p:nvPr/>
            </p:nvGrpSpPr>
            <p:grpSpPr bwMode="auto">
              <a:xfrm rot="-7925971">
                <a:off x="3495" y="2196"/>
                <a:ext cx="44" cy="180"/>
                <a:chOff x="4649" y="1434"/>
                <a:chExt cx="136" cy="499"/>
              </a:xfrm>
            </p:grpSpPr>
            <p:sp>
              <p:nvSpPr>
                <p:cNvPr id="19527" name="Oval 67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528" name="Rectangle 68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9500" name="Group 69"/>
              <p:cNvGrpSpPr>
                <a:grpSpLocks noChangeAspect="1"/>
              </p:cNvGrpSpPr>
              <p:nvPr/>
            </p:nvGrpSpPr>
            <p:grpSpPr bwMode="auto">
              <a:xfrm rot="-5678280">
                <a:off x="3419" y="2035"/>
                <a:ext cx="61" cy="165"/>
                <a:chOff x="4604" y="1344"/>
                <a:chExt cx="181" cy="498"/>
              </a:xfrm>
            </p:grpSpPr>
            <p:sp>
              <p:nvSpPr>
                <p:cNvPr id="19525" name="Rectangle 70"/>
                <p:cNvSpPr>
                  <a:spLocks noChangeAspect="1" noChangeArrowheads="1"/>
                </p:cNvSpPr>
                <p:nvPr/>
              </p:nvSpPr>
              <p:spPr bwMode="auto">
                <a:xfrm>
                  <a:off x="4604" y="1344"/>
                  <a:ext cx="181" cy="181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526" name="Rectangle 71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525"/>
                  <a:ext cx="91" cy="317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9501" name="Group 72"/>
              <p:cNvGrpSpPr>
                <a:grpSpLocks noChangeAspect="1"/>
              </p:cNvGrpSpPr>
              <p:nvPr/>
            </p:nvGrpSpPr>
            <p:grpSpPr bwMode="auto">
              <a:xfrm rot="-4062426">
                <a:off x="3460" y="1774"/>
                <a:ext cx="44" cy="181"/>
                <a:chOff x="4649" y="1434"/>
                <a:chExt cx="136" cy="499"/>
              </a:xfrm>
            </p:grpSpPr>
            <p:sp>
              <p:nvSpPr>
                <p:cNvPr id="19523" name="Oval 73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524" name="Rectangle 74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9502" name="Group 75"/>
              <p:cNvGrpSpPr>
                <a:grpSpLocks noChangeAspect="1"/>
              </p:cNvGrpSpPr>
              <p:nvPr/>
            </p:nvGrpSpPr>
            <p:grpSpPr bwMode="auto">
              <a:xfrm rot="-4215663">
                <a:off x="3436" y="1854"/>
                <a:ext cx="44" cy="180"/>
                <a:chOff x="4649" y="1434"/>
                <a:chExt cx="136" cy="499"/>
              </a:xfrm>
            </p:grpSpPr>
            <p:sp>
              <p:nvSpPr>
                <p:cNvPr id="19521" name="Oval 76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522" name="Rectangle 77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9503" name="Group 78"/>
              <p:cNvGrpSpPr>
                <a:grpSpLocks noChangeAspect="1"/>
              </p:cNvGrpSpPr>
              <p:nvPr/>
            </p:nvGrpSpPr>
            <p:grpSpPr bwMode="auto">
              <a:xfrm rot="-4925173">
                <a:off x="3427" y="1931"/>
                <a:ext cx="43" cy="180"/>
                <a:chOff x="4649" y="1434"/>
                <a:chExt cx="136" cy="499"/>
              </a:xfrm>
            </p:grpSpPr>
            <p:sp>
              <p:nvSpPr>
                <p:cNvPr id="19519" name="Oval 79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520" name="Rectangle 80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9504" name="Group 81"/>
              <p:cNvGrpSpPr>
                <a:grpSpLocks noChangeAspect="1"/>
              </p:cNvGrpSpPr>
              <p:nvPr/>
            </p:nvGrpSpPr>
            <p:grpSpPr bwMode="auto">
              <a:xfrm rot="-3401823">
                <a:off x="3484" y="1713"/>
                <a:ext cx="61" cy="165"/>
                <a:chOff x="4604" y="1344"/>
                <a:chExt cx="181" cy="498"/>
              </a:xfrm>
            </p:grpSpPr>
            <p:sp>
              <p:nvSpPr>
                <p:cNvPr id="19517" name="Rectangle 82"/>
                <p:cNvSpPr>
                  <a:spLocks noChangeAspect="1" noChangeArrowheads="1"/>
                </p:cNvSpPr>
                <p:nvPr/>
              </p:nvSpPr>
              <p:spPr bwMode="auto">
                <a:xfrm>
                  <a:off x="4604" y="1344"/>
                  <a:ext cx="181" cy="181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518" name="Rectangle 83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525"/>
                  <a:ext cx="91" cy="317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9505" name="Group 84"/>
              <p:cNvGrpSpPr>
                <a:grpSpLocks noChangeAspect="1"/>
              </p:cNvGrpSpPr>
              <p:nvPr/>
            </p:nvGrpSpPr>
            <p:grpSpPr bwMode="auto">
              <a:xfrm rot="-3102004">
                <a:off x="3554" y="1631"/>
                <a:ext cx="43" cy="181"/>
                <a:chOff x="4649" y="1434"/>
                <a:chExt cx="136" cy="499"/>
              </a:xfrm>
            </p:grpSpPr>
            <p:sp>
              <p:nvSpPr>
                <p:cNvPr id="19515" name="Oval 85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516" name="Rectangle 86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9506" name="Group 87"/>
              <p:cNvGrpSpPr>
                <a:grpSpLocks noChangeAspect="1"/>
              </p:cNvGrpSpPr>
              <p:nvPr/>
            </p:nvGrpSpPr>
            <p:grpSpPr bwMode="auto">
              <a:xfrm rot="-2364254">
                <a:off x="3620" y="1588"/>
                <a:ext cx="43" cy="181"/>
                <a:chOff x="4649" y="1434"/>
                <a:chExt cx="136" cy="499"/>
              </a:xfrm>
            </p:grpSpPr>
            <p:sp>
              <p:nvSpPr>
                <p:cNvPr id="19513" name="Oval 88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514" name="Rectangle 89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9507" name="Group 93"/>
              <p:cNvGrpSpPr>
                <a:grpSpLocks noChangeAspect="1"/>
              </p:cNvGrpSpPr>
              <p:nvPr/>
            </p:nvGrpSpPr>
            <p:grpSpPr bwMode="auto">
              <a:xfrm rot="-430514">
                <a:off x="3795" y="1529"/>
                <a:ext cx="44" cy="181"/>
                <a:chOff x="4649" y="1434"/>
                <a:chExt cx="136" cy="499"/>
              </a:xfrm>
            </p:grpSpPr>
            <p:sp>
              <p:nvSpPr>
                <p:cNvPr id="19511" name="Oval 94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512" name="Rectangle 95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9508" name="Group 96"/>
              <p:cNvGrpSpPr>
                <a:grpSpLocks noChangeAspect="1"/>
              </p:cNvGrpSpPr>
              <p:nvPr/>
            </p:nvGrpSpPr>
            <p:grpSpPr bwMode="auto">
              <a:xfrm rot="260012">
                <a:off x="3871" y="1537"/>
                <a:ext cx="60" cy="166"/>
                <a:chOff x="4604" y="1344"/>
                <a:chExt cx="181" cy="498"/>
              </a:xfrm>
            </p:grpSpPr>
            <p:sp>
              <p:nvSpPr>
                <p:cNvPr id="19509" name="Rectangle 97"/>
                <p:cNvSpPr>
                  <a:spLocks noChangeAspect="1" noChangeArrowheads="1"/>
                </p:cNvSpPr>
                <p:nvPr/>
              </p:nvSpPr>
              <p:spPr bwMode="auto">
                <a:xfrm>
                  <a:off x="4604" y="1344"/>
                  <a:ext cx="181" cy="181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510" name="Rectangle 98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525"/>
                  <a:ext cx="91" cy="317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9477" name="Text Box 566"/>
            <p:cNvSpPr txBox="1">
              <a:spLocks noChangeArrowheads="1"/>
            </p:cNvSpPr>
            <p:nvPr/>
          </p:nvSpPr>
          <p:spPr bwMode="auto">
            <a:xfrm>
              <a:off x="3710" y="1948"/>
              <a:ext cx="28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sz="1400" b="1"/>
                <a:t>M1</a:t>
              </a:r>
            </a:p>
          </p:txBody>
        </p:sp>
        <p:sp>
          <p:nvSpPr>
            <p:cNvPr id="19478" name="Text Box 567"/>
            <p:cNvSpPr txBox="1">
              <a:spLocks noChangeArrowheads="1"/>
            </p:cNvSpPr>
            <p:nvPr/>
          </p:nvSpPr>
          <p:spPr bwMode="auto">
            <a:xfrm>
              <a:off x="4358" y="1803"/>
              <a:ext cx="30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b="1"/>
                <a:t>HA</a:t>
              </a:r>
            </a:p>
          </p:txBody>
        </p:sp>
        <p:sp>
          <p:nvSpPr>
            <p:cNvPr id="19479" name="Text Box 568"/>
            <p:cNvSpPr txBox="1">
              <a:spLocks noChangeArrowheads="1"/>
            </p:cNvSpPr>
            <p:nvPr/>
          </p:nvSpPr>
          <p:spPr bwMode="auto">
            <a:xfrm>
              <a:off x="4398" y="2051"/>
              <a:ext cx="30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b="1"/>
                <a:t>NA</a:t>
              </a:r>
            </a:p>
          </p:txBody>
        </p:sp>
      </p:grpSp>
      <p:sp>
        <p:nvSpPr>
          <p:cNvPr id="19471" name="Text Box 571"/>
          <p:cNvSpPr txBox="1">
            <a:spLocks noChangeArrowheads="1"/>
          </p:cNvSpPr>
          <p:nvPr/>
        </p:nvSpPr>
        <p:spPr bwMode="auto">
          <a:xfrm>
            <a:off x="2841625" y="2189163"/>
            <a:ext cx="4953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b="1"/>
              <a:t>M2</a:t>
            </a:r>
          </a:p>
        </p:txBody>
      </p:sp>
      <p:sp>
        <p:nvSpPr>
          <p:cNvPr id="19472" name="Text Box 572"/>
          <p:cNvSpPr txBox="1">
            <a:spLocks noChangeArrowheads="1"/>
          </p:cNvSpPr>
          <p:nvPr/>
        </p:nvSpPr>
        <p:spPr bwMode="auto">
          <a:xfrm>
            <a:off x="4137025" y="3586163"/>
            <a:ext cx="1163638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b="1"/>
              <a:t>Viral </a:t>
            </a:r>
          </a:p>
          <a:p>
            <a:pPr eaLnBrk="1" hangingPunct="1"/>
            <a:r>
              <a:rPr lang="en-US" b="1"/>
              <a:t>Genomes</a:t>
            </a:r>
          </a:p>
          <a:p>
            <a:pPr eaLnBrk="1" hangingPunct="1"/>
            <a:r>
              <a:rPr lang="en-US" b="1"/>
              <a:t>In virions</a:t>
            </a:r>
          </a:p>
        </p:txBody>
      </p:sp>
      <p:sp>
        <p:nvSpPr>
          <p:cNvPr id="19473" name="Line 576"/>
          <p:cNvSpPr>
            <a:spLocks noChangeShapeType="1"/>
          </p:cNvSpPr>
          <p:nvPr/>
        </p:nvSpPr>
        <p:spPr bwMode="auto">
          <a:xfrm>
            <a:off x="2184400" y="2946400"/>
            <a:ext cx="1765300" cy="8509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9474" name="Line 577"/>
          <p:cNvSpPr>
            <a:spLocks noChangeShapeType="1"/>
          </p:cNvSpPr>
          <p:nvPr/>
        </p:nvSpPr>
        <p:spPr bwMode="auto">
          <a:xfrm flipV="1">
            <a:off x="2286000" y="1866900"/>
            <a:ext cx="241300" cy="431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9475" name="Line 578"/>
          <p:cNvSpPr>
            <a:spLocks noChangeShapeType="1"/>
          </p:cNvSpPr>
          <p:nvPr/>
        </p:nvSpPr>
        <p:spPr bwMode="auto">
          <a:xfrm flipV="1">
            <a:off x="2057400" y="4191000"/>
            <a:ext cx="2032000" cy="14351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52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4"/>
          <p:cNvGrpSpPr>
            <a:grpSpLocks/>
          </p:cNvGrpSpPr>
          <p:nvPr/>
        </p:nvGrpSpPr>
        <p:grpSpPr bwMode="auto">
          <a:xfrm>
            <a:off x="750888" y="1654270"/>
            <a:ext cx="2597150" cy="1719262"/>
            <a:chOff x="870695" y="2155857"/>
            <a:chExt cx="2596331" cy="1719585"/>
          </a:xfrm>
        </p:grpSpPr>
        <p:sp>
          <p:nvSpPr>
            <p:cNvPr id="20552" name="Text Box 6"/>
            <p:cNvSpPr txBox="1">
              <a:spLocks noChangeArrowheads="1"/>
            </p:cNvSpPr>
            <p:nvPr/>
          </p:nvSpPr>
          <p:spPr bwMode="auto">
            <a:xfrm>
              <a:off x="1268413" y="3313242"/>
              <a:ext cx="1052512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</a:pPr>
              <a:r>
                <a:rPr lang="en-US" altLang="ko-KR" b="1">
                  <a:latin typeface="Arial" pitchFamily="34" charset="0"/>
                </a:rPr>
                <a:t>WT H5</a:t>
              </a:r>
            </a:p>
          </p:txBody>
        </p:sp>
        <p:sp>
          <p:nvSpPr>
            <p:cNvPr id="20553" name="Text Box 7"/>
            <p:cNvSpPr txBox="1">
              <a:spLocks noChangeArrowheads="1"/>
            </p:cNvSpPr>
            <p:nvPr/>
          </p:nvSpPr>
          <p:spPr bwMode="auto">
            <a:xfrm>
              <a:off x="1139643" y="3536888"/>
              <a:ext cx="1196975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</a:pPr>
              <a:r>
                <a:rPr lang="en-US" altLang="ko-KR" b="1">
                  <a:latin typeface="Arial" pitchFamily="34" charset="0"/>
                </a:rPr>
                <a:t>Mutant H5</a:t>
              </a:r>
            </a:p>
          </p:txBody>
        </p:sp>
        <p:sp>
          <p:nvSpPr>
            <p:cNvPr id="20554" name="Line 10"/>
            <p:cNvSpPr>
              <a:spLocks noChangeShapeType="1"/>
            </p:cNvSpPr>
            <p:nvPr/>
          </p:nvSpPr>
          <p:spPr bwMode="auto">
            <a:xfrm rot="2700000">
              <a:off x="2489994" y="3120361"/>
              <a:ext cx="0" cy="2524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5" name="Line 11"/>
            <p:cNvSpPr>
              <a:spLocks noChangeShapeType="1"/>
            </p:cNvSpPr>
            <p:nvPr/>
          </p:nvSpPr>
          <p:spPr bwMode="auto">
            <a:xfrm rot="8100000">
              <a:off x="2841625" y="3121155"/>
              <a:ext cx="0" cy="2524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6" name="Rectangle 14"/>
            <p:cNvSpPr>
              <a:spLocks noChangeArrowheads="1"/>
            </p:cNvSpPr>
            <p:nvPr/>
          </p:nvSpPr>
          <p:spPr bwMode="auto">
            <a:xfrm>
              <a:off x="2241550" y="3303717"/>
              <a:ext cx="841375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 b="1">
                  <a:latin typeface="Arial" pitchFamily="34" charset="0"/>
                </a:rPr>
                <a:t>RRRKKR</a:t>
              </a:r>
            </a:p>
          </p:txBody>
        </p:sp>
        <p:sp>
          <p:nvSpPr>
            <p:cNvPr id="20557" name="Rectangle 15"/>
            <p:cNvSpPr>
              <a:spLocks noChangeArrowheads="1"/>
            </p:cNvSpPr>
            <p:nvPr/>
          </p:nvSpPr>
          <p:spPr bwMode="auto">
            <a:xfrm>
              <a:off x="2308225" y="3484692"/>
              <a:ext cx="790575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/>
              <a:r>
                <a:rPr lang="en-US" altLang="ko-KR" b="1">
                  <a:latin typeface="Arial" pitchFamily="34" charset="0"/>
                </a:rPr>
                <a:t>-TR</a:t>
              </a:r>
            </a:p>
          </p:txBody>
        </p:sp>
        <p:sp>
          <p:nvSpPr>
            <p:cNvPr id="20558" name="Rectangle 98"/>
            <p:cNvSpPr>
              <a:spLocks noChangeArrowheads="1"/>
            </p:cNvSpPr>
            <p:nvPr/>
          </p:nvSpPr>
          <p:spPr bwMode="auto">
            <a:xfrm>
              <a:off x="1162050" y="2833817"/>
              <a:ext cx="2174875" cy="323850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59" name="Rectangle 99"/>
            <p:cNvSpPr>
              <a:spLocks noChangeArrowheads="1"/>
            </p:cNvSpPr>
            <p:nvPr/>
          </p:nvSpPr>
          <p:spPr bwMode="auto">
            <a:xfrm>
              <a:off x="2574925" y="2833817"/>
              <a:ext cx="179388" cy="323850"/>
            </a:xfrm>
            <a:prstGeom prst="rect">
              <a:avLst/>
            </a:prstGeom>
            <a:pattFill prst="wdUpDiag">
              <a:fgClr>
                <a:srgbClr val="969696"/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60" name="Text Box 12"/>
            <p:cNvSpPr txBox="1">
              <a:spLocks noChangeArrowheads="1"/>
            </p:cNvSpPr>
            <p:nvPr/>
          </p:nvSpPr>
          <p:spPr bwMode="auto">
            <a:xfrm>
              <a:off x="1554480" y="2860806"/>
              <a:ext cx="846138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b="1">
                  <a:latin typeface="Arial" pitchFamily="34" charset="0"/>
                </a:rPr>
                <a:t>HA1</a:t>
              </a:r>
            </a:p>
          </p:txBody>
        </p:sp>
        <p:sp>
          <p:nvSpPr>
            <p:cNvPr id="20561" name="Text Box 13"/>
            <p:cNvSpPr txBox="1">
              <a:spLocks noChangeArrowheads="1"/>
            </p:cNvSpPr>
            <p:nvPr/>
          </p:nvSpPr>
          <p:spPr bwMode="auto">
            <a:xfrm>
              <a:off x="2797175" y="2860805"/>
              <a:ext cx="669851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b="1">
                  <a:latin typeface="Arial" pitchFamily="34" charset="0"/>
                </a:rPr>
                <a:t>HA2</a:t>
              </a:r>
            </a:p>
          </p:txBody>
        </p:sp>
        <p:sp>
          <p:nvSpPr>
            <p:cNvPr id="20562" name="Text Box 101"/>
            <p:cNvSpPr txBox="1">
              <a:spLocks noChangeArrowheads="1"/>
            </p:cNvSpPr>
            <p:nvPr/>
          </p:nvSpPr>
          <p:spPr bwMode="auto">
            <a:xfrm>
              <a:off x="870695" y="2155857"/>
              <a:ext cx="431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sz="1800" b="1">
                  <a:latin typeface="Arial" pitchFamily="34" charset="0"/>
                </a:rPr>
                <a:t>A</a:t>
              </a:r>
            </a:p>
          </p:txBody>
        </p:sp>
      </p:grpSp>
      <p:grpSp>
        <p:nvGrpSpPr>
          <p:cNvPr id="20483" name="Group 5"/>
          <p:cNvGrpSpPr>
            <a:grpSpLocks/>
          </p:cNvGrpSpPr>
          <p:nvPr/>
        </p:nvGrpSpPr>
        <p:grpSpPr bwMode="auto">
          <a:xfrm>
            <a:off x="173038" y="4243388"/>
            <a:ext cx="2806700" cy="2008187"/>
            <a:chOff x="5970588" y="2198268"/>
            <a:chExt cx="2806700" cy="2008285"/>
          </a:xfrm>
        </p:grpSpPr>
        <p:grpSp>
          <p:nvGrpSpPr>
            <p:cNvPr id="20530" name="Group 3"/>
            <p:cNvGrpSpPr>
              <a:grpSpLocks/>
            </p:cNvGrpSpPr>
            <p:nvPr/>
          </p:nvGrpSpPr>
          <p:grpSpPr bwMode="auto">
            <a:xfrm>
              <a:off x="5970588" y="2466653"/>
              <a:ext cx="2806700" cy="1739900"/>
              <a:chOff x="4684713" y="1123950"/>
              <a:chExt cx="2806700" cy="1739900"/>
            </a:xfrm>
          </p:grpSpPr>
          <p:pic>
            <p:nvPicPr>
              <p:cNvPr id="20532" name="Picture 59" descr="031408_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0313" y="1531938"/>
                <a:ext cx="1670050" cy="13287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533" name="Line 60"/>
              <p:cNvSpPr>
                <a:spLocks noChangeShapeType="1"/>
              </p:cNvSpPr>
              <p:nvPr/>
            </p:nvSpPr>
            <p:spPr bwMode="auto">
              <a:xfrm>
                <a:off x="7186613" y="1854200"/>
                <a:ext cx="107950" cy="0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34" name="Line 61"/>
              <p:cNvSpPr>
                <a:spLocks noChangeShapeType="1"/>
              </p:cNvSpPr>
              <p:nvPr/>
            </p:nvSpPr>
            <p:spPr bwMode="auto">
              <a:xfrm>
                <a:off x="7186613" y="2071688"/>
                <a:ext cx="107950" cy="0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35" name="Line 62"/>
              <p:cNvSpPr>
                <a:spLocks noChangeShapeType="1"/>
              </p:cNvSpPr>
              <p:nvPr/>
            </p:nvSpPr>
            <p:spPr bwMode="auto">
              <a:xfrm>
                <a:off x="7186613" y="2249488"/>
                <a:ext cx="107950" cy="0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36" name="Line 63"/>
              <p:cNvSpPr>
                <a:spLocks noChangeShapeType="1"/>
              </p:cNvSpPr>
              <p:nvPr/>
            </p:nvSpPr>
            <p:spPr bwMode="auto">
              <a:xfrm>
                <a:off x="7199313" y="2562225"/>
                <a:ext cx="107950" cy="0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37" name="Rectangle 64"/>
              <p:cNvSpPr>
                <a:spLocks noChangeArrowheads="1"/>
              </p:cNvSpPr>
              <p:nvPr/>
            </p:nvSpPr>
            <p:spPr bwMode="auto">
              <a:xfrm>
                <a:off x="7224713" y="1500188"/>
                <a:ext cx="257175" cy="168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100" b="1">
                    <a:solidFill>
                      <a:srgbClr val="000000"/>
                    </a:solidFill>
                    <a:latin typeface="Arial" pitchFamily="34" charset="0"/>
                  </a:rPr>
                  <a:t>kDa</a:t>
                </a:r>
                <a:endParaRPr lang="en-US" altLang="ko-KR" sz="1100" b="1">
                  <a:latin typeface="Arial" pitchFamily="34" charset="0"/>
                </a:endParaRPr>
              </a:p>
            </p:txBody>
          </p:sp>
          <p:sp>
            <p:nvSpPr>
              <p:cNvPr id="20538" name="Rectangle 65"/>
              <p:cNvSpPr>
                <a:spLocks noChangeArrowheads="1"/>
              </p:cNvSpPr>
              <p:nvPr/>
            </p:nvSpPr>
            <p:spPr bwMode="auto">
              <a:xfrm>
                <a:off x="7335838" y="1814513"/>
                <a:ext cx="155575" cy="168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100" b="1">
                    <a:solidFill>
                      <a:srgbClr val="000000"/>
                    </a:solidFill>
                    <a:latin typeface="Arial" pitchFamily="34" charset="0"/>
                  </a:rPr>
                  <a:t>75</a:t>
                </a:r>
                <a:endParaRPr lang="en-US" altLang="ko-KR" sz="1100" b="1">
                  <a:latin typeface="Arial" pitchFamily="34" charset="0"/>
                </a:endParaRPr>
              </a:p>
            </p:txBody>
          </p:sp>
          <p:sp>
            <p:nvSpPr>
              <p:cNvPr id="20539" name="Rectangle 66"/>
              <p:cNvSpPr>
                <a:spLocks noChangeArrowheads="1"/>
              </p:cNvSpPr>
              <p:nvPr/>
            </p:nvSpPr>
            <p:spPr bwMode="auto">
              <a:xfrm>
                <a:off x="7335838" y="2030413"/>
                <a:ext cx="155575" cy="168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100" b="1">
                    <a:solidFill>
                      <a:srgbClr val="000000"/>
                    </a:solidFill>
                    <a:latin typeface="Arial" pitchFamily="34" charset="0"/>
                  </a:rPr>
                  <a:t>50</a:t>
                </a:r>
                <a:endParaRPr lang="en-US" altLang="ko-KR" sz="1100" b="1">
                  <a:latin typeface="Arial" pitchFamily="34" charset="0"/>
                </a:endParaRPr>
              </a:p>
            </p:txBody>
          </p:sp>
          <p:sp>
            <p:nvSpPr>
              <p:cNvPr id="20540" name="Rectangle 67"/>
              <p:cNvSpPr>
                <a:spLocks noChangeArrowheads="1"/>
              </p:cNvSpPr>
              <p:nvPr/>
            </p:nvSpPr>
            <p:spPr bwMode="auto">
              <a:xfrm>
                <a:off x="7335838" y="2212975"/>
                <a:ext cx="155575" cy="168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100" b="1">
                    <a:solidFill>
                      <a:srgbClr val="000000"/>
                    </a:solidFill>
                    <a:latin typeface="Arial" pitchFamily="34" charset="0"/>
                  </a:rPr>
                  <a:t>37</a:t>
                </a:r>
                <a:endParaRPr lang="en-US" altLang="ko-KR" sz="1100" b="1">
                  <a:latin typeface="Arial" pitchFamily="34" charset="0"/>
                </a:endParaRPr>
              </a:p>
            </p:txBody>
          </p:sp>
          <p:sp>
            <p:nvSpPr>
              <p:cNvPr id="20541" name="Rectangle 68"/>
              <p:cNvSpPr>
                <a:spLocks noChangeArrowheads="1"/>
              </p:cNvSpPr>
              <p:nvPr/>
            </p:nvSpPr>
            <p:spPr bwMode="auto">
              <a:xfrm>
                <a:off x="7319963" y="2511425"/>
                <a:ext cx="155575" cy="168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100" b="1">
                    <a:solidFill>
                      <a:srgbClr val="000000"/>
                    </a:solidFill>
                    <a:latin typeface="Arial" pitchFamily="34" charset="0"/>
                  </a:rPr>
                  <a:t>25</a:t>
                </a:r>
                <a:endParaRPr lang="en-US" altLang="ko-KR" sz="1100" b="1">
                  <a:latin typeface="Arial" pitchFamily="34" charset="0"/>
                </a:endParaRPr>
              </a:p>
            </p:txBody>
          </p:sp>
          <p:pic>
            <p:nvPicPr>
              <p:cNvPr id="20542" name="Picture 69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9726" r="-3844"/>
              <a:stretch>
                <a:fillRect/>
              </a:stretch>
            </p:blipFill>
            <p:spPr bwMode="auto">
              <a:xfrm>
                <a:off x="6718300" y="1531938"/>
                <a:ext cx="522288" cy="1331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543" name="Freeform 70"/>
              <p:cNvSpPr>
                <a:spLocks noEditPoints="1"/>
              </p:cNvSpPr>
              <p:nvPr/>
            </p:nvSpPr>
            <p:spPr bwMode="auto">
              <a:xfrm>
                <a:off x="4686300" y="1836738"/>
                <a:ext cx="328613" cy="46037"/>
              </a:xfrm>
              <a:custGeom>
                <a:avLst/>
                <a:gdLst>
                  <a:gd name="T0" fmla="*/ 2147483647 w 5734"/>
                  <a:gd name="T1" fmla="*/ 2147483647 h 800"/>
                  <a:gd name="T2" fmla="*/ 2147483647 w 5734"/>
                  <a:gd name="T3" fmla="*/ 2147483647 h 800"/>
                  <a:gd name="T4" fmla="*/ 2147483647 w 5734"/>
                  <a:gd name="T5" fmla="*/ 2147483647 h 800"/>
                  <a:gd name="T6" fmla="*/ 2147483647 w 5734"/>
                  <a:gd name="T7" fmla="*/ 2147483647 h 800"/>
                  <a:gd name="T8" fmla="*/ 2147483647 w 5734"/>
                  <a:gd name="T9" fmla="*/ 2147483647 h 800"/>
                  <a:gd name="T10" fmla="*/ 0 w 5734"/>
                  <a:gd name="T11" fmla="*/ 2147483647 h 800"/>
                  <a:gd name="T12" fmla="*/ 2147483647 w 5734"/>
                  <a:gd name="T13" fmla="*/ 2147483647 h 800"/>
                  <a:gd name="T14" fmla="*/ 2147483647 w 5734"/>
                  <a:gd name="T15" fmla="*/ 0 h 800"/>
                  <a:gd name="T16" fmla="*/ 2147483647 w 5734"/>
                  <a:gd name="T17" fmla="*/ 2147483647 h 800"/>
                  <a:gd name="T18" fmla="*/ 2147483647 w 5734"/>
                  <a:gd name="T19" fmla="*/ 2147483647 h 800"/>
                  <a:gd name="T20" fmla="*/ 2147483647 w 5734"/>
                  <a:gd name="T21" fmla="*/ 0 h 8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34" h="800">
                    <a:moveTo>
                      <a:pt x="67" y="333"/>
                    </a:moveTo>
                    <a:lnTo>
                      <a:pt x="5067" y="333"/>
                    </a:lnTo>
                    <a:cubicBezTo>
                      <a:pt x="5104" y="333"/>
                      <a:pt x="5134" y="363"/>
                      <a:pt x="5134" y="400"/>
                    </a:cubicBezTo>
                    <a:cubicBezTo>
                      <a:pt x="5134" y="437"/>
                      <a:pt x="5104" y="466"/>
                      <a:pt x="5067" y="466"/>
                    </a:cubicBezTo>
                    <a:lnTo>
                      <a:pt x="67" y="466"/>
                    </a:lnTo>
                    <a:cubicBezTo>
                      <a:pt x="30" y="466"/>
                      <a:pt x="0" y="437"/>
                      <a:pt x="0" y="400"/>
                    </a:cubicBezTo>
                    <a:cubicBezTo>
                      <a:pt x="0" y="363"/>
                      <a:pt x="30" y="333"/>
                      <a:pt x="67" y="333"/>
                    </a:cubicBezTo>
                    <a:close/>
                    <a:moveTo>
                      <a:pt x="4934" y="0"/>
                    </a:moveTo>
                    <a:lnTo>
                      <a:pt x="5734" y="400"/>
                    </a:lnTo>
                    <a:lnTo>
                      <a:pt x="4934" y="800"/>
                    </a:lnTo>
                    <a:lnTo>
                      <a:pt x="4934" y="0"/>
                    </a:lnTo>
                    <a:close/>
                  </a:path>
                </a:pathLst>
              </a:cu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44" name="Freeform 71"/>
              <p:cNvSpPr>
                <a:spLocks noEditPoints="1"/>
              </p:cNvSpPr>
              <p:nvPr/>
            </p:nvSpPr>
            <p:spPr bwMode="auto">
              <a:xfrm>
                <a:off x="4686300" y="2111375"/>
                <a:ext cx="328613" cy="46038"/>
              </a:xfrm>
              <a:custGeom>
                <a:avLst/>
                <a:gdLst>
                  <a:gd name="T0" fmla="*/ 2147483647 w 2867"/>
                  <a:gd name="T1" fmla="*/ 2147483647 h 400"/>
                  <a:gd name="T2" fmla="*/ 2147483647 w 2867"/>
                  <a:gd name="T3" fmla="*/ 2147483647 h 400"/>
                  <a:gd name="T4" fmla="*/ 2147483647 w 2867"/>
                  <a:gd name="T5" fmla="*/ 2147483647 h 400"/>
                  <a:gd name="T6" fmla="*/ 2147483647 w 2867"/>
                  <a:gd name="T7" fmla="*/ 2147483647 h 400"/>
                  <a:gd name="T8" fmla="*/ 2147483647 w 2867"/>
                  <a:gd name="T9" fmla="*/ 2147483647 h 400"/>
                  <a:gd name="T10" fmla="*/ 0 w 2867"/>
                  <a:gd name="T11" fmla="*/ 2147483647 h 400"/>
                  <a:gd name="T12" fmla="*/ 2147483647 w 2867"/>
                  <a:gd name="T13" fmla="*/ 2147483647 h 400"/>
                  <a:gd name="T14" fmla="*/ 2147483647 w 2867"/>
                  <a:gd name="T15" fmla="*/ 0 h 400"/>
                  <a:gd name="T16" fmla="*/ 2147483647 w 2867"/>
                  <a:gd name="T17" fmla="*/ 2147483647 h 400"/>
                  <a:gd name="T18" fmla="*/ 2147483647 w 2867"/>
                  <a:gd name="T19" fmla="*/ 2147483647 h 400"/>
                  <a:gd name="T20" fmla="*/ 2147483647 w 2867"/>
                  <a:gd name="T21" fmla="*/ 0 h 4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867" h="400">
                    <a:moveTo>
                      <a:pt x="34" y="167"/>
                    </a:moveTo>
                    <a:lnTo>
                      <a:pt x="2534" y="167"/>
                    </a:lnTo>
                    <a:cubicBezTo>
                      <a:pt x="2552" y="167"/>
                      <a:pt x="2567" y="182"/>
                      <a:pt x="2567" y="200"/>
                    </a:cubicBezTo>
                    <a:cubicBezTo>
                      <a:pt x="2567" y="219"/>
                      <a:pt x="2552" y="234"/>
                      <a:pt x="2534" y="234"/>
                    </a:cubicBezTo>
                    <a:lnTo>
                      <a:pt x="34" y="234"/>
                    </a:lnTo>
                    <a:cubicBezTo>
                      <a:pt x="15" y="234"/>
                      <a:pt x="0" y="219"/>
                      <a:pt x="0" y="200"/>
                    </a:cubicBezTo>
                    <a:cubicBezTo>
                      <a:pt x="0" y="182"/>
                      <a:pt x="15" y="167"/>
                      <a:pt x="34" y="167"/>
                    </a:cubicBezTo>
                    <a:close/>
                    <a:moveTo>
                      <a:pt x="2467" y="0"/>
                    </a:moveTo>
                    <a:lnTo>
                      <a:pt x="2867" y="200"/>
                    </a:lnTo>
                    <a:lnTo>
                      <a:pt x="2467" y="400"/>
                    </a:lnTo>
                    <a:lnTo>
                      <a:pt x="246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58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45" name="Rectangle 73"/>
              <p:cNvSpPr>
                <a:spLocks noChangeArrowheads="1"/>
              </p:cNvSpPr>
              <p:nvPr/>
            </p:nvSpPr>
            <p:spPr bwMode="auto">
              <a:xfrm>
                <a:off x="4684713" y="1679575"/>
                <a:ext cx="254000" cy="152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000" b="1">
                    <a:solidFill>
                      <a:srgbClr val="000000"/>
                    </a:solidFill>
                    <a:latin typeface="Arial" pitchFamily="34" charset="0"/>
                  </a:rPr>
                  <a:t>HA0</a:t>
                </a:r>
                <a:endParaRPr lang="en-US" altLang="ko-KR" sz="1000" b="1"/>
              </a:p>
            </p:txBody>
          </p:sp>
          <p:sp>
            <p:nvSpPr>
              <p:cNvPr id="20546" name="Rectangle 74"/>
              <p:cNvSpPr>
                <a:spLocks noChangeArrowheads="1"/>
              </p:cNvSpPr>
              <p:nvPr/>
            </p:nvSpPr>
            <p:spPr bwMode="auto">
              <a:xfrm>
                <a:off x="4684713" y="1973263"/>
                <a:ext cx="254000" cy="152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000" b="1">
                    <a:solidFill>
                      <a:srgbClr val="000000"/>
                    </a:solidFill>
                    <a:latin typeface="Arial" pitchFamily="34" charset="0"/>
                  </a:rPr>
                  <a:t>HA1</a:t>
                </a:r>
                <a:endParaRPr lang="en-US" altLang="ko-KR" sz="1000" b="1"/>
              </a:p>
            </p:txBody>
          </p:sp>
          <p:sp>
            <p:nvSpPr>
              <p:cNvPr id="20547" name="Text Box 76"/>
              <p:cNvSpPr txBox="1">
                <a:spLocks noChangeArrowheads="1"/>
              </p:cNvSpPr>
              <p:nvPr/>
            </p:nvSpPr>
            <p:spPr bwMode="auto">
              <a:xfrm>
                <a:off x="5183188" y="1331913"/>
                <a:ext cx="1922462" cy="2603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9pPr>
              </a:lstStyle>
              <a:p>
                <a:pPr algn="dist" eaLnBrk="1" hangingPunct="1">
                  <a:spcBef>
                    <a:spcPct val="50000"/>
                  </a:spcBef>
                </a:pPr>
                <a:r>
                  <a:rPr lang="en-US" altLang="ko-KR" sz="1100" b="1">
                    <a:latin typeface="Arial" pitchFamily="34" charset="0"/>
                  </a:rPr>
                  <a:t>1234</a:t>
                </a:r>
              </a:p>
            </p:txBody>
          </p:sp>
          <p:sp>
            <p:nvSpPr>
              <p:cNvPr id="20548" name="Line 77"/>
              <p:cNvSpPr>
                <a:spLocks noChangeShapeType="1"/>
              </p:cNvSpPr>
              <p:nvPr/>
            </p:nvSpPr>
            <p:spPr bwMode="auto">
              <a:xfrm>
                <a:off x="5149850" y="1344613"/>
                <a:ext cx="143986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49" name="Line 78"/>
              <p:cNvSpPr>
                <a:spLocks noChangeShapeType="1"/>
              </p:cNvSpPr>
              <p:nvPr/>
            </p:nvSpPr>
            <p:spPr bwMode="auto">
              <a:xfrm>
                <a:off x="6786563" y="1344613"/>
                <a:ext cx="36036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50" name="Text Box 79"/>
              <p:cNvSpPr txBox="1">
                <a:spLocks noChangeArrowheads="1"/>
              </p:cNvSpPr>
              <p:nvPr/>
            </p:nvSpPr>
            <p:spPr bwMode="auto">
              <a:xfrm>
                <a:off x="5530850" y="1123950"/>
                <a:ext cx="863600" cy="2603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ko-KR" sz="1100" b="1">
                    <a:latin typeface="Arial" pitchFamily="34" charset="0"/>
                  </a:rPr>
                  <a:t>Anti-HA</a:t>
                </a:r>
              </a:p>
            </p:txBody>
          </p:sp>
          <p:sp>
            <p:nvSpPr>
              <p:cNvPr id="20551" name="Text Box 80"/>
              <p:cNvSpPr txBox="1">
                <a:spLocks noChangeArrowheads="1"/>
              </p:cNvSpPr>
              <p:nvPr/>
            </p:nvSpPr>
            <p:spPr bwMode="auto">
              <a:xfrm>
                <a:off x="6788150" y="1123950"/>
                <a:ext cx="487363" cy="2603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ko-KR" sz="1100" b="1">
                    <a:latin typeface="Arial" pitchFamily="34" charset="0"/>
                  </a:rPr>
                  <a:t>M1</a:t>
                </a:r>
              </a:p>
            </p:txBody>
          </p:sp>
        </p:grpSp>
        <p:sp>
          <p:nvSpPr>
            <p:cNvPr id="20531" name="Text Box 102"/>
            <p:cNvSpPr txBox="1">
              <a:spLocks noChangeArrowheads="1"/>
            </p:cNvSpPr>
            <p:nvPr/>
          </p:nvSpPr>
          <p:spPr bwMode="auto">
            <a:xfrm>
              <a:off x="6017370" y="2198268"/>
              <a:ext cx="431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sz="1800" b="1">
                  <a:latin typeface="Arial" pitchFamily="34" charset="0"/>
                </a:rPr>
                <a:t>B</a:t>
              </a:r>
            </a:p>
          </p:txBody>
        </p:sp>
      </p:grpSp>
      <p:grpSp>
        <p:nvGrpSpPr>
          <p:cNvPr id="20484" name="Group 1"/>
          <p:cNvGrpSpPr>
            <a:grpSpLocks/>
          </p:cNvGrpSpPr>
          <p:nvPr/>
        </p:nvGrpSpPr>
        <p:grpSpPr bwMode="auto">
          <a:xfrm>
            <a:off x="3275013" y="4529138"/>
            <a:ext cx="2670175" cy="1749425"/>
            <a:chOff x="657225" y="3429000"/>
            <a:chExt cx="2668588" cy="1749425"/>
          </a:xfrm>
        </p:grpSpPr>
        <p:sp>
          <p:nvSpPr>
            <p:cNvPr id="20516" name="AutoShape 25"/>
            <p:cNvSpPr>
              <a:spLocks noChangeArrowheads="1"/>
            </p:cNvSpPr>
            <p:nvPr/>
          </p:nvSpPr>
          <p:spPr bwMode="auto">
            <a:xfrm flipH="1">
              <a:off x="1825625" y="4038600"/>
              <a:ext cx="1484313" cy="144463"/>
            </a:xfrm>
            <a:prstGeom prst="rtTriangl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17" name="Text Box 26"/>
            <p:cNvSpPr txBox="1">
              <a:spLocks noChangeArrowheads="1"/>
            </p:cNvSpPr>
            <p:nvPr/>
          </p:nvSpPr>
          <p:spPr bwMode="auto">
            <a:xfrm>
              <a:off x="2320925" y="3840163"/>
              <a:ext cx="750888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b="1">
                  <a:latin typeface="Arial" pitchFamily="34" charset="0"/>
                </a:rPr>
                <a:t>rHA</a:t>
              </a:r>
            </a:p>
          </p:txBody>
        </p:sp>
        <p:sp>
          <p:nvSpPr>
            <p:cNvPr id="20518" name="Text Box 27"/>
            <p:cNvSpPr txBox="1">
              <a:spLocks noChangeArrowheads="1"/>
            </p:cNvSpPr>
            <p:nvPr/>
          </p:nvSpPr>
          <p:spPr bwMode="auto">
            <a:xfrm>
              <a:off x="1031875" y="3840164"/>
              <a:ext cx="720725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b="1">
                  <a:latin typeface="Arial" pitchFamily="34" charset="0"/>
                </a:rPr>
                <a:t>VLP</a:t>
              </a:r>
            </a:p>
          </p:txBody>
        </p:sp>
        <p:sp>
          <p:nvSpPr>
            <p:cNvPr id="20519" name="Text Box 46"/>
            <p:cNvSpPr txBox="1">
              <a:spLocks noChangeArrowheads="1"/>
            </p:cNvSpPr>
            <p:nvPr/>
          </p:nvSpPr>
          <p:spPr bwMode="auto">
            <a:xfrm>
              <a:off x="2762250" y="4791075"/>
              <a:ext cx="247650" cy="260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en-US" sz="1100" b="1"/>
            </a:p>
          </p:txBody>
        </p:sp>
        <p:pic>
          <p:nvPicPr>
            <p:cNvPr id="20520" name="Picture 86" descr="Untitled-10 copy"/>
            <p:cNvPicPr preferRelativeResize="0">
              <a:picLocks noChangeAspect="1" noChangeArrowheads="1"/>
            </p:cNvPicPr>
            <p:nvPr/>
          </p:nvPicPr>
          <p:blipFill>
            <a:blip r:embed="rId6">
              <a:lum bright="30000" contrast="4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3950" y="4325938"/>
              <a:ext cx="2201863" cy="852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21" name="Text Box 87"/>
            <p:cNvSpPr txBox="1">
              <a:spLocks noChangeArrowheads="1"/>
            </p:cNvSpPr>
            <p:nvPr/>
          </p:nvSpPr>
          <p:spPr bwMode="auto">
            <a:xfrm>
              <a:off x="1331913" y="4119563"/>
              <a:ext cx="1865312" cy="260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dist" eaLnBrk="1" hangingPunct="1">
                <a:spcBef>
                  <a:spcPct val="50000"/>
                </a:spcBef>
              </a:pPr>
              <a:r>
                <a:rPr lang="en-US" altLang="ko-KR" sz="1100" b="1">
                  <a:latin typeface="Arial" pitchFamily="34" charset="0"/>
                </a:rPr>
                <a:t>1234</a:t>
              </a:r>
            </a:p>
          </p:txBody>
        </p:sp>
        <p:sp>
          <p:nvSpPr>
            <p:cNvPr id="20522" name="Line 89"/>
            <p:cNvSpPr>
              <a:spLocks noChangeShapeType="1"/>
            </p:cNvSpPr>
            <p:nvPr/>
          </p:nvSpPr>
          <p:spPr bwMode="auto">
            <a:xfrm>
              <a:off x="1031875" y="4816475"/>
              <a:ext cx="17938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3" name="Line 90"/>
            <p:cNvSpPr>
              <a:spLocks noChangeShapeType="1"/>
            </p:cNvSpPr>
            <p:nvPr/>
          </p:nvSpPr>
          <p:spPr bwMode="auto">
            <a:xfrm>
              <a:off x="1031875" y="4622800"/>
              <a:ext cx="17938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4" name="Line 91"/>
            <p:cNvSpPr>
              <a:spLocks noChangeShapeType="1"/>
            </p:cNvSpPr>
            <p:nvPr/>
          </p:nvSpPr>
          <p:spPr bwMode="auto">
            <a:xfrm>
              <a:off x="1031875" y="4991100"/>
              <a:ext cx="17938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5" name="Text Box 93"/>
            <p:cNvSpPr txBox="1">
              <a:spLocks noChangeArrowheads="1"/>
            </p:cNvSpPr>
            <p:nvPr/>
          </p:nvSpPr>
          <p:spPr bwMode="auto">
            <a:xfrm>
              <a:off x="755650" y="4527550"/>
              <a:ext cx="447675" cy="260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sz="1100" b="1">
                  <a:latin typeface="Arial" pitchFamily="34" charset="0"/>
                </a:rPr>
                <a:t>75</a:t>
              </a:r>
            </a:p>
          </p:txBody>
        </p:sp>
        <p:sp>
          <p:nvSpPr>
            <p:cNvPr id="20526" name="Text Box 94"/>
            <p:cNvSpPr txBox="1">
              <a:spLocks noChangeArrowheads="1"/>
            </p:cNvSpPr>
            <p:nvPr/>
          </p:nvSpPr>
          <p:spPr bwMode="auto">
            <a:xfrm>
              <a:off x="755650" y="4743450"/>
              <a:ext cx="447675" cy="260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sz="1100" b="1">
                  <a:latin typeface="Arial" pitchFamily="34" charset="0"/>
                </a:rPr>
                <a:t>50</a:t>
              </a:r>
            </a:p>
          </p:txBody>
        </p:sp>
        <p:sp>
          <p:nvSpPr>
            <p:cNvPr id="20527" name="Text Box 95"/>
            <p:cNvSpPr txBox="1">
              <a:spLocks noChangeArrowheads="1"/>
            </p:cNvSpPr>
            <p:nvPr/>
          </p:nvSpPr>
          <p:spPr bwMode="auto">
            <a:xfrm>
              <a:off x="755650" y="4905375"/>
              <a:ext cx="447675" cy="260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sz="1100" b="1">
                  <a:latin typeface="Arial" pitchFamily="34" charset="0"/>
                </a:rPr>
                <a:t>37</a:t>
              </a:r>
            </a:p>
          </p:txBody>
        </p:sp>
        <p:sp>
          <p:nvSpPr>
            <p:cNvPr id="20528" name="Line 96"/>
            <p:cNvSpPr>
              <a:spLocks noChangeShapeType="1"/>
            </p:cNvSpPr>
            <p:nvPr/>
          </p:nvSpPr>
          <p:spPr bwMode="auto">
            <a:xfrm>
              <a:off x="1276350" y="4171950"/>
              <a:ext cx="33337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9" name="Text Box 103"/>
            <p:cNvSpPr txBox="1">
              <a:spLocks noChangeArrowheads="1"/>
            </p:cNvSpPr>
            <p:nvPr/>
          </p:nvSpPr>
          <p:spPr bwMode="auto">
            <a:xfrm>
              <a:off x="657225" y="3429000"/>
              <a:ext cx="431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sz="1800" b="1">
                  <a:latin typeface="Arial" pitchFamily="34" charset="0"/>
                </a:rPr>
                <a:t>C</a:t>
              </a:r>
            </a:p>
          </p:txBody>
        </p:sp>
      </p:grpSp>
      <p:grpSp>
        <p:nvGrpSpPr>
          <p:cNvPr id="20485" name="Group 2"/>
          <p:cNvGrpSpPr>
            <a:grpSpLocks/>
          </p:cNvGrpSpPr>
          <p:nvPr/>
        </p:nvGrpSpPr>
        <p:grpSpPr bwMode="auto">
          <a:xfrm>
            <a:off x="6291263" y="4529138"/>
            <a:ext cx="2655887" cy="1766887"/>
            <a:chOff x="4587875" y="3429000"/>
            <a:chExt cx="2655888" cy="1766888"/>
          </a:xfrm>
        </p:grpSpPr>
        <p:sp>
          <p:nvSpPr>
            <p:cNvPr id="20503" name="Line 43"/>
            <p:cNvSpPr>
              <a:spLocks noChangeShapeType="1"/>
            </p:cNvSpPr>
            <p:nvPr/>
          </p:nvSpPr>
          <p:spPr bwMode="auto">
            <a:xfrm>
              <a:off x="4911725" y="4772025"/>
              <a:ext cx="17938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4" name="Line 44"/>
            <p:cNvSpPr>
              <a:spLocks noChangeShapeType="1"/>
            </p:cNvSpPr>
            <p:nvPr/>
          </p:nvSpPr>
          <p:spPr bwMode="auto">
            <a:xfrm>
              <a:off x="4911725" y="4578350"/>
              <a:ext cx="17938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5" name="Line 45"/>
            <p:cNvSpPr>
              <a:spLocks noChangeShapeType="1"/>
            </p:cNvSpPr>
            <p:nvPr/>
          </p:nvSpPr>
          <p:spPr bwMode="auto">
            <a:xfrm>
              <a:off x="4911725" y="4946650"/>
              <a:ext cx="17938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6" name="Text Box 40"/>
            <p:cNvSpPr txBox="1">
              <a:spLocks noChangeArrowheads="1"/>
            </p:cNvSpPr>
            <p:nvPr/>
          </p:nvSpPr>
          <p:spPr bwMode="auto">
            <a:xfrm>
              <a:off x="5145088" y="3954463"/>
              <a:ext cx="927100" cy="260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sz="1100" b="1">
                  <a:latin typeface="Arial" pitchFamily="34" charset="0"/>
                  <a:sym typeface="Symbol" pitchFamily="18" charset="2"/>
                </a:rPr>
                <a:t>Trypsin (-)</a:t>
              </a:r>
              <a:endParaRPr lang="en-US" altLang="ko-KR" sz="1100" b="1" u="sng">
                <a:latin typeface="Arial" pitchFamily="34" charset="0"/>
                <a:sym typeface="Symbol" pitchFamily="18" charset="2"/>
              </a:endParaRPr>
            </a:p>
          </p:txBody>
        </p:sp>
        <p:sp>
          <p:nvSpPr>
            <p:cNvPr id="20507" name="Text Box 41"/>
            <p:cNvSpPr txBox="1">
              <a:spLocks noChangeArrowheads="1"/>
            </p:cNvSpPr>
            <p:nvPr/>
          </p:nvSpPr>
          <p:spPr bwMode="auto">
            <a:xfrm>
              <a:off x="6234113" y="3954463"/>
              <a:ext cx="981075" cy="260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sz="1100" b="1">
                  <a:latin typeface="Arial" pitchFamily="34" charset="0"/>
                  <a:sym typeface="Symbol" pitchFamily="18" charset="2"/>
                </a:rPr>
                <a:t>Trypsin (+)</a:t>
              </a:r>
              <a:endParaRPr lang="en-US" altLang="ko-KR" sz="1100" b="1" u="sng">
                <a:latin typeface="Arial" pitchFamily="34" charset="0"/>
                <a:sym typeface="Symbol" pitchFamily="18" charset="2"/>
              </a:endParaRPr>
            </a:p>
          </p:txBody>
        </p:sp>
        <p:sp>
          <p:nvSpPr>
            <p:cNvPr id="20508" name="Text Box 48"/>
            <p:cNvSpPr txBox="1">
              <a:spLocks noChangeArrowheads="1"/>
            </p:cNvSpPr>
            <p:nvPr/>
          </p:nvSpPr>
          <p:spPr bwMode="auto">
            <a:xfrm>
              <a:off x="4635500" y="4483100"/>
              <a:ext cx="447675" cy="260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sz="1100" b="1">
                  <a:latin typeface="Arial" pitchFamily="34" charset="0"/>
                </a:rPr>
                <a:t>75</a:t>
              </a:r>
            </a:p>
          </p:txBody>
        </p:sp>
        <p:sp>
          <p:nvSpPr>
            <p:cNvPr id="20509" name="Text Box 49"/>
            <p:cNvSpPr txBox="1">
              <a:spLocks noChangeArrowheads="1"/>
            </p:cNvSpPr>
            <p:nvPr/>
          </p:nvSpPr>
          <p:spPr bwMode="auto">
            <a:xfrm>
              <a:off x="4635500" y="4699000"/>
              <a:ext cx="447675" cy="260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sz="1100" b="1">
                  <a:latin typeface="Arial" pitchFamily="34" charset="0"/>
                </a:rPr>
                <a:t>50</a:t>
              </a:r>
            </a:p>
          </p:txBody>
        </p:sp>
        <p:sp>
          <p:nvSpPr>
            <p:cNvPr id="20510" name="Text Box 50"/>
            <p:cNvSpPr txBox="1">
              <a:spLocks noChangeArrowheads="1"/>
            </p:cNvSpPr>
            <p:nvPr/>
          </p:nvSpPr>
          <p:spPr bwMode="auto">
            <a:xfrm>
              <a:off x="4635500" y="4860925"/>
              <a:ext cx="447675" cy="260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sz="1100" b="1">
                  <a:latin typeface="Arial" pitchFamily="34" charset="0"/>
                </a:rPr>
                <a:t>37</a:t>
              </a:r>
            </a:p>
          </p:txBody>
        </p:sp>
        <p:pic>
          <p:nvPicPr>
            <p:cNvPr id="20511" name="Picture 36" descr="11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1900" y="4373563"/>
              <a:ext cx="2201863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12" name="Line 83"/>
            <p:cNvSpPr>
              <a:spLocks noChangeShapeType="1"/>
            </p:cNvSpPr>
            <p:nvPr/>
          </p:nvSpPr>
          <p:spPr bwMode="auto">
            <a:xfrm>
              <a:off x="5060950" y="4208463"/>
              <a:ext cx="10080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13" name="Line 84"/>
            <p:cNvSpPr>
              <a:spLocks noChangeShapeType="1"/>
            </p:cNvSpPr>
            <p:nvPr/>
          </p:nvSpPr>
          <p:spPr bwMode="auto">
            <a:xfrm>
              <a:off x="6153150" y="4205288"/>
              <a:ext cx="1030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14" name="Text Box 85"/>
            <p:cNvSpPr txBox="1">
              <a:spLocks noChangeArrowheads="1"/>
            </p:cNvSpPr>
            <p:nvPr/>
          </p:nvSpPr>
          <p:spPr bwMode="auto">
            <a:xfrm>
              <a:off x="5141913" y="4167188"/>
              <a:ext cx="1922462" cy="260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dist" eaLnBrk="1" hangingPunct="1">
                <a:spcBef>
                  <a:spcPct val="50000"/>
                </a:spcBef>
              </a:pPr>
              <a:r>
                <a:rPr lang="en-US" altLang="ko-KR" sz="1100" b="1">
                  <a:latin typeface="Arial" pitchFamily="34" charset="0"/>
                </a:rPr>
                <a:t>1234</a:t>
              </a:r>
            </a:p>
          </p:txBody>
        </p:sp>
        <p:sp>
          <p:nvSpPr>
            <p:cNvPr id="20515" name="Text Box 104"/>
            <p:cNvSpPr txBox="1">
              <a:spLocks noChangeArrowheads="1"/>
            </p:cNvSpPr>
            <p:nvPr/>
          </p:nvSpPr>
          <p:spPr bwMode="auto">
            <a:xfrm>
              <a:off x="4587875" y="3429000"/>
              <a:ext cx="431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sz="1800" b="1">
                  <a:latin typeface="Arial" pitchFamily="34" charset="0"/>
                </a:rPr>
                <a:t>D</a:t>
              </a:r>
            </a:p>
          </p:txBody>
        </p:sp>
      </p:grpSp>
      <p:pic>
        <p:nvPicPr>
          <p:cNvPr id="20486" name="Picture 20" descr="H5VLP_EM_3"/>
          <p:cNvPicPr>
            <a:picLocks noChangeAspect="1" noChangeArrowheads="1"/>
          </p:cNvPicPr>
          <p:nvPr/>
        </p:nvPicPr>
        <p:blipFill>
          <a:blip r:embed="rId8" cstate="print">
            <a:lum contrast="6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723" y="2683967"/>
            <a:ext cx="1201737" cy="1073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7" name="Picture 21" descr="bv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7138" y="1163732"/>
            <a:ext cx="24130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0488" name="Object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4194120"/>
              </p:ext>
            </p:extLst>
          </p:nvPr>
        </p:nvGraphicFramePr>
        <p:xfrm>
          <a:off x="4803775" y="1009745"/>
          <a:ext cx="1216025" cy="868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2478" name="Image" r:id="rId10" imgW="2450794" imgH="2146032" progId="">
                  <p:embed/>
                </p:oleObj>
              </mc:Choice>
              <mc:Fallback>
                <p:oleObj name="Image" r:id="rId10" imgW="2450794" imgH="2146032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3775" y="1009745"/>
                        <a:ext cx="1216025" cy="868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489" name="Group 763"/>
          <p:cNvGrpSpPr>
            <a:grpSpLocks/>
          </p:cNvGrpSpPr>
          <p:nvPr/>
        </p:nvGrpSpPr>
        <p:grpSpPr bwMode="auto">
          <a:xfrm>
            <a:off x="7207250" y="914495"/>
            <a:ext cx="422275" cy="1028700"/>
            <a:chOff x="3072" y="2256"/>
            <a:chExt cx="470" cy="1296"/>
          </a:xfrm>
        </p:grpSpPr>
        <p:sp>
          <p:nvSpPr>
            <p:cNvPr id="20499" name="AutoShape 26"/>
            <p:cNvSpPr>
              <a:spLocks noChangeArrowheads="1"/>
            </p:cNvSpPr>
            <p:nvPr/>
          </p:nvSpPr>
          <p:spPr bwMode="auto">
            <a:xfrm>
              <a:off x="3072" y="2256"/>
              <a:ext cx="449" cy="1296"/>
            </a:xfrm>
            <a:prstGeom prst="can">
              <a:avLst>
                <a:gd name="adj" fmla="val 37283"/>
              </a:avLst>
            </a:prstGeom>
            <a:solidFill>
              <a:srgbClr val="FFFF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00" name="Line 27"/>
            <p:cNvSpPr>
              <a:spLocks noChangeShapeType="1"/>
            </p:cNvSpPr>
            <p:nvPr/>
          </p:nvSpPr>
          <p:spPr bwMode="auto">
            <a:xfrm>
              <a:off x="3092" y="3350"/>
              <a:ext cx="4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1" name="Line 28"/>
            <p:cNvSpPr>
              <a:spLocks noChangeShapeType="1"/>
            </p:cNvSpPr>
            <p:nvPr/>
          </p:nvSpPr>
          <p:spPr bwMode="auto">
            <a:xfrm>
              <a:off x="3092" y="2831"/>
              <a:ext cx="4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2" name="AutoShape 29"/>
            <p:cNvSpPr>
              <a:spLocks noChangeArrowheads="1"/>
            </p:cNvSpPr>
            <p:nvPr/>
          </p:nvSpPr>
          <p:spPr bwMode="auto">
            <a:xfrm>
              <a:off x="3092" y="3285"/>
              <a:ext cx="450" cy="65"/>
            </a:xfrm>
            <a:prstGeom prst="flowChartTerminator">
              <a:avLst/>
            </a:prstGeom>
            <a:solidFill>
              <a:srgbClr val="339966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490" name="Text Box 31"/>
          <p:cNvSpPr txBox="1">
            <a:spLocks noChangeArrowheads="1"/>
          </p:cNvSpPr>
          <p:nvPr/>
        </p:nvSpPr>
        <p:spPr bwMode="auto">
          <a:xfrm>
            <a:off x="4206875" y="2000345"/>
            <a:ext cx="1055688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100">
                <a:latin typeface="Arial" pitchFamily="34" charset="0"/>
              </a:rPr>
              <a:t>Recombinant </a:t>
            </a:r>
          </a:p>
          <a:p>
            <a:pPr eaLnBrk="1" hangingPunct="1"/>
            <a:r>
              <a:rPr lang="en-US" sz="1100">
                <a:latin typeface="Arial" pitchFamily="34" charset="0"/>
              </a:rPr>
              <a:t>Baculovirus</a:t>
            </a:r>
          </a:p>
        </p:txBody>
      </p:sp>
      <p:pic>
        <p:nvPicPr>
          <p:cNvPr id="20491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525" y="1300257"/>
            <a:ext cx="471488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 flipV="1">
            <a:off x="2319338" y="1654270"/>
            <a:ext cx="1028700" cy="76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6291263" y="1428845"/>
            <a:ext cx="61436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7427913" y="2214657"/>
            <a:ext cx="0" cy="279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2886075" y="3629025"/>
            <a:ext cx="3452813" cy="71913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6049963" y="3881438"/>
            <a:ext cx="288925" cy="5461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98" name="Rectangle 20"/>
          <p:cNvSpPr>
            <a:spLocks noChangeArrowheads="1"/>
          </p:cNvSpPr>
          <p:nvPr/>
        </p:nvSpPr>
        <p:spPr bwMode="auto">
          <a:xfrm>
            <a:off x="645080" y="4465"/>
            <a:ext cx="79348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  <a:latin typeface="Arial" pitchFamily="34" charset="0"/>
              </a:rPr>
              <a:t>Production </a:t>
            </a:r>
            <a:r>
              <a:rPr lang="en-US" sz="2400" b="1" dirty="0" smtClean="0">
                <a:solidFill>
                  <a:srgbClr val="0000FF"/>
                </a:solidFill>
                <a:latin typeface="Arial" pitchFamily="34" charset="0"/>
              </a:rPr>
              <a:t>of 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</a:rPr>
              <a:t>Avian</a:t>
            </a:r>
            <a:r>
              <a:rPr lang="en-US" sz="2400" b="1" dirty="0" smtClean="0">
                <a:solidFill>
                  <a:srgbClr val="0000FF"/>
                </a:solidFill>
                <a:latin typeface="Arial" pitchFamily="34" charset="0"/>
              </a:rPr>
              <a:t> influenza </a:t>
            </a:r>
            <a:r>
              <a:rPr lang="en-US" sz="2400" b="1" dirty="0">
                <a:solidFill>
                  <a:srgbClr val="0000FF"/>
                </a:solidFill>
                <a:latin typeface="Arial" pitchFamily="34" charset="0"/>
              </a:rPr>
              <a:t>H5 VLPs in insect cells</a:t>
            </a:r>
          </a:p>
        </p:txBody>
      </p:sp>
      <p:grpSp>
        <p:nvGrpSpPr>
          <p:cNvPr id="83" name="Group 20"/>
          <p:cNvGrpSpPr>
            <a:grpSpLocks/>
          </p:cNvGrpSpPr>
          <p:nvPr/>
        </p:nvGrpSpPr>
        <p:grpSpPr bwMode="auto">
          <a:xfrm>
            <a:off x="7263109" y="2642692"/>
            <a:ext cx="1765300" cy="1155700"/>
            <a:chOff x="3120" y="2304"/>
            <a:chExt cx="1112" cy="728"/>
          </a:xfrm>
        </p:grpSpPr>
        <p:pic>
          <p:nvPicPr>
            <p:cNvPr id="84" name="Picture 21" descr="Cryo-EM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0" y="2304"/>
              <a:ext cx="1112" cy="7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5" name="Rectangle 22"/>
            <p:cNvSpPr>
              <a:spLocks noChangeArrowheads="1"/>
            </p:cNvSpPr>
            <p:nvPr/>
          </p:nvSpPr>
          <p:spPr bwMode="auto">
            <a:xfrm>
              <a:off x="3120" y="2304"/>
              <a:ext cx="1104" cy="7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6" name="Text Box 25"/>
          <p:cNvSpPr txBox="1">
            <a:spLocks noChangeArrowheads="1"/>
          </p:cNvSpPr>
          <p:nvPr/>
        </p:nvSpPr>
        <p:spPr bwMode="auto">
          <a:xfrm>
            <a:off x="6934200" y="4038600"/>
            <a:ext cx="1361270" cy="646331"/>
          </a:xfrm>
          <a:prstGeom prst="rect">
            <a:avLst/>
          </a:prstGeom>
          <a:noFill/>
          <a:ln w="9525">
            <a:solidFill>
              <a:srgbClr val="FF33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 dirty="0"/>
              <a:t>Influenza </a:t>
            </a:r>
          </a:p>
          <a:p>
            <a:r>
              <a:rPr lang="en-US" altLang="en-US" sz="1800" b="1" dirty="0"/>
              <a:t>VLPs</a:t>
            </a:r>
          </a:p>
        </p:txBody>
      </p:sp>
      <p:sp>
        <p:nvSpPr>
          <p:cNvPr id="87" name="Text Box 240"/>
          <p:cNvSpPr txBox="1">
            <a:spLocks noChangeArrowheads="1"/>
          </p:cNvSpPr>
          <p:nvPr/>
        </p:nvSpPr>
        <p:spPr bwMode="auto">
          <a:xfrm>
            <a:off x="6657371" y="6547970"/>
            <a:ext cx="235833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b="1" dirty="0">
                <a:solidFill>
                  <a:srgbClr val="000099"/>
                </a:solidFill>
              </a:rPr>
              <a:t>(Song et al., </a:t>
            </a:r>
            <a:r>
              <a:rPr lang="en-US" sz="1200" b="1" dirty="0" smtClean="0">
                <a:solidFill>
                  <a:srgbClr val="000099"/>
                </a:solidFill>
              </a:rPr>
              <a:t>2010. Virology)</a:t>
            </a:r>
            <a:endParaRPr lang="en-US" sz="1200" b="1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6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598273" y="2187109"/>
            <a:ext cx="8034992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sz="1800" b="1" dirty="0">
              <a:latin typeface="Arial" pitchFamily="34" charset="0"/>
            </a:endParaRPr>
          </a:p>
          <a:p>
            <a:pPr eaLnBrk="1" hangingPunct="1"/>
            <a:r>
              <a:rPr lang="en-US" sz="1800" b="1" dirty="0">
                <a:latin typeface="Arial" pitchFamily="34" charset="0"/>
              </a:rPr>
              <a:t>1. </a:t>
            </a:r>
            <a:r>
              <a:rPr lang="en-US" sz="1800" b="1" dirty="0" smtClean="0">
                <a:latin typeface="Arial" pitchFamily="34" charset="0"/>
              </a:rPr>
              <a:t>Avian H5 and pandemic 2009 H1 VLPs </a:t>
            </a:r>
            <a:r>
              <a:rPr lang="en-US" sz="1800" b="1" dirty="0">
                <a:latin typeface="Arial" pitchFamily="34" charset="0"/>
              </a:rPr>
              <a:t>are highly immunogenic, inducing virus-specific antibody responses. </a:t>
            </a:r>
            <a:endParaRPr lang="en-US" sz="1800" dirty="0"/>
          </a:p>
          <a:p>
            <a:pPr eaLnBrk="1" hangingPunct="1"/>
            <a:endParaRPr lang="en-US" sz="1800" b="1" dirty="0">
              <a:latin typeface="Arial" pitchFamily="34" charset="0"/>
            </a:endParaRPr>
          </a:p>
          <a:p>
            <a:pPr eaLnBrk="1" hangingPunct="1"/>
            <a:r>
              <a:rPr lang="en-US" sz="1800" b="1" dirty="0">
                <a:latin typeface="Arial" pitchFamily="34" charset="0"/>
              </a:rPr>
              <a:t>2. Avian H5 and pandemic 2009 H1 VLPs </a:t>
            </a:r>
            <a:r>
              <a:rPr lang="en-US" sz="1800" b="1" dirty="0" smtClean="0">
                <a:latin typeface="Arial" pitchFamily="34" charset="0"/>
              </a:rPr>
              <a:t>induce </a:t>
            </a:r>
            <a:r>
              <a:rPr lang="en-US" sz="1800" b="1" dirty="0">
                <a:latin typeface="Arial" pitchFamily="34" charset="0"/>
              </a:rPr>
              <a:t>IgG2a, IgG2b antibodies as major </a:t>
            </a:r>
            <a:r>
              <a:rPr lang="en-US" sz="1800" b="1" dirty="0" smtClean="0">
                <a:latin typeface="Arial" pitchFamily="34" charset="0"/>
              </a:rPr>
              <a:t>isotypes and </a:t>
            </a:r>
            <a:r>
              <a:rPr lang="en-US" sz="1800" b="1" dirty="0">
                <a:latin typeface="Arial" pitchFamily="34" charset="0"/>
              </a:rPr>
              <a:t>IFN-gamma cytokine secreting cells. </a:t>
            </a:r>
          </a:p>
          <a:p>
            <a:pPr eaLnBrk="1" hangingPunct="1"/>
            <a:endParaRPr lang="en-US" sz="1800" b="1" dirty="0">
              <a:latin typeface="Arial" pitchFamily="34" charset="0"/>
            </a:endParaRPr>
          </a:p>
          <a:p>
            <a:pPr eaLnBrk="1" hangingPunct="1"/>
            <a:r>
              <a:rPr lang="en-US" sz="1800" b="1" dirty="0">
                <a:latin typeface="Arial" pitchFamily="34" charset="0"/>
              </a:rPr>
              <a:t>3. A single intramuscular immunization induces protective immunity </a:t>
            </a:r>
            <a:r>
              <a:rPr lang="en-US" sz="1800" dirty="0"/>
              <a:t>and </a:t>
            </a:r>
            <a:r>
              <a:rPr lang="en-US" sz="1800" b="1" dirty="0">
                <a:latin typeface="Arial" pitchFamily="34" charset="0"/>
              </a:rPr>
              <a:t>long-lasting plasma and memory B cells</a:t>
            </a:r>
          </a:p>
          <a:p>
            <a:pPr eaLnBrk="1" hangingPunct="1"/>
            <a:endParaRPr lang="en-US" sz="1800" b="1" dirty="0">
              <a:latin typeface="Arial" pitchFamily="34" charset="0"/>
            </a:endParaRPr>
          </a:p>
          <a:p>
            <a:pPr eaLnBrk="1" hangingPunct="1"/>
            <a:r>
              <a:rPr lang="en-US" sz="1800" b="1" dirty="0">
                <a:latin typeface="Arial" pitchFamily="34" charset="0"/>
              </a:rPr>
              <a:t>4. VLP vaccines are superior to soluble protein </a:t>
            </a:r>
            <a:r>
              <a:rPr lang="en-US" sz="1800" b="1" dirty="0" smtClean="0">
                <a:latin typeface="Arial" pitchFamily="34" charset="0"/>
              </a:rPr>
              <a:t>and split vaccines </a:t>
            </a:r>
            <a:r>
              <a:rPr lang="en-US" sz="1800" b="1" dirty="0">
                <a:latin typeface="Arial" pitchFamily="34" charset="0"/>
              </a:rPr>
              <a:t>in inducing protective </a:t>
            </a:r>
            <a:r>
              <a:rPr lang="en-US" sz="1800" b="1" dirty="0" smtClean="0">
                <a:latin typeface="Arial" pitchFamily="34" charset="0"/>
              </a:rPr>
              <a:t>immunity in mice and ferrets.</a:t>
            </a:r>
            <a:endParaRPr lang="en-US" sz="1800" b="1" dirty="0">
              <a:latin typeface="Arial" pitchFamily="34" charset="0"/>
            </a:endParaRP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162446" y="234054"/>
            <a:ext cx="8470819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2800" b="1" dirty="0">
                <a:solidFill>
                  <a:srgbClr val="0000FF"/>
                </a:solidFill>
              </a:rPr>
              <a:t>Pandemic potential influenza </a:t>
            </a:r>
            <a:r>
              <a:rPr lang="en-US" sz="2800" b="1" dirty="0" smtClean="0">
                <a:solidFill>
                  <a:srgbClr val="0000FF"/>
                </a:solidFill>
              </a:rPr>
              <a:t>H5N1 and pandemic 2009 H1N1 VLP vaccines</a:t>
            </a:r>
          </a:p>
          <a:p>
            <a:pPr algn="ctr" eaLnBrk="1" hangingPunct="1"/>
            <a:r>
              <a:rPr lang="en-US" sz="2800" b="1" dirty="0" smtClean="0">
                <a:solidFill>
                  <a:srgbClr val="0000FF"/>
                </a:solidFill>
              </a:rPr>
              <a:t>are immunogenic and protective (1)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47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687286" y="2486514"/>
            <a:ext cx="8034992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sz="1800" b="1" dirty="0">
              <a:latin typeface="Arial" pitchFamily="34" charset="0"/>
            </a:endParaRPr>
          </a:p>
          <a:p>
            <a:pPr marL="342900" indent="-342900" eaLnBrk="1" hangingPunct="1">
              <a:buAutoNum type="arabicPeriod"/>
            </a:pPr>
            <a:r>
              <a:rPr lang="en-US" sz="1800" b="1" dirty="0" err="1" smtClean="0">
                <a:latin typeface="Arial" pitchFamily="34" charset="0"/>
              </a:rPr>
              <a:t>Novavax</a:t>
            </a:r>
            <a:r>
              <a:rPr lang="en-US" sz="1800" b="1" dirty="0" smtClean="0">
                <a:latin typeface="Arial" pitchFamily="34" charset="0"/>
              </a:rPr>
              <a:t> </a:t>
            </a:r>
            <a:r>
              <a:rPr lang="en-US" sz="1800" b="1" dirty="0" smtClean="0">
                <a:solidFill>
                  <a:srgbClr val="0000FF"/>
                </a:solidFill>
                <a:latin typeface="Arial" pitchFamily="34" charset="0"/>
              </a:rPr>
              <a:t>Trivalent seasonal </a:t>
            </a:r>
            <a:r>
              <a:rPr lang="en-US" sz="1800" b="1" dirty="0" smtClean="0">
                <a:latin typeface="Arial" pitchFamily="34" charset="0"/>
              </a:rPr>
              <a:t>influenza VLP vaccine (2008-2009): second phase clinical phase II </a:t>
            </a:r>
          </a:p>
          <a:p>
            <a:pPr marL="342900" indent="-342900" eaLnBrk="1" hangingPunct="1">
              <a:buFontTx/>
              <a:buAutoNum type="arabicPeriod"/>
            </a:pPr>
            <a:r>
              <a:rPr lang="en-US" sz="1800" b="1" dirty="0" err="1">
                <a:latin typeface="Arial" pitchFamily="34" charset="0"/>
              </a:rPr>
              <a:t>Novavax</a:t>
            </a:r>
            <a:r>
              <a:rPr lang="en-US" sz="1800" b="1" dirty="0">
                <a:latin typeface="Arial" pitchFamily="34" charset="0"/>
              </a:rPr>
              <a:t> </a:t>
            </a:r>
            <a:r>
              <a:rPr lang="en-US" sz="1800" b="1" dirty="0" smtClean="0">
                <a:solidFill>
                  <a:srgbClr val="0000FF"/>
                </a:solidFill>
                <a:latin typeface="Arial" pitchFamily="34" charset="0"/>
              </a:rPr>
              <a:t>2009 H1N1 pandemic </a:t>
            </a:r>
            <a:r>
              <a:rPr lang="en-US" sz="1800" b="1" dirty="0" smtClean="0">
                <a:latin typeface="Arial" pitchFamily="34" charset="0"/>
              </a:rPr>
              <a:t>influenza VLP vaccine (2011): </a:t>
            </a:r>
            <a:r>
              <a:rPr lang="en-US" sz="1800" b="1" dirty="0">
                <a:latin typeface="Arial" pitchFamily="34" charset="0"/>
              </a:rPr>
              <a:t>phase clinical phase II </a:t>
            </a:r>
          </a:p>
          <a:p>
            <a:pPr marL="342900" indent="-342900" eaLnBrk="1" hangingPunct="1">
              <a:buAutoNum type="arabicPeriod"/>
            </a:pPr>
            <a:r>
              <a:rPr lang="en-US" sz="1800" b="1" dirty="0" err="1" smtClean="0">
                <a:latin typeface="Arial" pitchFamily="34" charset="0"/>
              </a:rPr>
              <a:t>Novavax</a:t>
            </a:r>
            <a:r>
              <a:rPr lang="en-US" sz="1800" b="1" dirty="0" smtClean="0">
                <a:latin typeface="Arial" pitchFamily="34" charset="0"/>
              </a:rPr>
              <a:t> pandemic potential </a:t>
            </a:r>
            <a:r>
              <a:rPr lang="en-US" sz="1800" b="1" dirty="0" smtClean="0">
                <a:solidFill>
                  <a:srgbClr val="0000FF"/>
                </a:solidFill>
                <a:latin typeface="Arial" pitchFamily="34" charset="0"/>
              </a:rPr>
              <a:t>Avian H5N1 VLP </a:t>
            </a:r>
            <a:r>
              <a:rPr lang="en-US" sz="1800" b="1" dirty="0" smtClean="0">
                <a:latin typeface="Arial" pitchFamily="34" charset="0"/>
              </a:rPr>
              <a:t>vaccine (2011) : FDA-approved phase I/II human clinical study.</a:t>
            </a:r>
          </a:p>
          <a:p>
            <a:pPr marL="342900" indent="-342900" eaLnBrk="1" hangingPunct="1">
              <a:buFontTx/>
              <a:buAutoNum type="arabicPeriod"/>
            </a:pPr>
            <a:r>
              <a:rPr lang="en-US" sz="1800" b="1" dirty="0" err="1">
                <a:latin typeface="Arial" pitchFamily="34" charset="0"/>
              </a:rPr>
              <a:t>Novavax</a:t>
            </a:r>
            <a:r>
              <a:rPr lang="en-US" sz="1800" b="1" dirty="0">
                <a:latin typeface="Arial" pitchFamily="34" charset="0"/>
              </a:rPr>
              <a:t> pandemic potential </a:t>
            </a:r>
            <a:r>
              <a:rPr lang="en-US" sz="1800" b="1" dirty="0">
                <a:solidFill>
                  <a:srgbClr val="0000FF"/>
                </a:solidFill>
                <a:latin typeface="Arial" pitchFamily="34" charset="0"/>
              </a:rPr>
              <a:t>Avian </a:t>
            </a:r>
            <a:r>
              <a:rPr lang="en-US" sz="1800" b="1" dirty="0" smtClean="0">
                <a:solidFill>
                  <a:srgbClr val="0000FF"/>
                </a:solidFill>
                <a:latin typeface="Arial" pitchFamily="34" charset="0"/>
              </a:rPr>
              <a:t>H7N9 </a:t>
            </a:r>
            <a:r>
              <a:rPr lang="en-US" sz="1800" b="1" dirty="0">
                <a:solidFill>
                  <a:srgbClr val="0000FF"/>
                </a:solidFill>
                <a:latin typeface="Arial" pitchFamily="34" charset="0"/>
              </a:rPr>
              <a:t>VLP </a:t>
            </a:r>
            <a:r>
              <a:rPr lang="en-US" sz="1800" b="1" dirty="0">
                <a:latin typeface="Arial" pitchFamily="34" charset="0"/>
              </a:rPr>
              <a:t>vaccine (</a:t>
            </a:r>
            <a:r>
              <a:rPr lang="en-US" sz="1800" b="1" dirty="0" smtClean="0">
                <a:latin typeface="Arial" pitchFamily="34" charset="0"/>
              </a:rPr>
              <a:t>2013) </a:t>
            </a:r>
            <a:r>
              <a:rPr lang="en-US" sz="1800" b="1" dirty="0">
                <a:latin typeface="Arial" pitchFamily="34" charset="0"/>
              </a:rPr>
              <a:t>: </a:t>
            </a:r>
            <a:r>
              <a:rPr lang="en-US" sz="1800" b="1" dirty="0" smtClean="0">
                <a:latin typeface="Arial" pitchFamily="34" charset="0"/>
              </a:rPr>
              <a:t>phase </a:t>
            </a:r>
            <a:r>
              <a:rPr lang="en-US" sz="1800" b="1" dirty="0">
                <a:latin typeface="Arial" pitchFamily="34" charset="0"/>
              </a:rPr>
              <a:t>I/II human clinical </a:t>
            </a:r>
            <a:r>
              <a:rPr lang="en-US" sz="1800" b="1" dirty="0" smtClean="0">
                <a:latin typeface="Arial" pitchFamily="34" charset="0"/>
              </a:rPr>
              <a:t>study, </a:t>
            </a:r>
            <a:r>
              <a:rPr lang="en-US" sz="1800" b="1" dirty="0" err="1" smtClean="0">
                <a:latin typeface="Arial" pitchFamily="34" charset="0"/>
              </a:rPr>
              <a:t>Saponin</a:t>
            </a:r>
            <a:r>
              <a:rPr lang="en-US" sz="1800" b="1" dirty="0" smtClean="0">
                <a:latin typeface="Arial" pitchFamily="34" charset="0"/>
              </a:rPr>
              <a:t>-based ISCOMATRIX adjuvant.</a:t>
            </a:r>
            <a:endParaRPr lang="en-US" sz="1800" b="1" dirty="0">
              <a:latin typeface="Arial" pitchFamily="34" charset="0"/>
            </a:endParaRP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1376251" y="634163"/>
            <a:ext cx="644065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2400" b="1" dirty="0" smtClean="0">
                <a:solidFill>
                  <a:srgbClr val="0000FF"/>
                </a:solidFill>
              </a:rPr>
              <a:t>Clinical Trials of virus-like particle (VLP) influenza vaccines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57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690" name="Picture 2" descr="2009-2010 H1N1 Flu Pandem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9340" y="7937"/>
            <a:ext cx="5674659" cy="305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Scientists are also concerned that Pandemic (H1N1) 2009 outbreaks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4269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58238"/>
            <a:ext cx="5674659" cy="379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9240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0" name="Text Box 271"/>
          <p:cNvSpPr txBox="1">
            <a:spLocks noChangeArrowheads="1"/>
          </p:cNvSpPr>
          <p:nvPr/>
        </p:nvSpPr>
        <p:spPr bwMode="auto">
          <a:xfrm>
            <a:off x="4025900" y="2200275"/>
            <a:ext cx="514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800" b="1">
                <a:latin typeface="Arial" pitchFamily="34" charset="0"/>
              </a:rPr>
              <a:t>HA</a:t>
            </a:r>
          </a:p>
        </p:txBody>
      </p:sp>
      <p:sp>
        <p:nvSpPr>
          <p:cNvPr id="30731" name="Text Box 275"/>
          <p:cNvSpPr txBox="1">
            <a:spLocks noChangeArrowheads="1"/>
          </p:cNvSpPr>
          <p:nvPr/>
        </p:nvSpPr>
        <p:spPr bwMode="auto">
          <a:xfrm>
            <a:off x="4787900" y="2233613"/>
            <a:ext cx="514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800" b="1">
                <a:latin typeface="Arial" pitchFamily="34" charset="0"/>
              </a:rPr>
              <a:t>NA</a:t>
            </a:r>
          </a:p>
        </p:txBody>
      </p:sp>
      <p:sp>
        <p:nvSpPr>
          <p:cNvPr id="30732" name="Text Box 276"/>
          <p:cNvSpPr txBox="1">
            <a:spLocks noChangeArrowheads="1"/>
          </p:cNvSpPr>
          <p:nvPr/>
        </p:nvSpPr>
        <p:spPr bwMode="auto">
          <a:xfrm>
            <a:off x="5387975" y="3173413"/>
            <a:ext cx="536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2000" b="1">
                <a:latin typeface="Arial" pitchFamily="34" charset="0"/>
              </a:rPr>
              <a:t>M2</a:t>
            </a:r>
          </a:p>
        </p:txBody>
      </p:sp>
      <p:sp>
        <p:nvSpPr>
          <p:cNvPr id="30735" name="Text Box 533"/>
          <p:cNvSpPr txBox="1">
            <a:spLocks noChangeArrowheads="1"/>
          </p:cNvSpPr>
          <p:nvPr/>
        </p:nvSpPr>
        <p:spPr bwMode="auto">
          <a:xfrm>
            <a:off x="6988175" y="4425950"/>
            <a:ext cx="10302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b="1">
                <a:latin typeface="Arial" pitchFamily="34" charset="0"/>
              </a:rPr>
              <a:t>M2 VLPs</a:t>
            </a:r>
          </a:p>
        </p:txBody>
      </p:sp>
      <p:sp>
        <p:nvSpPr>
          <p:cNvPr id="30737" name="Text Box 539"/>
          <p:cNvSpPr txBox="1">
            <a:spLocks noChangeArrowheads="1"/>
          </p:cNvSpPr>
          <p:nvPr/>
        </p:nvSpPr>
        <p:spPr bwMode="auto">
          <a:xfrm>
            <a:off x="3108325" y="1554163"/>
            <a:ext cx="57134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b="1"/>
              <a:t>HA is abundant, larger, dominates immune responses </a:t>
            </a:r>
          </a:p>
        </p:txBody>
      </p:sp>
      <p:grpSp>
        <p:nvGrpSpPr>
          <p:cNvPr id="31107" name="Group 815"/>
          <p:cNvGrpSpPr>
            <a:grpSpLocks/>
          </p:cNvGrpSpPr>
          <p:nvPr/>
        </p:nvGrpSpPr>
        <p:grpSpPr bwMode="auto">
          <a:xfrm>
            <a:off x="457200" y="5064125"/>
            <a:ext cx="2293938" cy="701675"/>
            <a:chOff x="312" y="3190"/>
            <a:chExt cx="1445" cy="442"/>
          </a:xfrm>
        </p:grpSpPr>
        <p:grpSp>
          <p:nvGrpSpPr>
            <p:cNvPr id="31113" name="Group 546"/>
            <p:cNvGrpSpPr>
              <a:grpSpLocks/>
            </p:cNvGrpSpPr>
            <p:nvPr/>
          </p:nvGrpSpPr>
          <p:grpSpPr bwMode="auto">
            <a:xfrm>
              <a:off x="312" y="3541"/>
              <a:ext cx="1445" cy="86"/>
              <a:chOff x="3583" y="1582"/>
              <a:chExt cx="794" cy="146"/>
            </a:xfrm>
          </p:grpSpPr>
          <p:grpSp>
            <p:nvGrpSpPr>
              <p:cNvPr id="31114" name="Group 547"/>
              <p:cNvGrpSpPr>
                <a:grpSpLocks/>
              </p:cNvGrpSpPr>
              <p:nvPr/>
            </p:nvGrpSpPr>
            <p:grpSpPr bwMode="auto">
              <a:xfrm>
                <a:off x="3980" y="1582"/>
                <a:ext cx="397" cy="146"/>
                <a:chOff x="2784" y="720"/>
                <a:chExt cx="397" cy="146"/>
              </a:xfrm>
            </p:grpSpPr>
            <p:grpSp>
              <p:nvGrpSpPr>
                <p:cNvPr id="31115" name="Group 548"/>
                <p:cNvGrpSpPr>
                  <a:grpSpLocks noChangeAspect="1"/>
                </p:cNvGrpSpPr>
                <p:nvPr/>
              </p:nvGrpSpPr>
              <p:grpSpPr bwMode="auto">
                <a:xfrm>
                  <a:off x="2784" y="720"/>
                  <a:ext cx="39" cy="146"/>
                  <a:chOff x="2002" y="1861"/>
                  <a:chExt cx="52" cy="195"/>
                </a:xfrm>
              </p:grpSpPr>
              <p:sp>
                <p:nvSpPr>
                  <p:cNvPr id="31103" name="Line 549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043" y="1901"/>
                    <a:ext cx="0" cy="53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31132" name="Group 550"/>
                  <p:cNvGrpSpPr>
                    <a:grpSpLocks noChangeAspect="1"/>
                  </p:cNvGrpSpPr>
                  <p:nvPr/>
                </p:nvGrpSpPr>
                <p:grpSpPr bwMode="auto">
                  <a:xfrm flipH="1">
                    <a:off x="2006" y="1907"/>
                    <a:ext cx="19" cy="48"/>
                    <a:chOff x="1259" y="1954"/>
                    <a:chExt cx="19" cy="48"/>
                  </a:xfrm>
                </p:grpSpPr>
                <p:sp>
                  <p:nvSpPr>
                    <p:cNvPr id="31111" name="Line 551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260" y="1978"/>
                      <a:ext cx="17" cy="24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112" name="Line 552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259" y="1954"/>
                      <a:ext cx="19" cy="26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1105" name="Line 55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15" y="1957"/>
                    <a:ext cx="0" cy="53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106" name="Oval 554"/>
                  <p:cNvSpPr>
                    <a:spLocks noChangeAspect="1" noChangeArrowheads="1"/>
                  </p:cNvSpPr>
                  <p:nvPr/>
                </p:nvSpPr>
                <p:spPr bwMode="auto">
                  <a:xfrm flipH="1" flipV="1">
                    <a:off x="2002" y="2004"/>
                    <a:ext cx="52" cy="5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66"/>
                      </a:gs>
                      <a:gs pos="100000">
                        <a:srgbClr val="FF6600"/>
                      </a:gs>
                    </a:gsLst>
                    <a:path path="shape">
                      <a:fillToRect l="50000" t="50000" r="50000" b="50000"/>
                    </a:path>
                  </a:gradFill>
                  <a:ln w="317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31133" name="Group 555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033" y="1956"/>
                    <a:ext cx="19" cy="48"/>
                    <a:chOff x="1259" y="1954"/>
                    <a:chExt cx="19" cy="48"/>
                  </a:xfrm>
                </p:grpSpPr>
                <p:sp>
                  <p:nvSpPr>
                    <p:cNvPr id="31109" name="Line 556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260" y="1978"/>
                      <a:ext cx="17" cy="24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110" name="Line 557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259" y="1954"/>
                      <a:ext cx="19" cy="26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1108" name="Oval 55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02" y="1861"/>
                    <a:ext cx="52" cy="5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66"/>
                      </a:gs>
                      <a:gs pos="100000">
                        <a:srgbClr val="FF6600"/>
                      </a:gs>
                    </a:gsLst>
                    <a:path path="shape">
                      <a:fillToRect l="50000" t="50000" r="50000" b="50000"/>
                    </a:path>
                  </a:gradFill>
                  <a:ln w="317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1134" name="Group 559"/>
                <p:cNvGrpSpPr>
                  <a:grpSpLocks noChangeAspect="1"/>
                </p:cNvGrpSpPr>
                <p:nvPr/>
              </p:nvGrpSpPr>
              <p:grpSpPr bwMode="auto">
                <a:xfrm>
                  <a:off x="2823" y="720"/>
                  <a:ext cx="39" cy="146"/>
                  <a:chOff x="2002" y="1861"/>
                  <a:chExt cx="52" cy="195"/>
                </a:xfrm>
              </p:grpSpPr>
              <p:sp>
                <p:nvSpPr>
                  <p:cNvPr id="31093" name="Line 560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043" y="1901"/>
                    <a:ext cx="0" cy="53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31135" name="Group 561"/>
                  <p:cNvGrpSpPr>
                    <a:grpSpLocks noChangeAspect="1"/>
                  </p:cNvGrpSpPr>
                  <p:nvPr/>
                </p:nvGrpSpPr>
                <p:grpSpPr bwMode="auto">
                  <a:xfrm flipH="1">
                    <a:off x="2006" y="1907"/>
                    <a:ext cx="19" cy="48"/>
                    <a:chOff x="1259" y="1954"/>
                    <a:chExt cx="19" cy="48"/>
                  </a:xfrm>
                </p:grpSpPr>
                <p:sp>
                  <p:nvSpPr>
                    <p:cNvPr id="31101" name="Line 562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260" y="1978"/>
                      <a:ext cx="17" cy="24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102" name="Line 563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259" y="1954"/>
                      <a:ext cx="19" cy="26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1095" name="Line 56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15" y="1957"/>
                    <a:ext cx="0" cy="53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96" name="Oval 565"/>
                  <p:cNvSpPr>
                    <a:spLocks noChangeAspect="1" noChangeArrowheads="1"/>
                  </p:cNvSpPr>
                  <p:nvPr/>
                </p:nvSpPr>
                <p:spPr bwMode="auto">
                  <a:xfrm flipH="1" flipV="1">
                    <a:off x="2002" y="2004"/>
                    <a:ext cx="52" cy="5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66"/>
                      </a:gs>
                      <a:gs pos="100000">
                        <a:srgbClr val="FF6600"/>
                      </a:gs>
                    </a:gsLst>
                    <a:path path="shape">
                      <a:fillToRect l="50000" t="50000" r="50000" b="50000"/>
                    </a:path>
                  </a:gradFill>
                  <a:ln w="317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31136" name="Group 566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033" y="1956"/>
                    <a:ext cx="19" cy="48"/>
                    <a:chOff x="1259" y="1954"/>
                    <a:chExt cx="19" cy="48"/>
                  </a:xfrm>
                </p:grpSpPr>
                <p:sp>
                  <p:nvSpPr>
                    <p:cNvPr id="31099" name="Line 567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260" y="1978"/>
                      <a:ext cx="17" cy="24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100" name="Line 568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259" y="1954"/>
                      <a:ext cx="19" cy="26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1098" name="Oval 56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02" y="1861"/>
                    <a:ext cx="52" cy="5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66"/>
                      </a:gs>
                      <a:gs pos="100000">
                        <a:srgbClr val="FF6600"/>
                      </a:gs>
                    </a:gsLst>
                    <a:path path="shape">
                      <a:fillToRect l="50000" t="50000" r="50000" b="50000"/>
                    </a:path>
                  </a:gradFill>
                  <a:ln w="317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1137" name="Group 570"/>
                <p:cNvGrpSpPr>
                  <a:grpSpLocks noChangeAspect="1"/>
                </p:cNvGrpSpPr>
                <p:nvPr/>
              </p:nvGrpSpPr>
              <p:grpSpPr bwMode="auto">
                <a:xfrm>
                  <a:off x="2862" y="720"/>
                  <a:ext cx="39" cy="146"/>
                  <a:chOff x="2002" y="1861"/>
                  <a:chExt cx="52" cy="195"/>
                </a:xfrm>
              </p:grpSpPr>
              <p:sp>
                <p:nvSpPr>
                  <p:cNvPr id="31083" name="Line 57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043" y="1901"/>
                    <a:ext cx="0" cy="53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31138" name="Group 572"/>
                  <p:cNvGrpSpPr>
                    <a:grpSpLocks noChangeAspect="1"/>
                  </p:cNvGrpSpPr>
                  <p:nvPr/>
                </p:nvGrpSpPr>
                <p:grpSpPr bwMode="auto">
                  <a:xfrm flipH="1">
                    <a:off x="2006" y="1907"/>
                    <a:ext cx="19" cy="48"/>
                    <a:chOff x="1259" y="1954"/>
                    <a:chExt cx="19" cy="48"/>
                  </a:xfrm>
                </p:grpSpPr>
                <p:sp>
                  <p:nvSpPr>
                    <p:cNvPr id="31091" name="Line 573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260" y="1978"/>
                      <a:ext cx="17" cy="24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092" name="Line 574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259" y="1954"/>
                      <a:ext cx="19" cy="26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1085" name="Line 575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15" y="1957"/>
                    <a:ext cx="0" cy="53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86" name="Oval 576"/>
                  <p:cNvSpPr>
                    <a:spLocks noChangeAspect="1" noChangeArrowheads="1"/>
                  </p:cNvSpPr>
                  <p:nvPr/>
                </p:nvSpPr>
                <p:spPr bwMode="auto">
                  <a:xfrm flipH="1" flipV="1">
                    <a:off x="2002" y="2004"/>
                    <a:ext cx="52" cy="5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66"/>
                      </a:gs>
                      <a:gs pos="100000">
                        <a:srgbClr val="FF6600"/>
                      </a:gs>
                    </a:gsLst>
                    <a:path path="shape">
                      <a:fillToRect l="50000" t="50000" r="50000" b="50000"/>
                    </a:path>
                  </a:gradFill>
                  <a:ln w="317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31139" name="Group 577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033" y="1956"/>
                    <a:ext cx="19" cy="48"/>
                    <a:chOff x="1259" y="1954"/>
                    <a:chExt cx="19" cy="48"/>
                  </a:xfrm>
                </p:grpSpPr>
                <p:sp>
                  <p:nvSpPr>
                    <p:cNvPr id="31089" name="Line 578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260" y="1978"/>
                      <a:ext cx="17" cy="24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090" name="Line 579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259" y="1954"/>
                      <a:ext cx="19" cy="26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1088" name="Oval 58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02" y="1861"/>
                    <a:ext cx="52" cy="5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66"/>
                      </a:gs>
                      <a:gs pos="100000">
                        <a:srgbClr val="FF6600"/>
                      </a:gs>
                    </a:gsLst>
                    <a:path path="shape">
                      <a:fillToRect l="50000" t="50000" r="50000" b="50000"/>
                    </a:path>
                  </a:gradFill>
                  <a:ln w="317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1140" name="Group 581"/>
                <p:cNvGrpSpPr>
                  <a:grpSpLocks noChangeAspect="1"/>
                </p:cNvGrpSpPr>
                <p:nvPr/>
              </p:nvGrpSpPr>
              <p:grpSpPr bwMode="auto">
                <a:xfrm>
                  <a:off x="2901" y="720"/>
                  <a:ext cx="39" cy="146"/>
                  <a:chOff x="2002" y="1861"/>
                  <a:chExt cx="52" cy="195"/>
                </a:xfrm>
              </p:grpSpPr>
              <p:sp>
                <p:nvSpPr>
                  <p:cNvPr id="31073" name="Line 582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043" y="1901"/>
                    <a:ext cx="0" cy="53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31141" name="Group 583"/>
                  <p:cNvGrpSpPr>
                    <a:grpSpLocks noChangeAspect="1"/>
                  </p:cNvGrpSpPr>
                  <p:nvPr/>
                </p:nvGrpSpPr>
                <p:grpSpPr bwMode="auto">
                  <a:xfrm flipH="1">
                    <a:off x="2006" y="1907"/>
                    <a:ext cx="19" cy="48"/>
                    <a:chOff x="1259" y="1954"/>
                    <a:chExt cx="19" cy="48"/>
                  </a:xfrm>
                </p:grpSpPr>
                <p:sp>
                  <p:nvSpPr>
                    <p:cNvPr id="31081" name="Line 584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260" y="1978"/>
                      <a:ext cx="17" cy="24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082" name="Line 585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259" y="1954"/>
                      <a:ext cx="19" cy="26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1075" name="Line 586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15" y="1957"/>
                    <a:ext cx="0" cy="53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76" name="Oval 587"/>
                  <p:cNvSpPr>
                    <a:spLocks noChangeAspect="1" noChangeArrowheads="1"/>
                  </p:cNvSpPr>
                  <p:nvPr/>
                </p:nvSpPr>
                <p:spPr bwMode="auto">
                  <a:xfrm flipH="1" flipV="1">
                    <a:off x="2002" y="2004"/>
                    <a:ext cx="52" cy="5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66"/>
                      </a:gs>
                      <a:gs pos="100000">
                        <a:srgbClr val="FF6600"/>
                      </a:gs>
                    </a:gsLst>
                    <a:path path="shape">
                      <a:fillToRect l="50000" t="50000" r="50000" b="50000"/>
                    </a:path>
                  </a:gradFill>
                  <a:ln w="317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31143" name="Group 588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033" y="1956"/>
                    <a:ext cx="19" cy="48"/>
                    <a:chOff x="1259" y="1954"/>
                    <a:chExt cx="19" cy="48"/>
                  </a:xfrm>
                </p:grpSpPr>
                <p:sp>
                  <p:nvSpPr>
                    <p:cNvPr id="31079" name="Line 589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260" y="1978"/>
                      <a:ext cx="17" cy="24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080" name="Line 590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259" y="1954"/>
                      <a:ext cx="19" cy="26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1078" name="Oval 59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02" y="1861"/>
                    <a:ext cx="52" cy="5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66"/>
                      </a:gs>
                      <a:gs pos="100000">
                        <a:srgbClr val="FF6600"/>
                      </a:gs>
                    </a:gsLst>
                    <a:path path="shape">
                      <a:fillToRect l="50000" t="50000" r="50000" b="50000"/>
                    </a:path>
                  </a:gradFill>
                  <a:ln w="317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1146" name="Group 592"/>
                <p:cNvGrpSpPr>
                  <a:grpSpLocks noChangeAspect="1"/>
                </p:cNvGrpSpPr>
                <p:nvPr/>
              </p:nvGrpSpPr>
              <p:grpSpPr bwMode="auto">
                <a:xfrm>
                  <a:off x="2941" y="720"/>
                  <a:ext cx="39" cy="146"/>
                  <a:chOff x="2002" y="1861"/>
                  <a:chExt cx="52" cy="195"/>
                </a:xfrm>
              </p:grpSpPr>
              <p:sp>
                <p:nvSpPr>
                  <p:cNvPr id="31063" name="Line 593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043" y="1901"/>
                    <a:ext cx="0" cy="53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31153" name="Group 594"/>
                  <p:cNvGrpSpPr>
                    <a:grpSpLocks noChangeAspect="1"/>
                  </p:cNvGrpSpPr>
                  <p:nvPr/>
                </p:nvGrpSpPr>
                <p:grpSpPr bwMode="auto">
                  <a:xfrm flipH="1">
                    <a:off x="2006" y="1907"/>
                    <a:ext cx="19" cy="48"/>
                    <a:chOff x="1259" y="1954"/>
                    <a:chExt cx="19" cy="48"/>
                  </a:xfrm>
                </p:grpSpPr>
                <p:sp>
                  <p:nvSpPr>
                    <p:cNvPr id="31071" name="Line 595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260" y="1978"/>
                      <a:ext cx="17" cy="24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072" name="Line 596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259" y="1954"/>
                      <a:ext cx="19" cy="26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1065" name="Line 59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15" y="1957"/>
                    <a:ext cx="0" cy="53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66" name="Oval 598"/>
                  <p:cNvSpPr>
                    <a:spLocks noChangeAspect="1" noChangeArrowheads="1"/>
                  </p:cNvSpPr>
                  <p:nvPr/>
                </p:nvSpPr>
                <p:spPr bwMode="auto">
                  <a:xfrm flipH="1" flipV="1">
                    <a:off x="2002" y="2004"/>
                    <a:ext cx="52" cy="5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66"/>
                      </a:gs>
                      <a:gs pos="100000">
                        <a:srgbClr val="FF6600"/>
                      </a:gs>
                    </a:gsLst>
                    <a:path path="shape">
                      <a:fillToRect l="50000" t="50000" r="50000" b="50000"/>
                    </a:path>
                  </a:gradFill>
                  <a:ln w="317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31156" name="Group 599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033" y="1956"/>
                    <a:ext cx="19" cy="48"/>
                    <a:chOff x="1259" y="1954"/>
                    <a:chExt cx="19" cy="48"/>
                  </a:xfrm>
                </p:grpSpPr>
                <p:sp>
                  <p:nvSpPr>
                    <p:cNvPr id="31069" name="Line 600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260" y="1978"/>
                      <a:ext cx="17" cy="24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070" name="Line 601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259" y="1954"/>
                      <a:ext cx="19" cy="26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1068" name="Oval 60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02" y="1861"/>
                    <a:ext cx="52" cy="5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66"/>
                      </a:gs>
                      <a:gs pos="100000">
                        <a:srgbClr val="FF6600"/>
                      </a:gs>
                    </a:gsLst>
                    <a:path path="shape">
                      <a:fillToRect l="50000" t="50000" r="50000" b="50000"/>
                    </a:path>
                  </a:gradFill>
                  <a:ln w="317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1163" name="Group 603"/>
                <p:cNvGrpSpPr>
                  <a:grpSpLocks noChangeAspect="1"/>
                </p:cNvGrpSpPr>
                <p:nvPr/>
              </p:nvGrpSpPr>
              <p:grpSpPr bwMode="auto">
                <a:xfrm>
                  <a:off x="2980" y="720"/>
                  <a:ext cx="39" cy="146"/>
                  <a:chOff x="2002" y="1861"/>
                  <a:chExt cx="52" cy="195"/>
                </a:xfrm>
              </p:grpSpPr>
              <p:sp>
                <p:nvSpPr>
                  <p:cNvPr id="31053" name="Line 604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043" y="1901"/>
                    <a:ext cx="0" cy="53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31166" name="Group 605"/>
                  <p:cNvGrpSpPr>
                    <a:grpSpLocks noChangeAspect="1"/>
                  </p:cNvGrpSpPr>
                  <p:nvPr/>
                </p:nvGrpSpPr>
                <p:grpSpPr bwMode="auto">
                  <a:xfrm flipH="1">
                    <a:off x="2006" y="1907"/>
                    <a:ext cx="19" cy="48"/>
                    <a:chOff x="1259" y="1954"/>
                    <a:chExt cx="19" cy="48"/>
                  </a:xfrm>
                </p:grpSpPr>
                <p:sp>
                  <p:nvSpPr>
                    <p:cNvPr id="31061" name="Line 606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260" y="1978"/>
                      <a:ext cx="17" cy="24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062" name="Line 607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259" y="1954"/>
                      <a:ext cx="19" cy="26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1055" name="Line 608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15" y="1957"/>
                    <a:ext cx="0" cy="53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56" name="Oval 609"/>
                  <p:cNvSpPr>
                    <a:spLocks noChangeAspect="1" noChangeArrowheads="1"/>
                  </p:cNvSpPr>
                  <p:nvPr/>
                </p:nvSpPr>
                <p:spPr bwMode="auto">
                  <a:xfrm flipH="1" flipV="1">
                    <a:off x="2002" y="2004"/>
                    <a:ext cx="52" cy="5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66"/>
                      </a:gs>
                      <a:gs pos="100000">
                        <a:srgbClr val="FF6600"/>
                      </a:gs>
                    </a:gsLst>
                    <a:path path="shape">
                      <a:fillToRect l="50000" t="50000" r="50000" b="50000"/>
                    </a:path>
                  </a:gradFill>
                  <a:ln w="317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31173" name="Group 610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033" y="1956"/>
                    <a:ext cx="19" cy="48"/>
                    <a:chOff x="1259" y="1954"/>
                    <a:chExt cx="19" cy="48"/>
                  </a:xfrm>
                </p:grpSpPr>
                <p:sp>
                  <p:nvSpPr>
                    <p:cNvPr id="31059" name="Line 611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260" y="1978"/>
                      <a:ext cx="17" cy="24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060" name="Line 612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259" y="1954"/>
                      <a:ext cx="19" cy="26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1058" name="Oval 61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02" y="1861"/>
                    <a:ext cx="52" cy="5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66"/>
                      </a:gs>
                      <a:gs pos="100000">
                        <a:srgbClr val="FF6600"/>
                      </a:gs>
                    </a:gsLst>
                    <a:path path="shape">
                      <a:fillToRect l="50000" t="50000" r="50000" b="50000"/>
                    </a:path>
                  </a:gradFill>
                  <a:ln w="317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1176" name="Group 614"/>
                <p:cNvGrpSpPr>
                  <a:grpSpLocks noChangeAspect="1"/>
                </p:cNvGrpSpPr>
                <p:nvPr/>
              </p:nvGrpSpPr>
              <p:grpSpPr bwMode="auto">
                <a:xfrm>
                  <a:off x="3019" y="720"/>
                  <a:ext cx="39" cy="146"/>
                  <a:chOff x="2002" y="1861"/>
                  <a:chExt cx="52" cy="195"/>
                </a:xfrm>
              </p:grpSpPr>
              <p:sp>
                <p:nvSpPr>
                  <p:cNvPr id="31043" name="Line 615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043" y="1901"/>
                    <a:ext cx="0" cy="53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31183" name="Group 616"/>
                  <p:cNvGrpSpPr>
                    <a:grpSpLocks noChangeAspect="1"/>
                  </p:cNvGrpSpPr>
                  <p:nvPr/>
                </p:nvGrpSpPr>
                <p:grpSpPr bwMode="auto">
                  <a:xfrm flipH="1">
                    <a:off x="2006" y="1907"/>
                    <a:ext cx="19" cy="48"/>
                    <a:chOff x="1259" y="1954"/>
                    <a:chExt cx="19" cy="48"/>
                  </a:xfrm>
                </p:grpSpPr>
                <p:sp>
                  <p:nvSpPr>
                    <p:cNvPr id="31051" name="Line 617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260" y="1978"/>
                      <a:ext cx="17" cy="24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052" name="Line 618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259" y="1954"/>
                      <a:ext cx="19" cy="26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1045" name="Line 61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15" y="1957"/>
                    <a:ext cx="0" cy="53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46" name="Oval 620"/>
                  <p:cNvSpPr>
                    <a:spLocks noChangeAspect="1" noChangeArrowheads="1"/>
                  </p:cNvSpPr>
                  <p:nvPr/>
                </p:nvSpPr>
                <p:spPr bwMode="auto">
                  <a:xfrm flipH="1" flipV="1">
                    <a:off x="2002" y="2004"/>
                    <a:ext cx="52" cy="5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66"/>
                      </a:gs>
                      <a:gs pos="100000">
                        <a:srgbClr val="FF6600"/>
                      </a:gs>
                    </a:gsLst>
                    <a:path path="shape">
                      <a:fillToRect l="50000" t="50000" r="50000" b="50000"/>
                    </a:path>
                  </a:gradFill>
                  <a:ln w="317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31186" name="Group 621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033" y="1956"/>
                    <a:ext cx="19" cy="48"/>
                    <a:chOff x="1259" y="1954"/>
                    <a:chExt cx="19" cy="48"/>
                  </a:xfrm>
                </p:grpSpPr>
                <p:sp>
                  <p:nvSpPr>
                    <p:cNvPr id="31049" name="Line 622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260" y="1978"/>
                      <a:ext cx="17" cy="24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050" name="Line 623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259" y="1954"/>
                      <a:ext cx="19" cy="26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1048" name="Oval 62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02" y="1861"/>
                    <a:ext cx="52" cy="5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66"/>
                      </a:gs>
                      <a:gs pos="100000">
                        <a:srgbClr val="FF6600"/>
                      </a:gs>
                    </a:gsLst>
                    <a:path path="shape">
                      <a:fillToRect l="50000" t="50000" r="50000" b="50000"/>
                    </a:path>
                  </a:gradFill>
                  <a:ln w="317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1193" name="Group 625"/>
                <p:cNvGrpSpPr>
                  <a:grpSpLocks noChangeAspect="1"/>
                </p:cNvGrpSpPr>
                <p:nvPr/>
              </p:nvGrpSpPr>
              <p:grpSpPr bwMode="auto">
                <a:xfrm>
                  <a:off x="3060" y="720"/>
                  <a:ext cx="39" cy="146"/>
                  <a:chOff x="2002" y="1861"/>
                  <a:chExt cx="52" cy="195"/>
                </a:xfrm>
              </p:grpSpPr>
              <p:sp>
                <p:nvSpPr>
                  <p:cNvPr id="31033" name="Line 626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043" y="1901"/>
                    <a:ext cx="0" cy="53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31196" name="Group 627"/>
                  <p:cNvGrpSpPr>
                    <a:grpSpLocks noChangeAspect="1"/>
                  </p:cNvGrpSpPr>
                  <p:nvPr/>
                </p:nvGrpSpPr>
                <p:grpSpPr bwMode="auto">
                  <a:xfrm flipH="1">
                    <a:off x="2006" y="1907"/>
                    <a:ext cx="19" cy="48"/>
                    <a:chOff x="1259" y="1954"/>
                    <a:chExt cx="19" cy="48"/>
                  </a:xfrm>
                </p:grpSpPr>
                <p:sp>
                  <p:nvSpPr>
                    <p:cNvPr id="31041" name="Line 628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260" y="1978"/>
                      <a:ext cx="17" cy="24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042" name="Line 629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259" y="1954"/>
                      <a:ext cx="19" cy="26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1035" name="Line 63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15" y="1957"/>
                    <a:ext cx="0" cy="53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36" name="Oval 631"/>
                  <p:cNvSpPr>
                    <a:spLocks noChangeAspect="1" noChangeArrowheads="1"/>
                  </p:cNvSpPr>
                  <p:nvPr/>
                </p:nvSpPr>
                <p:spPr bwMode="auto">
                  <a:xfrm flipH="1" flipV="1">
                    <a:off x="2002" y="2004"/>
                    <a:ext cx="52" cy="5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66"/>
                      </a:gs>
                      <a:gs pos="100000">
                        <a:srgbClr val="FF6600"/>
                      </a:gs>
                    </a:gsLst>
                    <a:path path="shape">
                      <a:fillToRect l="50000" t="50000" r="50000" b="50000"/>
                    </a:path>
                  </a:gradFill>
                  <a:ln w="317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31203" name="Group 632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033" y="1956"/>
                    <a:ext cx="19" cy="48"/>
                    <a:chOff x="1259" y="1954"/>
                    <a:chExt cx="19" cy="48"/>
                  </a:xfrm>
                </p:grpSpPr>
                <p:sp>
                  <p:nvSpPr>
                    <p:cNvPr id="31039" name="Line 633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260" y="1978"/>
                      <a:ext cx="17" cy="24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040" name="Line 634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259" y="1954"/>
                      <a:ext cx="19" cy="26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1038" name="Oval 6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02" y="1861"/>
                    <a:ext cx="52" cy="5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66"/>
                      </a:gs>
                      <a:gs pos="100000">
                        <a:srgbClr val="FF6600"/>
                      </a:gs>
                    </a:gsLst>
                    <a:path path="shape">
                      <a:fillToRect l="50000" t="50000" r="50000" b="50000"/>
                    </a:path>
                  </a:gradFill>
                  <a:ln w="317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1206" name="Group 636"/>
                <p:cNvGrpSpPr>
                  <a:grpSpLocks noChangeAspect="1"/>
                </p:cNvGrpSpPr>
                <p:nvPr/>
              </p:nvGrpSpPr>
              <p:grpSpPr bwMode="auto">
                <a:xfrm>
                  <a:off x="3101" y="720"/>
                  <a:ext cx="39" cy="146"/>
                  <a:chOff x="2002" y="1861"/>
                  <a:chExt cx="52" cy="195"/>
                </a:xfrm>
              </p:grpSpPr>
              <p:sp>
                <p:nvSpPr>
                  <p:cNvPr id="31023" name="Line 637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043" y="1901"/>
                    <a:ext cx="0" cy="53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31213" name="Group 638"/>
                  <p:cNvGrpSpPr>
                    <a:grpSpLocks noChangeAspect="1"/>
                  </p:cNvGrpSpPr>
                  <p:nvPr/>
                </p:nvGrpSpPr>
                <p:grpSpPr bwMode="auto">
                  <a:xfrm flipH="1">
                    <a:off x="2006" y="1907"/>
                    <a:ext cx="19" cy="48"/>
                    <a:chOff x="1259" y="1954"/>
                    <a:chExt cx="19" cy="48"/>
                  </a:xfrm>
                </p:grpSpPr>
                <p:sp>
                  <p:nvSpPr>
                    <p:cNvPr id="31031" name="Line 639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260" y="1978"/>
                      <a:ext cx="17" cy="24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032" name="Line 640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259" y="1954"/>
                      <a:ext cx="19" cy="26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1025" name="Line 641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15" y="1957"/>
                    <a:ext cx="0" cy="53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26" name="Oval 642"/>
                  <p:cNvSpPr>
                    <a:spLocks noChangeAspect="1" noChangeArrowheads="1"/>
                  </p:cNvSpPr>
                  <p:nvPr/>
                </p:nvSpPr>
                <p:spPr bwMode="auto">
                  <a:xfrm flipH="1" flipV="1">
                    <a:off x="2002" y="2004"/>
                    <a:ext cx="52" cy="5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66"/>
                      </a:gs>
                      <a:gs pos="100000">
                        <a:srgbClr val="FF6600"/>
                      </a:gs>
                    </a:gsLst>
                    <a:path path="shape">
                      <a:fillToRect l="50000" t="50000" r="50000" b="50000"/>
                    </a:path>
                  </a:gradFill>
                  <a:ln w="317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31216" name="Group 643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033" y="1956"/>
                    <a:ext cx="19" cy="48"/>
                    <a:chOff x="1259" y="1954"/>
                    <a:chExt cx="19" cy="48"/>
                  </a:xfrm>
                </p:grpSpPr>
                <p:sp>
                  <p:nvSpPr>
                    <p:cNvPr id="31029" name="Line 644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260" y="1978"/>
                      <a:ext cx="17" cy="24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030" name="Line 645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259" y="1954"/>
                      <a:ext cx="19" cy="26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1028" name="Oval 64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02" y="1861"/>
                    <a:ext cx="52" cy="5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66"/>
                      </a:gs>
                      <a:gs pos="100000">
                        <a:srgbClr val="FF6600"/>
                      </a:gs>
                    </a:gsLst>
                    <a:path path="shape">
                      <a:fillToRect l="50000" t="50000" r="50000" b="50000"/>
                    </a:path>
                  </a:gradFill>
                  <a:ln w="317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1223" name="Group 647"/>
                <p:cNvGrpSpPr>
                  <a:grpSpLocks noChangeAspect="1"/>
                </p:cNvGrpSpPr>
                <p:nvPr/>
              </p:nvGrpSpPr>
              <p:grpSpPr bwMode="auto">
                <a:xfrm>
                  <a:off x="3142" y="720"/>
                  <a:ext cx="39" cy="146"/>
                  <a:chOff x="2002" y="1861"/>
                  <a:chExt cx="52" cy="195"/>
                </a:xfrm>
              </p:grpSpPr>
              <p:sp>
                <p:nvSpPr>
                  <p:cNvPr id="31013" name="Line 64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043" y="1901"/>
                    <a:ext cx="0" cy="53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31226" name="Group 649"/>
                  <p:cNvGrpSpPr>
                    <a:grpSpLocks noChangeAspect="1"/>
                  </p:cNvGrpSpPr>
                  <p:nvPr/>
                </p:nvGrpSpPr>
                <p:grpSpPr bwMode="auto">
                  <a:xfrm flipH="1">
                    <a:off x="2006" y="1907"/>
                    <a:ext cx="19" cy="48"/>
                    <a:chOff x="1259" y="1954"/>
                    <a:chExt cx="19" cy="48"/>
                  </a:xfrm>
                </p:grpSpPr>
                <p:sp>
                  <p:nvSpPr>
                    <p:cNvPr id="31021" name="Line 650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260" y="1978"/>
                      <a:ext cx="17" cy="24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022" name="Line 651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259" y="1954"/>
                      <a:ext cx="19" cy="26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1015" name="Line 652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15" y="1957"/>
                    <a:ext cx="0" cy="53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16" name="Oval 653"/>
                  <p:cNvSpPr>
                    <a:spLocks noChangeAspect="1" noChangeArrowheads="1"/>
                  </p:cNvSpPr>
                  <p:nvPr/>
                </p:nvSpPr>
                <p:spPr bwMode="auto">
                  <a:xfrm flipH="1" flipV="1">
                    <a:off x="2002" y="2004"/>
                    <a:ext cx="52" cy="5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66"/>
                      </a:gs>
                      <a:gs pos="100000">
                        <a:srgbClr val="FF6600"/>
                      </a:gs>
                    </a:gsLst>
                    <a:path path="shape">
                      <a:fillToRect l="50000" t="50000" r="50000" b="50000"/>
                    </a:path>
                  </a:gradFill>
                  <a:ln w="317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31233" name="Group 654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033" y="1956"/>
                    <a:ext cx="19" cy="48"/>
                    <a:chOff x="1259" y="1954"/>
                    <a:chExt cx="19" cy="48"/>
                  </a:xfrm>
                </p:grpSpPr>
                <p:sp>
                  <p:nvSpPr>
                    <p:cNvPr id="31019" name="Line 655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260" y="1978"/>
                      <a:ext cx="17" cy="24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020" name="Line 656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259" y="1954"/>
                      <a:ext cx="19" cy="26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1018" name="Oval 65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02" y="1861"/>
                    <a:ext cx="52" cy="5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66"/>
                      </a:gs>
                      <a:gs pos="100000">
                        <a:srgbClr val="FF6600"/>
                      </a:gs>
                    </a:gsLst>
                    <a:path path="shape">
                      <a:fillToRect l="50000" t="50000" r="50000" b="50000"/>
                    </a:path>
                  </a:gradFill>
                  <a:ln w="317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31236" name="Group 658"/>
              <p:cNvGrpSpPr>
                <a:grpSpLocks/>
              </p:cNvGrpSpPr>
              <p:nvPr/>
            </p:nvGrpSpPr>
            <p:grpSpPr bwMode="auto">
              <a:xfrm flipH="1">
                <a:off x="3583" y="1582"/>
                <a:ext cx="397" cy="146"/>
                <a:chOff x="2784" y="720"/>
                <a:chExt cx="397" cy="146"/>
              </a:xfrm>
            </p:grpSpPr>
            <p:grpSp>
              <p:nvGrpSpPr>
                <p:cNvPr id="31274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2784" y="720"/>
                  <a:ext cx="39" cy="146"/>
                  <a:chOff x="2002" y="1861"/>
                  <a:chExt cx="52" cy="195"/>
                </a:xfrm>
              </p:grpSpPr>
              <p:sp>
                <p:nvSpPr>
                  <p:cNvPr id="30993" name="Line 660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043" y="1901"/>
                    <a:ext cx="0" cy="53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31275" name="Group 661"/>
                  <p:cNvGrpSpPr>
                    <a:grpSpLocks noChangeAspect="1"/>
                  </p:cNvGrpSpPr>
                  <p:nvPr/>
                </p:nvGrpSpPr>
                <p:grpSpPr bwMode="auto">
                  <a:xfrm flipH="1">
                    <a:off x="2006" y="1907"/>
                    <a:ext cx="19" cy="48"/>
                    <a:chOff x="1259" y="1954"/>
                    <a:chExt cx="19" cy="48"/>
                  </a:xfrm>
                </p:grpSpPr>
                <p:sp>
                  <p:nvSpPr>
                    <p:cNvPr id="31001" name="Line 662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260" y="1978"/>
                      <a:ext cx="17" cy="24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002" name="Line 663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259" y="1954"/>
                      <a:ext cx="19" cy="26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0995" name="Line 66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15" y="1957"/>
                    <a:ext cx="0" cy="53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96" name="Oval 665"/>
                  <p:cNvSpPr>
                    <a:spLocks noChangeAspect="1" noChangeArrowheads="1"/>
                  </p:cNvSpPr>
                  <p:nvPr/>
                </p:nvSpPr>
                <p:spPr bwMode="auto">
                  <a:xfrm flipH="1" flipV="1">
                    <a:off x="2002" y="2004"/>
                    <a:ext cx="52" cy="5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66"/>
                      </a:gs>
                      <a:gs pos="100000">
                        <a:srgbClr val="FF6600"/>
                      </a:gs>
                    </a:gsLst>
                    <a:path path="shape">
                      <a:fillToRect l="50000" t="50000" r="50000" b="50000"/>
                    </a:path>
                  </a:gradFill>
                  <a:ln w="317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31276" name="Group 666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033" y="1956"/>
                    <a:ext cx="19" cy="48"/>
                    <a:chOff x="1259" y="1954"/>
                    <a:chExt cx="19" cy="48"/>
                  </a:xfrm>
                </p:grpSpPr>
                <p:sp>
                  <p:nvSpPr>
                    <p:cNvPr id="30999" name="Line 667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260" y="1978"/>
                      <a:ext cx="17" cy="24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000" name="Line 668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259" y="1954"/>
                      <a:ext cx="19" cy="26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0998" name="Oval 66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02" y="1861"/>
                    <a:ext cx="52" cy="5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66"/>
                      </a:gs>
                      <a:gs pos="100000">
                        <a:srgbClr val="FF6600"/>
                      </a:gs>
                    </a:gsLst>
                    <a:path path="shape">
                      <a:fillToRect l="50000" t="50000" r="50000" b="50000"/>
                    </a:path>
                  </a:gradFill>
                  <a:ln w="317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1277" name="Group 670"/>
                <p:cNvGrpSpPr>
                  <a:grpSpLocks noChangeAspect="1"/>
                </p:cNvGrpSpPr>
                <p:nvPr/>
              </p:nvGrpSpPr>
              <p:grpSpPr bwMode="auto">
                <a:xfrm>
                  <a:off x="2823" y="720"/>
                  <a:ext cx="39" cy="146"/>
                  <a:chOff x="2002" y="1861"/>
                  <a:chExt cx="52" cy="195"/>
                </a:xfrm>
              </p:grpSpPr>
              <p:sp>
                <p:nvSpPr>
                  <p:cNvPr id="30983" name="Line 67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043" y="1901"/>
                    <a:ext cx="0" cy="53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31278" name="Group 672"/>
                  <p:cNvGrpSpPr>
                    <a:grpSpLocks noChangeAspect="1"/>
                  </p:cNvGrpSpPr>
                  <p:nvPr/>
                </p:nvGrpSpPr>
                <p:grpSpPr bwMode="auto">
                  <a:xfrm flipH="1">
                    <a:off x="2006" y="1907"/>
                    <a:ext cx="19" cy="48"/>
                    <a:chOff x="1259" y="1954"/>
                    <a:chExt cx="19" cy="48"/>
                  </a:xfrm>
                </p:grpSpPr>
                <p:sp>
                  <p:nvSpPr>
                    <p:cNvPr id="30991" name="Line 673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260" y="1978"/>
                      <a:ext cx="17" cy="24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992" name="Line 674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259" y="1954"/>
                      <a:ext cx="19" cy="26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0985" name="Line 675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15" y="1957"/>
                    <a:ext cx="0" cy="53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86" name="Oval 676"/>
                  <p:cNvSpPr>
                    <a:spLocks noChangeAspect="1" noChangeArrowheads="1"/>
                  </p:cNvSpPr>
                  <p:nvPr/>
                </p:nvSpPr>
                <p:spPr bwMode="auto">
                  <a:xfrm flipH="1" flipV="1">
                    <a:off x="2002" y="2004"/>
                    <a:ext cx="52" cy="5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66"/>
                      </a:gs>
                      <a:gs pos="100000">
                        <a:srgbClr val="FF6600"/>
                      </a:gs>
                    </a:gsLst>
                    <a:path path="shape">
                      <a:fillToRect l="50000" t="50000" r="50000" b="50000"/>
                    </a:path>
                  </a:gradFill>
                  <a:ln w="317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31279" name="Group 677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033" y="1956"/>
                    <a:ext cx="19" cy="48"/>
                    <a:chOff x="1259" y="1954"/>
                    <a:chExt cx="19" cy="48"/>
                  </a:xfrm>
                </p:grpSpPr>
                <p:sp>
                  <p:nvSpPr>
                    <p:cNvPr id="30989" name="Line 678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260" y="1978"/>
                      <a:ext cx="17" cy="24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990" name="Line 679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259" y="1954"/>
                      <a:ext cx="19" cy="26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0988" name="Oval 68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02" y="1861"/>
                    <a:ext cx="52" cy="5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66"/>
                      </a:gs>
                      <a:gs pos="100000">
                        <a:srgbClr val="FF6600"/>
                      </a:gs>
                    </a:gsLst>
                    <a:path path="shape">
                      <a:fillToRect l="50000" t="50000" r="50000" b="50000"/>
                    </a:path>
                  </a:gradFill>
                  <a:ln w="317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1280" name="Group 681"/>
                <p:cNvGrpSpPr>
                  <a:grpSpLocks noChangeAspect="1"/>
                </p:cNvGrpSpPr>
                <p:nvPr/>
              </p:nvGrpSpPr>
              <p:grpSpPr bwMode="auto">
                <a:xfrm>
                  <a:off x="2862" y="720"/>
                  <a:ext cx="39" cy="146"/>
                  <a:chOff x="2002" y="1861"/>
                  <a:chExt cx="52" cy="195"/>
                </a:xfrm>
              </p:grpSpPr>
              <p:sp>
                <p:nvSpPr>
                  <p:cNvPr id="30973" name="Line 682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043" y="1901"/>
                    <a:ext cx="0" cy="53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31281" name="Group 683"/>
                  <p:cNvGrpSpPr>
                    <a:grpSpLocks noChangeAspect="1"/>
                  </p:cNvGrpSpPr>
                  <p:nvPr/>
                </p:nvGrpSpPr>
                <p:grpSpPr bwMode="auto">
                  <a:xfrm flipH="1">
                    <a:off x="2006" y="1907"/>
                    <a:ext cx="19" cy="48"/>
                    <a:chOff x="1259" y="1954"/>
                    <a:chExt cx="19" cy="48"/>
                  </a:xfrm>
                </p:grpSpPr>
                <p:sp>
                  <p:nvSpPr>
                    <p:cNvPr id="30981" name="Line 684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260" y="1978"/>
                      <a:ext cx="17" cy="24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982" name="Line 685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259" y="1954"/>
                      <a:ext cx="19" cy="26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0975" name="Line 686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15" y="1957"/>
                    <a:ext cx="0" cy="53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76" name="Oval 687"/>
                  <p:cNvSpPr>
                    <a:spLocks noChangeAspect="1" noChangeArrowheads="1"/>
                  </p:cNvSpPr>
                  <p:nvPr/>
                </p:nvSpPr>
                <p:spPr bwMode="auto">
                  <a:xfrm flipH="1" flipV="1">
                    <a:off x="2002" y="2004"/>
                    <a:ext cx="52" cy="5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66"/>
                      </a:gs>
                      <a:gs pos="100000">
                        <a:srgbClr val="FF6600"/>
                      </a:gs>
                    </a:gsLst>
                    <a:path path="shape">
                      <a:fillToRect l="50000" t="50000" r="50000" b="50000"/>
                    </a:path>
                  </a:gradFill>
                  <a:ln w="317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31282" name="Group 688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033" y="1956"/>
                    <a:ext cx="19" cy="48"/>
                    <a:chOff x="1259" y="1954"/>
                    <a:chExt cx="19" cy="48"/>
                  </a:xfrm>
                </p:grpSpPr>
                <p:sp>
                  <p:nvSpPr>
                    <p:cNvPr id="30979" name="Line 689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260" y="1978"/>
                      <a:ext cx="17" cy="24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980" name="Line 690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259" y="1954"/>
                      <a:ext cx="19" cy="26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0978" name="Oval 69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02" y="1861"/>
                    <a:ext cx="52" cy="5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66"/>
                      </a:gs>
                      <a:gs pos="100000">
                        <a:srgbClr val="FF6600"/>
                      </a:gs>
                    </a:gsLst>
                    <a:path path="shape">
                      <a:fillToRect l="50000" t="50000" r="50000" b="50000"/>
                    </a:path>
                  </a:gradFill>
                  <a:ln w="317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1283" name="Group 692"/>
                <p:cNvGrpSpPr>
                  <a:grpSpLocks noChangeAspect="1"/>
                </p:cNvGrpSpPr>
                <p:nvPr/>
              </p:nvGrpSpPr>
              <p:grpSpPr bwMode="auto">
                <a:xfrm>
                  <a:off x="2901" y="720"/>
                  <a:ext cx="39" cy="146"/>
                  <a:chOff x="2002" y="1861"/>
                  <a:chExt cx="52" cy="195"/>
                </a:xfrm>
              </p:grpSpPr>
              <p:sp>
                <p:nvSpPr>
                  <p:cNvPr id="30963" name="Line 693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043" y="1901"/>
                    <a:ext cx="0" cy="53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31284" name="Group 694"/>
                  <p:cNvGrpSpPr>
                    <a:grpSpLocks noChangeAspect="1"/>
                  </p:cNvGrpSpPr>
                  <p:nvPr/>
                </p:nvGrpSpPr>
                <p:grpSpPr bwMode="auto">
                  <a:xfrm flipH="1">
                    <a:off x="2006" y="1907"/>
                    <a:ext cx="19" cy="48"/>
                    <a:chOff x="1259" y="1954"/>
                    <a:chExt cx="19" cy="48"/>
                  </a:xfrm>
                </p:grpSpPr>
                <p:sp>
                  <p:nvSpPr>
                    <p:cNvPr id="30971" name="Line 695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260" y="1978"/>
                      <a:ext cx="17" cy="24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972" name="Line 696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259" y="1954"/>
                      <a:ext cx="19" cy="26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0965" name="Line 69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15" y="1957"/>
                    <a:ext cx="0" cy="53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66" name="Oval 698"/>
                  <p:cNvSpPr>
                    <a:spLocks noChangeAspect="1" noChangeArrowheads="1"/>
                  </p:cNvSpPr>
                  <p:nvPr/>
                </p:nvSpPr>
                <p:spPr bwMode="auto">
                  <a:xfrm flipH="1" flipV="1">
                    <a:off x="2002" y="2004"/>
                    <a:ext cx="52" cy="5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66"/>
                      </a:gs>
                      <a:gs pos="100000">
                        <a:srgbClr val="FF6600"/>
                      </a:gs>
                    </a:gsLst>
                    <a:path path="shape">
                      <a:fillToRect l="50000" t="50000" r="50000" b="50000"/>
                    </a:path>
                  </a:gradFill>
                  <a:ln w="317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31285" name="Group 699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033" y="1956"/>
                    <a:ext cx="19" cy="48"/>
                    <a:chOff x="1259" y="1954"/>
                    <a:chExt cx="19" cy="48"/>
                  </a:xfrm>
                </p:grpSpPr>
                <p:sp>
                  <p:nvSpPr>
                    <p:cNvPr id="30969" name="Line 700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260" y="1978"/>
                      <a:ext cx="17" cy="24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970" name="Line 701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259" y="1954"/>
                      <a:ext cx="19" cy="26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0968" name="Oval 70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02" y="1861"/>
                    <a:ext cx="52" cy="5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66"/>
                      </a:gs>
                      <a:gs pos="100000">
                        <a:srgbClr val="FF6600"/>
                      </a:gs>
                    </a:gsLst>
                    <a:path path="shape">
                      <a:fillToRect l="50000" t="50000" r="50000" b="50000"/>
                    </a:path>
                  </a:gradFill>
                  <a:ln w="317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1287" name="Group 703"/>
                <p:cNvGrpSpPr>
                  <a:grpSpLocks noChangeAspect="1"/>
                </p:cNvGrpSpPr>
                <p:nvPr/>
              </p:nvGrpSpPr>
              <p:grpSpPr bwMode="auto">
                <a:xfrm>
                  <a:off x="2941" y="720"/>
                  <a:ext cx="39" cy="146"/>
                  <a:chOff x="2002" y="1861"/>
                  <a:chExt cx="52" cy="195"/>
                </a:xfrm>
              </p:grpSpPr>
              <p:sp>
                <p:nvSpPr>
                  <p:cNvPr id="30953" name="Line 704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043" y="1901"/>
                    <a:ext cx="0" cy="53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31290" name="Group 705"/>
                  <p:cNvGrpSpPr>
                    <a:grpSpLocks noChangeAspect="1"/>
                  </p:cNvGrpSpPr>
                  <p:nvPr/>
                </p:nvGrpSpPr>
                <p:grpSpPr bwMode="auto">
                  <a:xfrm flipH="1">
                    <a:off x="2006" y="1907"/>
                    <a:ext cx="19" cy="48"/>
                    <a:chOff x="1259" y="1954"/>
                    <a:chExt cx="19" cy="48"/>
                  </a:xfrm>
                </p:grpSpPr>
                <p:sp>
                  <p:nvSpPr>
                    <p:cNvPr id="30961" name="Line 706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260" y="1978"/>
                      <a:ext cx="17" cy="24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962" name="Line 707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259" y="1954"/>
                      <a:ext cx="19" cy="26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0955" name="Line 708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15" y="1957"/>
                    <a:ext cx="0" cy="53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56" name="Oval 709"/>
                  <p:cNvSpPr>
                    <a:spLocks noChangeAspect="1" noChangeArrowheads="1"/>
                  </p:cNvSpPr>
                  <p:nvPr/>
                </p:nvSpPr>
                <p:spPr bwMode="auto">
                  <a:xfrm flipH="1" flipV="1">
                    <a:off x="2002" y="2004"/>
                    <a:ext cx="52" cy="5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66"/>
                      </a:gs>
                      <a:gs pos="100000">
                        <a:srgbClr val="FF6600"/>
                      </a:gs>
                    </a:gsLst>
                    <a:path path="shape">
                      <a:fillToRect l="50000" t="50000" r="50000" b="50000"/>
                    </a:path>
                  </a:gradFill>
                  <a:ln w="317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31297" name="Group 710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033" y="1956"/>
                    <a:ext cx="19" cy="48"/>
                    <a:chOff x="1259" y="1954"/>
                    <a:chExt cx="19" cy="48"/>
                  </a:xfrm>
                </p:grpSpPr>
                <p:sp>
                  <p:nvSpPr>
                    <p:cNvPr id="30959" name="Line 711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260" y="1978"/>
                      <a:ext cx="17" cy="24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960" name="Line 712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259" y="1954"/>
                      <a:ext cx="19" cy="26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0958" name="Oval 71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02" y="1861"/>
                    <a:ext cx="52" cy="5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66"/>
                      </a:gs>
                      <a:gs pos="100000">
                        <a:srgbClr val="FF6600"/>
                      </a:gs>
                    </a:gsLst>
                    <a:path path="shape">
                      <a:fillToRect l="50000" t="50000" r="50000" b="50000"/>
                    </a:path>
                  </a:gradFill>
                  <a:ln w="317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1300" name="Group 714"/>
                <p:cNvGrpSpPr>
                  <a:grpSpLocks noChangeAspect="1"/>
                </p:cNvGrpSpPr>
                <p:nvPr/>
              </p:nvGrpSpPr>
              <p:grpSpPr bwMode="auto">
                <a:xfrm>
                  <a:off x="2980" y="720"/>
                  <a:ext cx="39" cy="146"/>
                  <a:chOff x="2002" y="1861"/>
                  <a:chExt cx="52" cy="195"/>
                </a:xfrm>
              </p:grpSpPr>
              <p:sp>
                <p:nvSpPr>
                  <p:cNvPr id="30943" name="Line 715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043" y="1901"/>
                    <a:ext cx="0" cy="53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31307" name="Group 716"/>
                  <p:cNvGrpSpPr>
                    <a:grpSpLocks noChangeAspect="1"/>
                  </p:cNvGrpSpPr>
                  <p:nvPr/>
                </p:nvGrpSpPr>
                <p:grpSpPr bwMode="auto">
                  <a:xfrm flipH="1">
                    <a:off x="2006" y="1907"/>
                    <a:ext cx="19" cy="48"/>
                    <a:chOff x="1259" y="1954"/>
                    <a:chExt cx="19" cy="48"/>
                  </a:xfrm>
                </p:grpSpPr>
                <p:sp>
                  <p:nvSpPr>
                    <p:cNvPr id="30951" name="Line 717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260" y="1978"/>
                      <a:ext cx="17" cy="24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952" name="Line 718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259" y="1954"/>
                      <a:ext cx="19" cy="26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0945" name="Line 71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15" y="1957"/>
                    <a:ext cx="0" cy="53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46" name="Oval 720"/>
                  <p:cNvSpPr>
                    <a:spLocks noChangeAspect="1" noChangeArrowheads="1"/>
                  </p:cNvSpPr>
                  <p:nvPr/>
                </p:nvSpPr>
                <p:spPr bwMode="auto">
                  <a:xfrm flipH="1" flipV="1">
                    <a:off x="2002" y="2004"/>
                    <a:ext cx="52" cy="5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66"/>
                      </a:gs>
                      <a:gs pos="100000">
                        <a:srgbClr val="FF6600"/>
                      </a:gs>
                    </a:gsLst>
                    <a:path path="shape">
                      <a:fillToRect l="50000" t="50000" r="50000" b="50000"/>
                    </a:path>
                  </a:gradFill>
                  <a:ln w="317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31310" name="Group 721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033" y="1956"/>
                    <a:ext cx="19" cy="48"/>
                    <a:chOff x="1259" y="1954"/>
                    <a:chExt cx="19" cy="48"/>
                  </a:xfrm>
                </p:grpSpPr>
                <p:sp>
                  <p:nvSpPr>
                    <p:cNvPr id="30949" name="Line 722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260" y="1978"/>
                      <a:ext cx="17" cy="24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950" name="Line 723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259" y="1954"/>
                      <a:ext cx="19" cy="26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0948" name="Oval 72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02" y="1861"/>
                    <a:ext cx="52" cy="5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66"/>
                      </a:gs>
                      <a:gs pos="100000">
                        <a:srgbClr val="FF6600"/>
                      </a:gs>
                    </a:gsLst>
                    <a:path path="shape">
                      <a:fillToRect l="50000" t="50000" r="50000" b="50000"/>
                    </a:path>
                  </a:gradFill>
                  <a:ln w="317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1317" name="Group 725"/>
                <p:cNvGrpSpPr>
                  <a:grpSpLocks noChangeAspect="1"/>
                </p:cNvGrpSpPr>
                <p:nvPr/>
              </p:nvGrpSpPr>
              <p:grpSpPr bwMode="auto">
                <a:xfrm>
                  <a:off x="3019" y="720"/>
                  <a:ext cx="39" cy="146"/>
                  <a:chOff x="2002" y="1861"/>
                  <a:chExt cx="52" cy="195"/>
                </a:xfrm>
              </p:grpSpPr>
              <p:sp>
                <p:nvSpPr>
                  <p:cNvPr id="30933" name="Line 726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043" y="1901"/>
                    <a:ext cx="0" cy="53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31320" name="Group 727"/>
                  <p:cNvGrpSpPr>
                    <a:grpSpLocks noChangeAspect="1"/>
                  </p:cNvGrpSpPr>
                  <p:nvPr/>
                </p:nvGrpSpPr>
                <p:grpSpPr bwMode="auto">
                  <a:xfrm flipH="1">
                    <a:off x="2006" y="1907"/>
                    <a:ext cx="19" cy="48"/>
                    <a:chOff x="1259" y="1954"/>
                    <a:chExt cx="19" cy="48"/>
                  </a:xfrm>
                </p:grpSpPr>
                <p:sp>
                  <p:nvSpPr>
                    <p:cNvPr id="30941" name="Line 728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260" y="1978"/>
                      <a:ext cx="17" cy="24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942" name="Line 729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259" y="1954"/>
                      <a:ext cx="19" cy="26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0935" name="Line 73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15" y="1957"/>
                    <a:ext cx="0" cy="53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36" name="Oval 731"/>
                  <p:cNvSpPr>
                    <a:spLocks noChangeAspect="1" noChangeArrowheads="1"/>
                  </p:cNvSpPr>
                  <p:nvPr/>
                </p:nvSpPr>
                <p:spPr bwMode="auto">
                  <a:xfrm flipH="1" flipV="1">
                    <a:off x="2002" y="2004"/>
                    <a:ext cx="52" cy="5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66"/>
                      </a:gs>
                      <a:gs pos="100000">
                        <a:srgbClr val="FF6600"/>
                      </a:gs>
                    </a:gsLst>
                    <a:path path="shape">
                      <a:fillToRect l="50000" t="50000" r="50000" b="50000"/>
                    </a:path>
                  </a:gradFill>
                  <a:ln w="317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31327" name="Group 732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033" y="1956"/>
                    <a:ext cx="19" cy="48"/>
                    <a:chOff x="1259" y="1954"/>
                    <a:chExt cx="19" cy="48"/>
                  </a:xfrm>
                </p:grpSpPr>
                <p:sp>
                  <p:nvSpPr>
                    <p:cNvPr id="30939" name="Line 733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260" y="1978"/>
                      <a:ext cx="17" cy="24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940" name="Line 734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259" y="1954"/>
                      <a:ext cx="19" cy="26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0938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02" y="1861"/>
                    <a:ext cx="52" cy="5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66"/>
                      </a:gs>
                      <a:gs pos="100000">
                        <a:srgbClr val="FF6600"/>
                      </a:gs>
                    </a:gsLst>
                    <a:path path="shape">
                      <a:fillToRect l="50000" t="50000" r="50000" b="50000"/>
                    </a:path>
                  </a:gradFill>
                  <a:ln w="317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1330" name="Group 736"/>
                <p:cNvGrpSpPr>
                  <a:grpSpLocks noChangeAspect="1"/>
                </p:cNvGrpSpPr>
                <p:nvPr/>
              </p:nvGrpSpPr>
              <p:grpSpPr bwMode="auto">
                <a:xfrm>
                  <a:off x="3060" y="720"/>
                  <a:ext cx="39" cy="146"/>
                  <a:chOff x="2002" y="1861"/>
                  <a:chExt cx="52" cy="195"/>
                </a:xfrm>
              </p:grpSpPr>
              <p:sp>
                <p:nvSpPr>
                  <p:cNvPr id="30923" name="Line 737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043" y="1901"/>
                    <a:ext cx="0" cy="53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31337" name="Group 738"/>
                  <p:cNvGrpSpPr>
                    <a:grpSpLocks noChangeAspect="1"/>
                  </p:cNvGrpSpPr>
                  <p:nvPr/>
                </p:nvGrpSpPr>
                <p:grpSpPr bwMode="auto">
                  <a:xfrm flipH="1">
                    <a:off x="2006" y="1907"/>
                    <a:ext cx="19" cy="48"/>
                    <a:chOff x="1259" y="1954"/>
                    <a:chExt cx="19" cy="48"/>
                  </a:xfrm>
                </p:grpSpPr>
                <p:sp>
                  <p:nvSpPr>
                    <p:cNvPr id="30931" name="Line 739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260" y="1978"/>
                      <a:ext cx="17" cy="24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932" name="Line 740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259" y="1954"/>
                      <a:ext cx="19" cy="26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0925" name="Line 741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15" y="1957"/>
                    <a:ext cx="0" cy="53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26" name="Oval 742"/>
                  <p:cNvSpPr>
                    <a:spLocks noChangeAspect="1" noChangeArrowheads="1"/>
                  </p:cNvSpPr>
                  <p:nvPr/>
                </p:nvSpPr>
                <p:spPr bwMode="auto">
                  <a:xfrm flipH="1" flipV="1">
                    <a:off x="2002" y="2004"/>
                    <a:ext cx="52" cy="5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66"/>
                      </a:gs>
                      <a:gs pos="100000">
                        <a:srgbClr val="FF6600"/>
                      </a:gs>
                    </a:gsLst>
                    <a:path path="shape">
                      <a:fillToRect l="50000" t="50000" r="50000" b="50000"/>
                    </a:path>
                  </a:gradFill>
                  <a:ln w="317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31340" name="Group 743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033" y="1956"/>
                    <a:ext cx="19" cy="48"/>
                    <a:chOff x="1259" y="1954"/>
                    <a:chExt cx="19" cy="48"/>
                  </a:xfrm>
                </p:grpSpPr>
                <p:sp>
                  <p:nvSpPr>
                    <p:cNvPr id="30929" name="Line 744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260" y="1978"/>
                      <a:ext cx="17" cy="24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930" name="Line 745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259" y="1954"/>
                      <a:ext cx="19" cy="26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0928" name="Oval 74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02" y="1861"/>
                    <a:ext cx="52" cy="5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66"/>
                      </a:gs>
                      <a:gs pos="100000">
                        <a:srgbClr val="FF6600"/>
                      </a:gs>
                    </a:gsLst>
                    <a:path path="shape">
                      <a:fillToRect l="50000" t="50000" r="50000" b="50000"/>
                    </a:path>
                  </a:gradFill>
                  <a:ln w="317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1347" name="Group 747"/>
                <p:cNvGrpSpPr>
                  <a:grpSpLocks noChangeAspect="1"/>
                </p:cNvGrpSpPr>
                <p:nvPr/>
              </p:nvGrpSpPr>
              <p:grpSpPr bwMode="auto">
                <a:xfrm>
                  <a:off x="3101" y="720"/>
                  <a:ext cx="39" cy="146"/>
                  <a:chOff x="2002" y="1861"/>
                  <a:chExt cx="52" cy="195"/>
                </a:xfrm>
              </p:grpSpPr>
              <p:sp>
                <p:nvSpPr>
                  <p:cNvPr id="30913" name="Line 74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043" y="1901"/>
                    <a:ext cx="0" cy="53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31350" name="Group 749"/>
                  <p:cNvGrpSpPr>
                    <a:grpSpLocks noChangeAspect="1"/>
                  </p:cNvGrpSpPr>
                  <p:nvPr/>
                </p:nvGrpSpPr>
                <p:grpSpPr bwMode="auto">
                  <a:xfrm flipH="1">
                    <a:off x="2006" y="1907"/>
                    <a:ext cx="19" cy="48"/>
                    <a:chOff x="1259" y="1954"/>
                    <a:chExt cx="19" cy="48"/>
                  </a:xfrm>
                </p:grpSpPr>
                <p:sp>
                  <p:nvSpPr>
                    <p:cNvPr id="30921" name="Line 750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260" y="1978"/>
                      <a:ext cx="17" cy="24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922" name="Line 751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259" y="1954"/>
                      <a:ext cx="19" cy="26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0915" name="Line 752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15" y="1957"/>
                    <a:ext cx="0" cy="53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16" name="Oval 753"/>
                  <p:cNvSpPr>
                    <a:spLocks noChangeAspect="1" noChangeArrowheads="1"/>
                  </p:cNvSpPr>
                  <p:nvPr/>
                </p:nvSpPr>
                <p:spPr bwMode="auto">
                  <a:xfrm flipH="1" flipV="1">
                    <a:off x="2002" y="2004"/>
                    <a:ext cx="52" cy="5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66"/>
                      </a:gs>
                      <a:gs pos="100000">
                        <a:srgbClr val="FF6600"/>
                      </a:gs>
                    </a:gsLst>
                    <a:path path="shape">
                      <a:fillToRect l="50000" t="50000" r="50000" b="50000"/>
                    </a:path>
                  </a:gradFill>
                  <a:ln w="317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31357" name="Group 754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033" y="1956"/>
                    <a:ext cx="19" cy="48"/>
                    <a:chOff x="1259" y="1954"/>
                    <a:chExt cx="19" cy="48"/>
                  </a:xfrm>
                </p:grpSpPr>
                <p:sp>
                  <p:nvSpPr>
                    <p:cNvPr id="30919" name="Line 755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260" y="1978"/>
                      <a:ext cx="17" cy="24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920" name="Line 756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259" y="1954"/>
                      <a:ext cx="19" cy="26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0918" name="Oval 75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02" y="1861"/>
                    <a:ext cx="52" cy="5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66"/>
                      </a:gs>
                      <a:gs pos="100000">
                        <a:srgbClr val="FF6600"/>
                      </a:gs>
                    </a:gsLst>
                    <a:path path="shape">
                      <a:fillToRect l="50000" t="50000" r="50000" b="50000"/>
                    </a:path>
                  </a:gradFill>
                  <a:ln w="317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1360" name="Group 758"/>
                <p:cNvGrpSpPr>
                  <a:grpSpLocks noChangeAspect="1"/>
                </p:cNvGrpSpPr>
                <p:nvPr/>
              </p:nvGrpSpPr>
              <p:grpSpPr bwMode="auto">
                <a:xfrm>
                  <a:off x="3142" y="720"/>
                  <a:ext cx="39" cy="146"/>
                  <a:chOff x="2002" y="1861"/>
                  <a:chExt cx="52" cy="195"/>
                </a:xfrm>
              </p:grpSpPr>
              <p:sp>
                <p:nvSpPr>
                  <p:cNvPr id="30903" name="Line 759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043" y="1901"/>
                    <a:ext cx="0" cy="53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31367" name="Group 760"/>
                  <p:cNvGrpSpPr>
                    <a:grpSpLocks noChangeAspect="1"/>
                  </p:cNvGrpSpPr>
                  <p:nvPr/>
                </p:nvGrpSpPr>
                <p:grpSpPr bwMode="auto">
                  <a:xfrm flipH="1">
                    <a:off x="2006" y="1907"/>
                    <a:ext cx="19" cy="48"/>
                    <a:chOff x="1259" y="1954"/>
                    <a:chExt cx="19" cy="48"/>
                  </a:xfrm>
                </p:grpSpPr>
                <p:sp>
                  <p:nvSpPr>
                    <p:cNvPr id="30911" name="Line 761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260" y="1978"/>
                      <a:ext cx="17" cy="24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912" name="Line 762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259" y="1954"/>
                      <a:ext cx="19" cy="26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0905" name="Line 76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015" y="1957"/>
                    <a:ext cx="0" cy="53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06" name="Oval 764"/>
                  <p:cNvSpPr>
                    <a:spLocks noChangeAspect="1" noChangeArrowheads="1"/>
                  </p:cNvSpPr>
                  <p:nvPr/>
                </p:nvSpPr>
                <p:spPr bwMode="auto">
                  <a:xfrm flipH="1" flipV="1">
                    <a:off x="2002" y="2004"/>
                    <a:ext cx="52" cy="5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66"/>
                      </a:gs>
                      <a:gs pos="100000">
                        <a:srgbClr val="FF6600"/>
                      </a:gs>
                    </a:gsLst>
                    <a:path path="shape">
                      <a:fillToRect l="50000" t="50000" r="50000" b="50000"/>
                    </a:path>
                  </a:gradFill>
                  <a:ln w="317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31370" name="Group 765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033" y="1956"/>
                    <a:ext cx="19" cy="48"/>
                    <a:chOff x="1259" y="1954"/>
                    <a:chExt cx="19" cy="48"/>
                  </a:xfrm>
                </p:grpSpPr>
                <p:sp>
                  <p:nvSpPr>
                    <p:cNvPr id="30909" name="Line 766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260" y="1978"/>
                      <a:ext cx="17" cy="24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910" name="Line 767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259" y="1954"/>
                      <a:ext cx="19" cy="26"/>
                    </a:xfrm>
                    <a:prstGeom prst="line">
                      <a:avLst/>
                    </a:prstGeom>
                    <a:noFill/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0908" name="Oval 76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02" y="1861"/>
                    <a:ext cx="52" cy="5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66"/>
                      </a:gs>
                      <a:gs pos="100000">
                        <a:srgbClr val="FF6600"/>
                      </a:gs>
                    </a:gsLst>
                    <a:path path="shape">
                      <a:fillToRect l="50000" t="50000" r="50000" b="50000"/>
                    </a:path>
                  </a:gradFill>
                  <a:ln w="317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31377" name="Group 769"/>
            <p:cNvGrpSpPr>
              <a:grpSpLocks/>
            </p:cNvGrpSpPr>
            <p:nvPr/>
          </p:nvGrpSpPr>
          <p:grpSpPr bwMode="auto">
            <a:xfrm>
              <a:off x="362" y="3196"/>
              <a:ext cx="287" cy="430"/>
              <a:chOff x="1542" y="2256"/>
              <a:chExt cx="287" cy="430"/>
            </a:xfrm>
          </p:grpSpPr>
          <p:sp>
            <p:nvSpPr>
              <p:cNvPr id="30885" name="Oval 770"/>
              <p:cNvSpPr>
                <a:spLocks noChangeArrowheads="1"/>
              </p:cNvSpPr>
              <p:nvPr/>
            </p:nvSpPr>
            <p:spPr bwMode="auto">
              <a:xfrm>
                <a:off x="1638" y="2358"/>
                <a:ext cx="40" cy="328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86" name="Oval 771"/>
              <p:cNvSpPr>
                <a:spLocks noChangeArrowheads="1"/>
              </p:cNvSpPr>
              <p:nvPr/>
            </p:nvSpPr>
            <p:spPr bwMode="auto">
              <a:xfrm>
                <a:off x="1668" y="2358"/>
                <a:ext cx="40" cy="328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87" name="Oval 772"/>
              <p:cNvSpPr>
                <a:spLocks noChangeArrowheads="1"/>
              </p:cNvSpPr>
              <p:nvPr/>
            </p:nvSpPr>
            <p:spPr bwMode="auto">
              <a:xfrm>
                <a:off x="1692" y="2358"/>
                <a:ext cx="40" cy="328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88" name="Oval 773"/>
              <p:cNvSpPr>
                <a:spLocks noChangeArrowheads="1"/>
              </p:cNvSpPr>
              <p:nvPr/>
            </p:nvSpPr>
            <p:spPr bwMode="auto">
              <a:xfrm>
                <a:off x="1542" y="2322"/>
                <a:ext cx="173" cy="179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89" name="Oval 774"/>
              <p:cNvSpPr>
                <a:spLocks noChangeArrowheads="1"/>
              </p:cNvSpPr>
              <p:nvPr/>
            </p:nvSpPr>
            <p:spPr bwMode="auto">
              <a:xfrm>
                <a:off x="1656" y="2370"/>
                <a:ext cx="173" cy="179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90" name="Oval 775"/>
              <p:cNvSpPr>
                <a:spLocks noChangeArrowheads="1"/>
              </p:cNvSpPr>
              <p:nvPr/>
            </p:nvSpPr>
            <p:spPr bwMode="auto">
              <a:xfrm>
                <a:off x="1644" y="2256"/>
                <a:ext cx="173" cy="179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1380" name="Group 781"/>
            <p:cNvGrpSpPr>
              <a:grpSpLocks/>
            </p:cNvGrpSpPr>
            <p:nvPr/>
          </p:nvGrpSpPr>
          <p:grpSpPr bwMode="auto">
            <a:xfrm>
              <a:off x="842" y="3202"/>
              <a:ext cx="287" cy="430"/>
              <a:chOff x="1542" y="2256"/>
              <a:chExt cx="287" cy="430"/>
            </a:xfrm>
          </p:grpSpPr>
          <p:sp>
            <p:nvSpPr>
              <p:cNvPr id="30879" name="Oval 782"/>
              <p:cNvSpPr>
                <a:spLocks noChangeArrowheads="1"/>
              </p:cNvSpPr>
              <p:nvPr/>
            </p:nvSpPr>
            <p:spPr bwMode="auto">
              <a:xfrm>
                <a:off x="1638" y="2358"/>
                <a:ext cx="40" cy="328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80" name="Oval 783"/>
              <p:cNvSpPr>
                <a:spLocks noChangeArrowheads="1"/>
              </p:cNvSpPr>
              <p:nvPr/>
            </p:nvSpPr>
            <p:spPr bwMode="auto">
              <a:xfrm>
                <a:off x="1668" y="2358"/>
                <a:ext cx="40" cy="328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81" name="Oval 784"/>
              <p:cNvSpPr>
                <a:spLocks noChangeArrowheads="1"/>
              </p:cNvSpPr>
              <p:nvPr/>
            </p:nvSpPr>
            <p:spPr bwMode="auto">
              <a:xfrm>
                <a:off x="1692" y="2358"/>
                <a:ext cx="40" cy="328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82" name="Oval 785"/>
              <p:cNvSpPr>
                <a:spLocks noChangeArrowheads="1"/>
              </p:cNvSpPr>
              <p:nvPr/>
            </p:nvSpPr>
            <p:spPr bwMode="auto">
              <a:xfrm>
                <a:off x="1542" y="2322"/>
                <a:ext cx="173" cy="179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83" name="Oval 786"/>
              <p:cNvSpPr>
                <a:spLocks noChangeArrowheads="1"/>
              </p:cNvSpPr>
              <p:nvPr/>
            </p:nvSpPr>
            <p:spPr bwMode="auto">
              <a:xfrm>
                <a:off x="1656" y="2370"/>
                <a:ext cx="173" cy="179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84" name="Oval 787"/>
              <p:cNvSpPr>
                <a:spLocks noChangeArrowheads="1"/>
              </p:cNvSpPr>
              <p:nvPr/>
            </p:nvSpPr>
            <p:spPr bwMode="auto">
              <a:xfrm>
                <a:off x="1644" y="2256"/>
                <a:ext cx="173" cy="179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1386" name="Group 788"/>
            <p:cNvGrpSpPr>
              <a:grpSpLocks/>
            </p:cNvGrpSpPr>
            <p:nvPr/>
          </p:nvGrpSpPr>
          <p:grpSpPr bwMode="auto">
            <a:xfrm>
              <a:off x="1172" y="3190"/>
              <a:ext cx="287" cy="430"/>
              <a:chOff x="1542" y="2256"/>
              <a:chExt cx="287" cy="430"/>
            </a:xfrm>
          </p:grpSpPr>
          <p:sp>
            <p:nvSpPr>
              <p:cNvPr id="30873" name="Oval 789"/>
              <p:cNvSpPr>
                <a:spLocks noChangeArrowheads="1"/>
              </p:cNvSpPr>
              <p:nvPr/>
            </p:nvSpPr>
            <p:spPr bwMode="auto">
              <a:xfrm>
                <a:off x="1638" y="2358"/>
                <a:ext cx="40" cy="328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74" name="Oval 790"/>
              <p:cNvSpPr>
                <a:spLocks noChangeArrowheads="1"/>
              </p:cNvSpPr>
              <p:nvPr/>
            </p:nvSpPr>
            <p:spPr bwMode="auto">
              <a:xfrm>
                <a:off x="1668" y="2358"/>
                <a:ext cx="40" cy="328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75" name="Oval 791"/>
              <p:cNvSpPr>
                <a:spLocks noChangeArrowheads="1"/>
              </p:cNvSpPr>
              <p:nvPr/>
            </p:nvSpPr>
            <p:spPr bwMode="auto">
              <a:xfrm>
                <a:off x="1692" y="2358"/>
                <a:ext cx="40" cy="328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76" name="Oval 792"/>
              <p:cNvSpPr>
                <a:spLocks noChangeArrowheads="1"/>
              </p:cNvSpPr>
              <p:nvPr/>
            </p:nvSpPr>
            <p:spPr bwMode="auto">
              <a:xfrm>
                <a:off x="1542" y="2322"/>
                <a:ext cx="173" cy="179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77" name="Oval 793"/>
              <p:cNvSpPr>
                <a:spLocks noChangeArrowheads="1"/>
              </p:cNvSpPr>
              <p:nvPr/>
            </p:nvSpPr>
            <p:spPr bwMode="auto">
              <a:xfrm>
                <a:off x="1656" y="2370"/>
                <a:ext cx="173" cy="179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78" name="Oval 794"/>
              <p:cNvSpPr>
                <a:spLocks noChangeArrowheads="1"/>
              </p:cNvSpPr>
              <p:nvPr/>
            </p:nvSpPr>
            <p:spPr bwMode="auto">
              <a:xfrm>
                <a:off x="1644" y="2256"/>
                <a:ext cx="173" cy="179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1387" name="Group 804"/>
            <p:cNvGrpSpPr>
              <a:grpSpLocks/>
            </p:cNvGrpSpPr>
            <p:nvPr/>
          </p:nvGrpSpPr>
          <p:grpSpPr bwMode="auto">
            <a:xfrm>
              <a:off x="1460" y="3196"/>
              <a:ext cx="287" cy="430"/>
              <a:chOff x="1542" y="2256"/>
              <a:chExt cx="287" cy="430"/>
            </a:xfrm>
          </p:grpSpPr>
          <p:sp>
            <p:nvSpPr>
              <p:cNvPr id="30867" name="Oval 805"/>
              <p:cNvSpPr>
                <a:spLocks noChangeArrowheads="1"/>
              </p:cNvSpPr>
              <p:nvPr/>
            </p:nvSpPr>
            <p:spPr bwMode="auto">
              <a:xfrm>
                <a:off x="1638" y="2358"/>
                <a:ext cx="40" cy="328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68" name="Oval 806"/>
              <p:cNvSpPr>
                <a:spLocks noChangeArrowheads="1"/>
              </p:cNvSpPr>
              <p:nvPr/>
            </p:nvSpPr>
            <p:spPr bwMode="auto">
              <a:xfrm>
                <a:off x="1668" y="2358"/>
                <a:ext cx="40" cy="328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69" name="Oval 807"/>
              <p:cNvSpPr>
                <a:spLocks noChangeArrowheads="1"/>
              </p:cNvSpPr>
              <p:nvPr/>
            </p:nvSpPr>
            <p:spPr bwMode="auto">
              <a:xfrm>
                <a:off x="1692" y="2358"/>
                <a:ext cx="40" cy="328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70" name="Oval 808"/>
              <p:cNvSpPr>
                <a:spLocks noChangeArrowheads="1"/>
              </p:cNvSpPr>
              <p:nvPr/>
            </p:nvSpPr>
            <p:spPr bwMode="auto">
              <a:xfrm>
                <a:off x="1542" y="2322"/>
                <a:ext cx="173" cy="179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71" name="Oval 809"/>
              <p:cNvSpPr>
                <a:spLocks noChangeArrowheads="1"/>
              </p:cNvSpPr>
              <p:nvPr/>
            </p:nvSpPr>
            <p:spPr bwMode="auto">
              <a:xfrm>
                <a:off x="1656" y="2370"/>
                <a:ext cx="173" cy="179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72" name="Oval 810"/>
              <p:cNvSpPr>
                <a:spLocks noChangeArrowheads="1"/>
              </p:cNvSpPr>
              <p:nvPr/>
            </p:nvSpPr>
            <p:spPr bwMode="auto">
              <a:xfrm>
                <a:off x="1644" y="2256"/>
                <a:ext cx="173" cy="179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30739" name="Text Box 811"/>
          <p:cNvSpPr txBox="1">
            <a:spLocks noChangeArrowheads="1"/>
          </p:cNvSpPr>
          <p:nvPr/>
        </p:nvSpPr>
        <p:spPr bwMode="auto">
          <a:xfrm>
            <a:off x="892175" y="4425950"/>
            <a:ext cx="10969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b="1" dirty="0">
                <a:latin typeface="Arial" pitchFamily="34" charset="0"/>
              </a:rPr>
              <a:t>HA  VLPs</a:t>
            </a:r>
          </a:p>
        </p:txBody>
      </p:sp>
      <p:sp>
        <p:nvSpPr>
          <p:cNvPr id="30740" name="Line 816"/>
          <p:cNvSpPr>
            <a:spLocks noChangeShapeType="1"/>
          </p:cNvSpPr>
          <p:nvPr/>
        </p:nvSpPr>
        <p:spPr bwMode="auto">
          <a:xfrm flipH="1">
            <a:off x="2286000" y="3276600"/>
            <a:ext cx="1943100" cy="736600"/>
          </a:xfrm>
          <a:prstGeom prst="line">
            <a:avLst/>
          </a:prstGeom>
          <a:noFill/>
          <a:ln w="28575">
            <a:solidFill>
              <a:srgbClr val="00B050"/>
            </a:solidFill>
            <a:miter lim="800000"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0741" name="Line 817"/>
          <p:cNvSpPr>
            <a:spLocks noChangeShapeType="1"/>
          </p:cNvSpPr>
          <p:nvPr/>
        </p:nvSpPr>
        <p:spPr bwMode="auto">
          <a:xfrm flipH="1">
            <a:off x="4927600" y="3365500"/>
            <a:ext cx="165100" cy="635000"/>
          </a:xfrm>
          <a:prstGeom prst="line">
            <a:avLst/>
          </a:prstGeom>
          <a:noFill/>
          <a:ln w="38100">
            <a:solidFill>
              <a:srgbClr val="0070C0"/>
            </a:solidFill>
            <a:miter lim="800000"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0742" name="Line 818"/>
          <p:cNvSpPr>
            <a:spLocks noChangeShapeType="1"/>
          </p:cNvSpPr>
          <p:nvPr/>
        </p:nvSpPr>
        <p:spPr bwMode="auto">
          <a:xfrm>
            <a:off x="6527800" y="3378200"/>
            <a:ext cx="393700" cy="584200"/>
          </a:xfrm>
          <a:prstGeom prst="line">
            <a:avLst/>
          </a:prstGeom>
          <a:noFill/>
          <a:ln w="38100">
            <a:solidFill>
              <a:srgbClr val="FF0000"/>
            </a:solidFill>
            <a:miter lim="800000"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0743" name="Text Box 819"/>
          <p:cNvSpPr txBox="1">
            <a:spLocks noChangeArrowheads="1"/>
          </p:cNvSpPr>
          <p:nvPr/>
        </p:nvSpPr>
        <p:spPr bwMode="auto">
          <a:xfrm>
            <a:off x="7032625" y="2646363"/>
            <a:ext cx="1533525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b="1"/>
              <a:t>Virus surface</a:t>
            </a:r>
          </a:p>
          <a:p>
            <a:pPr eaLnBrk="1" hangingPunct="1"/>
            <a:r>
              <a:rPr lang="en-US" b="1"/>
              <a:t>proteins </a:t>
            </a:r>
          </a:p>
        </p:txBody>
      </p:sp>
      <p:sp>
        <p:nvSpPr>
          <p:cNvPr id="30744" name="Text Box 820"/>
          <p:cNvSpPr txBox="1">
            <a:spLocks noChangeArrowheads="1"/>
          </p:cNvSpPr>
          <p:nvPr/>
        </p:nvSpPr>
        <p:spPr bwMode="auto">
          <a:xfrm>
            <a:off x="3844925" y="6140450"/>
            <a:ext cx="22971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2000" b="1"/>
              <a:t>Surfaces of VLPs</a:t>
            </a:r>
          </a:p>
        </p:txBody>
      </p:sp>
      <p:grpSp>
        <p:nvGrpSpPr>
          <p:cNvPr id="30749" name="Group 30748"/>
          <p:cNvGrpSpPr/>
          <p:nvPr/>
        </p:nvGrpSpPr>
        <p:grpSpPr>
          <a:xfrm>
            <a:off x="124091" y="1126362"/>
            <a:ext cx="3556000" cy="2286000"/>
            <a:chOff x="392113" y="1031766"/>
            <a:chExt cx="3556000" cy="2286000"/>
          </a:xfrm>
        </p:grpSpPr>
        <p:pic>
          <p:nvPicPr>
            <p:cNvPr id="30722" name="Picture 2" descr="influenza virion1"/>
            <p:cNvPicPr>
              <a:picLocks noChangeAspect="1" noChangeArrowheads="1"/>
            </p:cNvPicPr>
            <p:nvPr/>
          </p:nvPicPr>
          <p:blipFill>
            <a:blip r:embed="rId3">
              <a:lum bright="-36000" contrast="4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500" y="1031766"/>
              <a:ext cx="2408238" cy="228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45" name="Oval 821"/>
            <p:cNvSpPr>
              <a:spLocks noChangeArrowheads="1"/>
            </p:cNvSpPr>
            <p:nvPr/>
          </p:nvSpPr>
          <p:spPr bwMode="auto">
            <a:xfrm>
              <a:off x="392113" y="1552575"/>
              <a:ext cx="900112" cy="1176338"/>
            </a:xfrm>
            <a:prstGeom prst="ellipse">
              <a:avLst/>
            </a:prstGeom>
            <a:noFill/>
            <a:ln w="3810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46" name="Line 822"/>
            <p:cNvSpPr>
              <a:spLocks noChangeShapeType="1"/>
            </p:cNvSpPr>
            <p:nvPr/>
          </p:nvSpPr>
          <p:spPr bwMode="auto">
            <a:xfrm>
              <a:off x="1277938" y="2176463"/>
              <a:ext cx="2670175" cy="392112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miter lim="800000"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" name="Rectangle 1"/>
          <p:cNvSpPr/>
          <p:nvPr/>
        </p:nvSpPr>
        <p:spPr>
          <a:xfrm>
            <a:off x="7159625" y="5180013"/>
            <a:ext cx="784225" cy="876300"/>
          </a:xfrm>
          <a:prstGeom prst="rect">
            <a:avLst/>
          </a:prstGeom>
          <a:noFill/>
          <a:ln>
            <a:solidFill>
              <a:srgbClr val="99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31388" name="Group 411"/>
          <p:cNvGrpSpPr>
            <a:grpSpLocks/>
          </p:cNvGrpSpPr>
          <p:nvPr/>
        </p:nvGrpSpPr>
        <p:grpSpPr bwMode="auto">
          <a:xfrm>
            <a:off x="6980238" y="5535613"/>
            <a:ext cx="1146175" cy="136525"/>
            <a:chOff x="2784" y="720"/>
            <a:chExt cx="397" cy="146"/>
          </a:xfrm>
        </p:grpSpPr>
        <p:grpSp>
          <p:nvGrpSpPr>
            <p:cNvPr id="31389" name="Group 412"/>
            <p:cNvGrpSpPr>
              <a:grpSpLocks noChangeAspect="1"/>
            </p:cNvGrpSpPr>
            <p:nvPr/>
          </p:nvGrpSpPr>
          <p:grpSpPr bwMode="auto">
            <a:xfrm>
              <a:off x="2784" y="720"/>
              <a:ext cx="39" cy="146"/>
              <a:chOff x="2002" y="1861"/>
              <a:chExt cx="52" cy="195"/>
            </a:xfrm>
          </p:grpSpPr>
          <p:sp>
            <p:nvSpPr>
              <p:cNvPr id="30852" name="Line 413"/>
              <p:cNvSpPr>
                <a:spLocks noChangeAspect="1" noChangeShapeType="1"/>
              </p:cNvSpPr>
              <p:nvPr/>
            </p:nvSpPr>
            <p:spPr bwMode="auto">
              <a:xfrm>
                <a:off x="2043" y="1901"/>
                <a:ext cx="0" cy="53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31390" name="Group 414"/>
              <p:cNvGrpSpPr>
                <a:grpSpLocks noChangeAspect="1"/>
              </p:cNvGrpSpPr>
              <p:nvPr/>
            </p:nvGrpSpPr>
            <p:grpSpPr bwMode="auto">
              <a:xfrm flipH="1">
                <a:off x="2006" y="1907"/>
                <a:ext cx="19" cy="48"/>
                <a:chOff x="1259" y="1954"/>
                <a:chExt cx="19" cy="48"/>
              </a:xfrm>
            </p:grpSpPr>
            <p:sp>
              <p:nvSpPr>
                <p:cNvPr id="30860" name="Line 415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260" y="1978"/>
                  <a:ext cx="17" cy="2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61" name="Line 416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259" y="1954"/>
                  <a:ext cx="19" cy="2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0854" name="Line 417"/>
              <p:cNvSpPr>
                <a:spLocks noChangeAspect="1" noChangeShapeType="1"/>
              </p:cNvSpPr>
              <p:nvPr/>
            </p:nvSpPr>
            <p:spPr bwMode="auto">
              <a:xfrm flipH="1" flipV="1">
                <a:off x="2015" y="1957"/>
                <a:ext cx="0" cy="53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55" name="Oval 418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2002" y="2004"/>
                <a:ext cx="52" cy="52"/>
              </a:xfrm>
              <a:prstGeom prst="ellipse">
                <a:avLst/>
              </a:prstGeom>
              <a:gradFill rotWithShape="1">
                <a:gsLst>
                  <a:gs pos="0">
                    <a:srgbClr val="FFFF66"/>
                  </a:gs>
                  <a:gs pos="100000">
                    <a:srgbClr val="FF6600"/>
                  </a:gs>
                </a:gsLst>
                <a:path path="shape">
                  <a:fillToRect l="50000" t="50000" r="50000" b="50000"/>
                </a:path>
              </a:gradFill>
              <a:ln w="3175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1391" name="Group 419"/>
              <p:cNvGrpSpPr>
                <a:grpSpLocks noChangeAspect="1"/>
              </p:cNvGrpSpPr>
              <p:nvPr/>
            </p:nvGrpSpPr>
            <p:grpSpPr bwMode="auto">
              <a:xfrm flipV="1">
                <a:off x="2033" y="1956"/>
                <a:ext cx="19" cy="48"/>
                <a:chOff x="1259" y="1954"/>
                <a:chExt cx="19" cy="48"/>
              </a:xfrm>
            </p:grpSpPr>
            <p:sp>
              <p:nvSpPr>
                <p:cNvPr id="30858" name="Line 420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260" y="1978"/>
                  <a:ext cx="17" cy="2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59" name="Line 421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259" y="1954"/>
                  <a:ext cx="19" cy="2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0857" name="Oval 422"/>
              <p:cNvSpPr>
                <a:spLocks noChangeAspect="1" noChangeArrowheads="1"/>
              </p:cNvSpPr>
              <p:nvPr/>
            </p:nvSpPr>
            <p:spPr bwMode="auto">
              <a:xfrm>
                <a:off x="2002" y="1861"/>
                <a:ext cx="52" cy="52"/>
              </a:xfrm>
              <a:prstGeom prst="ellipse">
                <a:avLst/>
              </a:prstGeom>
              <a:gradFill rotWithShape="1">
                <a:gsLst>
                  <a:gs pos="0">
                    <a:srgbClr val="FFFF66"/>
                  </a:gs>
                  <a:gs pos="100000">
                    <a:srgbClr val="FF6600"/>
                  </a:gs>
                </a:gsLst>
                <a:path path="shape">
                  <a:fillToRect l="50000" t="50000" r="50000" b="50000"/>
                </a:path>
              </a:gradFill>
              <a:ln w="3175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1392" name="Group 423"/>
            <p:cNvGrpSpPr>
              <a:grpSpLocks noChangeAspect="1"/>
            </p:cNvGrpSpPr>
            <p:nvPr/>
          </p:nvGrpSpPr>
          <p:grpSpPr bwMode="auto">
            <a:xfrm>
              <a:off x="2823" y="720"/>
              <a:ext cx="39" cy="146"/>
              <a:chOff x="2002" y="1861"/>
              <a:chExt cx="52" cy="195"/>
            </a:xfrm>
          </p:grpSpPr>
          <p:sp>
            <p:nvSpPr>
              <p:cNvPr id="30842" name="Line 424"/>
              <p:cNvSpPr>
                <a:spLocks noChangeAspect="1" noChangeShapeType="1"/>
              </p:cNvSpPr>
              <p:nvPr/>
            </p:nvSpPr>
            <p:spPr bwMode="auto">
              <a:xfrm>
                <a:off x="2043" y="1901"/>
                <a:ext cx="0" cy="53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31393" name="Group 425"/>
              <p:cNvGrpSpPr>
                <a:grpSpLocks noChangeAspect="1"/>
              </p:cNvGrpSpPr>
              <p:nvPr/>
            </p:nvGrpSpPr>
            <p:grpSpPr bwMode="auto">
              <a:xfrm flipH="1">
                <a:off x="2006" y="1907"/>
                <a:ext cx="19" cy="48"/>
                <a:chOff x="1259" y="1954"/>
                <a:chExt cx="19" cy="48"/>
              </a:xfrm>
            </p:grpSpPr>
            <p:sp>
              <p:nvSpPr>
                <p:cNvPr id="30850" name="Line 42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260" y="1978"/>
                  <a:ext cx="17" cy="2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51" name="Line 427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259" y="1954"/>
                  <a:ext cx="19" cy="2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0844" name="Line 428"/>
              <p:cNvSpPr>
                <a:spLocks noChangeAspect="1" noChangeShapeType="1"/>
              </p:cNvSpPr>
              <p:nvPr/>
            </p:nvSpPr>
            <p:spPr bwMode="auto">
              <a:xfrm flipH="1" flipV="1">
                <a:off x="2015" y="1957"/>
                <a:ext cx="0" cy="53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45" name="Oval 429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2002" y="2004"/>
                <a:ext cx="52" cy="52"/>
              </a:xfrm>
              <a:prstGeom prst="ellipse">
                <a:avLst/>
              </a:prstGeom>
              <a:gradFill rotWithShape="1">
                <a:gsLst>
                  <a:gs pos="0">
                    <a:srgbClr val="FFFF66"/>
                  </a:gs>
                  <a:gs pos="100000">
                    <a:srgbClr val="FF6600"/>
                  </a:gs>
                </a:gsLst>
                <a:path path="shape">
                  <a:fillToRect l="50000" t="50000" r="50000" b="50000"/>
                </a:path>
              </a:gradFill>
              <a:ln w="3175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1394" name="Group 430"/>
              <p:cNvGrpSpPr>
                <a:grpSpLocks noChangeAspect="1"/>
              </p:cNvGrpSpPr>
              <p:nvPr/>
            </p:nvGrpSpPr>
            <p:grpSpPr bwMode="auto">
              <a:xfrm flipV="1">
                <a:off x="2033" y="1956"/>
                <a:ext cx="19" cy="48"/>
                <a:chOff x="1259" y="1954"/>
                <a:chExt cx="19" cy="48"/>
              </a:xfrm>
            </p:grpSpPr>
            <p:sp>
              <p:nvSpPr>
                <p:cNvPr id="30848" name="Line 43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260" y="1978"/>
                  <a:ext cx="17" cy="2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49" name="Line 432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259" y="1954"/>
                  <a:ext cx="19" cy="2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0847" name="Oval 433"/>
              <p:cNvSpPr>
                <a:spLocks noChangeAspect="1" noChangeArrowheads="1"/>
              </p:cNvSpPr>
              <p:nvPr/>
            </p:nvSpPr>
            <p:spPr bwMode="auto">
              <a:xfrm>
                <a:off x="2002" y="1861"/>
                <a:ext cx="52" cy="52"/>
              </a:xfrm>
              <a:prstGeom prst="ellipse">
                <a:avLst/>
              </a:prstGeom>
              <a:gradFill rotWithShape="1">
                <a:gsLst>
                  <a:gs pos="0">
                    <a:srgbClr val="FFFF66"/>
                  </a:gs>
                  <a:gs pos="100000">
                    <a:srgbClr val="FF6600"/>
                  </a:gs>
                </a:gsLst>
                <a:path path="shape">
                  <a:fillToRect l="50000" t="50000" r="50000" b="50000"/>
                </a:path>
              </a:gradFill>
              <a:ln w="3175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1395" name="Group 434"/>
            <p:cNvGrpSpPr>
              <a:grpSpLocks noChangeAspect="1"/>
            </p:cNvGrpSpPr>
            <p:nvPr/>
          </p:nvGrpSpPr>
          <p:grpSpPr bwMode="auto">
            <a:xfrm>
              <a:off x="2862" y="720"/>
              <a:ext cx="39" cy="146"/>
              <a:chOff x="2002" y="1861"/>
              <a:chExt cx="52" cy="195"/>
            </a:xfrm>
          </p:grpSpPr>
          <p:sp>
            <p:nvSpPr>
              <p:cNvPr id="30832" name="Line 435"/>
              <p:cNvSpPr>
                <a:spLocks noChangeAspect="1" noChangeShapeType="1"/>
              </p:cNvSpPr>
              <p:nvPr/>
            </p:nvSpPr>
            <p:spPr bwMode="auto">
              <a:xfrm>
                <a:off x="2043" y="1901"/>
                <a:ext cx="0" cy="53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31397" name="Group 436"/>
              <p:cNvGrpSpPr>
                <a:grpSpLocks noChangeAspect="1"/>
              </p:cNvGrpSpPr>
              <p:nvPr/>
            </p:nvGrpSpPr>
            <p:grpSpPr bwMode="auto">
              <a:xfrm flipH="1">
                <a:off x="2006" y="1907"/>
                <a:ext cx="19" cy="48"/>
                <a:chOff x="1259" y="1954"/>
                <a:chExt cx="19" cy="48"/>
              </a:xfrm>
            </p:grpSpPr>
            <p:sp>
              <p:nvSpPr>
                <p:cNvPr id="30840" name="Line 437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260" y="1978"/>
                  <a:ext cx="17" cy="2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41" name="Line 438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259" y="1954"/>
                  <a:ext cx="19" cy="2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0834" name="Line 439"/>
              <p:cNvSpPr>
                <a:spLocks noChangeAspect="1" noChangeShapeType="1"/>
              </p:cNvSpPr>
              <p:nvPr/>
            </p:nvSpPr>
            <p:spPr bwMode="auto">
              <a:xfrm flipH="1" flipV="1">
                <a:off x="2015" y="1957"/>
                <a:ext cx="0" cy="53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35" name="Oval 440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2002" y="2004"/>
                <a:ext cx="52" cy="52"/>
              </a:xfrm>
              <a:prstGeom prst="ellipse">
                <a:avLst/>
              </a:prstGeom>
              <a:gradFill rotWithShape="1">
                <a:gsLst>
                  <a:gs pos="0">
                    <a:srgbClr val="FFFF66"/>
                  </a:gs>
                  <a:gs pos="100000">
                    <a:srgbClr val="FF6600"/>
                  </a:gs>
                </a:gsLst>
                <a:path path="shape">
                  <a:fillToRect l="50000" t="50000" r="50000" b="50000"/>
                </a:path>
              </a:gradFill>
              <a:ln w="3175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1400" name="Group 441"/>
              <p:cNvGrpSpPr>
                <a:grpSpLocks noChangeAspect="1"/>
              </p:cNvGrpSpPr>
              <p:nvPr/>
            </p:nvGrpSpPr>
            <p:grpSpPr bwMode="auto">
              <a:xfrm flipV="1">
                <a:off x="2033" y="1956"/>
                <a:ext cx="19" cy="48"/>
                <a:chOff x="1259" y="1954"/>
                <a:chExt cx="19" cy="48"/>
              </a:xfrm>
            </p:grpSpPr>
            <p:sp>
              <p:nvSpPr>
                <p:cNvPr id="30838" name="Line 442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260" y="1978"/>
                  <a:ext cx="17" cy="2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39" name="Line 443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259" y="1954"/>
                  <a:ext cx="19" cy="2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0837" name="Oval 444"/>
              <p:cNvSpPr>
                <a:spLocks noChangeAspect="1" noChangeArrowheads="1"/>
              </p:cNvSpPr>
              <p:nvPr/>
            </p:nvSpPr>
            <p:spPr bwMode="auto">
              <a:xfrm>
                <a:off x="2002" y="1861"/>
                <a:ext cx="52" cy="52"/>
              </a:xfrm>
              <a:prstGeom prst="ellipse">
                <a:avLst/>
              </a:prstGeom>
              <a:gradFill rotWithShape="1">
                <a:gsLst>
                  <a:gs pos="0">
                    <a:srgbClr val="FFFF66"/>
                  </a:gs>
                  <a:gs pos="100000">
                    <a:srgbClr val="FF6600"/>
                  </a:gs>
                </a:gsLst>
                <a:path path="shape">
                  <a:fillToRect l="50000" t="50000" r="50000" b="50000"/>
                </a:path>
              </a:gradFill>
              <a:ln w="3175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1407" name="Group 445"/>
            <p:cNvGrpSpPr>
              <a:grpSpLocks noChangeAspect="1"/>
            </p:cNvGrpSpPr>
            <p:nvPr/>
          </p:nvGrpSpPr>
          <p:grpSpPr bwMode="auto">
            <a:xfrm>
              <a:off x="2901" y="720"/>
              <a:ext cx="39" cy="146"/>
              <a:chOff x="2002" y="1861"/>
              <a:chExt cx="52" cy="195"/>
            </a:xfrm>
          </p:grpSpPr>
          <p:sp>
            <p:nvSpPr>
              <p:cNvPr id="30822" name="Line 446"/>
              <p:cNvSpPr>
                <a:spLocks noChangeAspect="1" noChangeShapeType="1"/>
              </p:cNvSpPr>
              <p:nvPr/>
            </p:nvSpPr>
            <p:spPr bwMode="auto">
              <a:xfrm>
                <a:off x="2043" y="1901"/>
                <a:ext cx="0" cy="53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31410" name="Group 447"/>
              <p:cNvGrpSpPr>
                <a:grpSpLocks noChangeAspect="1"/>
              </p:cNvGrpSpPr>
              <p:nvPr/>
            </p:nvGrpSpPr>
            <p:grpSpPr bwMode="auto">
              <a:xfrm flipH="1">
                <a:off x="2006" y="1907"/>
                <a:ext cx="19" cy="48"/>
                <a:chOff x="1259" y="1954"/>
                <a:chExt cx="19" cy="48"/>
              </a:xfrm>
            </p:grpSpPr>
            <p:sp>
              <p:nvSpPr>
                <p:cNvPr id="30830" name="Line 448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260" y="1978"/>
                  <a:ext cx="17" cy="2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31" name="Line 449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259" y="1954"/>
                  <a:ext cx="19" cy="2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0824" name="Line 450"/>
              <p:cNvSpPr>
                <a:spLocks noChangeAspect="1" noChangeShapeType="1"/>
              </p:cNvSpPr>
              <p:nvPr/>
            </p:nvSpPr>
            <p:spPr bwMode="auto">
              <a:xfrm flipH="1" flipV="1">
                <a:off x="2015" y="1957"/>
                <a:ext cx="0" cy="53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25" name="Oval 451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2002" y="2004"/>
                <a:ext cx="52" cy="52"/>
              </a:xfrm>
              <a:prstGeom prst="ellipse">
                <a:avLst/>
              </a:prstGeom>
              <a:gradFill rotWithShape="1">
                <a:gsLst>
                  <a:gs pos="0">
                    <a:srgbClr val="FFFF66"/>
                  </a:gs>
                  <a:gs pos="100000">
                    <a:srgbClr val="FF6600"/>
                  </a:gs>
                </a:gsLst>
                <a:path path="shape">
                  <a:fillToRect l="50000" t="50000" r="50000" b="50000"/>
                </a:path>
              </a:gradFill>
              <a:ln w="3175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1417" name="Group 452"/>
              <p:cNvGrpSpPr>
                <a:grpSpLocks noChangeAspect="1"/>
              </p:cNvGrpSpPr>
              <p:nvPr/>
            </p:nvGrpSpPr>
            <p:grpSpPr bwMode="auto">
              <a:xfrm flipV="1">
                <a:off x="2033" y="1956"/>
                <a:ext cx="19" cy="48"/>
                <a:chOff x="1259" y="1954"/>
                <a:chExt cx="19" cy="48"/>
              </a:xfrm>
            </p:grpSpPr>
            <p:sp>
              <p:nvSpPr>
                <p:cNvPr id="30828" name="Line 453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260" y="1978"/>
                  <a:ext cx="17" cy="2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29" name="Line 454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259" y="1954"/>
                  <a:ext cx="19" cy="2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0827" name="Oval 455"/>
              <p:cNvSpPr>
                <a:spLocks noChangeAspect="1" noChangeArrowheads="1"/>
              </p:cNvSpPr>
              <p:nvPr/>
            </p:nvSpPr>
            <p:spPr bwMode="auto">
              <a:xfrm>
                <a:off x="2002" y="1861"/>
                <a:ext cx="52" cy="52"/>
              </a:xfrm>
              <a:prstGeom prst="ellipse">
                <a:avLst/>
              </a:prstGeom>
              <a:gradFill rotWithShape="1">
                <a:gsLst>
                  <a:gs pos="0">
                    <a:srgbClr val="FFFF66"/>
                  </a:gs>
                  <a:gs pos="100000">
                    <a:srgbClr val="FF6600"/>
                  </a:gs>
                </a:gsLst>
                <a:path path="shape">
                  <a:fillToRect l="50000" t="50000" r="50000" b="50000"/>
                </a:path>
              </a:gradFill>
              <a:ln w="3175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1420" name="Group 456"/>
            <p:cNvGrpSpPr>
              <a:grpSpLocks noChangeAspect="1"/>
            </p:cNvGrpSpPr>
            <p:nvPr/>
          </p:nvGrpSpPr>
          <p:grpSpPr bwMode="auto">
            <a:xfrm>
              <a:off x="2941" y="720"/>
              <a:ext cx="39" cy="146"/>
              <a:chOff x="2002" y="1861"/>
              <a:chExt cx="52" cy="195"/>
            </a:xfrm>
          </p:grpSpPr>
          <p:sp>
            <p:nvSpPr>
              <p:cNvPr id="30812" name="Line 457"/>
              <p:cNvSpPr>
                <a:spLocks noChangeAspect="1" noChangeShapeType="1"/>
              </p:cNvSpPr>
              <p:nvPr/>
            </p:nvSpPr>
            <p:spPr bwMode="auto">
              <a:xfrm>
                <a:off x="2043" y="1901"/>
                <a:ext cx="0" cy="53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31427" name="Group 458"/>
              <p:cNvGrpSpPr>
                <a:grpSpLocks noChangeAspect="1"/>
              </p:cNvGrpSpPr>
              <p:nvPr/>
            </p:nvGrpSpPr>
            <p:grpSpPr bwMode="auto">
              <a:xfrm flipH="1">
                <a:off x="2006" y="1907"/>
                <a:ext cx="19" cy="48"/>
                <a:chOff x="1259" y="1954"/>
                <a:chExt cx="19" cy="48"/>
              </a:xfrm>
            </p:grpSpPr>
            <p:sp>
              <p:nvSpPr>
                <p:cNvPr id="30820" name="Line 459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260" y="1978"/>
                  <a:ext cx="17" cy="2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21" name="Line 460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259" y="1954"/>
                  <a:ext cx="19" cy="2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0814" name="Line 461"/>
              <p:cNvSpPr>
                <a:spLocks noChangeAspect="1" noChangeShapeType="1"/>
              </p:cNvSpPr>
              <p:nvPr/>
            </p:nvSpPr>
            <p:spPr bwMode="auto">
              <a:xfrm flipH="1" flipV="1">
                <a:off x="2015" y="1957"/>
                <a:ext cx="0" cy="53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15" name="Oval 462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2002" y="2004"/>
                <a:ext cx="52" cy="52"/>
              </a:xfrm>
              <a:prstGeom prst="ellipse">
                <a:avLst/>
              </a:prstGeom>
              <a:gradFill rotWithShape="1">
                <a:gsLst>
                  <a:gs pos="0">
                    <a:srgbClr val="FFFF66"/>
                  </a:gs>
                  <a:gs pos="100000">
                    <a:srgbClr val="FF6600"/>
                  </a:gs>
                </a:gsLst>
                <a:path path="shape">
                  <a:fillToRect l="50000" t="50000" r="50000" b="50000"/>
                </a:path>
              </a:gradFill>
              <a:ln w="3175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1430" name="Group 463"/>
              <p:cNvGrpSpPr>
                <a:grpSpLocks noChangeAspect="1"/>
              </p:cNvGrpSpPr>
              <p:nvPr/>
            </p:nvGrpSpPr>
            <p:grpSpPr bwMode="auto">
              <a:xfrm flipV="1">
                <a:off x="2033" y="1956"/>
                <a:ext cx="19" cy="48"/>
                <a:chOff x="1259" y="1954"/>
                <a:chExt cx="19" cy="48"/>
              </a:xfrm>
            </p:grpSpPr>
            <p:sp>
              <p:nvSpPr>
                <p:cNvPr id="30818" name="Line 464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260" y="1978"/>
                  <a:ext cx="17" cy="2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19" name="Line 465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259" y="1954"/>
                  <a:ext cx="19" cy="2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0817" name="Oval 466"/>
              <p:cNvSpPr>
                <a:spLocks noChangeAspect="1" noChangeArrowheads="1"/>
              </p:cNvSpPr>
              <p:nvPr/>
            </p:nvSpPr>
            <p:spPr bwMode="auto">
              <a:xfrm>
                <a:off x="2002" y="1861"/>
                <a:ext cx="52" cy="52"/>
              </a:xfrm>
              <a:prstGeom prst="ellipse">
                <a:avLst/>
              </a:prstGeom>
              <a:gradFill rotWithShape="1">
                <a:gsLst>
                  <a:gs pos="0">
                    <a:srgbClr val="FFFF66"/>
                  </a:gs>
                  <a:gs pos="100000">
                    <a:srgbClr val="FF6600"/>
                  </a:gs>
                </a:gsLst>
                <a:path path="shape">
                  <a:fillToRect l="50000" t="50000" r="50000" b="50000"/>
                </a:path>
              </a:gradFill>
              <a:ln w="3175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1437" name="Group 467"/>
            <p:cNvGrpSpPr>
              <a:grpSpLocks noChangeAspect="1"/>
            </p:cNvGrpSpPr>
            <p:nvPr/>
          </p:nvGrpSpPr>
          <p:grpSpPr bwMode="auto">
            <a:xfrm>
              <a:off x="2980" y="720"/>
              <a:ext cx="39" cy="146"/>
              <a:chOff x="2002" y="1861"/>
              <a:chExt cx="52" cy="195"/>
            </a:xfrm>
          </p:grpSpPr>
          <p:sp>
            <p:nvSpPr>
              <p:cNvPr id="30802" name="Line 468"/>
              <p:cNvSpPr>
                <a:spLocks noChangeAspect="1" noChangeShapeType="1"/>
              </p:cNvSpPr>
              <p:nvPr/>
            </p:nvSpPr>
            <p:spPr bwMode="auto">
              <a:xfrm>
                <a:off x="2043" y="1901"/>
                <a:ext cx="0" cy="53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31440" name="Group 469"/>
              <p:cNvGrpSpPr>
                <a:grpSpLocks noChangeAspect="1"/>
              </p:cNvGrpSpPr>
              <p:nvPr/>
            </p:nvGrpSpPr>
            <p:grpSpPr bwMode="auto">
              <a:xfrm flipH="1">
                <a:off x="2006" y="1907"/>
                <a:ext cx="19" cy="48"/>
                <a:chOff x="1259" y="1954"/>
                <a:chExt cx="19" cy="48"/>
              </a:xfrm>
            </p:grpSpPr>
            <p:sp>
              <p:nvSpPr>
                <p:cNvPr id="30810" name="Line 470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260" y="1978"/>
                  <a:ext cx="17" cy="2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11" name="Line 471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259" y="1954"/>
                  <a:ext cx="19" cy="2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0804" name="Line 472"/>
              <p:cNvSpPr>
                <a:spLocks noChangeAspect="1" noChangeShapeType="1"/>
              </p:cNvSpPr>
              <p:nvPr/>
            </p:nvSpPr>
            <p:spPr bwMode="auto">
              <a:xfrm flipH="1" flipV="1">
                <a:off x="2015" y="1957"/>
                <a:ext cx="0" cy="53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05" name="Oval 473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2002" y="2004"/>
                <a:ext cx="52" cy="52"/>
              </a:xfrm>
              <a:prstGeom prst="ellipse">
                <a:avLst/>
              </a:prstGeom>
              <a:gradFill rotWithShape="1">
                <a:gsLst>
                  <a:gs pos="0">
                    <a:srgbClr val="FFFF66"/>
                  </a:gs>
                  <a:gs pos="100000">
                    <a:srgbClr val="FF6600"/>
                  </a:gs>
                </a:gsLst>
                <a:path path="shape">
                  <a:fillToRect l="50000" t="50000" r="50000" b="50000"/>
                </a:path>
              </a:gradFill>
              <a:ln w="3175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1447" name="Group 474"/>
              <p:cNvGrpSpPr>
                <a:grpSpLocks noChangeAspect="1"/>
              </p:cNvGrpSpPr>
              <p:nvPr/>
            </p:nvGrpSpPr>
            <p:grpSpPr bwMode="auto">
              <a:xfrm flipV="1">
                <a:off x="2033" y="1956"/>
                <a:ext cx="19" cy="48"/>
                <a:chOff x="1259" y="1954"/>
                <a:chExt cx="19" cy="48"/>
              </a:xfrm>
            </p:grpSpPr>
            <p:sp>
              <p:nvSpPr>
                <p:cNvPr id="30808" name="Line 475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260" y="1978"/>
                  <a:ext cx="17" cy="2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09" name="Line 476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259" y="1954"/>
                  <a:ext cx="19" cy="2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0807" name="Oval 477"/>
              <p:cNvSpPr>
                <a:spLocks noChangeAspect="1" noChangeArrowheads="1"/>
              </p:cNvSpPr>
              <p:nvPr/>
            </p:nvSpPr>
            <p:spPr bwMode="auto">
              <a:xfrm>
                <a:off x="2002" y="1861"/>
                <a:ext cx="52" cy="52"/>
              </a:xfrm>
              <a:prstGeom prst="ellipse">
                <a:avLst/>
              </a:prstGeom>
              <a:gradFill rotWithShape="1">
                <a:gsLst>
                  <a:gs pos="0">
                    <a:srgbClr val="FFFF66"/>
                  </a:gs>
                  <a:gs pos="100000">
                    <a:srgbClr val="FF6600"/>
                  </a:gs>
                </a:gsLst>
                <a:path path="shape">
                  <a:fillToRect l="50000" t="50000" r="50000" b="50000"/>
                </a:path>
              </a:gradFill>
              <a:ln w="3175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1450" name="Group 478"/>
            <p:cNvGrpSpPr>
              <a:grpSpLocks noChangeAspect="1"/>
            </p:cNvGrpSpPr>
            <p:nvPr/>
          </p:nvGrpSpPr>
          <p:grpSpPr bwMode="auto">
            <a:xfrm>
              <a:off x="3019" y="720"/>
              <a:ext cx="39" cy="146"/>
              <a:chOff x="2002" y="1861"/>
              <a:chExt cx="52" cy="195"/>
            </a:xfrm>
          </p:grpSpPr>
          <p:sp>
            <p:nvSpPr>
              <p:cNvPr id="30792" name="Line 479"/>
              <p:cNvSpPr>
                <a:spLocks noChangeAspect="1" noChangeShapeType="1"/>
              </p:cNvSpPr>
              <p:nvPr/>
            </p:nvSpPr>
            <p:spPr bwMode="auto">
              <a:xfrm>
                <a:off x="2043" y="1901"/>
                <a:ext cx="0" cy="53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30720" name="Group 480"/>
              <p:cNvGrpSpPr>
                <a:grpSpLocks noChangeAspect="1"/>
              </p:cNvGrpSpPr>
              <p:nvPr/>
            </p:nvGrpSpPr>
            <p:grpSpPr bwMode="auto">
              <a:xfrm flipH="1">
                <a:off x="2006" y="1907"/>
                <a:ext cx="19" cy="48"/>
                <a:chOff x="1259" y="1954"/>
                <a:chExt cx="19" cy="48"/>
              </a:xfrm>
            </p:grpSpPr>
            <p:sp>
              <p:nvSpPr>
                <p:cNvPr id="30800" name="Line 48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260" y="1978"/>
                  <a:ext cx="17" cy="2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01" name="Line 482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259" y="1954"/>
                  <a:ext cx="19" cy="2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0794" name="Line 483"/>
              <p:cNvSpPr>
                <a:spLocks noChangeAspect="1" noChangeShapeType="1"/>
              </p:cNvSpPr>
              <p:nvPr/>
            </p:nvSpPr>
            <p:spPr bwMode="auto">
              <a:xfrm flipH="1" flipV="1">
                <a:off x="2015" y="1957"/>
                <a:ext cx="0" cy="53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95" name="Oval 484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2002" y="2004"/>
                <a:ext cx="52" cy="52"/>
              </a:xfrm>
              <a:prstGeom prst="ellipse">
                <a:avLst/>
              </a:prstGeom>
              <a:gradFill rotWithShape="1">
                <a:gsLst>
                  <a:gs pos="0">
                    <a:srgbClr val="FFFF66"/>
                  </a:gs>
                  <a:gs pos="100000">
                    <a:srgbClr val="FF6600"/>
                  </a:gs>
                </a:gsLst>
                <a:path path="shape">
                  <a:fillToRect l="50000" t="50000" r="50000" b="50000"/>
                </a:path>
              </a:gradFill>
              <a:ln w="3175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0721" name="Group 485"/>
              <p:cNvGrpSpPr>
                <a:grpSpLocks noChangeAspect="1"/>
              </p:cNvGrpSpPr>
              <p:nvPr/>
            </p:nvGrpSpPr>
            <p:grpSpPr bwMode="auto">
              <a:xfrm flipV="1">
                <a:off x="2033" y="1956"/>
                <a:ext cx="19" cy="48"/>
                <a:chOff x="1259" y="1954"/>
                <a:chExt cx="19" cy="48"/>
              </a:xfrm>
            </p:grpSpPr>
            <p:sp>
              <p:nvSpPr>
                <p:cNvPr id="30798" name="Line 48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260" y="1978"/>
                  <a:ext cx="17" cy="2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99" name="Line 487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259" y="1954"/>
                  <a:ext cx="19" cy="2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0797" name="Oval 488"/>
              <p:cNvSpPr>
                <a:spLocks noChangeAspect="1" noChangeArrowheads="1"/>
              </p:cNvSpPr>
              <p:nvPr/>
            </p:nvSpPr>
            <p:spPr bwMode="auto">
              <a:xfrm>
                <a:off x="2002" y="1861"/>
                <a:ext cx="52" cy="52"/>
              </a:xfrm>
              <a:prstGeom prst="ellipse">
                <a:avLst/>
              </a:prstGeom>
              <a:gradFill rotWithShape="1">
                <a:gsLst>
                  <a:gs pos="0">
                    <a:srgbClr val="FFFF66"/>
                  </a:gs>
                  <a:gs pos="100000">
                    <a:srgbClr val="FF6600"/>
                  </a:gs>
                </a:gsLst>
                <a:path path="shape">
                  <a:fillToRect l="50000" t="50000" r="50000" b="50000"/>
                </a:path>
              </a:gradFill>
              <a:ln w="3175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723" name="Group 489"/>
            <p:cNvGrpSpPr>
              <a:grpSpLocks noChangeAspect="1"/>
            </p:cNvGrpSpPr>
            <p:nvPr/>
          </p:nvGrpSpPr>
          <p:grpSpPr bwMode="auto">
            <a:xfrm>
              <a:off x="3060" y="720"/>
              <a:ext cx="39" cy="146"/>
              <a:chOff x="2002" y="1861"/>
              <a:chExt cx="52" cy="195"/>
            </a:xfrm>
          </p:grpSpPr>
          <p:sp>
            <p:nvSpPr>
              <p:cNvPr id="30782" name="Line 490"/>
              <p:cNvSpPr>
                <a:spLocks noChangeAspect="1" noChangeShapeType="1"/>
              </p:cNvSpPr>
              <p:nvPr/>
            </p:nvSpPr>
            <p:spPr bwMode="auto">
              <a:xfrm>
                <a:off x="2043" y="1901"/>
                <a:ext cx="0" cy="53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30724" name="Group 491"/>
              <p:cNvGrpSpPr>
                <a:grpSpLocks noChangeAspect="1"/>
              </p:cNvGrpSpPr>
              <p:nvPr/>
            </p:nvGrpSpPr>
            <p:grpSpPr bwMode="auto">
              <a:xfrm flipH="1">
                <a:off x="2006" y="1907"/>
                <a:ext cx="19" cy="48"/>
                <a:chOff x="1259" y="1954"/>
                <a:chExt cx="19" cy="48"/>
              </a:xfrm>
            </p:grpSpPr>
            <p:sp>
              <p:nvSpPr>
                <p:cNvPr id="30790" name="Line 492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260" y="1978"/>
                  <a:ext cx="17" cy="2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91" name="Line 493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259" y="1954"/>
                  <a:ext cx="19" cy="2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0784" name="Line 494"/>
              <p:cNvSpPr>
                <a:spLocks noChangeAspect="1" noChangeShapeType="1"/>
              </p:cNvSpPr>
              <p:nvPr/>
            </p:nvSpPr>
            <p:spPr bwMode="auto">
              <a:xfrm flipH="1" flipV="1">
                <a:off x="2015" y="1957"/>
                <a:ext cx="0" cy="53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85" name="Oval 495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2002" y="2004"/>
                <a:ext cx="52" cy="52"/>
              </a:xfrm>
              <a:prstGeom prst="ellipse">
                <a:avLst/>
              </a:prstGeom>
              <a:gradFill rotWithShape="1">
                <a:gsLst>
                  <a:gs pos="0">
                    <a:srgbClr val="FFFF66"/>
                  </a:gs>
                  <a:gs pos="100000">
                    <a:srgbClr val="FF6600"/>
                  </a:gs>
                </a:gsLst>
                <a:path path="shape">
                  <a:fillToRect l="50000" t="50000" r="50000" b="50000"/>
                </a:path>
              </a:gradFill>
              <a:ln w="3175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0725" name="Group 496"/>
              <p:cNvGrpSpPr>
                <a:grpSpLocks noChangeAspect="1"/>
              </p:cNvGrpSpPr>
              <p:nvPr/>
            </p:nvGrpSpPr>
            <p:grpSpPr bwMode="auto">
              <a:xfrm flipV="1">
                <a:off x="2033" y="1956"/>
                <a:ext cx="19" cy="48"/>
                <a:chOff x="1259" y="1954"/>
                <a:chExt cx="19" cy="48"/>
              </a:xfrm>
            </p:grpSpPr>
            <p:sp>
              <p:nvSpPr>
                <p:cNvPr id="30788" name="Line 497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260" y="1978"/>
                  <a:ext cx="17" cy="2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89" name="Line 498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259" y="1954"/>
                  <a:ext cx="19" cy="2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0787" name="Oval 499"/>
              <p:cNvSpPr>
                <a:spLocks noChangeAspect="1" noChangeArrowheads="1"/>
              </p:cNvSpPr>
              <p:nvPr/>
            </p:nvSpPr>
            <p:spPr bwMode="auto">
              <a:xfrm>
                <a:off x="2002" y="1861"/>
                <a:ext cx="52" cy="52"/>
              </a:xfrm>
              <a:prstGeom prst="ellipse">
                <a:avLst/>
              </a:prstGeom>
              <a:gradFill rotWithShape="1">
                <a:gsLst>
                  <a:gs pos="0">
                    <a:srgbClr val="FFFF66"/>
                  </a:gs>
                  <a:gs pos="100000">
                    <a:srgbClr val="FF6600"/>
                  </a:gs>
                </a:gsLst>
                <a:path path="shape">
                  <a:fillToRect l="50000" t="50000" r="50000" b="50000"/>
                </a:path>
              </a:gradFill>
              <a:ln w="3175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726" name="Group 500"/>
            <p:cNvGrpSpPr>
              <a:grpSpLocks noChangeAspect="1"/>
            </p:cNvGrpSpPr>
            <p:nvPr/>
          </p:nvGrpSpPr>
          <p:grpSpPr bwMode="auto">
            <a:xfrm>
              <a:off x="3101" y="720"/>
              <a:ext cx="39" cy="146"/>
              <a:chOff x="2002" y="1861"/>
              <a:chExt cx="52" cy="195"/>
            </a:xfrm>
          </p:grpSpPr>
          <p:sp>
            <p:nvSpPr>
              <p:cNvPr id="30772" name="Line 501"/>
              <p:cNvSpPr>
                <a:spLocks noChangeAspect="1" noChangeShapeType="1"/>
              </p:cNvSpPr>
              <p:nvPr/>
            </p:nvSpPr>
            <p:spPr bwMode="auto">
              <a:xfrm>
                <a:off x="2043" y="1901"/>
                <a:ext cx="0" cy="53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30727" name="Group 502"/>
              <p:cNvGrpSpPr>
                <a:grpSpLocks noChangeAspect="1"/>
              </p:cNvGrpSpPr>
              <p:nvPr/>
            </p:nvGrpSpPr>
            <p:grpSpPr bwMode="auto">
              <a:xfrm flipH="1">
                <a:off x="2006" y="1907"/>
                <a:ext cx="19" cy="48"/>
                <a:chOff x="1259" y="1954"/>
                <a:chExt cx="19" cy="48"/>
              </a:xfrm>
            </p:grpSpPr>
            <p:sp>
              <p:nvSpPr>
                <p:cNvPr id="30780" name="Line 503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260" y="1978"/>
                  <a:ext cx="17" cy="2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81" name="Line 504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259" y="1954"/>
                  <a:ext cx="19" cy="2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0774" name="Line 505"/>
              <p:cNvSpPr>
                <a:spLocks noChangeAspect="1" noChangeShapeType="1"/>
              </p:cNvSpPr>
              <p:nvPr/>
            </p:nvSpPr>
            <p:spPr bwMode="auto">
              <a:xfrm flipH="1" flipV="1">
                <a:off x="2015" y="1957"/>
                <a:ext cx="0" cy="53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75" name="Oval 506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2002" y="2004"/>
                <a:ext cx="52" cy="52"/>
              </a:xfrm>
              <a:prstGeom prst="ellipse">
                <a:avLst/>
              </a:prstGeom>
              <a:gradFill rotWithShape="1">
                <a:gsLst>
                  <a:gs pos="0">
                    <a:srgbClr val="FFFF66"/>
                  </a:gs>
                  <a:gs pos="100000">
                    <a:srgbClr val="FF6600"/>
                  </a:gs>
                </a:gsLst>
                <a:path path="shape">
                  <a:fillToRect l="50000" t="50000" r="50000" b="50000"/>
                </a:path>
              </a:gradFill>
              <a:ln w="3175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0728" name="Group 507"/>
              <p:cNvGrpSpPr>
                <a:grpSpLocks noChangeAspect="1"/>
              </p:cNvGrpSpPr>
              <p:nvPr/>
            </p:nvGrpSpPr>
            <p:grpSpPr bwMode="auto">
              <a:xfrm flipV="1">
                <a:off x="2033" y="1956"/>
                <a:ext cx="19" cy="48"/>
                <a:chOff x="1259" y="1954"/>
                <a:chExt cx="19" cy="48"/>
              </a:xfrm>
            </p:grpSpPr>
            <p:sp>
              <p:nvSpPr>
                <p:cNvPr id="30778" name="Line 508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260" y="1978"/>
                  <a:ext cx="17" cy="2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79" name="Line 509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259" y="1954"/>
                  <a:ext cx="19" cy="2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0777" name="Oval 510"/>
              <p:cNvSpPr>
                <a:spLocks noChangeAspect="1" noChangeArrowheads="1"/>
              </p:cNvSpPr>
              <p:nvPr/>
            </p:nvSpPr>
            <p:spPr bwMode="auto">
              <a:xfrm>
                <a:off x="2002" y="1861"/>
                <a:ext cx="52" cy="52"/>
              </a:xfrm>
              <a:prstGeom prst="ellipse">
                <a:avLst/>
              </a:prstGeom>
              <a:gradFill rotWithShape="1">
                <a:gsLst>
                  <a:gs pos="0">
                    <a:srgbClr val="FFFF66"/>
                  </a:gs>
                  <a:gs pos="100000">
                    <a:srgbClr val="FF6600"/>
                  </a:gs>
                </a:gsLst>
                <a:path path="shape">
                  <a:fillToRect l="50000" t="50000" r="50000" b="50000"/>
                </a:path>
              </a:gradFill>
              <a:ln w="3175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729" name="Group 511"/>
            <p:cNvGrpSpPr>
              <a:grpSpLocks noChangeAspect="1"/>
            </p:cNvGrpSpPr>
            <p:nvPr/>
          </p:nvGrpSpPr>
          <p:grpSpPr bwMode="auto">
            <a:xfrm>
              <a:off x="3142" y="720"/>
              <a:ext cx="39" cy="146"/>
              <a:chOff x="2002" y="1861"/>
              <a:chExt cx="52" cy="195"/>
            </a:xfrm>
          </p:grpSpPr>
          <p:sp>
            <p:nvSpPr>
              <p:cNvPr id="30762" name="Line 512"/>
              <p:cNvSpPr>
                <a:spLocks noChangeAspect="1" noChangeShapeType="1"/>
              </p:cNvSpPr>
              <p:nvPr/>
            </p:nvSpPr>
            <p:spPr bwMode="auto">
              <a:xfrm>
                <a:off x="2043" y="1901"/>
                <a:ext cx="0" cy="53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30733" name="Group 513"/>
              <p:cNvGrpSpPr>
                <a:grpSpLocks noChangeAspect="1"/>
              </p:cNvGrpSpPr>
              <p:nvPr/>
            </p:nvGrpSpPr>
            <p:grpSpPr bwMode="auto">
              <a:xfrm flipH="1">
                <a:off x="2006" y="1907"/>
                <a:ext cx="19" cy="48"/>
                <a:chOff x="1259" y="1954"/>
                <a:chExt cx="19" cy="48"/>
              </a:xfrm>
            </p:grpSpPr>
            <p:sp>
              <p:nvSpPr>
                <p:cNvPr id="30770" name="Line 514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260" y="1978"/>
                  <a:ext cx="17" cy="2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71" name="Line 515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259" y="1954"/>
                  <a:ext cx="19" cy="2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0764" name="Line 516"/>
              <p:cNvSpPr>
                <a:spLocks noChangeAspect="1" noChangeShapeType="1"/>
              </p:cNvSpPr>
              <p:nvPr/>
            </p:nvSpPr>
            <p:spPr bwMode="auto">
              <a:xfrm flipH="1" flipV="1">
                <a:off x="2015" y="1957"/>
                <a:ext cx="0" cy="53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65" name="Oval 517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2002" y="2004"/>
                <a:ext cx="52" cy="52"/>
              </a:xfrm>
              <a:prstGeom prst="ellipse">
                <a:avLst/>
              </a:prstGeom>
              <a:gradFill rotWithShape="1">
                <a:gsLst>
                  <a:gs pos="0">
                    <a:srgbClr val="FFFF66"/>
                  </a:gs>
                  <a:gs pos="100000">
                    <a:srgbClr val="FF6600"/>
                  </a:gs>
                </a:gsLst>
                <a:path path="shape">
                  <a:fillToRect l="50000" t="50000" r="50000" b="50000"/>
                </a:path>
              </a:gradFill>
              <a:ln w="3175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0738" name="Group 518"/>
              <p:cNvGrpSpPr>
                <a:grpSpLocks noChangeAspect="1"/>
              </p:cNvGrpSpPr>
              <p:nvPr/>
            </p:nvGrpSpPr>
            <p:grpSpPr bwMode="auto">
              <a:xfrm flipV="1">
                <a:off x="2033" y="1956"/>
                <a:ext cx="19" cy="48"/>
                <a:chOff x="1259" y="1954"/>
                <a:chExt cx="19" cy="48"/>
              </a:xfrm>
            </p:grpSpPr>
            <p:sp>
              <p:nvSpPr>
                <p:cNvPr id="30768" name="Line 519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260" y="1978"/>
                  <a:ext cx="17" cy="2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69" name="Line 520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259" y="1954"/>
                  <a:ext cx="19" cy="2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0767" name="Oval 521"/>
              <p:cNvSpPr>
                <a:spLocks noChangeAspect="1" noChangeArrowheads="1"/>
              </p:cNvSpPr>
              <p:nvPr/>
            </p:nvSpPr>
            <p:spPr bwMode="auto">
              <a:xfrm>
                <a:off x="2002" y="1861"/>
                <a:ext cx="52" cy="52"/>
              </a:xfrm>
              <a:prstGeom prst="ellipse">
                <a:avLst/>
              </a:prstGeom>
              <a:gradFill rotWithShape="1">
                <a:gsLst>
                  <a:gs pos="0">
                    <a:srgbClr val="FFFF66"/>
                  </a:gs>
                  <a:gs pos="100000">
                    <a:srgbClr val="FF6600"/>
                  </a:gs>
                </a:gsLst>
                <a:path path="shape">
                  <a:fillToRect l="50000" t="50000" r="50000" b="50000"/>
                </a:path>
              </a:gradFill>
              <a:ln w="3175">
                <a:solidFill>
                  <a:srgbClr val="9933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30747" name="Group 522"/>
          <p:cNvGrpSpPr>
            <a:grpSpLocks/>
          </p:cNvGrpSpPr>
          <p:nvPr/>
        </p:nvGrpSpPr>
        <p:grpSpPr bwMode="auto">
          <a:xfrm>
            <a:off x="7283450" y="5419725"/>
            <a:ext cx="100013" cy="320675"/>
            <a:chOff x="2346" y="1950"/>
            <a:chExt cx="137" cy="317"/>
          </a:xfrm>
          <a:solidFill>
            <a:schemeClr val="tx1"/>
          </a:solidFill>
        </p:grpSpPr>
        <p:sp>
          <p:nvSpPr>
            <p:cNvPr id="61719" name="Oval 523"/>
            <p:cNvSpPr>
              <a:spLocks noChangeArrowheads="1"/>
            </p:cNvSpPr>
            <p:nvPr/>
          </p:nvSpPr>
          <p:spPr bwMode="auto">
            <a:xfrm>
              <a:off x="2346" y="1950"/>
              <a:ext cx="35" cy="317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61720" name="Oval 524"/>
            <p:cNvSpPr>
              <a:spLocks noChangeArrowheads="1"/>
            </p:cNvSpPr>
            <p:nvPr/>
          </p:nvSpPr>
          <p:spPr bwMode="auto">
            <a:xfrm>
              <a:off x="2382" y="1950"/>
              <a:ext cx="35" cy="317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61721" name="Oval 525"/>
            <p:cNvSpPr>
              <a:spLocks noChangeArrowheads="1"/>
            </p:cNvSpPr>
            <p:nvPr/>
          </p:nvSpPr>
          <p:spPr bwMode="auto">
            <a:xfrm>
              <a:off x="2418" y="1950"/>
              <a:ext cx="35" cy="317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61722" name="Oval 526"/>
            <p:cNvSpPr>
              <a:spLocks noChangeArrowheads="1"/>
            </p:cNvSpPr>
            <p:nvPr/>
          </p:nvSpPr>
          <p:spPr bwMode="auto">
            <a:xfrm>
              <a:off x="2448" y="1950"/>
              <a:ext cx="35" cy="317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  <p:grpSp>
        <p:nvGrpSpPr>
          <p:cNvPr id="30748" name="Group 527"/>
          <p:cNvGrpSpPr>
            <a:grpSpLocks/>
          </p:cNvGrpSpPr>
          <p:nvPr/>
        </p:nvGrpSpPr>
        <p:grpSpPr bwMode="auto">
          <a:xfrm>
            <a:off x="7721600" y="5407025"/>
            <a:ext cx="100013" cy="320675"/>
            <a:chOff x="2346" y="1950"/>
            <a:chExt cx="137" cy="317"/>
          </a:xfrm>
          <a:solidFill>
            <a:schemeClr val="tx1"/>
          </a:solidFill>
        </p:grpSpPr>
        <p:sp>
          <p:nvSpPr>
            <p:cNvPr id="61715" name="Oval 528"/>
            <p:cNvSpPr>
              <a:spLocks noChangeArrowheads="1"/>
            </p:cNvSpPr>
            <p:nvPr/>
          </p:nvSpPr>
          <p:spPr bwMode="auto">
            <a:xfrm>
              <a:off x="2346" y="1950"/>
              <a:ext cx="35" cy="317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61716" name="Oval 529"/>
            <p:cNvSpPr>
              <a:spLocks noChangeArrowheads="1"/>
            </p:cNvSpPr>
            <p:nvPr/>
          </p:nvSpPr>
          <p:spPr bwMode="auto">
            <a:xfrm>
              <a:off x="2382" y="1950"/>
              <a:ext cx="35" cy="317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61717" name="Oval 530"/>
            <p:cNvSpPr>
              <a:spLocks noChangeArrowheads="1"/>
            </p:cNvSpPr>
            <p:nvPr/>
          </p:nvSpPr>
          <p:spPr bwMode="auto">
            <a:xfrm>
              <a:off x="2418" y="1950"/>
              <a:ext cx="35" cy="317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61718" name="Oval 531"/>
            <p:cNvSpPr>
              <a:spLocks noChangeArrowheads="1"/>
            </p:cNvSpPr>
            <p:nvPr/>
          </p:nvSpPr>
          <p:spPr bwMode="auto">
            <a:xfrm>
              <a:off x="2448" y="1950"/>
              <a:ext cx="35" cy="317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  <p:sp>
        <p:nvSpPr>
          <p:cNvPr id="788" name="Text Box 15"/>
          <p:cNvSpPr txBox="1">
            <a:spLocks noChangeArrowheads="1"/>
          </p:cNvSpPr>
          <p:nvPr/>
        </p:nvSpPr>
        <p:spPr bwMode="auto">
          <a:xfrm>
            <a:off x="94279" y="0"/>
            <a:ext cx="9034818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3200" b="1" dirty="0">
                <a:solidFill>
                  <a:srgbClr val="6600CC"/>
                </a:solidFill>
                <a:latin typeface="Arial" pitchFamily="34" charset="0"/>
              </a:rPr>
              <a:t>How is it possible to overcome the strain-specific protection of influenza vaccination?</a:t>
            </a:r>
          </a:p>
        </p:txBody>
      </p:sp>
      <p:grpSp>
        <p:nvGrpSpPr>
          <p:cNvPr id="790" name="Group 4"/>
          <p:cNvGrpSpPr>
            <a:grpSpLocks/>
          </p:cNvGrpSpPr>
          <p:nvPr/>
        </p:nvGrpSpPr>
        <p:grpSpPr bwMode="auto">
          <a:xfrm>
            <a:off x="4313238" y="2987675"/>
            <a:ext cx="2293938" cy="136525"/>
            <a:chOff x="3583" y="1582"/>
            <a:chExt cx="794" cy="146"/>
          </a:xfrm>
        </p:grpSpPr>
        <p:grpSp>
          <p:nvGrpSpPr>
            <p:cNvPr id="829" name="Group 5"/>
            <p:cNvGrpSpPr>
              <a:grpSpLocks/>
            </p:cNvGrpSpPr>
            <p:nvPr/>
          </p:nvGrpSpPr>
          <p:grpSpPr bwMode="auto">
            <a:xfrm>
              <a:off x="3980" y="1582"/>
              <a:ext cx="397" cy="146"/>
              <a:chOff x="2784" y="720"/>
              <a:chExt cx="397" cy="146"/>
            </a:xfrm>
          </p:grpSpPr>
          <p:grpSp>
            <p:nvGrpSpPr>
              <p:cNvPr id="941" name="Group 6"/>
              <p:cNvGrpSpPr>
                <a:grpSpLocks noChangeAspect="1"/>
              </p:cNvGrpSpPr>
              <p:nvPr/>
            </p:nvGrpSpPr>
            <p:grpSpPr bwMode="auto">
              <a:xfrm>
                <a:off x="2784" y="720"/>
                <a:ext cx="39" cy="146"/>
                <a:chOff x="2002" y="1861"/>
                <a:chExt cx="52" cy="195"/>
              </a:xfrm>
            </p:grpSpPr>
            <p:sp>
              <p:nvSpPr>
                <p:cNvPr id="1041" name="Line 7"/>
                <p:cNvSpPr>
                  <a:spLocks noChangeAspect="1" noChangeShapeType="1"/>
                </p:cNvSpPr>
                <p:nvPr/>
              </p:nvSpPr>
              <p:spPr bwMode="auto">
                <a:xfrm>
                  <a:off x="2043" y="1901"/>
                  <a:ext cx="0" cy="53"/>
                </a:xfrm>
                <a:prstGeom prst="line">
                  <a:avLst/>
                </a:prstGeom>
                <a:no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1042" name="Group 8"/>
                <p:cNvGrpSpPr>
                  <a:grpSpLocks noChangeAspect="1"/>
                </p:cNvGrpSpPr>
                <p:nvPr/>
              </p:nvGrpSpPr>
              <p:grpSpPr bwMode="auto">
                <a:xfrm flipH="1">
                  <a:off x="2006" y="1907"/>
                  <a:ext cx="19" cy="48"/>
                  <a:chOff x="1259" y="1954"/>
                  <a:chExt cx="19" cy="48"/>
                </a:xfrm>
              </p:grpSpPr>
              <p:sp>
                <p:nvSpPr>
                  <p:cNvPr id="1049" name="Line 9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60" y="1978"/>
                    <a:ext cx="17" cy="24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1050" name="Line 1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259" y="1954"/>
                    <a:ext cx="19" cy="26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1043" name="Line 11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2015" y="1957"/>
                  <a:ext cx="0" cy="53"/>
                </a:xfrm>
                <a:prstGeom prst="line">
                  <a:avLst/>
                </a:prstGeom>
                <a:no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044" name="Oval 12"/>
                <p:cNvSpPr>
                  <a:spLocks noChangeAspect="1" noChangeArrowheads="1"/>
                </p:cNvSpPr>
                <p:nvPr/>
              </p:nvSpPr>
              <p:spPr bwMode="auto">
                <a:xfrm flipH="1" flipV="1">
                  <a:off x="2002" y="2004"/>
                  <a:ext cx="52" cy="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66"/>
                    </a:gs>
                    <a:gs pos="100000">
                      <a:srgbClr val="FF6600"/>
                    </a:gs>
                  </a:gsLst>
                  <a:path path="shape">
                    <a:fillToRect l="50000" t="50000" r="50000" b="50000"/>
                  </a:path>
                </a:gradFill>
                <a:ln w="3175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1045" name="Group 13"/>
                <p:cNvGrpSpPr>
                  <a:grpSpLocks noChangeAspect="1"/>
                </p:cNvGrpSpPr>
                <p:nvPr/>
              </p:nvGrpSpPr>
              <p:grpSpPr bwMode="auto">
                <a:xfrm flipV="1">
                  <a:off x="2033" y="1956"/>
                  <a:ext cx="19" cy="48"/>
                  <a:chOff x="1259" y="1954"/>
                  <a:chExt cx="19" cy="48"/>
                </a:xfrm>
              </p:grpSpPr>
              <p:sp>
                <p:nvSpPr>
                  <p:cNvPr id="1047" name="Line 14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60" y="1978"/>
                    <a:ext cx="17" cy="24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1048" name="Line 15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259" y="1954"/>
                    <a:ext cx="19" cy="26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1046" name="Oval 16"/>
                <p:cNvSpPr>
                  <a:spLocks noChangeAspect="1" noChangeArrowheads="1"/>
                </p:cNvSpPr>
                <p:nvPr/>
              </p:nvSpPr>
              <p:spPr bwMode="auto">
                <a:xfrm>
                  <a:off x="2002" y="1861"/>
                  <a:ext cx="52" cy="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66"/>
                    </a:gs>
                    <a:gs pos="100000">
                      <a:srgbClr val="FF6600"/>
                    </a:gs>
                  </a:gsLst>
                  <a:path path="shape">
                    <a:fillToRect l="50000" t="50000" r="50000" b="50000"/>
                  </a:path>
                </a:gradFill>
                <a:ln w="3175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</p:grpSp>
          <p:grpSp>
            <p:nvGrpSpPr>
              <p:cNvPr id="942" name="Group 17"/>
              <p:cNvGrpSpPr>
                <a:grpSpLocks noChangeAspect="1"/>
              </p:cNvGrpSpPr>
              <p:nvPr/>
            </p:nvGrpSpPr>
            <p:grpSpPr bwMode="auto">
              <a:xfrm>
                <a:off x="2823" y="720"/>
                <a:ext cx="39" cy="146"/>
                <a:chOff x="2002" y="1861"/>
                <a:chExt cx="52" cy="195"/>
              </a:xfrm>
            </p:grpSpPr>
            <p:sp>
              <p:nvSpPr>
                <p:cNvPr id="1031" name="Line 18"/>
                <p:cNvSpPr>
                  <a:spLocks noChangeAspect="1" noChangeShapeType="1"/>
                </p:cNvSpPr>
                <p:nvPr/>
              </p:nvSpPr>
              <p:spPr bwMode="auto">
                <a:xfrm>
                  <a:off x="2043" y="1901"/>
                  <a:ext cx="0" cy="53"/>
                </a:xfrm>
                <a:prstGeom prst="line">
                  <a:avLst/>
                </a:prstGeom>
                <a:no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1032" name="Group 19"/>
                <p:cNvGrpSpPr>
                  <a:grpSpLocks noChangeAspect="1"/>
                </p:cNvGrpSpPr>
                <p:nvPr/>
              </p:nvGrpSpPr>
              <p:grpSpPr bwMode="auto">
                <a:xfrm flipH="1">
                  <a:off x="2006" y="1907"/>
                  <a:ext cx="19" cy="48"/>
                  <a:chOff x="1259" y="1954"/>
                  <a:chExt cx="19" cy="48"/>
                </a:xfrm>
              </p:grpSpPr>
              <p:sp>
                <p:nvSpPr>
                  <p:cNvPr id="1039" name="Line 2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60" y="1978"/>
                    <a:ext cx="17" cy="24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1040" name="Line 21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259" y="1954"/>
                    <a:ext cx="19" cy="26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1033" name="Line 22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2015" y="1957"/>
                  <a:ext cx="0" cy="53"/>
                </a:xfrm>
                <a:prstGeom prst="line">
                  <a:avLst/>
                </a:prstGeom>
                <a:no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034" name="Oval 23"/>
                <p:cNvSpPr>
                  <a:spLocks noChangeAspect="1" noChangeArrowheads="1"/>
                </p:cNvSpPr>
                <p:nvPr/>
              </p:nvSpPr>
              <p:spPr bwMode="auto">
                <a:xfrm flipH="1" flipV="1">
                  <a:off x="2002" y="2004"/>
                  <a:ext cx="52" cy="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66"/>
                    </a:gs>
                    <a:gs pos="100000">
                      <a:srgbClr val="FF6600"/>
                    </a:gs>
                  </a:gsLst>
                  <a:path path="shape">
                    <a:fillToRect l="50000" t="50000" r="50000" b="50000"/>
                  </a:path>
                </a:gradFill>
                <a:ln w="3175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1035" name="Group 24"/>
                <p:cNvGrpSpPr>
                  <a:grpSpLocks noChangeAspect="1"/>
                </p:cNvGrpSpPr>
                <p:nvPr/>
              </p:nvGrpSpPr>
              <p:grpSpPr bwMode="auto">
                <a:xfrm flipV="1">
                  <a:off x="2033" y="1956"/>
                  <a:ext cx="19" cy="48"/>
                  <a:chOff x="1259" y="1954"/>
                  <a:chExt cx="19" cy="48"/>
                </a:xfrm>
              </p:grpSpPr>
              <p:sp>
                <p:nvSpPr>
                  <p:cNvPr id="1037" name="Line 2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60" y="1978"/>
                    <a:ext cx="17" cy="24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1038" name="Line 26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259" y="1954"/>
                    <a:ext cx="19" cy="26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1036" name="Oval 27"/>
                <p:cNvSpPr>
                  <a:spLocks noChangeAspect="1" noChangeArrowheads="1"/>
                </p:cNvSpPr>
                <p:nvPr/>
              </p:nvSpPr>
              <p:spPr bwMode="auto">
                <a:xfrm>
                  <a:off x="2002" y="1861"/>
                  <a:ext cx="52" cy="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66"/>
                    </a:gs>
                    <a:gs pos="100000">
                      <a:srgbClr val="FF6600"/>
                    </a:gs>
                  </a:gsLst>
                  <a:path path="shape">
                    <a:fillToRect l="50000" t="50000" r="50000" b="50000"/>
                  </a:path>
                </a:gradFill>
                <a:ln w="3175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</p:grpSp>
          <p:grpSp>
            <p:nvGrpSpPr>
              <p:cNvPr id="943" name="Group 28"/>
              <p:cNvGrpSpPr>
                <a:grpSpLocks noChangeAspect="1"/>
              </p:cNvGrpSpPr>
              <p:nvPr/>
            </p:nvGrpSpPr>
            <p:grpSpPr bwMode="auto">
              <a:xfrm>
                <a:off x="2862" y="720"/>
                <a:ext cx="39" cy="146"/>
                <a:chOff x="2002" y="1861"/>
                <a:chExt cx="52" cy="195"/>
              </a:xfrm>
            </p:grpSpPr>
            <p:sp>
              <p:nvSpPr>
                <p:cNvPr id="1021" name="Line 29"/>
                <p:cNvSpPr>
                  <a:spLocks noChangeAspect="1" noChangeShapeType="1"/>
                </p:cNvSpPr>
                <p:nvPr/>
              </p:nvSpPr>
              <p:spPr bwMode="auto">
                <a:xfrm>
                  <a:off x="2043" y="1901"/>
                  <a:ext cx="0" cy="53"/>
                </a:xfrm>
                <a:prstGeom prst="line">
                  <a:avLst/>
                </a:prstGeom>
                <a:no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1022" name="Group 30"/>
                <p:cNvGrpSpPr>
                  <a:grpSpLocks noChangeAspect="1"/>
                </p:cNvGrpSpPr>
                <p:nvPr/>
              </p:nvGrpSpPr>
              <p:grpSpPr bwMode="auto">
                <a:xfrm flipH="1">
                  <a:off x="2006" y="1907"/>
                  <a:ext cx="19" cy="48"/>
                  <a:chOff x="1259" y="1954"/>
                  <a:chExt cx="19" cy="48"/>
                </a:xfrm>
              </p:grpSpPr>
              <p:sp>
                <p:nvSpPr>
                  <p:cNvPr id="1029" name="Line 3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60" y="1978"/>
                    <a:ext cx="17" cy="24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1030" name="Line 32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259" y="1954"/>
                    <a:ext cx="19" cy="26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1023" name="Line 33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2015" y="1957"/>
                  <a:ext cx="0" cy="53"/>
                </a:xfrm>
                <a:prstGeom prst="line">
                  <a:avLst/>
                </a:prstGeom>
                <a:no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024" name="Oval 34"/>
                <p:cNvSpPr>
                  <a:spLocks noChangeAspect="1" noChangeArrowheads="1"/>
                </p:cNvSpPr>
                <p:nvPr/>
              </p:nvSpPr>
              <p:spPr bwMode="auto">
                <a:xfrm flipH="1" flipV="1">
                  <a:off x="2002" y="2004"/>
                  <a:ext cx="52" cy="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66"/>
                    </a:gs>
                    <a:gs pos="100000">
                      <a:srgbClr val="FF6600"/>
                    </a:gs>
                  </a:gsLst>
                  <a:path path="shape">
                    <a:fillToRect l="50000" t="50000" r="50000" b="50000"/>
                  </a:path>
                </a:gradFill>
                <a:ln w="3175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1025" name="Group 35"/>
                <p:cNvGrpSpPr>
                  <a:grpSpLocks noChangeAspect="1"/>
                </p:cNvGrpSpPr>
                <p:nvPr/>
              </p:nvGrpSpPr>
              <p:grpSpPr bwMode="auto">
                <a:xfrm flipV="1">
                  <a:off x="2033" y="1956"/>
                  <a:ext cx="19" cy="48"/>
                  <a:chOff x="1259" y="1954"/>
                  <a:chExt cx="19" cy="48"/>
                </a:xfrm>
              </p:grpSpPr>
              <p:sp>
                <p:nvSpPr>
                  <p:cNvPr id="1027" name="Line 3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60" y="1978"/>
                    <a:ext cx="17" cy="24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1028" name="Line 3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259" y="1954"/>
                    <a:ext cx="19" cy="26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1026" name="Oval 38"/>
                <p:cNvSpPr>
                  <a:spLocks noChangeAspect="1" noChangeArrowheads="1"/>
                </p:cNvSpPr>
                <p:nvPr/>
              </p:nvSpPr>
              <p:spPr bwMode="auto">
                <a:xfrm>
                  <a:off x="2002" y="1861"/>
                  <a:ext cx="52" cy="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66"/>
                    </a:gs>
                    <a:gs pos="100000">
                      <a:srgbClr val="FF6600"/>
                    </a:gs>
                  </a:gsLst>
                  <a:path path="shape">
                    <a:fillToRect l="50000" t="50000" r="50000" b="50000"/>
                  </a:path>
                </a:gradFill>
                <a:ln w="3175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</p:grpSp>
          <p:grpSp>
            <p:nvGrpSpPr>
              <p:cNvPr id="944" name="Group 39"/>
              <p:cNvGrpSpPr>
                <a:grpSpLocks noChangeAspect="1"/>
              </p:cNvGrpSpPr>
              <p:nvPr/>
            </p:nvGrpSpPr>
            <p:grpSpPr bwMode="auto">
              <a:xfrm>
                <a:off x="2901" y="720"/>
                <a:ext cx="39" cy="146"/>
                <a:chOff x="2002" y="1861"/>
                <a:chExt cx="52" cy="195"/>
              </a:xfrm>
            </p:grpSpPr>
            <p:sp>
              <p:nvSpPr>
                <p:cNvPr id="1011" name="Line 40"/>
                <p:cNvSpPr>
                  <a:spLocks noChangeAspect="1" noChangeShapeType="1"/>
                </p:cNvSpPr>
                <p:nvPr/>
              </p:nvSpPr>
              <p:spPr bwMode="auto">
                <a:xfrm>
                  <a:off x="2043" y="1901"/>
                  <a:ext cx="0" cy="53"/>
                </a:xfrm>
                <a:prstGeom prst="line">
                  <a:avLst/>
                </a:prstGeom>
                <a:no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1012" name="Group 41"/>
                <p:cNvGrpSpPr>
                  <a:grpSpLocks noChangeAspect="1"/>
                </p:cNvGrpSpPr>
                <p:nvPr/>
              </p:nvGrpSpPr>
              <p:grpSpPr bwMode="auto">
                <a:xfrm flipH="1">
                  <a:off x="2006" y="1907"/>
                  <a:ext cx="19" cy="48"/>
                  <a:chOff x="1259" y="1954"/>
                  <a:chExt cx="19" cy="48"/>
                </a:xfrm>
              </p:grpSpPr>
              <p:sp>
                <p:nvSpPr>
                  <p:cNvPr id="1019" name="Line 4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60" y="1978"/>
                    <a:ext cx="17" cy="24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1020" name="Line 4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259" y="1954"/>
                    <a:ext cx="19" cy="26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1013" name="Line 44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2015" y="1957"/>
                  <a:ext cx="0" cy="53"/>
                </a:xfrm>
                <a:prstGeom prst="line">
                  <a:avLst/>
                </a:prstGeom>
                <a:no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014" name="Oval 45"/>
                <p:cNvSpPr>
                  <a:spLocks noChangeAspect="1" noChangeArrowheads="1"/>
                </p:cNvSpPr>
                <p:nvPr/>
              </p:nvSpPr>
              <p:spPr bwMode="auto">
                <a:xfrm flipH="1" flipV="1">
                  <a:off x="2002" y="2004"/>
                  <a:ext cx="52" cy="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66"/>
                    </a:gs>
                    <a:gs pos="100000">
                      <a:srgbClr val="FF6600"/>
                    </a:gs>
                  </a:gsLst>
                  <a:path path="shape">
                    <a:fillToRect l="50000" t="50000" r="50000" b="50000"/>
                  </a:path>
                </a:gradFill>
                <a:ln w="3175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1015" name="Group 46"/>
                <p:cNvGrpSpPr>
                  <a:grpSpLocks noChangeAspect="1"/>
                </p:cNvGrpSpPr>
                <p:nvPr/>
              </p:nvGrpSpPr>
              <p:grpSpPr bwMode="auto">
                <a:xfrm flipV="1">
                  <a:off x="2033" y="1956"/>
                  <a:ext cx="19" cy="48"/>
                  <a:chOff x="1259" y="1954"/>
                  <a:chExt cx="19" cy="48"/>
                </a:xfrm>
              </p:grpSpPr>
              <p:sp>
                <p:nvSpPr>
                  <p:cNvPr id="1017" name="Line 47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60" y="1978"/>
                    <a:ext cx="17" cy="24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1018" name="Line 48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259" y="1954"/>
                    <a:ext cx="19" cy="26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1016" name="Oval 49"/>
                <p:cNvSpPr>
                  <a:spLocks noChangeAspect="1" noChangeArrowheads="1"/>
                </p:cNvSpPr>
                <p:nvPr/>
              </p:nvSpPr>
              <p:spPr bwMode="auto">
                <a:xfrm>
                  <a:off x="2002" y="1861"/>
                  <a:ext cx="52" cy="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66"/>
                    </a:gs>
                    <a:gs pos="100000">
                      <a:srgbClr val="FF6600"/>
                    </a:gs>
                  </a:gsLst>
                  <a:path path="shape">
                    <a:fillToRect l="50000" t="50000" r="50000" b="50000"/>
                  </a:path>
                </a:gradFill>
                <a:ln w="3175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</p:grpSp>
          <p:grpSp>
            <p:nvGrpSpPr>
              <p:cNvPr id="945" name="Group 50"/>
              <p:cNvGrpSpPr>
                <a:grpSpLocks noChangeAspect="1"/>
              </p:cNvGrpSpPr>
              <p:nvPr/>
            </p:nvGrpSpPr>
            <p:grpSpPr bwMode="auto">
              <a:xfrm>
                <a:off x="2941" y="720"/>
                <a:ext cx="39" cy="146"/>
                <a:chOff x="2002" y="1861"/>
                <a:chExt cx="52" cy="195"/>
              </a:xfrm>
            </p:grpSpPr>
            <p:sp>
              <p:nvSpPr>
                <p:cNvPr id="1001" name="Line 51"/>
                <p:cNvSpPr>
                  <a:spLocks noChangeAspect="1" noChangeShapeType="1"/>
                </p:cNvSpPr>
                <p:nvPr/>
              </p:nvSpPr>
              <p:spPr bwMode="auto">
                <a:xfrm>
                  <a:off x="2043" y="1901"/>
                  <a:ext cx="0" cy="53"/>
                </a:xfrm>
                <a:prstGeom prst="line">
                  <a:avLst/>
                </a:prstGeom>
                <a:no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1002" name="Group 52"/>
                <p:cNvGrpSpPr>
                  <a:grpSpLocks noChangeAspect="1"/>
                </p:cNvGrpSpPr>
                <p:nvPr/>
              </p:nvGrpSpPr>
              <p:grpSpPr bwMode="auto">
                <a:xfrm flipH="1">
                  <a:off x="2006" y="1907"/>
                  <a:ext cx="19" cy="48"/>
                  <a:chOff x="1259" y="1954"/>
                  <a:chExt cx="19" cy="48"/>
                </a:xfrm>
              </p:grpSpPr>
              <p:sp>
                <p:nvSpPr>
                  <p:cNvPr id="1009" name="Line 5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60" y="1978"/>
                    <a:ext cx="17" cy="24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1010" name="Line 5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259" y="1954"/>
                    <a:ext cx="19" cy="26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1003" name="Line 55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2015" y="1957"/>
                  <a:ext cx="0" cy="53"/>
                </a:xfrm>
                <a:prstGeom prst="line">
                  <a:avLst/>
                </a:prstGeom>
                <a:no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004" name="Oval 56"/>
                <p:cNvSpPr>
                  <a:spLocks noChangeAspect="1" noChangeArrowheads="1"/>
                </p:cNvSpPr>
                <p:nvPr/>
              </p:nvSpPr>
              <p:spPr bwMode="auto">
                <a:xfrm flipH="1" flipV="1">
                  <a:off x="2002" y="2004"/>
                  <a:ext cx="52" cy="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66"/>
                    </a:gs>
                    <a:gs pos="100000">
                      <a:srgbClr val="FF6600"/>
                    </a:gs>
                  </a:gsLst>
                  <a:path path="shape">
                    <a:fillToRect l="50000" t="50000" r="50000" b="50000"/>
                  </a:path>
                </a:gradFill>
                <a:ln w="3175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1005" name="Group 57"/>
                <p:cNvGrpSpPr>
                  <a:grpSpLocks noChangeAspect="1"/>
                </p:cNvGrpSpPr>
                <p:nvPr/>
              </p:nvGrpSpPr>
              <p:grpSpPr bwMode="auto">
                <a:xfrm flipV="1">
                  <a:off x="2033" y="1956"/>
                  <a:ext cx="19" cy="48"/>
                  <a:chOff x="1259" y="1954"/>
                  <a:chExt cx="19" cy="48"/>
                </a:xfrm>
              </p:grpSpPr>
              <p:sp>
                <p:nvSpPr>
                  <p:cNvPr id="1007" name="Line 5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60" y="1978"/>
                    <a:ext cx="17" cy="24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1008" name="Line 5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259" y="1954"/>
                    <a:ext cx="19" cy="26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1006" name="Oval 60"/>
                <p:cNvSpPr>
                  <a:spLocks noChangeAspect="1" noChangeArrowheads="1"/>
                </p:cNvSpPr>
                <p:nvPr/>
              </p:nvSpPr>
              <p:spPr bwMode="auto">
                <a:xfrm>
                  <a:off x="2002" y="1861"/>
                  <a:ext cx="52" cy="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66"/>
                    </a:gs>
                    <a:gs pos="100000">
                      <a:srgbClr val="FF6600"/>
                    </a:gs>
                  </a:gsLst>
                  <a:path path="shape">
                    <a:fillToRect l="50000" t="50000" r="50000" b="50000"/>
                  </a:path>
                </a:gradFill>
                <a:ln w="3175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</p:grpSp>
          <p:grpSp>
            <p:nvGrpSpPr>
              <p:cNvPr id="946" name="Group 61"/>
              <p:cNvGrpSpPr>
                <a:grpSpLocks noChangeAspect="1"/>
              </p:cNvGrpSpPr>
              <p:nvPr/>
            </p:nvGrpSpPr>
            <p:grpSpPr bwMode="auto">
              <a:xfrm>
                <a:off x="2980" y="720"/>
                <a:ext cx="39" cy="146"/>
                <a:chOff x="2002" y="1861"/>
                <a:chExt cx="52" cy="195"/>
              </a:xfrm>
            </p:grpSpPr>
            <p:sp>
              <p:nvSpPr>
                <p:cNvPr id="991" name="Line 62"/>
                <p:cNvSpPr>
                  <a:spLocks noChangeAspect="1" noChangeShapeType="1"/>
                </p:cNvSpPr>
                <p:nvPr/>
              </p:nvSpPr>
              <p:spPr bwMode="auto">
                <a:xfrm>
                  <a:off x="2043" y="1901"/>
                  <a:ext cx="0" cy="53"/>
                </a:xfrm>
                <a:prstGeom prst="line">
                  <a:avLst/>
                </a:prstGeom>
                <a:no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992" name="Group 63"/>
                <p:cNvGrpSpPr>
                  <a:grpSpLocks noChangeAspect="1"/>
                </p:cNvGrpSpPr>
                <p:nvPr/>
              </p:nvGrpSpPr>
              <p:grpSpPr bwMode="auto">
                <a:xfrm flipH="1">
                  <a:off x="2006" y="1907"/>
                  <a:ext cx="19" cy="48"/>
                  <a:chOff x="1259" y="1954"/>
                  <a:chExt cx="19" cy="48"/>
                </a:xfrm>
              </p:grpSpPr>
              <p:sp>
                <p:nvSpPr>
                  <p:cNvPr id="999" name="Line 64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60" y="1978"/>
                    <a:ext cx="17" cy="24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1000" name="Line 65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259" y="1954"/>
                    <a:ext cx="19" cy="26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993" name="Line 66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2015" y="1957"/>
                  <a:ext cx="0" cy="53"/>
                </a:xfrm>
                <a:prstGeom prst="line">
                  <a:avLst/>
                </a:prstGeom>
                <a:no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994" name="Oval 67"/>
                <p:cNvSpPr>
                  <a:spLocks noChangeAspect="1" noChangeArrowheads="1"/>
                </p:cNvSpPr>
                <p:nvPr/>
              </p:nvSpPr>
              <p:spPr bwMode="auto">
                <a:xfrm flipH="1" flipV="1">
                  <a:off x="2002" y="2004"/>
                  <a:ext cx="52" cy="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66"/>
                    </a:gs>
                    <a:gs pos="100000">
                      <a:srgbClr val="FF6600"/>
                    </a:gs>
                  </a:gsLst>
                  <a:path path="shape">
                    <a:fillToRect l="50000" t="50000" r="50000" b="50000"/>
                  </a:path>
                </a:gradFill>
                <a:ln w="3175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995" name="Group 68"/>
                <p:cNvGrpSpPr>
                  <a:grpSpLocks noChangeAspect="1"/>
                </p:cNvGrpSpPr>
                <p:nvPr/>
              </p:nvGrpSpPr>
              <p:grpSpPr bwMode="auto">
                <a:xfrm flipV="1">
                  <a:off x="2033" y="1956"/>
                  <a:ext cx="19" cy="48"/>
                  <a:chOff x="1259" y="1954"/>
                  <a:chExt cx="19" cy="48"/>
                </a:xfrm>
              </p:grpSpPr>
              <p:sp>
                <p:nvSpPr>
                  <p:cNvPr id="997" name="Line 69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60" y="1978"/>
                    <a:ext cx="17" cy="24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998" name="Line 7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259" y="1954"/>
                    <a:ext cx="19" cy="26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996" name="Oval 71"/>
                <p:cNvSpPr>
                  <a:spLocks noChangeAspect="1" noChangeArrowheads="1"/>
                </p:cNvSpPr>
                <p:nvPr/>
              </p:nvSpPr>
              <p:spPr bwMode="auto">
                <a:xfrm>
                  <a:off x="2002" y="1861"/>
                  <a:ext cx="52" cy="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66"/>
                    </a:gs>
                    <a:gs pos="100000">
                      <a:srgbClr val="FF6600"/>
                    </a:gs>
                  </a:gsLst>
                  <a:path path="shape">
                    <a:fillToRect l="50000" t="50000" r="50000" b="50000"/>
                  </a:path>
                </a:gradFill>
                <a:ln w="3175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</p:grpSp>
          <p:grpSp>
            <p:nvGrpSpPr>
              <p:cNvPr id="947" name="Group 72"/>
              <p:cNvGrpSpPr>
                <a:grpSpLocks noChangeAspect="1"/>
              </p:cNvGrpSpPr>
              <p:nvPr/>
            </p:nvGrpSpPr>
            <p:grpSpPr bwMode="auto">
              <a:xfrm>
                <a:off x="3019" y="720"/>
                <a:ext cx="39" cy="146"/>
                <a:chOff x="2002" y="1861"/>
                <a:chExt cx="52" cy="195"/>
              </a:xfrm>
            </p:grpSpPr>
            <p:sp>
              <p:nvSpPr>
                <p:cNvPr id="981" name="Line 73"/>
                <p:cNvSpPr>
                  <a:spLocks noChangeAspect="1" noChangeShapeType="1"/>
                </p:cNvSpPr>
                <p:nvPr/>
              </p:nvSpPr>
              <p:spPr bwMode="auto">
                <a:xfrm>
                  <a:off x="2043" y="1901"/>
                  <a:ext cx="0" cy="53"/>
                </a:xfrm>
                <a:prstGeom prst="line">
                  <a:avLst/>
                </a:prstGeom>
                <a:no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982" name="Group 74"/>
                <p:cNvGrpSpPr>
                  <a:grpSpLocks noChangeAspect="1"/>
                </p:cNvGrpSpPr>
                <p:nvPr/>
              </p:nvGrpSpPr>
              <p:grpSpPr bwMode="auto">
                <a:xfrm flipH="1">
                  <a:off x="2006" y="1907"/>
                  <a:ext cx="19" cy="48"/>
                  <a:chOff x="1259" y="1954"/>
                  <a:chExt cx="19" cy="48"/>
                </a:xfrm>
              </p:grpSpPr>
              <p:sp>
                <p:nvSpPr>
                  <p:cNvPr id="989" name="Line 7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60" y="1978"/>
                    <a:ext cx="17" cy="24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990" name="Line 76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259" y="1954"/>
                    <a:ext cx="19" cy="26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983" name="Line 77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2015" y="1957"/>
                  <a:ext cx="0" cy="53"/>
                </a:xfrm>
                <a:prstGeom prst="line">
                  <a:avLst/>
                </a:prstGeom>
                <a:no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984" name="Oval 78"/>
                <p:cNvSpPr>
                  <a:spLocks noChangeAspect="1" noChangeArrowheads="1"/>
                </p:cNvSpPr>
                <p:nvPr/>
              </p:nvSpPr>
              <p:spPr bwMode="auto">
                <a:xfrm flipH="1" flipV="1">
                  <a:off x="2002" y="2004"/>
                  <a:ext cx="52" cy="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66"/>
                    </a:gs>
                    <a:gs pos="100000">
                      <a:srgbClr val="FF6600"/>
                    </a:gs>
                  </a:gsLst>
                  <a:path path="shape">
                    <a:fillToRect l="50000" t="50000" r="50000" b="50000"/>
                  </a:path>
                </a:gradFill>
                <a:ln w="3175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985" name="Group 79"/>
                <p:cNvGrpSpPr>
                  <a:grpSpLocks noChangeAspect="1"/>
                </p:cNvGrpSpPr>
                <p:nvPr/>
              </p:nvGrpSpPr>
              <p:grpSpPr bwMode="auto">
                <a:xfrm flipV="1">
                  <a:off x="2033" y="1956"/>
                  <a:ext cx="19" cy="48"/>
                  <a:chOff x="1259" y="1954"/>
                  <a:chExt cx="19" cy="48"/>
                </a:xfrm>
              </p:grpSpPr>
              <p:sp>
                <p:nvSpPr>
                  <p:cNvPr id="987" name="Line 8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60" y="1978"/>
                    <a:ext cx="17" cy="24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988" name="Line 81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259" y="1954"/>
                    <a:ext cx="19" cy="26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986" name="Oval 82"/>
                <p:cNvSpPr>
                  <a:spLocks noChangeAspect="1" noChangeArrowheads="1"/>
                </p:cNvSpPr>
                <p:nvPr/>
              </p:nvSpPr>
              <p:spPr bwMode="auto">
                <a:xfrm>
                  <a:off x="2002" y="1861"/>
                  <a:ext cx="52" cy="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66"/>
                    </a:gs>
                    <a:gs pos="100000">
                      <a:srgbClr val="FF6600"/>
                    </a:gs>
                  </a:gsLst>
                  <a:path path="shape">
                    <a:fillToRect l="50000" t="50000" r="50000" b="50000"/>
                  </a:path>
                </a:gradFill>
                <a:ln w="3175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</p:grpSp>
          <p:grpSp>
            <p:nvGrpSpPr>
              <p:cNvPr id="948" name="Group 83"/>
              <p:cNvGrpSpPr>
                <a:grpSpLocks noChangeAspect="1"/>
              </p:cNvGrpSpPr>
              <p:nvPr/>
            </p:nvGrpSpPr>
            <p:grpSpPr bwMode="auto">
              <a:xfrm>
                <a:off x="3060" y="720"/>
                <a:ext cx="39" cy="146"/>
                <a:chOff x="2002" y="1861"/>
                <a:chExt cx="52" cy="195"/>
              </a:xfrm>
            </p:grpSpPr>
            <p:sp>
              <p:nvSpPr>
                <p:cNvPr id="971" name="Line 84"/>
                <p:cNvSpPr>
                  <a:spLocks noChangeAspect="1" noChangeShapeType="1"/>
                </p:cNvSpPr>
                <p:nvPr/>
              </p:nvSpPr>
              <p:spPr bwMode="auto">
                <a:xfrm>
                  <a:off x="2043" y="1901"/>
                  <a:ext cx="0" cy="53"/>
                </a:xfrm>
                <a:prstGeom prst="line">
                  <a:avLst/>
                </a:prstGeom>
                <a:no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972" name="Group 85"/>
                <p:cNvGrpSpPr>
                  <a:grpSpLocks noChangeAspect="1"/>
                </p:cNvGrpSpPr>
                <p:nvPr/>
              </p:nvGrpSpPr>
              <p:grpSpPr bwMode="auto">
                <a:xfrm flipH="1">
                  <a:off x="2006" y="1907"/>
                  <a:ext cx="19" cy="48"/>
                  <a:chOff x="1259" y="1954"/>
                  <a:chExt cx="19" cy="48"/>
                </a:xfrm>
              </p:grpSpPr>
              <p:sp>
                <p:nvSpPr>
                  <p:cNvPr id="979" name="Line 8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60" y="1978"/>
                    <a:ext cx="17" cy="24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980" name="Line 8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259" y="1954"/>
                    <a:ext cx="19" cy="26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973" name="Line 88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2015" y="1957"/>
                  <a:ext cx="0" cy="53"/>
                </a:xfrm>
                <a:prstGeom prst="line">
                  <a:avLst/>
                </a:prstGeom>
                <a:no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974" name="Oval 89"/>
                <p:cNvSpPr>
                  <a:spLocks noChangeAspect="1" noChangeArrowheads="1"/>
                </p:cNvSpPr>
                <p:nvPr/>
              </p:nvSpPr>
              <p:spPr bwMode="auto">
                <a:xfrm flipH="1" flipV="1">
                  <a:off x="2002" y="2004"/>
                  <a:ext cx="52" cy="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66"/>
                    </a:gs>
                    <a:gs pos="100000">
                      <a:srgbClr val="FF6600"/>
                    </a:gs>
                  </a:gsLst>
                  <a:path path="shape">
                    <a:fillToRect l="50000" t="50000" r="50000" b="50000"/>
                  </a:path>
                </a:gradFill>
                <a:ln w="3175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975" name="Group 90"/>
                <p:cNvGrpSpPr>
                  <a:grpSpLocks noChangeAspect="1"/>
                </p:cNvGrpSpPr>
                <p:nvPr/>
              </p:nvGrpSpPr>
              <p:grpSpPr bwMode="auto">
                <a:xfrm flipV="1">
                  <a:off x="2033" y="1956"/>
                  <a:ext cx="19" cy="48"/>
                  <a:chOff x="1259" y="1954"/>
                  <a:chExt cx="19" cy="48"/>
                </a:xfrm>
              </p:grpSpPr>
              <p:sp>
                <p:nvSpPr>
                  <p:cNvPr id="977" name="Line 9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60" y="1978"/>
                    <a:ext cx="17" cy="24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978" name="Line 92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259" y="1954"/>
                    <a:ext cx="19" cy="26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976" name="Oval 93"/>
                <p:cNvSpPr>
                  <a:spLocks noChangeAspect="1" noChangeArrowheads="1"/>
                </p:cNvSpPr>
                <p:nvPr/>
              </p:nvSpPr>
              <p:spPr bwMode="auto">
                <a:xfrm>
                  <a:off x="2002" y="1861"/>
                  <a:ext cx="52" cy="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66"/>
                    </a:gs>
                    <a:gs pos="100000">
                      <a:srgbClr val="FF6600"/>
                    </a:gs>
                  </a:gsLst>
                  <a:path path="shape">
                    <a:fillToRect l="50000" t="50000" r="50000" b="50000"/>
                  </a:path>
                </a:gradFill>
                <a:ln w="3175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</p:grpSp>
          <p:grpSp>
            <p:nvGrpSpPr>
              <p:cNvPr id="949" name="Group 94"/>
              <p:cNvGrpSpPr>
                <a:grpSpLocks noChangeAspect="1"/>
              </p:cNvGrpSpPr>
              <p:nvPr/>
            </p:nvGrpSpPr>
            <p:grpSpPr bwMode="auto">
              <a:xfrm>
                <a:off x="3101" y="720"/>
                <a:ext cx="39" cy="146"/>
                <a:chOff x="2002" y="1861"/>
                <a:chExt cx="52" cy="195"/>
              </a:xfrm>
            </p:grpSpPr>
            <p:sp>
              <p:nvSpPr>
                <p:cNvPr id="961" name="Line 95"/>
                <p:cNvSpPr>
                  <a:spLocks noChangeAspect="1" noChangeShapeType="1"/>
                </p:cNvSpPr>
                <p:nvPr/>
              </p:nvSpPr>
              <p:spPr bwMode="auto">
                <a:xfrm>
                  <a:off x="2043" y="1901"/>
                  <a:ext cx="0" cy="53"/>
                </a:xfrm>
                <a:prstGeom prst="line">
                  <a:avLst/>
                </a:prstGeom>
                <a:no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962" name="Group 96"/>
                <p:cNvGrpSpPr>
                  <a:grpSpLocks noChangeAspect="1"/>
                </p:cNvGrpSpPr>
                <p:nvPr/>
              </p:nvGrpSpPr>
              <p:grpSpPr bwMode="auto">
                <a:xfrm flipH="1">
                  <a:off x="2006" y="1907"/>
                  <a:ext cx="19" cy="48"/>
                  <a:chOff x="1259" y="1954"/>
                  <a:chExt cx="19" cy="48"/>
                </a:xfrm>
              </p:grpSpPr>
              <p:sp>
                <p:nvSpPr>
                  <p:cNvPr id="969" name="Line 97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60" y="1978"/>
                    <a:ext cx="17" cy="24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970" name="Line 98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259" y="1954"/>
                    <a:ext cx="19" cy="26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963" name="Line 99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2015" y="1957"/>
                  <a:ext cx="0" cy="53"/>
                </a:xfrm>
                <a:prstGeom prst="line">
                  <a:avLst/>
                </a:prstGeom>
                <a:no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964" name="Oval 100"/>
                <p:cNvSpPr>
                  <a:spLocks noChangeAspect="1" noChangeArrowheads="1"/>
                </p:cNvSpPr>
                <p:nvPr/>
              </p:nvSpPr>
              <p:spPr bwMode="auto">
                <a:xfrm flipH="1" flipV="1">
                  <a:off x="2002" y="2004"/>
                  <a:ext cx="52" cy="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66"/>
                    </a:gs>
                    <a:gs pos="100000">
                      <a:srgbClr val="FF6600"/>
                    </a:gs>
                  </a:gsLst>
                  <a:path path="shape">
                    <a:fillToRect l="50000" t="50000" r="50000" b="50000"/>
                  </a:path>
                </a:gradFill>
                <a:ln w="3175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965" name="Group 101"/>
                <p:cNvGrpSpPr>
                  <a:grpSpLocks noChangeAspect="1"/>
                </p:cNvGrpSpPr>
                <p:nvPr/>
              </p:nvGrpSpPr>
              <p:grpSpPr bwMode="auto">
                <a:xfrm flipV="1">
                  <a:off x="2033" y="1956"/>
                  <a:ext cx="19" cy="48"/>
                  <a:chOff x="1259" y="1954"/>
                  <a:chExt cx="19" cy="48"/>
                </a:xfrm>
              </p:grpSpPr>
              <p:sp>
                <p:nvSpPr>
                  <p:cNvPr id="967" name="Line 10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60" y="1978"/>
                    <a:ext cx="17" cy="24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968" name="Line 10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259" y="1954"/>
                    <a:ext cx="19" cy="26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966" name="Oval 104"/>
                <p:cNvSpPr>
                  <a:spLocks noChangeAspect="1" noChangeArrowheads="1"/>
                </p:cNvSpPr>
                <p:nvPr/>
              </p:nvSpPr>
              <p:spPr bwMode="auto">
                <a:xfrm>
                  <a:off x="2002" y="1861"/>
                  <a:ext cx="52" cy="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66"/>
                    </a:gs>
                    <a:gs pos="100000">
                      <a:srgbClr val="FF6600"/>
                    </a:gs>
                  </a:gsLst>
                  <a:path path="shape">
                    <a:fillToRect l="50000" t="50000" r="50000" b="50000"/>
                  </a:path>
                </a:gradFill>
                <a:ln w="3175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</p:grpSp>
          <p:grpSp>
            <p:nvGrpSpPr>
              <p:cNvPr id="950" name="Group 105"/>
              <p:cNvGrpSpPr>
                <a:grpSpLocks noChangeAspect="1"/>
              </p:cNvGrpSpPr>
              <p:nvPr/>
            </p:nvGrpSpPr>
            <p:grpSpPr bwMode="auto">
              <a:xfrm>
                <a:off x="3142" y="720"/>
                <a:ext cx="39" cy="146"/>
                <a:chOff x="2002" y="1861"/>
                <a:chExt cx="52" cy="195"/>
              </a:xfrm>
            </p:grpSpPr>
            <p:sp>
              <p:nvSpPr>
                <p:cNvPr id="951" name="Line 106"/>
                <p:cNvSpPr>
                  <a:spLocks noChangeAspect="1" noChangeShapeType="1"/>
                </p:cNvSpPr>
                <p:nvPr/>
              </p:nvSpPr>
              <p:spPr bwMode="auto">
                <a:xfrm>
                  <a:off x="2043" y="1901"/>
                  <a:ext cx="0" cy="53"/>
                </a:xfrm>
                <a:prstGeom prst="line">
                  <a:avLst/>
                </a:prstGeom>
                <a:no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952" name="Group 107"/>
                <p:cNvGrpSpPr>
                  <a:grpSpLocks noChangeAspect="1"/>
                </p:cNvGrpSpPr>
                <p:nvPr/>
              </p:nvGrpSpPr>
              <p:grpSpPr bwMode="auto">
                <a:xfrm flipH="1">
                  <a:off x="2006" y="1907"/>
                  <a:ext cx="19" cy="48"/>
                  <a:chOff x="1259" y="1954"/>
                  <a:chExt cx="19" cy="48"/>
                </a:xfrm>
              </p:grpSpPr>
              <p:sp>
                <p:nvSpPr>
                  <p:cNvPr id="959" name="Line 10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60" y="1978"/>
                    <a:ext cx="17" cy="24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960" name="Line 10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259" y="1954"/>
                    <a:ext cx="19" cy="26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953" name="Line 110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2015" y="1957"/>
                  <a:ext cx="0" cy="53"/>
                </a:xfrm>
                <a:prstGeom prst="line">
                  <a:avLst/>
                </a:prstGeom>
                <a:no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954" name="Oval 111"/>
                <p:cNvSpPr>
                  <a:spLocks noChangeAspect="1" noChangeArrowheads="1"/>
                </p:cNvSpPr>
                <p:nvPr/>
              </p:nvSpPr>
              <p:spPr bwMode="auto">
                <a:xfrm flipH="1" flipV="1">
                  <a:off x="2002" y="2004"/>
                  <a:ext cx="52" cy="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66"/>
                    </a:gs>
                    <a:gs pos="100000">
                      <a:srgbClr val="FF6600"/>
                    </a:gs>
                  </a:gsLst>
                  <a:path path="shape">
                    <a:fillToRect l="50000" t="50000" r="50000" b="50000"/>
                  </a:path>
                </a:gradFill>
                <a:ln w="3175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955" name="Group 112"/>
                <p:cNvGrpSpPr>
                  <a:grpSpLocks noChangeAspect="1"/>
                </p:cNvGrpSpPr>
                <p:nvPr/>
              </p:nvGrpSpPr>
              <p:grpSpPr bwMode="auto">
                <a:xfrm flipV="1">
                  <a:off x="2033" y="1956"/>
                  <a:ext cx="19" cy="48"/>
                  <a:chOff x="1259" y="1954"/>
                  <a:chExt cx="19" cy="48"/>
                </a:xfrm>
              </p:grpSpPr>
              <p:sp>
                <p:nvSpPr>
                  <p:cNvPr id="957" name="Line 11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60" y="1978"/>
                    <a:ext cx="17" cy="24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958" name="Line 11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259" y="1954"/>
                    <a:ext cx="19" cy="26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956" name="Oval 115"/>
                <p:cNvSpPr>
                  <a:spLocks noChangeAspect="1" noChangeArrowheads="1"/>
                </p:cNvSpPr>
                <p:nvPr/>
              </p:nvSpPr>
              <p:spPr bwMode="auto">
                <a:xfrm>
                  <a:off x="2002" y="1861"/>
                  <a:ext cx="52" cy="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66"/>
                    </a:gs>
                    <a:gs pos="100000">
                      <a:srgbClr val="FF6600"/>
                    </a:gs>
                  </a:gsLst>
                  <a:path path="shape">
                    <a:fillToRect l="50000" t="50000" r="50000" b="50000"/>
                  </a:path>
                </a:gradFill>
                <a:ln w="3175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  <p:grpSp>
          <p:nvGrpSpPr>
            <p:cNvPr id="830" name="Group 116"/>
            <p:cNvGrpSpPr>
              <a:grpSpLocks/>
            </p:cNvGrpSpPr>
            <p:nvPr/>
          </p:nvGrpSpPr>
          <p:grpSpPr bwMode="auto">
            <a:xfrm flipH="1">
              <a:off x="3583" y="1582"/>
              <a:ext cx="397" cy="146"/>
              <a:chOff x="2784" y="720"/>
              <a:chExt cx="397" cy="146"/>
            </a:xfrm>
          </p:grpSpPr>
          <p:grpSp>
            <p:nvGrpSpPr>
              <p:cNvPr id="831" name="Group 117"/>
              <p:cNvGrpSpPr>
                <a:grpSpLocks noChangeAspect="1"/>
              </p:cNvGrpSpPr>
              <p:nvPr/>
            </p:nvGrpSpPr>
            <p:grpSpPr bwMode="auto">
              <a:xfrm>
                <a:off x="2784" y="720"/>
                <a:ext cx="39" cy="146"/>
                <a:chOff x="2002" y="1861"/>
                <a:chExt cx="52" cy="195"/>
              </a:xfrm>
            </p:grpSpPr>
            <p:sp>
              <p:nvSpPr>
                <p:cNvPr id="931" name="Line 118"/>
                <p:cNvSpPr>
                  <a:spLocks noChangeAspect="1" noChangeShapeType="1"/>
                </p:cNvSpPr>
                <p:nvPr/>
              </p:nvSpPr>
              <p:spPr bwMode="auto">
                <a:xfrm>
                  <a:off x="2043" y="1901"/>
                  <a:ext cx="0" cy="53"/>
                </a:xfrm>
                <a:prstGeom prst="line">
                  <a:avLst/>
                </a:prstGeom>
                <a:no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932" name="Group 119"/>
                <p:cNvGrpSpPr>
                  <a:grpSpLocks noChangeAspect="1"/>
                </p:cNvGrpSpPr>
                <p:nvPr/>
              </p:nvGrpSpPr>
              <p:grpSpPr bwMode="auto">
                <a:xfrm flipH="1">
                  <a:off x="2006" y="1907"/>
                  <a:ext cx="19" cy="48"/>
                  <a:chOff x="1259" y="1954"/>
                  <a:chExt cx="19" cy="48"/>
                </a:xfrm>
              </p:grpSpPr>
              <p:sp>
                <p:nvSpPr>
                  <p:cNvPr id="939" name="Line 12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60" y="1978"/>
                    <a:ext cx="17" cy="24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940" name="Line 121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259" y="1954"/>
                    <a:ext cx="19" cy="26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933" name="Line 122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2015" y="1957"/>
                  <a:ext cx="0" cy="53"/>
                </a:xfrm>
                <a:prstGeom prst="line">
                  <a:avLst/>
                </a:prstGeom>
                <a:no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934" name="Oval 123"/>
                <p:cNvSpPr>
                  <a:spLocks noChangeAspect="1" noChangeArrowheads="1"/>
                </p:cNvSpPr>
                <p:nvPr/>
              </p:nvSpPr>
              <p:spPr bwMode="auto">
                <a:xfrm flipH="1" flipV="1">
                  <a:off x="2002" y="2004"/>
                  <a:ext cx="52" cy="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66"/>
                    </a:gs>
                    <a:gs pos="100000">
                      <a:srgbClr val="FF6600"/>
                    </a:gs>
                  </a:gsLst>
                  <a:path path="shape">
                    <a:fillToRect l="50000" t="50000" r="50000" b="50000"/>
                  </a:path>
                </a:gradFill>
                <a:ln w="3175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935" name="Group 124"/>
                <p:cNvGrpSpPr>
                  <a:grpSpLocks noChangeAspect="1"/>
                </p:cNvGrpSpPr>
                <p:nvPr/>
              </p:nvGrpSpPr>
              <p:grpSpPr bwMode="auto">
                <a:xfrm flipV="1">
                  <a:off x="2033" y="1956"/>
                  <a:ext cx="19" cy="48"/>
                  <a:chOff x="1259" y="1954"/>
                  <a:chExt cx="19" cy="48"/>
                </a:xfrm>
              </p:grpSpPr>
              <p:sp>
                <p:nvSpPr>
                  <p:cNvPr id="937" name="Line 12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60" y="1978"/>
                    <a:ext cx="17" cy="24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938" name="Line 126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259" y="1954"/>
                    <a:ext cx="19" cy="26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936" name="Oval 127"/>
                <p:cNvSpPr>
                  <a:spLocks noChangeAspect="1" noChangeArrowheads="1"/>
                </p:cNvSpPr>
                <p:nvPr/>
              </p:nvSpPr>
              <p:spPr bwMode="auto">
                <a:xfrm>
                  <a:off x="2002" y="1861"/>
                  <a:ext cx="52" cy="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66"/>
                    </a:gs>
                    <a:gs pos="100000">
                      <a:srgbClr val="FF6600"/>
                    </a:gs>
                  </a:gsLst>
                  <a:path path="shape">
                    <a:fillToRect l="50000" t="50000" r="50000" b="50000"/>
                  </a:path>
                </a:gradFill>
                <a:ln w="3175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</p:grpSp>
          <p:grpSp>
            <p:nvGrpSpPr>
              <p:cNvPr id="832" name="Group 128"/>
              <p:cNvGrpSpPr>
                <a:grpSpLocks noChangeAspect="1"/>
              </p:cNvGrpSpPr>
              <p:nvPr/>
            </p:nvGrpSpPr>
            <p:grpSpPr bwMode="auto">
              <a:xfrm>
                <a:off x="2823" y="720"/>
                <a:ext cx="39" cy="146"/>
                <a:chOff x="2002" y="1861"/>
                <a:chExt cx="52" cy="195"/>
              </a:xfrm>
            </p:grpSpPr>
            <p:sp>
              <p:nvSpPr>
                <p:cNvPr id="921" name="Line 129"/>
                <p:cNvSpPr>
                  <a:spLocks noChangeAspect="1" noChangeShapeType="1"/>
                </p:cNvSpPr>
                <p:nvPr/>
              </p:nvSpPr>
              <p:spPr bwMode="auto">
                <a:xfrm>
                  <a:off x="2043" y="1901"/>
                  <a:ext cx="0" cy="53"/>
                </a:xfrm>
                <a:prstGeom prst="line">
                  <a:avLst/>
                </a:prstGeom>
                <a:no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922" name="Group 130"/>
                <p:cNvGrpSpPr>
                  <a:grpSpLocks noChangeAspect="1"/>
                </p:cNvGrpSpPr>
                <p:nvPr/>
              </p:nvGrpSpPr>
              <p:grpSpPr bwMode="auto">
                <a:xfrm flipH="1">
                  <a:off x="2006" y="1907"/>
                  <a:ext cx="19" cy="48"/>
                  <a:chOff x="1259" y="1954"/>
                  <a:chExt cx="19" cy="48"/>
                </a:xfrm>
              </p:grpSpPr>
              <p:sp>
                <p:nvSpPr>
                  <p:cNvPr id="929" name="Line 13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60" y="1978"/>
                    <a:ext cx="17" cy="24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930" name="Line 132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259" y="1954"/>
                    <a:ext cx="19" cy="26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923" name="Line 133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2015" y="1957"/>
                  <a:ext cx="0" cy="53"/>
                </a:xfrm>
                <a:prstGeom prst="line">
                  <a:avLst/>
                </a:prstGeom>
                <a:no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924" name="Oval 134"/>
                <p:cNvSpPr>
                  <a:spLocks noChangeAspect="1" noChangeArrowheads="1"/>
                </p:cNvSpPr>
                <p:nvPr/>
              </p:nvSpPr>
              <p:spPr bwMode="auto">
                <a:xfrm flipH="1" flipV="1">
                  <a:off x="2002" y="2004"/>
                  <a:ext cx="52" cy="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66"/>
                    </a:gs>
                    <a:gs pos="100000">
                      <a:srgbClr val="FF6600"/>
                    </a:gs>
                  </a:gsLst>
                  <a:path path="shape">
                    <a:fillToRect l="50000" t="50000" r="50000" b="50000"/>
                  </a:path>
                </a:gradFill>
                <a:ln w="3175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925" name="Group 135"/>
                <p:cNvGrpSpPr>
                  <a:grpSpLocks noChangeAspect="1"/>
                </p:cNvGrpSpPr>
                <p:nvPr/>
              </p:nvGrpSpPr>
              <p:grpSpPr bwMode="auto">
                <a:xfrm flipV="1">
                  <a:off x="2033" y="1956"/>
                  <a:ext cx="19" cy="48"/>
                  <a:chOff x="1259" y="1954"/>
                  <a:chExt cx="19" cy="48"/>
                </a:xfrm>
              </p:grpSpPr>
              <p:sp>
                <p:nvSpPr>
                  <p:cNvPr id="927" name="Line 13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60" y="1978"/>
                    <a:ext cx="17" cy="24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928" name="Line 13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259" y="1954"/>
                    <a:ext cx="19" cy="26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926" name="Oval 138"/>
                <p:cNvSpPr>
                  <a:spLocks noChangeAspect="1" noChangeArrowheads="1"/>
                </p:cNvSpPr>
                <p:nvPr/>
              </p:nvSpPr>
              <p:spPr bwMode="auto">
                <a:xfrm>
                  <a:off x="2002" y="1861"/>
                  <a:ext cx="52" cy="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66"/>
                    </a:gs>
                    <a:gs pos="100000">
                      <a:srgbClr val="FF6600"/>
                    </a:gs>
                  </a:gsLst>
                  <a:path path="shape">
                    <a:fillToRect l="50000" t="50000" r="50000" b="50000"/>
                  </a:path>
                </a:gradFill>
                <a:ln w="3175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</p:grpSp>
          <p:grpSp>
            <p:nvGrpSpPr>
              <p:cNvPr id="833" name="Group 139"/>
              <p:cNvGrpSpPr>
                <a:grpSpLocks noChangeAspect="1"/>
              </p:cNvGrpSpPr>
              <p:nvPr/>
            </p:nvGrpSpPr>
            <p:grpSpPr bwMode="auto">
              <a:xfrm>
                <a:off x="2862" y="720"/>
                <a:ext cx="39" cy="146"/>
                <a:chOff x="2002" y="1861"/>
                <a:chExt cx="52" cy="195"/>
              </a:xfrm>
            </p:grpSpPr>
            <p:sp>
              <p:nvSpPr>
                <p:cNvPr id="911" name="Line 140"/>
                <p:cNvSpPr>
                  <a:spLocks noChangeAspect="1" noChangeShapeType="1"/>
                </p:cNvSpPr>
                <p:nvPr/>
              </p:nvSpPr>
              <p:spPr bwMode="auto">
                <a:xfrm>
                  <a:off x="2043" y="1901"/>
                  <a:ext cx="0" cy="53"/>
                </a:xfrm>
                <a:prstGeom prst="line">
                  <a:avLst/>
                </a:prstGeom>
                <a:no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912" name="Group 141"/>
                <p:cNvGrpSpPr>
                  <a:grpSpLocks noChangeAspect="1"/>
                </p:cNvGrpSpPr>
                <p:nvPr/>
              </p:nvGrpSpPr>
              <p:grpSpPr bwMode="auto">
                <a:xfrm flipH="1">
                  <a:off x="2006" y="1907"/>
                  <a:ext cx="19" cy="48"/>
                  <a:chOff x="1259" y="1954"/>
                  <a:chExt cx="19" cy="48"/>
                </a:xfrm>
              </p:grpSpPr>
              <p:sp>
                <p:nvSpPr>
                  <p:cNvPr id="919" name="Line 14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60" y="1978"/>
                    <a:ext cx="17" cy="24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920" name="Line 14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259" y="1954"/>
                    <a:ext cx="19" cy="26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913" name="Line 144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2015" y="1957"/>
                  <a:ext cx="0" cy="53"/>
                </a:xfrm>
                <a:prstGeom prst="line">
                  <a:avLst/>
                </a:prstGeom>
                <a:no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914" name="Oval 145"/>
                <p:cNvSpPr>
                  <a:spLocks noChangeAspect="1" noChangeArrowheads="1"/>
                </p:cNvSpPr>
                <p:nvPr/>
              </p:nvSpPr>
              <p:spPr bwMode="auto">
                <a:xfrm flipH="1" flipV="1">
                  <a:off x="2002" y="2004"/>
                  <a:ext cx="52" cy="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66"/>
                    </a:gs>
                    <a:gs pos="100000">
                      <a:srgbClr val="FF6600"/>
                    </a:gs>
                  </a:gsLst>
                  <a:path path="shape">
                    <a:fillToRect l="50000" t="50000" r="50000" b="50000"/>
                  </a:path>
                </a:gradFill>
                <a:ln w="3175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915" name="Group 146"/>
                <p:cNvGrpSpPr>
                  <a:grpSpLocks noChangeAspect="1"/>
                </p:cNvGrpSpPr>
                <p:nvPr/>
              </p:nvGrpSpPr>
              <p:grpSpPr bwMode="auto">
                <a:xfrm flipV="1">
                  <a:off x="2033" y="1956"/>
                  <a:ext cx="19" cy="48"/>
                  <a:chOff x="1259" y="1954"/>
                  <a:chExt cx="19" cy="48"/>
                </a:xfrm>
              </p:grpSpPr>
              <p:sp>
                <p:nvSpPr>
                  <p:cNvPr id="917" name="Line 147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60" y="1978"/>
                    <a:ext cx="17" cy="24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918" name="Line 148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259" y="1954"/>
                    <a:ext cx="19" cy="26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916" name="Oval 149"/>
                <p:cNvSpPr>
                  <a:spLocks noChangeAspect="1" noChangeArrowheads="1"/>
                </p:cNvSpPr>
                <p:nvPr/>
              </p:nvSpPr>
              <p:spPr bwMode="auto">
                <a:xfrm>
                  <a:off x="2002" y="1861"/>
                  <a:ext cx="52" cy="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66"/>
                    </a:gs>
                    <a:gs pos="100000">
                      <a:srgbClr val="FF6600"/>
                    </a:gs>
                  </a:gsLst>
                  <a:path path="shape">
                    <a:fillToRect l="50000" t="50000" r="50000" b="50000"/>
                  </a:path>
                </a:gradFill>
                <a:ln w="3175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</p:grpSp>
          <p:grpSp>
            <p:nvGrpSpPr>
              <p:cNvPr id="834" name="Group 150"/>
              <p:cNvGrpSpPr>
                <a:grpSpLocks noChangeAspect="1"/>
              </p:cNvGrpSpPr>
              <p:nvPr/>
            </p:nvGrpSpPr>
            <p:grpSpPr bwMode="auto">
              <a:xfrm>
                <a:off x="2901" y="720"/>
                <a:ext cx="39" cy="146"/>
                <a:chOff x="2002" y="1861"/>
                <a:chExt cx="52" cy="195"/>
              </a:xfrm>
            </p:grpSpPr>
            <p:sp>
              <p:nvSpPr>
                <p:cNvPr id="901" name="Line 151"/>
                <p:cNvSpPr>
                  <a:spLocks noChangeAspect="1" noChangeShapeType="1"/>
                </p:cNvSpPr>
                <p:nvPr/>
              </p:nvSpPr>
              <p:spPr bwMode="auto">
                <a:xfrm>
                  <a:off x="2043" y="1901"/>
                  <a:ext cx="0" cy="53"/>
                </a:xfrm>
                <a:prstGeom prst="line">
                  <a:avLst/>
                </a:prstGeom>
                <a:no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902" name="Group 152"/>
                <p:cNvGrpSpPr>
                  <a:grpSpLocks noChangeAspect="1"/>
                </p:cNvGrpSpPr>
                <p:nvPr/>
              </p:nvGrpSpPr>
              <p:grpSpPr bwMode="auto">
                <a:xfrm flipH="1">
                  <a:off x="2006" y="1907"/>
                  <a:ext cx="19" cy="48"/>
                  <a:chOff x="1259" y="1954"/>
                  <a:chExt cx="19" cy="48"/>
                </a:xfrm>
              </p:grpSpPr>
              <p:sp>
                <p:nvSpPr>
                  <p:cNvPr id="909" name="Line 15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60" y="1978"/>
                    <a:ext cx="17" cy="24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910" name="Line 15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259" y="1954"/>
                    <a:ext cx="19" cy="26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903" name="Line 155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2015" y="1957"/>
                  <a:ext cx="0" cy="53"/>
                </a:xfrm>
                <a:prstGeom prst="line">
                  <a:avLst/>
                </a:prstGeom>
                <a:no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904" name="Oval 156"/>
                <p:cNvSpPr>
                  <a:spLocks noChangeAspect="1" noChangeArrowheads="1"/>
                </p:cNvSpPr>
                <p:nvPr/>
              </p:nvSpPr>
              <p:spPr bwMode="auto">
                <a:xfrm flipH="1" flipV="1">
                  <a:off x="2002" y="2004"/>
                  <a:ext cx="52" cy="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66"/>
                    </a:gs>
                    <a:gs pos="100000">
                      <a:srgbClr val="FF6600"/>
                    </a:gs>
                  </a:gsLst>
                  <a:path path="shape">
                    <a:fillToRect l="50000" t="50000" r="50000" b="50000"/>
                  </a:path>
                </a:gradFill>
                <a:ln w="3175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905" name="Group 157"/>
                <p:cNvGrpSpPr>
                  <a:grpSpLocks noChangeAspect="1"/>
                </p:cNvGrpSpPr>
                <p:nvPr/>
              </p:nvGrpSpPr>
              <p:grpSpPr bwMode="auto">
                <a:xfrm flipV="1">
                  <a:off x="2033" y="1956"/>
                  <a:ext cx="19" cy="48"/>
                  <a:chOff x="1259" y="1954"/>
                  <a:chExt cx="19" cy="48"/>
                </a:xfrm>
              </p:grpSpPr>
              <p:sp>
                <p:nvSpPr>
                  <p:cNvPr id="907" name="Line 15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60" y="1978"/>
                    <a:ext cx="17" cy="24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908" name="Line 15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259" y="1954"/>
                    <a:ext cx="19" cy="26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906" name="Oval 160"/>
                <p:cNvSpPr>
                  <a:spLocks noChangeAspect="1" noChangeArrowheads="1"/>
                </p:cNvSpPr>
                <p:nvPr/>
              </p:nvSpPr>
              <p:spPr bwMode="auto">
                <a:xfrm>
                  <a:off x="2002" y="1861"/>
                  <a:ext cx="52" cy="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66"/>
                    </a:gs>
                    <a:gs pos="100000">
                      <a:srgbClr val="FF6600"/>
                    </a:gs>
                  </a:gsLst>
                  <a:path path="shape">
                    <a:fillToRect l="50000" t="50000" r="50000" b="50000"/>
                  </a:path>
                </a:gradFill>
                <a:ln w="3175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</p:grpSp>
          <p:grpSp>
            <p:nvGrpSpPr>
              <p:cNvPr id="835" name="Group 161"/>
              <p:cNvGrpSpPr>
                <a:grpSpLocks noChangeAspect="1"/>
              </p:cNvGrpSpPr>
              <p:nvPr/>
            </p:nvGrpSpPr>
            <p:grpSpPr bwMode="auto">
              <a:xfrm>
                <a:off x="2941" y="720"/>
                <a:ext cx="39" cy="146"/>
                <a:chOff x="2002" y="1861"/>
                <a:chExt cx="52" cy="195"/>
              </a:xfrm>
            </p:grpSpPr>
            <p:sp>
              <p:nvSpPr>
                <p:cNvPr id="891" name="Line 162"/>
                <p:cNvSpPr>
                  <a:spLocks noChangeAspect="1" noChangeShapeType="1"/>
                </p:cNvSpPr>
                <p:nvPr/>
              </p:nvSpPr>
              <p:spPr bwMode="auto">
                <a:xfrm>
                  <a:off x="2043" y="1901"/>
                  <a:ext cx="0" cy="53"/>
                </a:xfrm>
                <a:prstGeom prst="line">
                  <a:avLst/>
                </a:prstGeom>
                <a:no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892" name="Group 163"/>
                <p:cNvGrpSpPr>
                  <a:grpSpLocks noChangeAspect="1"/>
                </p:cNvGrpSpPr>
                <p:nvPr/>
              </p:nvGrpSpPr>
              <p:grpSpPr bwMode="auto">
                <a:xfrm flipH="1">
                  <a:off x="2006" y="1907"/>
                  <a:ext cx="19" cy="48"/>
                  <a:chOff x="1259" y="1954"/>
                  <a:chExt cx="19" cy="48"/>
                </a:xfrm>
              </p:grpSpPr>
              <p:sp>
                <p:nvSpPr>
                  <p:cNvPr id="899" name="Line 164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60" y="1978"/>
                    <a:ext cx="17" cy="24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900" name="Line 165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259" y="1954"/>
                    <a:ext cx="19" cy="26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893" name="Line 166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2015" y="1957"/>
                  <a:ext cx="0" cy="53"/>
                </a:xfrm>
                <a:prstGeom prst="line">
                  <a:avLst/>
                </a:prstGeom>
                <a:no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894" name="Oval 167"/>
                <p:cNvSpPr>
                  <a:spLocks noChangeAspect="1" noChangeArrowheads="1"/>
                </p:cNvSpPr>
                <p:nvPr/>
              </p:nvSpPr>
              <p:spPr bwMode="auto">
                <a:xfrm flipH="1" flipV="1">
                  <a:off x="2002" y="2004"/>
                  <a:ext cx="52" cy="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66"/>
                    </a:gs>
                    <a:gs pos="100000">
                      <a:srgbClr val="FF6600"/>
                    </a:gs>
                  </a:gsLst>
                  <a:path path="shape">
                    <a:fillToRect l="50000" t="50000" r="50000" b="50000"/>
                  </a:path>
                </a:gradFill>
                <a:ln w="3175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895" name="Group 168"/>
                <p:cNvGrpSpPr>
                  <a:grpSpLocks noChangeAspect="1"/>
                </p:cNvGrpSpPr>
                <p:nvPr/>
              </p:nvGrpSpPr>
              <p:grpSpPr bwMode="auto">
                <a:xfrm flipV="1">
                  <a:off x="2033" y="1956"/>
                  <a:ext cx="19" cy="48"/>
                  <a:chOff x="1259" y="1954"/>
                  <a:chExt cx="19" cy="48"/>
                </a:xfrm>
              </p:grpSpPr>
              <p:sp>
                <p:nvSpPr>
                  <p:cNvPr id="897" name="Line 169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60" y="1978"/>
                    <a:ext cx="17" cy="24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898" name="Line 17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259" y="1954"/>
                    <a:ext cx="19" cy="26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896" name="Oval 171"/>
                <p:cNvSpPr>
                  <a:spLocks noChangeAspect="1" noChangeArrowheads="1"/>
                </p:cNvSpPr>
                <p:nvPr/>
              </p:nvSpPr>
              <p:spPr bwMode="auto">
                <a:xfrm>
                  <a:off x="2002" y="1861"/>
                  <a:ext cx="52" cy="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66"/>
                    </a:gs>
                    <a:gs pos="100000">
                      <a:srgbClr val="FF6600"/>
                    </a:gs>
                  </a:gsLst>
                  <a:path path="shape">
                    <a:fillToRect l="50000" t="50000" r="50000" b="50000"/>
                  </a:path>
                </a:gradFill>
                <a:ln w="3175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</p:grpSp>
          <p:grpSp>
            <p:nvGrpSpPr>
              <p:cNvPr id="836" name="Group 172"/>
              <p:cNvGrpSpPr>
                <a:grpSpLocks noChangeAspect="1"/>
              </p:cNvGrpSpPr>
              <p:nvPr/>
            </p:nvGrpSpPr>
            <p:grpSpPr bwMode="auto">
              <a:xfrm>
                <a:off x="2980" y="720"/>
                <a:ext cx="39" cy="146"/>
                <a:chOff x="2002" y="1861"/>
                <a:chExt cx="52" cy="195"/>
              </a:xfrm>
            </p:grpSpPr>
            <p:sp>
              <p:nvSpPr>
                <p:cNvPr id="881" name="Line 173"/>
                <p:cNvSpPr>
                  <a:spLocks noChangeAspect="1" noChangeShapeType="1"/>
                </p:cNvSpPr>
                <p:nvPr/>
              </p:nvSpPr>
              <p:spPr bwMode="auto">
                <a:xfrm>
                  <a:off x="2043" y="1901"/>
                  <a:ext cx="0" cy="53"/>
                </a:xfrm>
                <a:prstGeom prst="line">
                  <a:avLst/>
                </a:prstGeom>
                <a:no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882" name="Group 174"/>
                <p:cNvGrpSpPr>
                  <a:grpSpLocks noChangeAspect="1"/>
                </p:cNvGrpSpPr>
                <p:nvPr/>
              </p:nvGrpSpPr>
              <p:grpSpPr bwMode="auto">
                <a:xfrm flipH="1">
                  <a:off x="2006" y="1907"/>
                  <a:ext cx="19" cy="48"/>
                  <a:chOff x="1259" y="1954"/>
                  <a:chExt cx="19" cy="48"/>
                </a:xfrm>
              </p:grpSpPr>
              <p:sp>
                <p:nvSpPr>
                  <p:cNvPr id="889" name="Line 17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60" y="1978"/>
                    <a:ext cx="17" cy="24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890" name="Line 176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259" y="1954"/>
                    <a:ext cx="19" cy="26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883" name="Line 177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2015" y="1957"/>
                  <a:ext cx="0" cy="53"/>
                </a:xfrm>
                <a:prstGeom prst="line">
                  <a:avLst/>
                </a:prstGeom>
                <a:no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884" name="Oval 178"/>
                <p:cNvSpPr>
                  <a:spLocks noChangeAspect="1" noChangeArrowheads="1"/>
                </p:cNvSpPr>
                <p:nvPr/>
              </p:nvSpPr>
              <p:spPr bwMode="auto">
                <a:xfrm flipH="1" flipV="1">
                  <a:off x="2002" y="2004"/>
                  <a:ext cx="52" cy="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66"/>
                    </a:gs>
                    <a:gs pos="100000">
                      <a:srgbClr val="FF6600"/>
                    </a:gs>
                  </a:gsLst>
                  <a:path path="shape">
                    <a:fillToRect l="50000" t="50000" r="50000" b="50000"/>
                  </a:path>
                </a:gradFill>
                <a:ln w="3175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885" name="Group 179"/>
                <p:cNvGrpSpPr>
                  <a:grpSpLocks noChangeAspect="1"/>
                </p:cNvGrpSpPr>
                <p:nvPr/>
              </p:nvGrpSpPr>
              <p:grpSpPr bwMode="auto">
                <a:xfrm flipV="1">
                  <a:off x="2033" y="1956"/>
                  <a:ext cx="19" cy="48"/>
                  <a:chOff x="1259" y="1954"/>
                  <a:chExt cx="19" cy="48"/>
                </a:xfrm>
              </p:grpSpPr>
              <p:sp>
                <p:nvSpPr>
                  <p:cNvPr id="887" name="Line 18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60" y="1978"/>
                    <a:ext cx="17" cy="24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888" name="Line 181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259" y="1954"/>
                    <a:ext cx="19" cy="26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886" name="Oval 182"/>
                <p:cNvSpPr>
                  <a:spLocks noChangeAspect="1" noChangeArrowheads="1"/>
                </p:cNvSpPr>
                <p:nvPr/>
              </p:nvSpPr>
              <p:spPr bwMode="auto">
                <a:xfrm>
                  <a:off x="2002" y="1861"/>
                  <a:ext cx="52" cy="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66"/>
                    </a:gs>
                    <a:gs pos="100000">
                      <a:srgbClr val="FF6600"/>
                    </a:gs>
                  </a:gsLst>
                  <a:path path="shape">
                    <a:fillToRect l="50000" t="50000" r="50000" b="50000"/>
                  </a:path>
                </a:gradFill>
                <a:ln w="3175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</p:grpSp>
          <p:grpSp>
            <p:nvGrpSpPr>
              <p:cNvPr id="837" name="Group 183"/>
              <p:cNvGrpSpPr>
                <a:grpSpLocks noChangeAspect="1"/>
              </p:cNvGrpSpPr>
              <p:nvPr/>
            </p:nvGrpSpPr>
            <p:grpSpPr bwMode="auto">
              <a:xfrm>
                <a:off x="3019" y="720"/>
                <a:ext cx="39" cy="146"/>
                <a:chOff x="2002" y="1861"/>
                <a:chExt cx="52" cy="195"/>
              </a:xfrm>
            </p:grpSpPr>
            <p:sp>
              <p:nvSpPr>
                <p:cNvPr id="871" name="Line 184"/>
                <p:cNvSpPr>
                  <a:spLocks noChangeAspect="1" noChangeShapeType="1"/>
                </p:cNvSpPr>
                <p:nvPr/>
              </p:nvSpPr>
              <p:spPr bwMode="auto">
                <a:xfrm>
                  <a:off x="2043" y="1901"/>
                  <a:ext cx="0" cy="53"/>
                </a:xfrm>
                <a:prstGeom prst="line">
                  <a:avLst/>
                </a:prstGeom>
                <a:no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872" name="Group 185"/>
                <p:cNvGrpSpPr>
                  <a:grpSpLocks noChangeAspect="1"/>
                </p:cNvGrpSpPr>
                <p:nvPr/>
              </p:nvGrpSpPr>
              <p:grpSpPr bwMode="auto">
                <a:xfrm flipH="1">
                  <a:off x="2006" y="1907"/>
                  <a:ext cx="19" cy="48"/>
                  <a:chOff x="1259" y="1954"/>
                  <a:chExt cx="19" cy="48"/>
                </a:xfrm>
              </p:grpSpPr>
              <p:sp>
                <p:nvSpPr>
                  <p:cNvPr id="879" name="Line 18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60" y="1978"/>
                    <a:ext cx="17" cy="24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880" name="Line 187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259" y="1954"/>
                    <a:ext cx="19" cy="26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873" name="Line 188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2015" y="1957"/>
                  <a:ext cx="0" cy="53"/>
                </a:xfrm>
                <a:prstGeom prst="line">
                  <a:avLst/>
                </a:prstGeom>
                <a:no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874" name="Oval 189"/>
                <p:cNvSpPr>
                  <a:spLocks noChangeAspect="1" noChangeArrowheads="1"/>
                </p:cNvSpPr>
                <p:nvPr/>
              </p:nvSpPr>
              <p:spPr bwMode="auto">
                <a:xfrm flipH="1" flipV="1">
                  <a:off x="2002" y="2004"/>
                  <a:ext cx="52" cy="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66"/>
                    </a:gs>
                    <a:gs pos="100000">
                      <a:srgbClr val="FF6600"/>
                    </a:gs>
                  </a:gsLst>
                  <a:path path="shape">
                    <a:fillToRect l="50000" t="50000" r="50000" b="50000"/>
                  </a:path>
                </a:gradFill>
                <a:ln w="3175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875" name="Group 190"/>
                <p:cNvGrpSpPr>
                  <a:grpSpLocks noChangeAspect="1"/>
                </p:cNvGrpSpPr>
                <p:nvPr/>
              </p:nvGrpSpPr>
              <p:grpSpPr bwMode="auto">
                <a:xfrm flipV="1">
                  <a:off x="2033" y="1956"/>
                  <a:ext cx="19" cy="48"/>
                  <a:chOff x="1259" y="1954"/>
                  <a:chExt cx="19" cy="48"/>
                </a:xfrm>
              </p:grpSpPr>
              <p:sp>
                <p:nvSpPr>
                  <p:cNvPr id="877" name="Line 19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60" y="1978"/>
                    <a:ext cx="17" cy="24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878" name="Line 192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259" y="1954"/>
                    <a:ext cx="19" cy="26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876" name="Oval 193"/>
                <p:cNvSpPr>
                  <a:spLocks noChangeAspect="1" noChangeArrowheads="1"/>
                </p:cNvSpPr>
                <p:nvPr/>
              </p:nvSpPr>
              <p:spPr bwMode="auto">
                <a:xfrm>
                  <a:off x="2002" y="1861"/>
                  <a:ext cx="52" cy="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66"/>
                    </a:gs>
                    <a:gs pos="100000">
                      <a:srgbClr val="FF6600"/>
                    </a:gs>
                  </a:gsLst>
                  <a:path path="shape">
                    <a:fillToRect l="50000" t="50000" r="50000" b="50000"/>
                  </a:path>
                </a:gradFill>
                <a:ln w="3175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</p:grpSp>
          <p:grpSp>
            <p:nvGrpSpPr>
              <p:cNvPr id="838" name="Group 194"/>
              <p:cNvGrpSpPr>
                <a:grpSpLocks noChangeAspect="1"/>
              </p:cNvGrpSpPr>
              <p:nvPr/>
            </p:nvGrpSpPr>
            <p:grpSpPr bwMode="auto">
              <a:xfrm>
                <a:off x="3060" y="720"/>
                <a:ext cx="39" cy="146"/>
                <a:chOff x="2002" y="1861"/>
                <a:chExt cx="52" cy="195"/>
              </a:xfrm>
            </p:grpSpPr>
            <p:sp>
              <p:nvSpPr>
                <p:cNvPr id="861" name="Line 195"/>
                <p:cNvSpPr>
                  <a:spLocks noChangeAspect="1" noChangeShapeType="1"/>
                </p:cNvSpPr>
                <p:nvPr/>
              </p:nvSpPr>
              <p:spPr bwMode="auto">
                <a:xfrm>
                  <a:off x="2043" y="1901"/>
                  <a:ext cx="0" cy="53"/>
                </a:xfrm>
                <a:prstGeom prst="line">
                  <a:avLst/>
                </a:prstGeom>
                <a:no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862" name="Group 196"/>
                <p:cNvGrpSpPr>
                  <a:grpSpLocks noChangeAspect="1"/>
                </p:cNvGrpSpPr>
                <p:nvPr/>
              </p:nvGrpSpPr>
              <p:grpSpPr bwMode="auto">
                <a:xfrm flipH="1">
                  <a:off x="2006" y="1907"/>
                  <a:ext cx="19" cy="48"/>
                  <a:chOff x="1259" y="1954"/>
                  <a:chExt cx="19" cy="48"/>
                </a:xfrm>
              </p:grpSpPr>
              <p:sp>
                <p:nvSpPr>
                  <p:cNvPr id="869" name="Line 197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60" y="1978"/>
                    <a:ext cx="17" cy="24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870" name="Line 198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259" y="1954"/>
                    <a:ext cx="19" cy="26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863" name="Line 199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2015" y="1957"/>
                  <a:ext cx="0" cy="53"/>
                </a:xfrm>
                <a:prstGeom prst="line">
                  <a:avLst/>
                </a:prstGeom>
                <a:no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864" name="Oval 200"/>
                <p:cNvSpPr>
                  <a:spLocks noChangeAspect="1" noChangeArrowheads="1"/>
                </p:cNvSpPr>
                <p:nvPr/>
              </p:nvSpPr>
              <p:spPr bwMode="auto">
                <a:xfrm flipH="1" flipV="1">
                  <a:off x="2002" y="2004"/>
                  <a:ext cx="52" cy="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66"/>
                    </a:gs>
                    <a:gs pos="100000">
                      <a:srgbClr val="FF6600"/>
                    </a:gs>
                  </a:gsLst>
                  <a:path path="shape">
                    <a:fillToRect l="50000" t="50000" r="50000" b="50000"/>
                  </a:path>
                </a:gradFill>
                <a:ln w="3175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865" name="Group 201"/>
                <p:cNvGrpSpPr>
                  <a:grpSpLocks noChangeAspect="1"/>
                </p:cNvGrpSpPr>
                <p:nvPr/>
              </p:nvGrpSpPr>
              <p:grpSpPr bwMode="auto">
                <a:xfrm flipV="1">
                  <a:off x="2033" y="1956"/>
                  <a:ext cx="19" cy="48"/>
                  <a:chOff x="1259" y="1954"/>
                  <a:chExt cx="19" cy="48"/>
                </a:xfrm>
              </p:grpSpPr>
              <p:sp>
                <p:nvSpPr>
                  <p:cNvPr id="867" name="Line 20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60" y="1978"/>
                    <a:ext cx="17" cy="24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868" name="Line 203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259" y="1954"/>
                    <a:ext cx="19" cy="26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866" name="Oval 204"/>
                <p:cNvSpPr>
                  <a:spLocks noChangeAspect="1" noChangeArrowheads="1"/>
                </p:cNvSpPr>
                <p:nvPr/>
              </p:nvSpPr>
              <p:spPr bwMode="auto">
                <a:xfrm>
                  <a:off x="2002" y="1861"/>
                  <a:ext cx="52" cy="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66"/>
                    </a:gs>
                    <a:gs pos="100000">
                      <a:srgbClr val="FF6600"/>
                    </a:gs>
                  </a:gsLst>
                  <a:path path="shape">
                    <a:fillToRect l="50000" t="50000" r="50000" b="50000"/>
                  </a:path>
                </a:gradFill>
                <a:ln w="3175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</p:grpSp>
          <p:grpSp>
            <p:nvGrpSpPr>
              <p:cNvPr id="839" name="Group 205"/>
              <p:cNvGrpSpPr>
                <a:grpSpLocks noChangeAspect="1"/>
              </p:cNvGrpSpPr>
              <p:nvPr/>
            </p:nvGrpSpPr>
            <p:grpSpPr bwMode="auto">
              <a:xfrm>
                <a:off x="3101" y="720"/>
                <a:ext cx="39" cy="146"/>
                <a:chOff x="2002" y="1861"/>
                <a:chExt cx="52" cy="195"/>
              </a:xfrm>
            </p:grpSpPr>
            <p:sp>
              <p:nvSpPr>
                <p:cNvPr id="851" name="Line 206"/>
                <p:cNvSpPr>
                  <a:spLocks noChangeAspect="1" noChangeShapeType="1"/>
                </p:cNvSpPr>
                <p:nvPr/>
              </p:nvSpPr>
              <p:spPr bwMode="auto">
                <a:xfrm>
                  <a:off x="2043" y="1901"/>
                  <a:ext cx="0" cy="53"/>
                </a:xfrm>
                <a:prstGeom prst="line">
                  <a:avLst/>
                </a:prstGeom>
                <a:no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852" name="Group 207"/>
                <p:cNvGrpSpPr>
                  <a:grpSpLocks noChangeAspect="1"/>
                </p:cNvGrpSpPr>
                <p:nvPr/>
              </p:nvGrpSpPr>
              <p:grpSpPr bwMode="auto">
                <a:xfrm flipH="1">
                  <a:off x="2006" y="1907"/>
                  <a:ext cx="19" cy="48"/>
                  <a:chOff x="1259" y="1954"/>
                  <a:chExt cx="19" cy="48"/>
                </a:xfrm>
              </p:grpSpPr>
              <p:sp>
                <p:nvSpPr>
                  <p:cNvPr id="859" name="Line 20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60" y="1978"/>
                    <a:ext cx="17" cy="24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860" name="Line 20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259" y="1954"/>
                    <a:ext cx="19" cy="26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853" name="Line 210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2015" y="1957"/>
                  <a:ext cx="0" cy="53"/>
                </a:xfrm>
                <a:prstGeom prst="line">
                  <a:avLst/>
                </a:prstGeom>
                <a:no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854" name="Oval 211"/>
                <p:cNvSpPr>
                  <a:spLocks noChangeAspect="1" noChangeArrowheads="1"/>
                </p:cNvSpPr>
                <p:nvPr/>
              </p:nvSpPr>
              <p:spPr bwMode="auto">
                <a:xfrm flipH="1" flipV="1">
                  <a:off x="2002" y="2004"/>
                  <a:ext cx="52" cy="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66"/>
                    </a:gs>
                    <a:gs pos="100000">
                      <a:srgbClr val="FF6600"/>
                    </a:gs>
                  </a:gsLst>
                  <a:path path="shape">
                    <a:fillToRect l="50000" t="50000" r="50000" b="50000"/>
                  </a:path>
                </a:gradFill>
                <a:ln w="3175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855" name="Group 212"/>
                <p:cNvGrpSpPr>
                  <a:grpSpLocks noChangeAspect="1"/>
                </p:cNvGrpSpPr>
                <p:nvPr/>
              </p:nvGrpSpPr>
              <p:grpSpPr bwMode="auto">
                <a:xfrm flipV="1">
                  <a:off x="2033" y="1956"/>
                  <a:ext cx="19" cy="48"/>
                  <a:chOff x="1259" y="1954"/>
                  <a:chExt cx="19" cy="48"/>
                </a:xfrm>
              </p:grpSpPr>
              <p:sp>
                <p:nvSpPr>
                  <p:cNvPr id="857" name="Line 21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60" y="1978"/>
                    <a:ext cx="17" cy="24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858" name="Line 21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259" y="1954"/>
                    <a:ext cx="19" cy="26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856" name="Oval 215"/>
                <p:cNvSpPr>
                  <a:spLocks noChangeAspect="1" noChangeArrowheads="1"/>
                </p:cNvSpPr>
                <p:nvPr/>
              </p:nvSpPr>
              <p:spPr bwMode="auto">
                <a:xfrm>
                  <a:off x="2002" y="1861"/>
                  <a:ext cx="52" cy="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66"/>
                    </a:gs>
                    <a:gs pos="100000">
                      <a:srgbClr val="FF6600"/>
                    </a:gs>
                  </a:gsLst>
                  <a:path path="shape">
                    <a:fillToRect l="50000" t="50000" r="50000" b="50000"/>
                  </a:path>
                </a:gradFill>
                <a:ln w="3175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</p:grpSp>
          <p:grpSp>
            <p:nvGrpSpPr>
              <p:cNvPr id="840" name="Group 216"/>
              <p:cNvGrpSpPr>
                <a:grpSpLocks noChangeAspect="1"/>
              </p:cNvGrpSpPr>
              <p:nvPr/>
            </p:nvGrpSpPr>
            <p:grpSpPr bwMode="auto">
              <a:xfrm>
                <a:off x="3142" y="720"/>
                <a:ext cx="39" cy="146"/>
                <a:chOff x="2002" y="1861"/>
                <a:chExt cx="52" cy="195"/>
              </a:xfrm>
            </p:grpSpPr>
            <p:sp>
              <p:nvSpPr>
                <p:cNvPr id="841" name="Line 217"/>
                <p:cNvSpPr>
                  <a:spLocks noChangeAspect="1" noChangeShapeType="1"/>
                </p:cNvSpPr>
                <p:nvPr/>
              </p:nvSpPr>
              <p:spPr bwMode="auto">
                <a:xfrm>
                  <a:off x="2043" y="1901"/>
                  <a:ext cx="0" cy="53"/>
                </a:xfrm>
                <a:prstGeom prst="line">
                  <a:avLst/>
                </a:prstGeom>
                <a:no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842" name="Group 218"/>
                <p:cNvGrpSpPr>
                  <a:grpSpLocks noChangeAspect="1"/>
                </p:cNvGrpSpPr>
                <p:nvPr/>
              </p:nvGrpSpPr>
              <p:grpSpPr bwMode="auto">
                <a:xfrm flipH="1">
                  <a:off x="2006" y="1907"/>
                  <a:ext cx="19" cy="48"/>
                  <a:chOff x="1259" y="1954"/>
                  <a:chExt cx="19" cy="48"/>
                </a:xfrm>
              </p:grpSpPr>
              <p:sp>
                <p:nvSpPr>
                  <p:cNvPr id="849" name="Line 219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60" y="1978"/>
                    <a:ext cx="17" cy="24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850" name="Line 22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259" y="1954"/>
                    <a:ext cx="19" cy="26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843" name="Line 221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2015" y="1957"/>
                  <a:ext cx="0" cy="53"/>
                </a:xfrm>
                <a:prstGeom prst="line">
                  <a:avLst/>
                </a:prstGeom>
                <a:no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844" name="Oval 222"/>
                <p:cNvSpPr>
                  <a:spLocks noChangeAspect="1" noChangeArrowheads="1"/>
                </p:cNvSpPr>
                <p:nvPr/>
              </p:nvSpPr>
              <p:spPr bwMode="auto">
                <a:xfrm flipH="1" flipV="1">
                  <a:off x="2002" y="2004"/>
                  <a:ext cx="52" cy="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66"/>
                    </a:gs>
                    <a:gs pos="100000">
                      <a:srgbClr val="FF6600"/>
                    </a:gs>
                  </a:gsLst>
                  <a:path path="shape">
                    <a:fillToRect l="50000" t="50000" r="50000" b="50000"/>
                  </a:path>
                </a:gradFill>
                <a:ln w="3175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845" name="Group 223"/>
                <p:cNvGrpSpPr>
                  <a:grpSpLocks noChangeAspect="1"/>
                </p:cNvGrpSpPr>
                <p:nvPr/>
              </p:nvGrpSpPr>
              <p:grpSpPr bwMode="auto">
                <a:xfrm flipV="1">
                  <a:off x="2033" y="1956"/>
                  <a:ext cx="19" cy="48"/>
                  <a:chOff x="1259" y="1954"/>
                  <a:chExt cx="19" cy="48"/>
                </a:xfrm>
              </p:grpSpPr>
              <p:sp>
                <p:nvSpPr>
                  <p:cNvPr id="847" name="Line 224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260" y="1978"/>
                    <a:ext cx="17" cy="24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848" name="Line 225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1259" y="1954"/>
                    <a:ext cx="19" cy="26"/>
                  </a:xfrm>
                  <a:prstGeom prst="line">
                    <a:avLst/>
                  </a:prstGeom>
                  <a:noFill/>
                  <a:ln w="3175">
                    <a:solidFill>
                      <a:srgbClr val="B2B2B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20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846" name="Oval 226"/>
                <p:cNvSpPr>
                  <a:spLocks noChangeAspect="1" noChangeArrowheads="1"/>
                </p:cNvSpPr>
                <p:nvPr/>
              </p:nvSpPr>
              <p:spPr bwMode="auto">
                <a:xfrm>
                  <a:off x="2002" y="1861"/>
                  <a:ext cx="52" cy="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66"/>
                    </a:gs>
                    <a:gs pos="100000">
                      <a:srgbClr val="FF6600"/>
                    </a:gs>
                  </a:gsLst>
                  <a:path path="shape">
                    <a:fillToRect l="50000" t="50000" r="50000" b="50000"/>
                  </a:path>
                </a:gradFill>
                <a:ln w="3175">
                  <a:solidFill>
                    <a:srgbClr val="B2B2B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</p:grpSp>
      <p:grpSp>
        <p:nvGrpSpPr>
          <p:cNvPr id="791" name="Group 227"/>
          <p:cNvGrpSpPr>
            <a:grpSpLocks/>
          </p:cNvGrpSpPr>
          <p:nvPr/>
        </p:nvGrpSpPr>
        <p:grpSpPr bwMode="auto">
          <a:xfrm>
            <a:off x="4421187" y="2465092"/>
            <a:ext cx="455613" cy="682625"/>
            <a:chOff x="1542" y="2256"/>
            <a:chExt cx="287" cy="430"/>
          </a:xfrm>
        </p:grpSpPr>
        <p:sp>
          <p:nvSpPr>
            <p:cNvPr id="823" name="Oval 228"/>
            <p:cNvSpPr>
              <a:spLocks noChangeArrowheads="1"/>
            </p:cNvSpPr>
            <p:nvPr/>
          </p:nvSpPr>
          <p:spPr bwMode="auto">
            <a:xfrm>
              <a:off x="1638" y="2358"/>
              <a:ext cx="40" cy="32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824" name="Oval 229"/>
            <p:cNvSpPr>
              <a:spLocks noChangeArrowheads="1"/>
            </p:cNvSpPr>
            <p:nvPr/>
          </p:nvSpPr>
          <p:spPr bwMode="auto">
            <a:xfrm>
              <a:off x="1668" y="2358"/>
              <a:ext cx="40" cy="32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825" name="Oval 230"/>
            <p:cNvSpPr>
              <a:spLocks noChangeArrowheads="1"/>
            </p:cNvSpPr>
            <p:nvPr/>
          </p:nvSpPr>
          <p:spPr bwMode="auto">
            <a:xfrm>
              <a:off x="1692" y="2358"/>
              <a:ext cx="40" cy="32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826" name="Oval 231"/>
            <p:cNvSpPr>
              <a:spLocks noChangeArrowheads="1"/>
            </p:cNvSpPr>
            <p:nvPr/>
          </p:nvSpPr>
          <p:spPr bwMode="auto">
            <a:xfrm>
              <a:off x="1542" y="2322"/>
              <a:ext cx="173" cy="179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827" name="Oval 232"/>
            <p:cNvSpPr>
              <a:spLocks noChangeArrowheads="1"/>
            </p:cNvSpPr>
            <p:nvPr/>
          </p:nvSpPr>
          <p:spPr bwMode="auto">
            <a:xfrm>
              <a:off x="1656" y="2370"/>
              <a:ext cx="173" cy="179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828" name="Oval 233"/>
            <p:cNvSpPr>
              <a:spLocks noChangeArrowheads="1"/>
            </p:cNvSpPr>
            <p:nvPr/>
          </p:nvSpPr>
          <p:spPr bwMode="auto">
            <a:xfrm>
              <a:off x="1644" y="2256"/>
              <a:ext cx="173" cy="179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792" name="Group 234"/>
          <p:cNvGrpSpPr>
            <a:grpSpLocks/>
          </p:cNvGrpSpPr>
          <p:nvPr/>
        </p:nvGrpSpPr>
        <p:grpSpPr bwMode="auto">
          <a:xfrm>
            <a:off x="6002337" y="2890838"/>
            <a:ext cx="100013" cy="320675"/>
            <a:chOff x="2346" y="1950"/>
            <a:chExt cx="137" cy="317"/>
          </a:xfrm>
        </p:grpSpPr>
        <p:sp>
          <p:nvSpPr>
            <p:cNvPr id="819" name="Oval 235"/>
            <p:cNvSpPr>
              <a:spLocks noChangeArrowheads="1"/>
            </p:cNvSpPr>
            <p:nvPr/>
          </p:nvSpPr>
          <p:spPr bwMode="auto">
            <a:xfrm>
              <a:off x="2346" y="1950"/>
              <a:ext cx="35" cy="31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820" name="Oval 236"/>
            <p:cNvSpPr>
              <a:spLocks noChangeArrowheads="1"/>
            </p:cNvSpPr>
            <p:nvPr/>
          </p:nvSpPr>
          <p:spPr bwMode="auto">
            <a:xfrm>
              <a:off x="2382" y="1950"/>
              <a:ext cx="35" cy="31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821" name="Oval 237"/>
            <p:cNvSpPr>
              <a:spLocks noChangeArrowheads="1"/>
            </p:cNvSpPr>
            <p:nvPr/>
          </p:nvSpPr>
          <p:spPr bwMode="auto">
            <a:xfrm>
              <a:off x="2418" y="1950"/>
              <a:ext cx="35" cy="31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822" name="Oval 238"/>
            <p:cNvSpPr>
              <a:spLocks noChangeArrowheads="1"/>
            </p:cNvSpPr>
            <p:nvPr/>
          </p:nvSpPr>
          <p:spPr bwMode="auto">
            <a:xfrm>
              <a:off x="2448" y="1950"/>
              <a:ext cx="35" cy="31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793" name="Group 246"/>
          <p:cNvGrpSpPr>
            <a:grpSpLocks/>
          </p:cNvGrpSpPr>
          <p:nvPr/>
        </p:nvGrpSpPr>
        <p:grpSpPr bwMode="auto">
          <a:xfrm>
            <a:off x="6097587" y="2468454"/>
            <a:ext cx="455613" cy="682625"/>
            <a:chOff x="1542" y="2256"/>
            <a:chExt cx="287" cy="430"/>
          </a:xfrm>
        </p:grpSpPr>
        <p:sp>
          <p:nvSpPr>
            <p:cNvPr id="813" name="Oval 247"/>
            <p:cNvSpPr>
              <a:spLocks noChangeArrowheads="1"/>
            </p:cNvSpPr>
            <p:nvPr/>
          </p:nvSpPr>
          <p:spPr bwMode="auto">
            <a:xfrm>
              <a:off x="1638" y="2358"/>
              <a:ext cx="40" cy="32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814" name="Oval 248"/>
            <p:cNvSpPr>
              <a:spLocks noChangeArrowheads="1"/>
            </p:cNvSpPr>
            <p:nvPr/>
          </p:nvSpPr>
          <p:spPr bwMode="auto">
            <a:xfrm>
              <a:off x="1668" y="2358"/>
              <a:ext cx="40" cy="32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815" name="Oval 249"/>
            <p:cNvSpPr>
              <a:spLocks noChangeArrowheads="1"/>
            </p:cNvSpPr>
            <p:nvPr/>
          </p:nvSpPr>
          <p:spPr bwMode="auto">
            <a:xfrm>
              <a:off x="1692" y="2358"/>
              <a:ext cx="40" cy="32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816" name="Oval 250"/>
            <p:cNvSpPr>
              <a:spLocks noChangeArrowheads="1"/>
            </p:cNvSpPr>
            <p:nvPr/>
          </p:nvSpPr>
          <p:spPr bwMode="auto">
            <a:xfrm>
              <a:off x="1542" y="2322"/>
              <a:ext cx="173" cy="179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817" name="Oval 251"/>
            <p:cNvSpPr>
              <a:spLocks noChangeArrowheads="1"/>
            </p:cNvSpPr>
            <p:nvPr/>
          </p:nvSpPr>
          <p:spPr bwMode="auto">
            <a:xfrm>
              <a:off x="1656" y="2370"/>
              <a:ext cx="173" cy="179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818" name="Oval 252"/>
            <p:cNvSpPr>
              <a:spLocks noChangeArrowheads="1"/>
            </p:cNvSpPr>
            <p:nvPr/>
          </p:nvSpPr>
          <p:spPr bwMode="auto">
            <a:xfrm>
              <a:off x="1644" y="2256"/>
              <a:ext cx="173" cy="179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794" name="Group 262"/>
          <p:cNvGrpSpPr>
            <a:grpSpLocks/>
          </p:cNvGrpSpPr>
          <p:nvPr/>
        </p:nvGrpSpPr>
        <p:grpSpPr bwMode="auto">
          <a:xfrm>
            <a:off x="5483810" y="2479726"/>
            <a:ext cx="455613" cy="682625"/>
            <a:chOff x="1542" y="2256"/>
            <a:chExt cx="287" cy="430"/>
          </a:xfrm>
        </p:grpSpPr>
        <p:sp>
          <p:nvSpPr>
            <p:cNvPr id="807" name="Oval 263"/>
            <p:cNvSpPr>
              <a:spLocks noChangeArrowheads="1"/>
            </p:cNvSpPr>
            <p:nvPr/>
          </p:nvSpPr>
          <p:spPr bwMode="auto">
            <a:xfrm>
              <a:off x="1638" y="2358"/>
              <a:ext cx="40" cy="32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808" name="Oval 264"/>
            <p:cNvSpPr>
              <a:spLocks noChangeArrowheads="1"/>
            </p:cNvSpPr>
            <p:nvPr/>
          </p:nvSpPr>
          <p:spPr bwMode="auto">
            <a:xfrm>
              <a:off x="1668" y="2358"/>
              <a:ext cx="40" cy="32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809" name="Oval 265"/>
            <p:cNvSpPr>
              <a:spLocks noChangeArrowheads="1"/>
            </p:cNvSpPr>
            <p:nvPr/>
          </p:nvSpPr>
          <p:spPr bwMode="auto">
            <a:xfrm>
              <a:off x="1692" y="2358"/>
              <a:ext cx="40" cy="32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810" name="Oval 266"/>
            <p:cNvSpPr>
              <a:spLocks noChangeArrowheads="1"/>
            </p:cNvSpPr>
            <p:nvPr/>
          </p:nvSpPr>
          <p:spPr bwMode="auto">
            <a:xfrm>
              <a:off x="1542" y="2322"/>
              <a:ext cx="173" cy="179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811" name="Oval 267"/>
            <p:cNvSpPr>
              <a:spLocks noChangeArrowheads="1"/>
            </p:cNvSpPr>
            <p:nvPr/>
          </p:nvSpPr>
          <p:spPr bwMode="auto">
            <a:xfrm>
              <a:off x="1656" y="2370"/>
              <a:ext cx="173" cy="179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812" name="Oval 268"/>
            <p:cNvSpPr>
              <a:spLocks noChangeArrowheads="1"/>
            </p:cNvSpPr>
            <p:nvPr/>
          </p:nvSpPr>
          <p:spPr bwMode="auto">
            <a:xfrm>
              <a:off x="1644" y="2256"/>
              <a:ext cx="173" cy="179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798" name="Group 253"/>
          <p:cNvGrpSpPr>
            <a:grpSpLocks/>
          </p:cNvGrpSpPr>
          <p:nvPr/>
        </p:nvGrpSpPr>
        <p:grpSpPr bwMode="auto">
          <a:xfrm>
            <a:off x="4977368" y="2514600"/>
            <a:ext cx="365760" cy="640080"/>
            <a:chOff x="3102" y="1350"/>
            <a:chExt cx="190" cy="305"/>
          </a:xfrm>
        </p:grpSpPr>
        <p:sp>
          <p:nvSpPr>
            <p:cNvPr id="799" name="Oval 254"/>
            <p:cNvSpPr>
              <a:spLocks noChangeArrowheads="1"/>
            </p:cNvSpPr>
            <p:nvPr/>
          </p:nvSpPr>
          <p:spPr bwMode="auto">
            <a:xfrm>
              <a:off x="3170" y="1421"/>
              <a:ext cx="28" cy="228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800" name="Oval 255"/>
            <p:cNvSpPr>
              <a:spLocks noChangeArrowheads="1"/>
            </p:cNvSpPr>
            <p:nvPr/>
          </p:nvSpPr>
          <p:spPr bwMode="auto">
            <a:xfrm>
              <a:off x="3191" y="1421"/>
              <a:ext cx="28" cy="228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801" name="Oval 256"/>
            <p:cNvSpPr>
              <a:spLocks noChangeArrowheads="1"/>
            </p:cNvSpPr>
            <p:nvPr/>
          </p:nvSpPr>
          <p:spPr bwMode="auto">
            <a:xfrm>
              <a:off x="3220" y="1421"/>
              <a:ext cx="28" cy="228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802" name="Oval 257"/>
            <p:cNvSpPr>
              <a:spLocks noChangeArrowheads="1"/>
            </p:cNvSpPr>
            <p:nvPr/>
          </p:nvSpPr>
          <p:spPr bwMode="auto">
            <a:xfrm>
              <a:off x="3102" y="1396"/>
              <a:ext cx="110" cy="113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803" name="Oval 258"/>
            <p:cNvSpPr>
              <a:spLocks noChangeArrowheads="1"/>
            </p:cNvSpPr>
            <p:nvPr/>
          </p:nvSpPr>
          <p:spPr bwMode="auto">
            <a:xfrm>
              <a:off x="3182" y="1429"/>
              <a:ext cx="110" cy="113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804" name="Oval 259"/>
            <p:cNvSpPr>
              <a:spLocks noChangeArrowheads="1"/>
            </p:cNvSpPr>
            <p:nvPr/>
          </p:nvSpPr>
          <p:spPr bwMode="auto">
            <a:xfrm>
              <a:off x="3174" y="1350"/>
              <a:ext cx="110" cy="113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805" name="Oval 260"/>
            <p:cNvSpPr>
              <a:spLocks noChangeArrowheads="1"/>
            </p:cNvSpPr>
            <p:nvPr/>
          </p:nvSpPr>
          <p:spPr bwMode="auto">
            <a:xfrm>
              <a:off x="3202" y="1427"/>
              <a:ext cx="28" cy="228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806" name="Oval 261"/>
            <p:cNvSpPr>
              <a:spLocks noChangeArrowheads="1"/>
            </p:cNvSpPr>
            <p:nvPr/>
          </p:nvSpPr>
          <p:spPr bwMode="auto">
            <a:xfrm>
              <a:off x="3138" y="1423"/>
              <a:ext cx="110" cy="113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051" name="Group 253"/>
          <p:cNvGrpSpPr>
            <a:grpSpLocks/>
          </p:cNvGrpSpPr>
          <p:nvPr/>
        </p:nvGrpSpPr>
        <p:grpSpPr bwMode="auto">
          <a:xfrm>
            <a:off x="4952524" y="5093992"/>
            <a:ext cx="365760" cy="640080"/>
            <a:chOff x="3102" y="1350"/>
            <a:chExt cx="190" cy="305"/>
          </a:xfrm>
        </p:grpSpPr>
        <p:sp>
          <p:nvSpPr>
            <p:cNvPr id="1052" name="Oval 254"/>
            <p:cNvSpPr>
              <a:spLocks noChangeArrowheads="1"/>
            </p:cNvSpPr>
            <p:nvPr/>
          </p:nvSpPr>
          <p:spPr bwMode="auto">
            <a:xfrm>
              <a:off x="3170" y="1421"/>
              <a:ext cx="28" cy="228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1053" name="Oval 255"/>
            <p:cNvSpPr>
              <a:spLocks noChangeArrowheads="1"/>
            </p:cNvSpPr>
            <p:nvPr/>
          </p:nvSpPr>
          <p:spPr bwMode="auto">
            <a:xfrm>
              <a:off x="3191" y="1421"/>
              <a:ext cx="28" cy="228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1054" name="Oval 256"/>
            <p:cNvSpPr>
              <a:spLocks noChangeArrowheads="1"/>
            </p:cNvSpPr>
            <p:nvPr/>
          </p:nvSpPr>
          <p:spPr bwMode="auto">
            <a:xfrm>
              <a:off x="3220" y="1421"/>
              <a:ext cx="28" cy="228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1055" name="Oval 257"/>
            <p:cNvSpPr>
              <a:spLocks noChangeArrowheads="1"/>
            </p:cNvSpPr>
            <p:nvPr/>
          </p:nvSpPr>
          <p:spPr bwMode="auto">
            <a:xfrm>
              <a:off x="3102" y="1396"/>
              <a:ext cx="110" cy="113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1056" name="Oval 258"/>
            <p:cNvSpPr>
              <a:spLocks noChangeArrowheads="1"/>
            </p:cNvSpPr>
            <p:nvPr/>
          </p:nvSpPr>
          <p:spPr bwMode="auto">
            <a:xfrm>
              <a:off x="3182" y="1429"/>
              <a:ext cx="110" cy="113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1057" name="Oval 259"/>
            <p:cNvSpPr>
              <a:spLocks noChangeArrowheads="1"/>
            </p:cNvSpPr>
            <p:nvPr/>
          </p:nvSpPr>
          <p:spPr bwMode="auto">
            <a:xfrm>
              <a:off x="3174" y="1350"/>
              <a:ext cx="110" cy="113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1058" name="Oval 260"/>
            <p:cNvSpPr>
              <a:spLocks noChangeArrowheads="1"/>
            </p:cNvSpPr>
            <p:nvPr/>
          </p:nvSpPr>
          <p:spPr bwMode="auto">
            <a:xfrm>
              <a:off x="3202" y="1427"/>
              <a:ext cx="28" cy="228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1059" name="Oval 261"/>
            <p:cNvSpPr>
              <a:spLocks noChangeArrowheads="1"/>
            </p:cNvSpPr>
            <p:nvPr/>
          </p:nvSpPr>
          <p:spPr bwMode="auto">
            <a:xfrm>
              <a:off x="3138" y="1423"/>
              <a:ext cx="110" cy="113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060" name="Group 273"/>
          <p:cNvGrpSpPr>
            <a:grpSpLocks/>
          </p:cNvGrpSpPr>
          <p:nvPr/>
        </p:nvGrpSpPr>
        <p:grpSpPr bwMode="auto">
          <a:xfrm flipH="1">
            <a:off x="4352368" y="5612837"/>
            <a:ext cx="1147763" cy="136525"/>
            <a:chOff x="2784" y="720"/>
            <a:chExt cx="397" cy="146"/>
          </a:xfrm>
          <a:solidFill>
            <a:schemeClr val="accent6">
              <a:lumMod val="75000"/>
            </a:schemeClr>
          </a:solidFill>
        </p:grpSpPr>
        <p:grpSp>
          <p:nvGrpSpPr>
            <p:cNvPr id="1061" name="Group 274"/>
            <p:cNvGrpSpPr>
              <a:grpSpLocks noChangeAspect="1"/>
            </p:cNvGrpSpPr>
            <p:nvPr/>
          </p:nvGrpSpPr>
          <p:grpSpPr bwMode="auto">
            <a:xfrm>
              <a:off x="2784" y="720"/>
              <a:ext cx="39" cy="146"/>
              <a:chOff x="2002" y="1861"/>
              <a:chExt cx="52" cy="195"/>
            </a:xfrm>
            <a:grpFill/>
          </p:grpSpPr>
          <p:sp>
            <p:nvSpPr>
              <p:cNvPr id="1161" name="Line 275"/>
              <p:cNvSpPr>
                <a:spLocks noChangeAspect="1" noChangeShapeType="1"/>
              </p:cNvSpPr>
              <p:nvPr/>
            </p:nvSpPr>
            <p:spPr bwMode="auto">
              <a:xfrm>
                <a:off x="2043" y="1901"/>
                <a:ext cx="0" cy="53"/>
              </a:xfrm>
              <a:prstGeom prst="line">
                <a:avLst/>
              </a:prstGeom>
              <a:grpFill/>
              <a:ln w="3175">
                <a:solidFill>
                  <a:srgbClr val="B2B2B2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en-US" sz="1200">
                  <a:solidFill>
                    <a:sysClr val="windowText" lastClr="000000"/>
                  </a:solidFill>
                </a:endParaRPr>
              </a:p>
            </p:txBody>
          </p:sp>
          <p:grpSp>
            <p:nvGrpSpPr>
              <p:cNvPr id="1162" name="Group 276"/>
              <p:cNvGrpSpPr>
                <a:grpSpLocks noChangeAspect="1"/>
              </p:cNvGrpSpPr>
              <p:nvPr/>
            </p:nvGrpSpPr>
            <p:grpSpPr bwMode="auto">
              <a:xfrm flipH="1">
                <a:off x="2006" y="1907"/>
                <a:ext cx="19" cy="48"/>
                <a:chOff x="1259" y="1954"/>
                <a:chExt cx="19" cy="48"/>
              </a:xfrm>
              <a:grpFill/>
            </p:grpSpPr>
            <p:sp>
              <p:nvSpPr>
                <p:cNvPr id="1169" name="Line 277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260" y="1978"/>
                  <a:ext cx="17" cy="24"/>
                </a:xfrm>
                <a:prstGeom prst="line">
                  <a:avLst/>
                </a:prstGeom>
                <a:grp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170" name="Line 278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259" y="1954"/>
                  <a:ext cx="19" cy="26"/>
                </a:xfrm>
                <a:prstGeom prst="line">
                  <a:avLst/>
                </a:prstGeom>
                <a:grp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1163" name="Line 279"/>
              <p:cNvSpPr>
                <a:spLocks noChangeAspect="1" noChangeShapeType="1"/>
              </p:cNvSpPr>
              <p:nvPr/>
            </p:nvSpPr>
            <p:spPr bwMode="auto">
              <a:xfrm flipH="1" flipV="1">
                <a:off x="2015" y="1957"/>
                <a:ext cx="0" cy="53"/>
              </a:xfrm>
              <a:prstGeom prst="line">
                <a:avLst/>
              </a:prstGeom>
              <a:grpFill/>
              <a:ln w="3175">
                <a:solidFill>
                  <a:srgbClr val="B2B2B2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en-US" sz="120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64" name="Oval 280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2002" y="2004"/>
                <a:ext cx="52" cy="52"/>
              </a:xfrm>
              <a:prstGeom prst="ellipse">
                <a:avLst/>
              </a:prstGeom>
              <a:grpFill/>
              <a:ln w="3175">
                <a:solidFill>
                  <a:srgbClr val="B2B2B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>
                  <a:solidFill>
                    <a:sysClr val="windowText" lastClr="000000"/>
                  </a:solidFill>
                </a:endParaRPr>
              </a:p>
            </p:txBody>
          </p:sp>
          <p:grpSp>
            <p:nvGrpSpPr>
              <p:cNvPr id="1165" name="Group 281"/>
              <p:cNvGrpSpPr>
                <a:grpSpLocks noChangeAspect="1"/>
              </p:cNvGrpSpPr>
              <p:nvPr/>
            </p:nvGrpSpPr>
            <p:grpSpPr bwMode="auto">
              <a:xfrm flipV="1">
                <a:off x="2033" y="1956"/>
                <a:ext cx="19" cy="48"/>
                <a:chOff x="1259" y="1954"/>
                <a:chExt cx="19" cy="48"/>
              </a:xfrm>
              <a:grpFill/>
            </p:grpSpPr>
            <p:sp>
              <p:nvSpPr>
                <p:cNvPr id="1167" name="Line 282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260" y="1978"/>
                  <a:ext cx="17" cy="24"/>
                </a:xfrm>
                <a:prstGeom prst="line">
                  <a:avLst/>
                </a:prstGeom>
                <a:grp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168" name="Line 283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259" y="1954"/>
                  <a:ext cx="19" cy="26"/>
                </a:xfrm>
                <a:prstGeom prst="line">
                  <a:avLst/>
                </a:prstGeom>
                <a:grp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1166" name="Oval 284"/>
              <p:cNvSpPr>
                <a:spLocks noChangeAspect="1" noChangeArrowheads="1"/>
              </p:cNvSpPr>
              <p:nvPr/>
            </p:nvSpPr>
            <p:spPr bwMode="auto">
              <a:xfrm>
                <a:off x="2002" y="1861"/>
                <a:ext cx="52" cy="52"/>
              </a:xfrm>
              <a:prstGeom prst="ellipse">
                <a:avLst/>
              </a:prstGeom>
              <a:grpFill/>
              <a:ln w="3175">
                <a:solidFill>
                  <a:srgbClr val="B2B2B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062" name="Group 285"/>
            <p:cNvGrpSpPr>
              <a:grpSpLocks noChangeAspect="1"/>
            </p:cNvGrpSpPr>
            <p:nvPr/>
          </p:nvGrpSpPr>
          <p:grpSpPr bwMode="auto">
            <a:xfrm>
              <a:off x="2823" y="720"/>
              <a:ext cx="39" cy="146"/>
              <a:chOff x="2002" y="1861"/>
              <a:chExt cx="52" cy="195"/>
            </a:xfrm>
            <a:grpFill/>
          </p:grpSpPr>
          <p:sp>
            <p:nvSpPr>
              <p:cNvPr id="1151" name="Line 286"/>
              <p:cNvSpPr>
                <a:spLocks noChangeAspect="1" noChangeShapeType="1"/>
              </p:cNvSpPr>
              <p:nvPr/>
            </p:nvSpPr>
            <p:spPr bwMode="auto">
              <a:xfrm>
                <a:off x="2043" y="1901"/>
                <a:ext cx="0" cy="53"/>
              </a:xfrm>
              <a:prstGeom prst="line">
                <a:avLst/>
              </a:prstGeom>
              <a:grpFill/>
              <a:ln w="3175">
                <a:solidFill>
                  <a:srgbClr val="B2B2B2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en-US" sz="1200">
                  <a:solidFill>
                    <a:sysClr val="windowText" lastClr="000000"/>
                  </a:solidFill>
                </a:endParaRPr>
              </a:p>
            </p:txBody>
          </p:sp>
          <p:grpSp>
            <p:nvGrpSpPr>
              <p:cNvPr id="1152" name="Group 287"/>
              <p:cNvGrpSpPr>
                <a:grpSpLocks noChangeAspect="1"/>
              </p:cNvGrpSpPr>
              <p:nvPr/>
            </p:nvGrpSpPr>
            <p:grpSpPr bwMode="auto">
              <a:xfrm flipH="1">
                <a:off x="2006" y="1907"/>
                <a:ext cx="19" cy="48"/>
                <a:chOff x="1259" y="1954"/>
                <a:chExt cx="19" cy="48"/>
              </a:xfrm>
              <a:grpFill/>
            </p:grpSpPr>
            <p:sp>
              <p:nvSpPr>
                <p:cNvPr id="1159" name="Line 288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260" y="1978"/>
                  <a:ext cx="17" cy="24"/>
                </a:xfrm>
                <a:prstGeom prst="line">
                  <a:avLst/>
                </a:prstGeom>
                <a:grp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160" name="Line 289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259" y="1954"/>
                  <a:ext cx="19" cy="26"/>
                </a:xfrm>
                <a:prstGeom prst="line">
                  <a:avLst/>
                </a:prstGeom>
                <a:grp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1153" name="Line 290"/>
              <p:cNvSpPr>
                <a:spLocks noChangeAspect="1" noChangeShapeType="1"/>
              </p:cNvSpPr>
              <p:nvPr/>
            </p:nvSpPr>
            <p:spPr bwMode="auto">
              <a:xfrm flipH="1" flipV="1">
                <a:off x="2015" y="1957"/>
                <a:ext cx="0" cy="53"/>
              </a:xfrm>
              <a:prstGeom prst="line">
                <a:avLst/>
              </a:prstGeom>
              <a:grpFill/>
              <a:ln w="3175">
                <a:solidFill>
                  <a:srgbClr val="B2B2B2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en-US" sz="120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54" name="Oval 291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2002" y="2004"/>
                <a:ext cx="52" cy="52"/>
              </a:xfrm>
              <a:prstGeom prst="ellipse">
                <a:avLst/>
              </a:prstGeom>
              <a:grpFill/>
              <a:ln w="3175">
                <a:solidFill>
                  <a:srgbClr val="B2B2B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>
                  <a:solidFill>
                    <a:sysClr val="windowText" lastClr="000000"/>
                  </a:solidFill>
                </a:endParaRPr>
              </a:p>
            </p:txBody>
          </p:sp>
          <p:grpSp>
            <p:nvGrpSpPr>
              <p:cNvPr id="1155" name="Group 292"/>
              <p:cNvGrpSpPr>
                <a:grpSpLocks noChangeAspect="1"/>
              </p:cNvGrpSpPr>
              <p:nvPr/>
            </p:nvGrpSpPr>
            <p:grpSpPr bwMode="auto">
              <a:xfrm flipV="1">
                <a:off x="2033" y="1956"/>
                <a:ext cx="19" cy="48"/>
                <a:chOff x="1259" y="1954"/>
                <a:chExt cx="19" cy="48"/>
              </a:xfrm>
              <a:grpFill/>
            </p:grpSpPr>
            <p:sp>
              <p:nvSpPr>
                <p:cNvPr id="1157" name="Line 293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260" y="1978"/>
                  <a:ext cx="17" cy="24"/>
                </a:xfrm>
                <a:prstGeom prst="line">
                  <a:avLst/>
                </a:prstGeom>
                <a:grp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158" name="Line 294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259" y="1954"/>
                  <a:ext cx="19" cy="26"/>
                </a:xfrm>
                <a:prstGeom prst="line">
                  <a:avLst/>
                </a:prstGeom>
                <a:grp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1156" name="Oval 295"/>
              <p:cNvSpPr>
                <a:spLocks noChangeAspect="1" noChangeArrowheads="1"/>
              </p:cNvSpPr>
              <p:nvPr/>
            </p:nvSpPr>
            <p:spPr bwMode="auto">
              <a:xfrm>
                <a:off x="2002" y="1861"/>
                <a:ext cx="52" cy="52"/>
              </a:xfrm>
              <a:prstGeom prst="ellipse">
                <a:avLst/>
              </a:prstGeom>
              <a:grpFill/>
              <a:ln w="3175">
                <a:solidFill>
                  <a:srgbClr val="B2B2B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063" name="Group 296"/>
            <p:cNvGrpSpPr>
              <a:grpSpLocks noChangeAspect="1"/>
            </p:cNvGrpSpPr>
            <p:nvPr/>
          </p:nvGrpSpPr>
          <p:grpSpPr bwMode="auto">
            <a:xfrm>
              <a:off x="2862" y="720"/>
              <a:ext cx="39" cy="146"/>
              <a:chOff x="2002" y="1861"/>
              <a:chExt cx="52" cy="195"/>
            </a:xfrm>
            <a:grpFill/>
          </p:grpSpPr>
          <p:sp>
            <p:nvSpPr>
              <p:cNvPr id="1141" name="Line 297"/>
              <p:cNvSpPr>
                <a:spLocks noChangeAspect="1" noChangeShapeType="1"/>
              </p:cNvSpPr>
              <p:nvPr/>
            </p:nvSpPr>
            <p:spPr bwMode="auto">
              <a:xfrm>
                <a:off x="2043" y="1901"/>
                <a:ext cx="0" cy="53"/>
              </a:xfrm>
              <a:prstGeom prst="line">
                <a:avLst/>
              </a:prstGeom>
              <a:grpFill/>
              <a:ln w="3175">
                <a:solidFill>
                  <a:srgbClr val="B2B2B2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en-US" sz="1200">
                  <a:solidFill>
                    <a:sysClr val="windowText" lastClr="000000"/>
                  </a:solidFill>
                </a:endParaRPr>
              </a:p>
            </p:txBody>
          </p:sp>
          <p:grpSp>
            <p:nvGrpSpPr>
              <p:cNvPr id="1142" name="Group 298"/>
              <p:cNvGrpSpPr>
                <a:grpSpLocks noChangeAspect="1"/>
              </p:cNvGrpSpPr>
              <p:nvPr/>
            </p:nvGrpSpPr>
            <p:grpSpPr bwMode="auto">
              <a:xfrm flipH="1">
                <a:off x="2006" y="1907"/>
                <a:ext cx="19" cy="48"/>
                <a:chOff x="1259" y="1954"/>
                <a:chExt cx="19" cy="48"/>
              </a:xfrm>
              <a:grpFill/>
            </p:grpSpPr>
            <p:sp>
              <p:nvSpPr>
                <p:cNvPr id="1149" name="Line 299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260" y="1978"/>
                  <a:ext cx="17" cy="24"/>
                </a:xfrm>
                <a:prstGeom prst="line">
                  <a:avLst/>
                </a:prstGeom>
                <a:grp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150" name="Line 300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259" y="1954"/>
                  <a:ext cx="19" cy="26"/>
                </a:xfrm>
                <a:prstGeom prst="line">
                  <a:avLst/>
                </a:prstGeom>
                <a:grp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1143" name="Line 301"/>
              <p:cNvSpPr>
                <a:spLocks noChangeAspect="1" noChangeShapeType="1"/>
              </p:cNvSpPr>
              <p:nvPr/>
            </p:nvSpPr>
            <p:spPr bwMode="auto">
              <a:xfrm flipH="1" flipV="1">
                <a:off x="2015" y="1957"/>
                <a:ext cx="0" cy="53"/>
              </a:xfrm>
              <a:prstGeom prst="line">
                <a:avLst/>
              </a:prstGeom>
              <a:grpFill/>
              <a:ln w="3175">
                <a:solidFill>
                  <a:srgbClr val="B2B2B2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en-US" sz="120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44" name="Oval 302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2002" y="2004"/>
                <a:ext cx="52" cy="52"/>
              </a:xfrm>
              <a:prstGeom prst="ellipse">
                <a:avLst/>
              </a:prstGeom>
              <a:grpFill/>
              <a:ln w="3175">
                <a:solidFill>
                  <a:srgbClr val="B2B2B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>
                  <a:solidFill>
                    <a:sysClr val="windowText" lastClr="000000"/>
                  </a:solidFill>
                </a:endParaRPr>
              </a:p>
            </p:txBody>
          </p:sp>
          <p:grpSp>
            <p:nvGrpSpPr>
              <p:cNvPr id="1145" name="Group 303"/>
              <p:cNvGrpSpPr>
                <a:grpSpLocks noChangeAspect="1"/>
              </p:cNvGrpSpPr>
              <p:nvPr/>
            </p:nvGrpSpPr>
            <p:grpSpPr bwMode="auto">
              <a:xfrm flipV="1">
                <a:off x="2033" y="1956"/>
                <a:ext cx="19" cy="48"/>
                <a:chOff x="1259" y="1954"/>
                <a:chExt cx="19" cy="48"/>
              </a:xfrm>
              <a:grpFill/>
            </p:grpSpPr>
            <p:sp>
              <p:nvSpPr>
                <p:cNvPr id="1147" name="Line 304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260" y="1978"/>
                  <a:ext cx="17" cy="24"/>
                </a:xfrm>
                <a:prstGeom prst="line">
                  <a:avLst/>
                </a:prstGeom>
                <a:grp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148" name="Line 305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259" y="1954"/>
                  <a:ext cx="19" cy="26"/>
                </a:xfrm>
                <a:prstGeom prst="line">
                  <a:avLst/>
                </a:prstGeom>
                <a:grp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1146" name="Oval 306"/>
              <p:cNvSpPr>
                <a:spLocks noChangeAspect="1" noChangeArrowheads="1"/>
              </p:cNvSpPr>
              <p:nvPr/>
            </p:nvSpPr>
            <p:spPr bwMode="auto">
              <a:xfrm>
                <a:off x="2002" y="1861"/>
                <a:ext cx="52" cy="52"/>
              </a:xfrm>
              <a:prstGeom prst="ellipse">
                <a:avLst/>
              </a:prstGeom>
              <a:grpFill/>
              <a:ln w="3175">
                <a:solidFill>
                  <a:srgbClr val="B2B2B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064" name="Group 307"/>
            <p:cNvGrpSpPr>
              <a:grpSpLocks noChangeAspect="1"/>
            </p:cNvGrpSpPr>
            <p:nvPr/>
          </p:nvGrpSpPr>
          <p:grpSpPr bwMode="auto">
            <a:xfrm>
              <a:off x="2901" y="720"/>
              <a:ext cx="39" cy="146"/>
              <a:chOff x="2002" y="1861"/>
              <a:chExt cx="52" cy="195"/>
            </a:xfrm>
            <a:grpFill/>
          </p:grpSpPr>
          <p:sp>
            <p:nvSpPr>
              <p:cNvPr id="1131" name="Line 308"/>
              <p:cNvSpPr>
                <a:spLocks noChangeAspect="1" noChangeShapeType="1"/>
              </p:cNvSpPr>
              <p:nvPr/>
            </p:nvSpPr>
            <p:spPr bwMode="auto">
              <a:xfrm>
                <a:off x="2043" y="1901"/>
                <a:ext cx="0" cy="53"/>
              </a:xfrm>
              <a:prstGeom prst="line">
                <a:avLst/>
              </a:prstGeom>
              <a:grpFill/>
              <a:ln w="3175">
                <a:solidFill>
                  <a:srgbClr val="B2B2B2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en-US" sz="1200">
                  <a:solidFill>
                    <a:sysClr val="windowText" lastClr="000000"/>
                  </a:solidFill>
                </a:endParaRPr>
              </a:p>
            </p:txBody>
          </p:sp>
          <p:grpSp>
            <p:nvGrpSpPr>
              <p:cNvPr id="1132" name="Group 309"/>
              <p:cNvGrpSpPr>
                <a:grpSpLocks noChangeAspect="1"/>
              </p:cNvGrpSpPr>
              <p:nvPr/>
            </p:nvGrpSpPr>
            <p:grpSpPr bwMode="auto">
              <a:xfrm flipH="1">
                <a:off x="2006" y="1907"/>
                <a:ext cx="19" cy="48"/>
                <a:chOff x="1259" y="1954"/>
                <a:chExt cx="19" cy="48"/>
              </a:xfrm>
              <a:grpFill/>
            </p:grpSpPr>
            <p:sp>
              <p:nvSpPr>
                <p:cNvPr id="1139" name="Line 310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260" y="1978"/>
                  <a:ext cx="17" cy="24"/>
                </a:xfrm>
                <a:prstGeom prst="line">
                  <a:avLst/>
                </a:prstGeom>
                <a:grp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140" name="Line 311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259" y="1954"/>
                  <a:ext cx="19" cy="26"/>
                </a:xfrm>
                <a:prstGeom prst="line">
                  <a:avLst/>
                </a:prstGeom>
                <a:grp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1133" name="Line 312"/>
              <p:cNvSpPr>
                <a:spLocks noChangeAspect="1" noChangeShapeType="1"/>
              </p:cNvSpPr>
              <p:nvPr/>
            </p:nvSpPr>
            <p:spPr bwMode="auto">
              <a:xfrm flipH="1" flipV="1">
                <a:off x="2015" y="1957"/>
                <a:ext cx="0" cy="53"/>
              </a:xfrm>
              <a:prstGeom prst="line">
                <a:avLst/>
              </a:prstGeom>
              <a:grpFill/>
              <a:ln w="3175">
                <a:solidFill>
                  <a:srgbClr val="B2B2B2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en-US" sz="120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34" name="Oval 313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2002" y="2004"/>
                <a:ext cx="52" cy="52"/>
              </a:xfrm>
              <a:prstGeom prst="ellipse">
                <a:avLst/>
              </a:prstGeom>
              <a:grpFill/>
              <a:ln w="3175">
                <a:solidFill>
                  <a:srgbClr val="B2B2B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>
                  <a:solidFill>
                    <a:sysClr val="windowText" lastClr="000000"/>
                  </a:solidFill>
                </a:endParaRPr>
              </a:p>
            </p:txBody>
          </p:sp>
          <p:grpSp>
            <p:nvGrpSpPr>
              <p:cNvPr id="1135" name="Group 314"/>
              <p:cNvGrpSpPr>
                <a:grpSpLocks noChangeAspect="1"/>
              </p:cNvGrpSpPr>
              <p:nvPr/>
            </p:nvGrpSpPr>
            <p:grpSpPr bwMode="auto">
              <a:xfrm flipV="1">
                <a:off x="2033" y="1956"/>
                <a:ext cx="19" cy="48"/>
                <a:chOff x="1259" y="1954"/>
                <a:chExt cx="19" cy="48"/>
              </a:xfrm>
              <a:grpFill/>
            </p:grpSpPr>
            <p:sp>
              <p:nvSpPr>
                <p:cNvPr id="1137" name="Line 315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260" y="1978"/>
                  <a:ext cx="17" cy="24"/>
                </a:xfrm>
                <a:prstGeom prst="line">
                  <a:avLst/>
                </a:prstGeom>
                <a:grp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138" name="Line 316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259" y="1954"/>
                  <a:ext cx="19" cy="26"/>
                </a:xfrm>
                <a:prstGeom prst="line">
                  <a:avLst/>
                </a:prstGeom>
                <a:grp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1136" name="Oval 317"/>
              <p:cNvSpPr>
                <a:spLocks noChangeAspect="1" noChangeArrowheads="1"/>
              </p:cNvSpPr>
              <p:nvPr/>
            </p:nvSpPr>
            <p:spPr bwMode="auto">
              <a:xfrm>
                <a:off x="2002" y="1861"/>
                <a:ext cx="52" cy="52"/>
              </a:xfrm>
              <a:prstGeom prst="ellipse">
                <a:avLst/>
              </a:prstGeom>
              <a:grpFill/>
              <a:ln w="3175">
                <a:solidFill>
                  <a:srgbClr val="B2B2B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065" name="Group 318"/>
            <p:cNvGrpSpPr>
              <a:grpSpLocks noChangeAspect="1"/>
            </p:cNvGrpSpPr>
            <p:nvPr/>
          </p:nvGrpSpPr>
          <p:grpSpPr bwMode="auto">
            <a:xfrm>
              <a:off x="2941" y="720"/>
              <a:ext cx="39" cy="146"/>
              <a:chOff x="2002" y="1861"/>
              <a:chExt cx="52" cy="195"/>
            </a:xfrm>
            <a:grpFill/>
          </p:grpSpPr>
          <p:sp>
            <p:nvSpPr>
              <p:cNvPr id="1121" name="Line 319"/>
              <p:cNvSpPr>
                <a:spLocks noChangeAspect="1" noChangeShapeType="1"/>
              </p:cNvSpPr>
              <p:nvPr/>
            </p:nvSpPr>
            <p:spPr bwMode="auto">
              <a:xfrm>
                <a:off x="2043" y="1901"/>
                <a:ext cx="0" cy="53"/>
              </a:xfrm>
              <a:prstGeom prst="line">
                <a:avLst/>
              </a:prstGeom>
              <a:grpFill/>
              <a:ln w="3175">
                <a:solidFill>
                  <a:srgbClr val="B2B2B2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en-US" sz="1200">
                  <a:solidFill>
                    <a:sysClr val="windowText" lastClr="000000"/>
                  </a:solidFill>
                </a:endParaRPr>
              </a:p>
            </p:txBody>
          </p:sp>
          <p:grpSp>
            <p:nvGrpSpPr>
              <p:cNvPr id="1122" name="Group 320"/>
              <p:cNvGrpSpPr>
                <a:grpSpLocks noChangeAspect="1"/>
              </p:cNvGrpSpPr>
              <p:nvPr/>
            </p:nvGrpSpPr>
            <p:grpSpPr bwMode="auto">
              <a:xfrm flipH="1">
                <a:off x="2006" y="1907"/>
                <a:ext cx="19" cy="48"/>
                <a:chOff x="1259" y="1954"/>
                <a:chExt cx="19" cy="48"/>
              </a:xfrm>
              <a:grpFill/>
            </p:grpSpPr>
            <p:sp>
              <p:nvSpPr>
                <p:cNvPr id="1129" name="Line 32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260" y="1978"/>
                  <a:ext cx="17" cy="24"/>
                </a:xfrm>
                <a:prstGeom prst="line">
                  <a:avLst/>
                </a:prstGeom>
                <a:grp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130" name="Line 322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259" y="1954"/>
                  <a:ext cx="19" cy="26"/>
                </a:xfrm>
                <a:prstGeom prst="line">
                  <a:avLst/>
                </a:prstGeom>
                <a:grp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1123" name="Line 323"/>
              <p:cNvSpPr>
                <a:spLocks noChangeAspect="1" noChangeShapeType="1"/>
              </p:cNvSpPr>
              <p:nvPr/>
            </p:nvSpPr>
            <p:spPr bwMode="auto">
              <a:xfrm flipH="1" flipV="1">
                <a:off x="2015" y="1957"/>
                <a:ext cx="0" cy="53"/>
              </a:xfrm>
              <a:prstGeom prst="line">
                <a:avLst/>
              </a:prstGeom>
              <a:grpFill/>
              <a:ln w="3175">
                <a:solidFill>
                  <a:srgbClr val="B2B2B2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en-US" sz="120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24" name="Oval 324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2002" y="2004"/>
                <a:ext cx="52" cy="52"/>
              </a:xfrm>
              <a:prstGeom prst="ellipse">
                <a:avLst/>
              </a:prstGeom>
              <a:grpFill/>
              <a:ln w="3175">
                <a:solidFill>
                  <a:srgbClr val="B2B2B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>
                  <a:solidFill>
                    <a:sysClr val="windowText" lastClr="000000"/>
                  </a:solidFill>
                </a:endParaRPr>
              </a:p>
            </p:txBody>
          </p:sp>
          <p:grpSp>
            <p:nvGrpSpPr>
              <p:cNvPr id="1125" name="Group 325"/>
              <p:cNvGrpSpPr>
                <a:grpSpLocks noChangeAspect="1"/>
              </p:cNvGrpSpPr>
              <p:nvPr/>
            </p:nvGrpSpPr>
            <p:grpSpPr bwMode="auto">
              <a:xfrm flipV="1">
                <a:off x="2033" y="1956"/>
                <a:ext cx="19" cy="48"/>
                <a:chOff x="1259" y="1954"/>
                <a:chExt cx="19" cy="48"/>
              </a:xfrm>
              <a:grpFill/>
            </p:grpSpPr>
            <p:sp>
              <p:nvSpPr>
                <p:cNvPr id="1127" name="Line 32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260" y="1978"/>
                  <a:ext cx="17" cy="24"/>
                </a:xfrm>
                <a:prstGeom prst="line">
                  <a:avLst/>
                </a:prstGeom>
                <a:grp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128" name="Line 327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259" y="1954"/>
                  <a:ext cx="19" cy="26"/>
                </a:xfrm>
                <a:prstGeom prst="line">
                  <a:avLst/>
                </a:prstGeom>
                <a:grp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1126" name="Oval 328"/>
              <p:cNvSpPr>
                <a:spLocks noChangeAspect="1" noChangeArrowheads="1"/>
              </p:cNvSpPr>
              <p:nvPr/>
            </p:nvSpPr>
            <p:spPr bwMode="auto">
              <a:xfrm>
                <a:off x="2002" y="1861"/>
                <a:ext cx="52" cy="52"/>
              </a:xfrm>
              <a:prstGeom prst="ellipse">
                <a:avLst/>
              </a:prstGeom>
              <a:grpFill/>
              <a:ln w="3175">
                <a:solidFill>
                  <a:srgbClr val="B2B2B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066" name="Group 329"/>
            <p:cNvGrpSpPr>
              <a:grpSpLocks noChangeAspect="1"/>
            </p:cNvGrpSpPr>
            <p:nvPr/>
          </p:nvGrpSpPr>
          <p:grpSpPr bwMode="auto">
            <a:xfrm>
              <a:off x="2980" y="720"/>
              <a:ext cx="39" cy="146"/>
              <a:chOff x="2002" y="1861"/>
              <a:chExt cx="52" cy="195"/>
            </a:xfrm>
            <a:grpFill/>
          </p:grpSpPr>
          <p:sp>
            <p:nvSpPr>
              <p:cNvPr id="1111" name="Line 330"/>
              <p:cNvSpPr>
                <a:spLocks noChangeAspect="1" noChangeShapeType="1"/>
              </p:cNvSpPr>
              <p:nvPr/>
            </p:nvSpPr>
            <p:spPr bwMode="auto">
              <a:xfrm>
                <a:off x="2043" y="1901"/>
                <a:ext cx="0" cy="53"/>
              </a:xfrm>
              <a:prstGeom prst="line">
                <a:avLst/>
              </a:prstGeom>
              <a:grpFill/>
              <a:ln w="3175">
                <a:solidFill>
                  <a:srgbClr val="B2B2B2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en-US" sz="1200">
                  <a:solidFill>
                    <a:sysClr val="windowText" lastClr="000000"/>
                  </a:solidFill>
                </a:endParaRPr>
              </a:p>
            </p:txBody>
          </p:sp>
          <p:grpSp>
            <p:nvGrpSpPr>
              <p:cNvPr id="1112" name="Group 331"/>
              <p:cNvGrpSpPr>
                <a:grpSpLocks noChangeAspect="1"/>
              </p:cNvGrpSpPr>
              <p:nvPr/>
            </p:nvGrpSpPr>
            <p:grpSpPr bwMode="auto">
              <a:xfrm flipH="1">
                <a:off x="2006" y="1907"/>
                <a:ext cx="19" cy="48"/>
                <a:chOff x="1259" y="1954"/>
                <a:chExt cx="19" cy="48"/>
              </a:xfrm>
              <a:grpFill/>
            </p:grpSpPr>
            <p:sp>
              <p:nvSpPr>
                <p:cNvPr id="1119" name="Line 332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260" y="1978"/>
                  <a:ext cx="17" cy="24"/>
                </a:xfrm>
                <a:prstGeom prst="line">
                  <a:avLst/>
                </a:prstGeom>
                <a:grp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120" name="Line 333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259" y="1954"/>
                  <a:ext cx="19" cy="26"/>
                </a:xfrm>
                <a:prstGeom prst="line">
                  <a:avLst/>
                </a:prstGeom>
                <a:grp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1113" name="Line 334"/>
              <p:cNvSpPr>
                <a:spLocks noChangeAspect="1" noChangeShapeType="1"/>
              </p:cNvSpPr>
              <p:nvPr/>
            </p:nvSpPr>
            <p:spPr bwMode="auto">
              <a:xfrm flipH="1" flipV="1">
                <a:off x="2015" y="1957"/>
                <a:ext cx="0" cy="53"/>
              </a:xfrm>
              <a:prstGeom prst="line">
                <a:avLst/>
              </a:prstGeom>
              <a:grpFill/>
              <a:ln w="3175">
                <a:solidFill>
                  <a:srgbClr val="B2B2B2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en-US" sz="120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14" name="Oval 335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2002" y="2004"/>
                <a:ext cx="52" cy="52"/>
              </a:xfrm>
              <a:prstGeom prst="ellipse">
                <a:avLst/>
              </a:prstGeom>
              <a:grpFill/>
              <a:ln w="3175">
                <a:solidFill>
                  <a:srgbClr val="B2B2B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>
                  <a:solidFill>
                    <a:sysClr val="windowText" lastClr="000000"/>
                  </a:solidFill>
                </a:endParaRPr>
              </a:p>
            </p:txBody>
          </p:sp>
          <p:grpSp>
            <p:nvGrpSpPr>
              <p:cNvPr id="1115" name="Group 336"/>
              <p:cNvGrpSpPr>
                <a:grpSpLocks noChangeAspect="1"/>
              </p:cNvGrpSpPr>
              <p:nvPr/>
            </p:nvGrpSpPr>
            <p:grpSpPr bwMode="auto">
              <a:xfrm flipV="1">
                <a:off x="2033" y="1956"/>
                <a:ext cx="19" cy="48"/>
                <a:chOff x="1259" y="1954"/>
                <a:chExt cx="19" cy="48"/>
              </a:xfrm>
              <a:grpFill/>
            </p:grpSpPr>
            <p:sp>
              <p:nvSpPr>
                <p:cNvPr id="1117" name="Line 337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260" y="1978"/>
                  <a:ext cx="17" cy="24"/>
                </a:xfrm>
                <a:prstGeom prst="line">
                  <a:avLst/>
                </a:prstGeom>
                <a:grp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118" name="Line 338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259" y="1954"/>
                  <a:ext cx="19" cy="26"/>
                </a:xfrm>
                <a:prstGeom prst="line">
                  <a:avLst/>
                </a:prstGeom>
                <a:grp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1116" name="Oval 339"/>
              <p:cNvSpPr>
                <a:spLocks noChangeAspect="1" noChangeArrowheads="1"/>
              </p:cNvSpPr>
              <p:nvPr/>
            </p:nvSpPr>
            <p:spPr bwMode="auto">
              <a:xfrm>
                <a:off x="2002" y="1861"/>
                <a:ext cx="52" cy="52"/>
              </a:xfrm>
              <a:prstGeom prst="ellipse">
                <a:avLst/>
              </a:prstGeom>
              <a:grpFill/>
              <a:ln w="3175">
                <a:solidFill>
                  <a:srgbClr val="B2B2B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067" name="Group 340"/>
            <p:cNvGrpSpPr>
              <a:grpSpLocks noChangeAspect="1"/>
            </p:cNvGrpSpPr>
            <p:nvPr/>
          </p:nvGrpSpPr>
          <p:grpSpPr bwMode="auto">
            <a:xfrm>
              <a:off x="3019" y="720"/>
              <a:ext cx="39" cy="146"/>
              <a:chOff x="2002" y="1861"/>
              <a:chExt cx="52" cy="195"/>
            </a:xfrm>
            <a:grpFill/>
          </p:grpSpPr>
          <p:sp>
            <p:nvSpPr>
              <p:cNvPr id="1101" name="Line 341"/>
              <p:cNvSpPr>
                <a:spLocks noChangeAspect="1" noChangeShapeType="1"/>
              </p:cNvSpPr>
              <p:nvPr/>
            </p:nvSpPr>
            <p:spPr bwMode="auto">
              <a:xfrm>
                <a:off x="2043" y="1901"/>
                <a:ext cx="0" cy="53"/>
              </a:xfrm>
              <a:prstGeom prst="line">
                <a:avLst/>
              </a:prstGeom>
              <a:grpFill/>
              <a:ln w="3175">
                <a:solidFill>
                  <a:srgbClr val="B2B2B2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en-US" sz="1200">
                  <a:solidFill>
                    <a:sysClr val="windowText" lastClr="000000"/>
                  </a:solidFill>
                </a:endParaRPr>
              </a:p>
            </p:txBody>
          </p:sp>
          <p:grpSp>
            <p:nvGrpSpPr>
              <p:cNvPr id="1102" name="Group 342"/>
              <p:cNvGrpSpPr>
                <a:grpSpLocks noChangeAspect="1"/>
              </p:cNvGrpSpPr>
              <p:nvPr/>
            </p:nvGrpSpPr>
            <p:grpSpPr bwMode="auto">
              <a:xfrm flipH="1">
                <a:off x="2006" y="1907"/>
                <a:ext cx="19" cy="48"/>
                <a:chOff x="1259" y="1954"/>
                <a:chExt cx="19" cy="48"/>
              </a:xfrm>
              <a:grpFill/>
            </p:grpSpPr>
            <p:sp>
              <p:nvSpPr>
                <p:cNvPr id="1109" name="Line 343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260" y="1978"/>
                  <a:ext cx="17" cy="24"/>
                </a:xfrm>
                <a:prstGeom prst="line">
                  <a:avLst/>
                </a:prstGeom>
                <a:grp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110" name="Line 344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259" y="1954"/>
                  <a:ext cx="19" cy="26"/>
                </a:xfrm>
                <a:prstGeom prst="line">
                  <a:avLst/>
                </a:prstGeom>
                <a:grp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1103" name="Line 345"/>
              <p:cNvSpPr>
                <a:spLocks noChangeAspect="1" noChangeShapeType="1"/>
              </p:cNvSpPr>
              <p:nvPr/>
            </p:nvSpPr>
            <p:spPr bwMode="auto">
              <a:xfrm flipH="1" flipV="1">
                <a:off x="2015" y="1957"/>
                <a:ext cx="0" cy="53"/>
              </a:xfrm>
              <a:prstGeom prst="line">
                <a:avLst/>
              </a:prstGeom>
              <a:grpFill/>
              <a:ln w="3175">
                <a:solidFill>
                  <a:srgbClr val="B2B2B2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en-US" sz="120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04" name="Oval 346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2002" y="2004"/>
                <a:ext cx="52" cy="52"/>
              </a:xfrm>
              <a:prstGeom prst="ellipse">
                <a:avLst/>
              </a:prstGeom>
              <a:grpFill/>
              <a:ln w="3175">
                <a:solidFill>
                  <a:srgbClr val="B2B2B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>
                  <a:solidFill>
                    <a:sysClr val="windowText" lastClr="000000"/>
                  </a:solidFill>
                </a:endParaRPr>
              </a:p>
            </p:txBody>
          </p:sp>
          <p:grpSp>
            <p:nvGrpSpPr>
              <p:cNvPr id="1105" name="Group 347"/>
              <p:cNvGrpSpPr>
                <a:grpSpLocks noChangeAspect="1"/>
              </p:cNvGrpSpPr>
              <p:nvPr/>
            </p:nvGrpSpPr>
            <p:grpSpPr bwMode="auto">
              <a:xfrm flipV="1">
                <a:off x="2033" y="1956"/>
                <a:ext cx="19" cy="48"/>
                <a:chOff x="1259" y="1954"/>
                <a:chExt cx="19" cy="48"/>
              </a:xfrm>
              <a:grpFill/>
            </p:grpSpPr>
            <p:sp>
              <p:nvSpPr>
                <p:cNvPr id="1107" name="Line 348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260" y="1978"/>
                  <a:ext cx="17" cy="24"/>
                </a:xfrm>
                <a:prstGeom prst="line">
                  <a:avLst/>
                </a:prstGeom>
                <a:grp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108" name="Line 349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259" y="1954"/>
                  <a:ext cx="19" cy="26"/>
                </a:xfrm>
                <a:prstGeom prst="line">
                  <a:avLst/>
                </a:prstGeom>
                <a:grp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1106" name="Oval 350"/>
              <p:cNvSpPr>
                <a:spLocks noChangeAspect="1" noChangeArrowheads="1"/>
              </p:cNvSpPr>
              <p:nvPr/>
            </p:nvSpPr>
            <p:spPr bwMode="auto">
              <a:xfrm>
                <a:off x="2002" y="1861"/>
                <a:ext cx="52" cy="52"/>
              </a:xfrm>
              <a:prstGeom prst="ellipse">
                <a:avLst/>
              </a:prstGeom>
              <a:grpFill/>
              <a:ln w="3175">
                <a:solidFill>
                  <a:srgbClr val="B2B2B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068" name="Group 351"/>
            <p:cNvGrpSpPr>
              <a:grpSpLocks noChangeAspect="1"/>
            </p:cNvGrpSpPr>
            <p:nvPr/>
          </p:nvGrpSpPr>
          <p:grpSpPr bwMode="auto">
            <a:xfrm>
              <a:off x="3060" y="720"/>
              <a:ext cx="39" cy="146"/>
              <a:chOff x="2002" y="1861"/>
              <a:chExt cx="52" cy="195"/>
            </a:xfrm>
            <a:grpFill/>
          </p:grpSpPr>
          <p:sp>
            <p:nvSpPr>
              <p:cNvPr id="1091" name="Line 352"/>
              <p:cNvSpPr>
                <a:spLocks noChangeAspect="1" noChangeShapeType="1"/>
              </p:cNvSpPr>
              <p:nvPr/>
            </p:nvSpPr>
            <p:spPr bwMode="auto">
              <a:xfrm>
                <a:off x="2043" y="1901"/>
                <a:ext cx="0" cy="53"/>
              </a:xfrm>
              <a:prstGeom prst="line">
                <a:avLst/>
              </a:prstGeom>
              <a:grpFill/>
              <a:ln w="3175">
                <a:solidFill>
                  <a:srgbClr val="B2B2B2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en-US" sz="1200">
                  <a:solidFill>
                    <a:sysClr val="windowText" lastClr="000000"/>
                  </a:solidFill>
                </a:endParaRPr>
              </a:p>
            </p:txBody>
          </p:sp>
          <p:grpSp>
            <p:nvGrpSpPr>
              <p:cNvPr id="1092" name="Group 353"/>
              <p:cNvGrpSpPr>
                <a:grpSpLocks noChangeAspect="1"/>
              </p:cNvGrpSpPr>
              <p:nvPr/>
            </p:nvGrpSpPr>
            <p:grpSpPr bwMode="auto">
              <a:xfrm flipH="1">
                <a:off x="2006" y="1907"/>
                <a:ext cx="19" cy="48"/>
                <a:chOff x="1259" y="1954"/>
                <a:chExt cx="19" cy="48"/>
              </a:xfrm>
              <a:grpFill/>
            </p:grpSpPr>
            <p:sp>
              <p:nvSpPr>
                <p:cNvPr id="1099" name="Line 354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260" y="1978"/>
                  <a:ext cx="17" cy="24"/>
                </a:xfrm>
                <a:prstGeom prst="line">
                  <a:avLst/>
                </a:prstGeom>
                <a:grp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100" name="Line 355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259" y="1954"/>
                  <a:ext cx="19" cy="26"/>
                </a:xfrm>
                <a:prstGeom prst="line">
                  <a:avLst/>
                </a:prstGeom>
                <a:grp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1093" name="Line 356"/>
              <p:cNvSpPr>
                <a:spLocks noChangeAspect="1" noChangeShapeType="1"/>
              </p:cNvSpPr>
              <p:nvPr/>
            </p:nvSpPr>
            <p:spPr bwMode="auto">
              <a:xfrm flipH="1" flipV="1">
                <a:off x="2015" y="1957"/>
                <a:ext cx="0" cy="53"/>
              </a:xfrm>
              <a:prstGeom prst="line">
                <a:avLst/>
              </a:prstGeom>
              <a:grpFill/>
              <a:ln w="3175">
                <a:solidFill>
                  <a:srgbClr val="B2B2B2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en-US" sz="120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94" name="Oval 357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2002" y="2004"/>
                <a:ext cx="52" cy="52"/>
              </a:xfrm>
              <a:prstGeom prst="ellipse">
                <a:avLst/>
              </a:prstGeom>
              <a:grpFill/>
              <a:ln w="3175">
                <a:solidFill>
                  <a:srgbClr val="B2B2B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>
                  <a:solidFill>
                    <a:sysClr val="windowText" lastClr="000000"/>
                  </a:solidFill>
                </a:endParaRPr>
              </a:p>
            </p:txBody>
          </p:sp>
          <p:grpSp>
            <p:nvGrpSpPr>
              <p:cNvPr id="1095" name="Group 358"/>
              <p:cNvGrpSpPr>
                <a:grpSpLocks noChangeAspect="1"/>
              </p:cNvGrpSpPr>
              <p:nvPr/>
            </p:nvGrpSpPr>
            <p:grpSpPr bwMode="auto">
              <a:xfrm flipV="1">
                <a:off x="2033" y="1956"/>
                <a:ext cx="19" cy="48"/>
                <a:chOff x="1259" y="1954"/>
                <a:chExt cx="19" cy="48"/>
              </a:xfrm>
              <a:grpFill/>
            </p:grpSpPr>
            <p:sp>
              <p:nvSpPr>
                <p:cNvPr id="1097" name="Line 359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260" y="1978"/>
                  <a:ext cx="17" cy="24"/>
                </a:xfrm>
                <a:prstGeom prst="line">
                  <a:avLst/>
                </a:prstGeom>
                <a:grp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098" name="Line 360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259" y="1954"/>
                  <a:ext cx="19" cy="26"/>
                </a:xfrm>
                <a:prstGeom prst="line">
                  <a:avLst/>
                </a:prstGeom>
                <a:grp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1096" name="Oval 361"/>
              <p:cNvSpPr>
                <a:spLocks noChangeAspect="1" noChangeArrowheads="1"/>
              </p:cNvSpPr>
              <p:nvPr/>
            </p:nvSpPr>
            <p:spPr bwMode="auto">
              <a:xfrm>
                <a:off x="2002" y="1861"/>
                <a:ext cx="52" cy="52"/>
              </a:xfrm>
              <a:prstGeom prst="ellipse">
                <a:avLst/>
              </a:prstGeom>
              <a:grpFill/>
              <a:ln w="3175">
                <a:solidFill>
                  <a:srgbClr val="B2B2B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069" name="Group 362"/>
            <p:cNvGrpSpPr>
              <a:grpSpLocks noChangeAspect="1"/>
            </p:cNvGrpSpPr>
            <p:nvPr/>
          </p:nvGrpSpPr>
          <p:grpSpPr bwMode="auto">
            <a:xfrm>
              <a:off x="3101" y="720"/>
              <a:ext cx="39" cy="146"/>
              <a:chOff x="2002" y="1861"/>
              <a:chExt cx="52" cy="195"/>
            </a:xfrm>
            <a:grpFill/>
          </p:grpSpPr>
          <p:sp>
            <p:nvSpPr>
              <p:cNvPr id="1081" name="Line 363"/>
              <p:cNvSpPr>
                <a:spLocks noChangeAspect="1" noChangeShapeType="1"/>
              </p:cNvSpPr>
              <p:nvPr/>
            </p:nvSpPr>
            <p:spPr bwMode="auto">
              <a:xfrm>
                <a:off x="2043" y="1901"/>
                <a:ext cx="0" cy="53"/>
              </a:xfrm>
              <a:prstGeom prst="line">
                <a:avLst/>
              </a:prstGeom>
              <a:grpFill/>
              <a:ln w="3175">
                <a:solidFill>
                  <a:srgbClr val="B2B2B2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en-US" sz="1200">
                  <a:solidFill>
                    <a:sysClr val="windowText" lastClr="000000"/>
                  </a:solidFill>
                </a:endParaRPr>
              </a:p>
            </p:txBody>
          </p:sp>
          <p:grpSp>
            <p:nvGrpSpPr>
              <p:cNvPr id="1082" name="Group 364"/>
              <p:cNvGrpSpPr>
                <a:grpSpLocks noChangeAspect="1"/>
              </p:cNvGrpSpPr>
              <p:nvPr/>
            </p:nvGrpSpPr>
            <p:grpSpPr bwMode="auto">
              <a:xfrm flipH="1">
                <a:off x="2006" y="1907"/>
                <a:ext cx="19" cy="48"/>
                <a:chOff x="1259" y="1954"/>
                <a:chExt cx="19" cy="48"/>
              </a:xfrm>
              <a:grpFill/>
            </p:grpSpPr>
            <p:sp>
              <p:nvSpPr>
                <p:cNvPr id="1089" name="Line 365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260" y="1978"/>
                  <a:ext cx="17" cy="24"/>
                </a:xfrm>
                <a:prstGeom prst="line">
                  <a:avLst/>
                </a:prstGeom>
                <a:grp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090" name="Line 366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259" y="1954"/>
                  <a:ext cx="19" cy="26"/>
                </a:xfrm>
                <a:prstGeom prst="line">
                  <a:avLst/>
                </a:prstGeom>
                <a:grp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1083" name="Line 367"/>
              <p:cNvSpPr>
                <a:spLocks noChangeAspect="1" noChangeShapeType="1"/>
              </p:cNvSpPr>
              <p:nvPr/>
            </p:nvSpPr>
            <p:spPr bwMode="auto">
              <a:xfrm flipH="1" flipV="1">
                <a:off x="2015" y="1957"/>
                <a:ext cx="0" cy="53"/>
              </a:xfrm>
              <a:prstGeom prst="line">
                <a:avLst/>
              </a:prstGeom>
              <a:grpFill/>
              <a:ln w="3175">
                <a:solidFill>
                  <a:srgbClr val="B2B2B2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en-US" sz="120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84" name="Oval 368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2002" y="2004"/>
                <a:ext cx="52" cy="52"/>
              </a:xfrm>
              <a:prstGeom prst="ellipse">
                <a:avLst/>
              </a:prstGeom>
              <a:grpFill/>
              <a:ln w="3175">
                <a:solidFill>
                  <a:srgbClr val="B2B2B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>
                  <a:solidFill>
                    <a:sysClr val="windowText" lastClr="000000"/>
                  </a:solidFill>
                </a:endParaRPr>
              </a:p>
            </p:txBody>
          </p:sp>
          <p:grpSp>
            <p:nvGrpSpPr>
              <p:cNvPr id="1085" name="Group 369"/>
              <p:cNvGrpSpPr>
                <a:grpSpLocks noChangeAspect="1"/>
              </p:cNvGrpSpPr>
              <p:nvPr/>
            </p:nvGrpSpPr>
            <p:grpSpPr bwMode="auto">
              <a:xfrm flipV="1">
                <a:off x="2033" y="1956"/>
                <a:ext cx="19" cy="48"/>
                <a:chOff x="1259" y="1954"/>
                <a:chExt cx="19" cy="48"/>
              </a:xfrm>
              <a:grpFill/>
            </p:grpSpPr>
            <p:sp>
              <p:nvSpPr>
                <p:cNvPr id="1087" name="Line 370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260" y="1978"/>
                  <a:ext cx="17" cy="24"/>
                </a:xfrm>
                <a:prstGeom prst="line">
                  <a:avLst/>
                </a:prstGeom>
                <a:grp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088" name="Line 371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259" y="1954"/>
                  <a:ext cx="19" cy="26"/>
                </a:xfrm>
                <a:prstGeom prst="line">
                  <a:avLst/>
                </a:prstGeom>
                <a:grp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1086" name="Oval 372"/>
              <p:cNvSpPr>
                <a:spLocks noChangeAspect="1" noChangeArrowheads="1"/>
              </p:cNvSpPr>
              <p:nvPr/>
            </p:nvSpPr>
            <p:spPr bwMode="auto">
              <a:xfrm>
                <a:off x="2002" y="1861"/>
                <a:ext cx="52" cy="52"/>
              </a:xfrm>
              <a:prstGeom prst="ellipse">
                <a:avLst/>
              </a:prstGeom>
              <a:grpFill/>
              <a:ln w="3175">
                <a:solidFill>
                  <a:srgbClr val="B2B2B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070" name="Group 373"/>
            <p:cNvGrpSpPr>
              <a:grpSpLocks noChangeAspect="1"/>
            </p:cNvGrpSpPr>
            <p:nvPr/>
          </p:nvGrpSpPr>
          <p:grpSpPr bwMode="auto">
            <a:xfrm>
              <a:off x="3142" y="720"/>
              <a:ext cx="39" cy="146"/>
              <a:chOff x="2002" y="1861"/>
              <a:chExt cx="52" cy="195"/>
            </a:xfrm>
            <a:grpFill/>
          </p:grpSpPr>
          <p:sp>
            <p:nvSpPr>
              <p:cNvPr id="1071" name="Line 374"/>
              <p:cNvSpPr>
                <a:spLocks noChangeAspect="1" noChangeShapeType="1"/>
              </p:cNvSpPr>
              <p:nvPr/>
            </p:nvSpPr>
            <p:spPr bwMode="auto">
              <a:xfrm>
                <a:off x="2043" y="1901"/>
                <a:ext cx="0" cy="53"/>
              </a:xfrm>
              <a:prstGeom prst="line">
                <a:avLst/>
              </a:prstGeom>
              <a:grpFill/>
              <a:ln w="3175">
                <a:solidFill>
                  <a:srgbClr val="B2B2B2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en-US" sz="1200">
                  <a:solidFill>
                    <a:sysClr val="windowText" lastClr="000000"/>
                  </a:solidFill>
                </a:endParaRPr>
              </a:p>
            </p:txBody>
          </p:sp>
          <p:grpSp>
            <p:nvGrpSpPr>
              <p:cNvPr id="1072" name="Group 375"/>
              <p:cNvGrpSpPr>
                <a:grpSpLocks noChangeAspect="1"/>
              </p:cNvGrpSpPr>
              <p:nvPr/>
            </p:nvGrpSpPr>
            <p:grpSpPr bwMode="auto">
              <a:xfrm flipH="1">
                <a:off x="2006" y="1907"/>
                <a:ext cx="19" cy="48"/>
                <a:chOff x="1259" y="1954"/>
                <a:chExt cx="19" cy="48"/>
              </a:xfrm>
              <a:grpFill/>
            </p:grpSpPr>
            <p:sp>
              <p:nvSpPr>
                <p:cNvPr id="1079" name="Line 37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260" y="1978"/>
                  <a:ext cx="17" cy="24"/>
                </a:xfrm>
                <a:prstGeom prst="line">
                  <a:avLst/>
                </a:prstGeom>
                <a:grp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080" name="Line 377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259" y="1954"/>
                  <a:ext cx="19" cy="26"/>
                </a:xfrm>
                <a:prstGeom prst="line">
                  <a:avLst/>
                </a:prstGeom>
                <a:grp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1073" name="Line 378"/>
              <p:cNvSpPr>
                <a:spLocks noChangeAspect="1" noChangeShapeType="1"/>
              </p:cNvSpPr>
              <p:nvPr/>
            </p:nvSpPr>
            <p:spPr bwMode="auto">
              <a:xfrm flipH="1" flipV="1">
                <a:off x="2015" y="1957"/>
                <a:ext cx="0" cy="53"/>
              </a:xfrm>
              <a:prstGeom prst="line">
                <a:avLst/>
              </a:prstGeom>
              <a:grpFill/>
              <a:ln w="3175">
                <a:solidFill>
                  <a:srgbClr val="B2B2B2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en-US" sz="120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74" name="Oval 379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2002" y="2004"/>
                <a:ext cx="52" cy="52"/>
              </a:xfrm>
              <a:prstGeom prst="ellipse">
                <a:avLst/>
              </a:prstGeom>
              <a:grpFill/>
              <a:ln w="3175">
                <a:solidFill>
                  <a:srgbClr val="B2B2B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>
                  <a:solidFill>
                    <a:sysClr val="windowText" lastClr="000000"/>
                  </a:solidFill>
                </a:endParaRPr>
              </a:p>
            </p:txBody>
          </p:sp>
          <p:grpSp>
            <p:nvGrpSpPr>
              <p:cNvPr id="1075" name="Group 380"/>
              <p:cNvGrpSpPr>
                <a:grpSpLocks noChangeAspect="1"/>
              </p:cNvGrpSpPr>
              <p:nvPr/>
            </p:nvGrpSpPr>
            <p:grpSpPr bwMode="auto">
              <a:xfrm flipV="1">
                <a:off x="2033" y="1956"/>
                <a:ext cx="19" cy="48"/>
                <a:chOff x="1259" y="1954"/>
                <a:chExt cx="19" cy="48"/>
              </a:xfrm>
              <a:grpFill/>
            </p:grpSpPr>
            <p:sp>
              <p:nvSpPr>
                <p:cNvPr id="1077" name="Line 38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260" y="1978"/>
                  <a:ext cx="17" cy="24"/>
                </a:xfrm>
                <a:prstGeom prst="line">
                  <a:avLst/>
                </a:prstGeom>
                <a:grp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078" name="Line 382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259" y="1954"/>
                  <a:ext cx="19" cy="26"/>
                </a:xfrm>
                <a:prstGeom prst="line">
                  <a:avLst/>
                </a:prstGeom>
                <a:grpFill/>
                <a:ln w="3175">
                  <a:solidFill>
                    <a:srgbClr val="B2B2B2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en-US" sz="120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1076" name="Oval 383"/>
              <p:cNvSpPr>
                <a:spLocks noChangeAspect="1" noChangeArrowheads="1"/>
              </p:cNvSpPr>
              <p:nvPr/>
            </p:nvSpPr>
            <p:spPr bwMode="auto">
              <a:xfrm>
                <a:off x="2002" y="1861"/>
                <a:ext cx="52" cy="52"/>
              </a:xfrm>
              <a:prstGeom prst="ellipse">
                <a:avLst/>
              </a:prstGeom>
              <a:grpFill/>
              <a:ln w="3175">
                <a:solidFill>
                  <a:srgbClr val="B2B2B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200">
                  <a:solidFill>
                    <a:sysClr val="windowText" lastClr="000000"/>
                  </a:solidFill>
                </a:endParaRPr>
              </a:p>
            </p:txBody>
          </p:sp>
        </p:grpSp>
      </p:grpSp>
      <p:sp>
        <p:nvSpPr>
          <p:cNvPr id="1171" name="Text Box 402"/>
          <p:cNvSpPr txBox="1">
            <a:spLocks noChangeArrowheads="1"/>
          </p:cNvSpPr>
          <p:nvPr/>
        </p:nvSpPr>
        <p:spPr bwMode="auto">
          <a:xfrm>
            <a:off x="4457604" y="4594225"/>
            <a:ext cx="104105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600" b="1" dirty="0">
                <a:solidFill>
                  <a:sysClr val="windowText" lastClr="000000"/>
                </a:solidFill>
              </a:rPr>
              <a:t>NA VLPs</a:t>
            </a:r>
          </a:p>
        </p:txBody>
      </p:sp>
      <p:grpSp>
        <p:nvGrpSpPr>
          <p:cNvPr id="1172" name="Group 253"/>
          <p:cNvGrpSpPr>
            <a:grpSpLocks/>
          </p:cNvGrpSpPr>
          <p:nvPr/>
        </p:nvGrpSpPr>
        <p:grpSpPr bwMode="auto">
          <a:xfrm>
            <a:off x="4406179" y="5096686"/>
            <a:ext cx="365760" cy="640080"/>
            <a:chOff x="3102" y="1350"/>
            <a:chExt cx="190" cy="305"/>
          </a:xfrm>
        </p:grpSpPr>
        <p:sp>
          <p:nvSpPr>
            <p:cNvPr id="1173" name="Oval 254"/>
            <p:cNvSpPr>
              <a:spLocks noChangeArrowheads="1"/>
            </p:cNvSpPr>
            <p:nvPr/>
          </p:nvSpPr>
          <p:spPr bwMode="auto">
            <a:xfrm>
              <a:off x="3170" y="1421"/>
              <a:ext cx="28" cy="228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1174" name="Oval 255"/>
            <p:cNvSpPr>
              <a:spLocks noChangeArrowheads="1"/>
            </p:cNvSpPr>
            <p:nvPr/>
          </p:nvSpPr>
          <p:spPr bwMode="auto">
            <a:xfrm>
              <a:off x="3191" y="1421"/>
              <a:ext cx="28" cy="228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1175" name="Oval 256"/>
            <p:cNvSpPr>
              <a:spLocks noChangeArrowheads="1"/>
            </p:cNvSpPr>
            <p:nvPr/>
          </p:nvSpPr>
          <p:spPr bwMode="auto">
            <a:xfrm>
              <a:off x="3220" y="1421"/>
              <a:ext cx="28" cy="228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1176" name="Oval 257"/>
            <p:cNvSpPr>
              <a:spLocks noChangeArrowheads="1"/>
            </p:cNvSpPr>
            <p:nvPr/>
          </p:nvSpPr>
          <p:spPr bwMode="auto">
            <a:xfrm>
              <a:off x="3102" y="1396"/>
              <a:ext cx="110" cy="113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1177" name="Oval 258"/>
            <p:cNvSpPr>
              <a:spLocks noChangeArrowheads="1"/>
            </p:cNvSpPr>
            <p:nvPr/>
          </p:nvSpPr>
          <p:spPr bwMode="auto">
            <a:xfrm>
              <a:off x="3182" y="1429"/>
              <a:ext cx="110" cy="113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1178" name="Oval 259"/>
            <p:cNvSpPr>
              <a:spLocks noChangeArrowheads="1"/>
            </p:cNvSpPr>
            <p:nvPr/>
          </p:nvSpPr>
          <p:spPr bwMode="auto">
            <a:xfrm>
              <a:off x="3174" y="1350"/>
              <a:ext cx="110" cy="113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1179" name="Oval 260"/>
            <p:cNvSpPr>
              <a:spLocks noChangeArrowheads="1"/>
            </p:cNvSpPr>
            <p:nvPr/>
          </p:nvSpPr>
          <p:spPr bwMode="auto">
            <a:xfrm>
              <a:off x="3202" y="1427"/>
              <a:ext cx="28" cy="228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1180" name="Oval 261"/>
            <p:cNvSpPr>
              <a:spLocks noChangeArrowheads="1"/>
            </p:cNvSpPr>
            <p:nvPr/>
          </p:nvSpPr>
          <p:spPr bwMode="auto">
            <a:xfrm>
              <a:off x="3138" y="1423"/>
              <a:ext cx="110" cy="113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solidFill>
                  <a:sysClr val="windowText" lastClr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6555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4"/>
          <p:cNvSpPr txBox="1">
            <a:spLocks noChangeAspect="1" noChangeArrowheads="1"/>
          </p:cNvSpPr>
          <p:nvPr/>
        </p:nvSpPr>
        <p:spPr bwMode="auto">
          <a:xfrm>
            <a:off x="1266825" y="3887788"/>
            <a:ext cx="3460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ko-KR" sz="1200" b="1">
                <a:latin typeface="Times New Roman" pitchFamily="18" charset="0"/>
                <a:ea typeface="Gulim" pitchFamily="34" charset="-127"/>
              </a:rPr>
              <a:t>M</a:t>
            </a:r>
          </a:p>
        </p:txBody>
      </p:sp>
      <p:sp>
        <p:nvSpPr>
          <p:cNvPr id="39939" name="Text Box 40"/>
          <p:cNvSpPr txBox="1">
            <a:spLocks noChangeAspect="1" noChangeArrowheads="1"/>
          </p:cNvSpPr>
          <p:nvPr/>
        </p:nvSpPr>
        <p:spPr bwMode="auto">
          <a:xfrm>
            <a:off x="814388" y="4678363"/>
            <a:ext cx="68738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ko-KR" sz="1000" b="1">
                <a:latin typeface="Times New Roman" pitchFamily="18" charset="0"/>
                <a:ea typeface="Gulim" pitchFamily="34" charset="-127"/>
              </a:rPr>
              <a:t>37kD</a:t>
            </a:r>
          </a:p>
        </p:txBody>
      </p:sp>
      <p:sp>
        <p:nvSpPr>
          <p:cNvPr id="39940" name="Text Box 41"/>
          <p:cNvSpPr txBox="1">
            <a:spLocks noChangeAspect="1" noChangeArrowheads="1"/>
          </p:cNvSpPr>
          <p:nvPr/>
        </p:nvSpPr>
        <p:spPr bwMode="auto">
          <a:xfrm>
            <a:off x="817563" y="4392613"/>
            <a:ext cx="6889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ko-KR" sz="1000" b="1">
                <a:latin typeface="Times New Roman" pitchFamily="18" charset="0"/>
                <a:ea typeface="Gulim" pitchFamily="34" charset="-127"/>
              </a:rPr>
              <a:t>50kD</a:t>
            </a:r>
          </a:p>
        </p:txBody>
      </p:sp>
      <p:sp>
        <p:nvSpPr>
          <p:cNvPr id="39941" name="Text Box 42"/>
          <p:cNvSpPr txBox="1">
            <a:spLocks noChangeAspect="1" noChangeArrowheads="1"/>
          </p:cNvSpPr>
          <p:nvPr/>
        </p:nvSpPr>
        <p:spPr bwMode="auto">
          <a:xfrm>
            <a:off x="814388" y="5132388"/>
            <a:ext cx="68738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ko-KR" sz="1000" b="1">
                <a:latin typeface="Times New Roman" pitchFamily="18" charset="0"/>
                <a:ea typeface="Gulim" pitchFamily="34" charset="-127"/>
              </a:rPr>
              <a:t>25kD</a:t>
            </a:r>
          </a:p>
        </p:txBody>
      </p:sp>
      <p:sp>
        <p:nvSpPr>
          <p:cNvPr id="39942" name="Text Box 43"/>
          <p:cNvSpPr txBox="1">
            <a:spLocks noChangeAspect="1" noChangeArrowheads="1"/>
          </p:cNvSpPr>
          <p:nvPr/>
        </p:nvSpPr>
        <p:spPr bwMode="auto">
          <a:xfrm>
            <a:off x="817563" y="5561013"/>
            <a:ext cx="6858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ko-KR" sz="1000" b="1">
                <a:latin typeface="Times New Roman" pitchFamily="18" charset="0"/>
                <a:ea typeface="Gulim" pitchFamily="34" charset="-127"/>
              </a:rPr>
              <a:t>15kD</a:t>
            </a:r>
          </a:p>
        </p:txBody>
      </p:sp>
      <p:sp>
        <p:nvSpPr>
          <p:cNvPr id="39943" name="Text Box 57"/>
          <p:cNvSpPr txBox="1">
            <a:spLocks noChangeAspect="1" noChangeArrowheads="1"/>
          </p:cNvSpPr>
          <p:nvPr/>
        </p:nvSpPr>
        <p:spPr bwMode="auto">
          <a:xfrm>
            <a:off x="814388" y="5351463"/>
            <a:ext cx="68738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ko-KR" sz="1000" b="1">
                <a:latin typeface="Times New Roman" pitchFamily="18" charset="0"/>
                <a:ea typeface="Gulim" pitchFamily="34" charset="-127"/>
              </a:rPr>
              <a:t>20kD</a:t>
            </a:r>
          </a:p>
        </p:txBody>
      </p:sp>
      <p:graphicFrame>
        <p:nvGraphicFramePr>
          <p:cNvPr id="39944" name="Object 107"/>
          <p:cNvGraphicFramePr>
            <a:graphicFrameLocks noChangeAspect="1"/>
          </p:cNvGraphicFramePr>
          <p:nvPr/>
        </p:nvGraphicFramePr>
        <p:xfrm>
          <a:off x="1582738" y="4195763"/>
          <a:ext cx="2822575" cy="181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31" name="Image" r:id="rId4" imgW="4954128" imgH="3455187" progId="">
                  <p:embed/>
                </p:oleObj>
              </mc:Choice>
              <mc:Fallback>
                <p:oleObj name="Image" r:id="rId4" imgW="4954128" imgH="3455187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1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0133" t="31946" r="11429" b="7042"/>
                      <a:stretch>
                        <a:fillRect/>
                      </a:stretch>
                    </p:blipFill>
                    <p:spPr bwMode="auto">
                      <a:xfrm>
                        <a:off x="1582738" y="4195763"/>
                        <a:ext cx="2822575" cy="1816100"/>
                      </a:xfrm>
                      <a:prstGeom prst="rect">
                        <a:avLst/>
                      </a:prstGeom>
                      <a:solidFill>
                        <a:srgbClr val="00B050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5" name="Line 108"/>
          <p:cNvSpPr>
            <a:spLocks noChangeAspect="1" noChangeShapeType="1"/>
          </p:cNvSpPr>
          <p:nvPr/>
        </p:nvSpPr>
        <p:spPr bwMode="auto">
          <a:xfrm>
            <a:off x="1328738" y="5678488"/>
            <a:ext cx="217487" cy="3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6" name="Line 109"/>
          <p:cNvSpPr>
            <a:spLocks noChangeAspect="1" noChangeShapeType="1"/>
          </p:cNvSpPr>
          <p:nvPr/>
        </p:nvSpPr>
        <p:spPr bwMode="auto">
          <a:xfrm>
            <a:off x="1328738" y="5481638"/>
            <a:ext cx="217487" cy="3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7" name="Line 110"/>
          <p:cNvSpPr>
            <a:spLocks noChangeAspect="1" noChangeShapeType="1"/>
          </p:cNvSpPr>
          <p:nvPr/>
        </p:nvSpPr>
        <p:spPr bwMode="auto">
          <a:xfrm>
            <a:off x="1330325" y="4522788"/>
            <a:ext cx="217488" cy="3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8" name="Line 111"/>
          <p:cNvSpPr>
            <a:spLocks noChangeAspect="1" noChangeShapeType="1"/>
          </p:cNvSpPr>
          <p:nvPr/>
        </p:nvSpPr>
        <p:spPr bwMode="auto">
          <a:xfrm>
            <a:off x="1330325" y="4808538"/>
            <a:ext cx="2174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9" name="Line 112"/>
          <p:cNvSpPr>
            <a:spLocks noChangeAspect="1" noChangeShapeType="1"/>
          </p:cNvSpPr>
          <p:nvPr/>
        </p:nvSpPr>
        <p:spPr bwMode="auto">
          <a:xfrm>
            <a:off x="1330325" y="5262563"/>
            <a:ext cx="217488" cy="3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0" name="Text Box 26"/>
          <p:cNvSpPr txBox="1">
            <a:spLocks noChangeAspect="1" noChangeArrowheads="1"/>
          </p:cNvSpPr>
          <p:nvPr/>
        </p:nvSpPr>
        <p:spPr bwMode="auto">
          <a:xfrm>
            <a:off x="1658938" y="3890963"/>
            <a:ext cx="3476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ko-KR" sz="1200" b="1">
                <a:latin typeface="Times New Roman" pitchFamily="18" charset="0"/>
                <a:ea typeface="Gulim" pitchFamily="34" charset="-127"/>
              </a:rPr>
              <a:t>1</a:t>
            </a:r>
          </a:p>
        </p:txBody>
      </p:sp>
      <p:sp>
        <p:nvSpPr>
          <p:cNvPr id="39951" name="Text Box 27"/>
          <p:cNvSpPr txBox="1">
            <a:spLocks noChangeAspect="1" noChangeArrowheads="1"/>
          </p:cNvSpPr>
          <p:nvPr/>
        </p:nvSpPr>
        <p:spPr bwMode="auto">
          <a:xfrm>
            <a:off x="2103438" y="3897313"/>
            <a:ext cx="3460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ko-KR" sz="1200" b="1">
                <a:latin typeface="Times New Roman" pitchFamily="18" charset="0"/>
                <a:ea typeface="Gulim" pitchFamily="34" charset="-127"/>
              </a:rPr>
              <a:t>2</a:t>
            </a:r>
          </a:p>
        </p:txBody>
      </p:sp>
      <p:sp>
        <p:nvSpPr>
          <p:cNvPr id="39952" name="Text Box 29"/>
          <p:cNvSpPr txBox="1">
            <a:spLocks noChangeAspect="1" noChangeArrowheads="1"/>
          </p:cNvSpPr>
          <p:nvPr/>
        </p:nvSpPr>
        <p:spPr bwMode="auto">
          <a:xfrm>
            <a:off x="2606675" y="3897313"/>
            <a:ext cx="347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ko-KR" sz="1200" b="1">
                <a:latin typeface="Times New Roman" pitchFamily="18" charset="0"/>
                <a:ea typeface="Gulim" pitchFamily="34" charset="-127"/>
              </a:rPr>
              <a:t>3</a:t>
            </a:r>
          </a:p>
        </p:txBody>
      </p:sp>
      <p:sp>
        <p:nvSpPr>
          <p:cNvPr id="39953" name="Text Box 30"/>
          <p:cNvSpPr txBox="1">
            <a:spLocks noChangeAspect="1" noChangeArrowheads="1"/>
          </p:cNvSpPr>
          <p:nvPr/>
        </p:nvSpPr>
        <p:spPr bwMode="auto">
          <a:xfrm>
            <a:off x="3054350" y="3890963"/>
            <a:ext cx="3460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ko-KR" sz="1200" b="1">
                <a:solidFill>
                  <a:srgbClr val="FF0000"/>
                </a:solidFill>
                <a:latin typeface="Times New Roman" pitchFamily="18" charset="0"/>
                <a:ea typeface="Gulim" pitchFamily="34" charset="-127"/>
              </a:rPr>
              <a:t>4</a:t>
            </a:r>
          </a:p>
        </p:txBody>
      </p:sp>
      <p:sp>
        <p:nvSpPr>
          <p:cNvPr id="39954" name="Text Box 31"/>
          <p:cNvSpPr txBox="1">
            <a:spLocks noChangeAspect="1" noChangeArrowheads="1"/>
          </p:cNvSpPr>
          <p:nvPr/>
        </p:nvSpPr>
        <p:spPr bwMode="auto">
          <a:xfrm>
            <a:off x="3594100" y="3890963"/>
            <a:ext cx="3460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ko-KR" sz="1200" b="1">
                <a:latin typeface="Times New Roman" pitchFamily="18" charset="0"/>
                <a:ea typeface="Gulim" pitchFamily="34" charset="-127"/>
              </a:rPr>
              <a:t>5</a:t>
            </a:r>
          </a:p>
        </p:txBody>
      </p:sp>
      <p:sp>
        <p:nvSpPr>
          <p:cNvPr id="39955" name="Text Box 31"/>
          <p:cNvSpPr txBox="1">
            <a:spLocks noChangeAspect="1" noChangeArrowheads="1"/>
          </p:cNvSpPr>
          <p:nvPr/>
        </p:nvSpPr>
        <p:spPr bwMode="auto">
          <a:xfrm>
            <a:off x="4054475" y="3897313"/>
            <a:ext cx="347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ko-KR" sz="1200" b="1">
                <a:latin typeface="Times New Roman" pitchFamily="18" charset="0"/>
                <a:ea typeface="Gulim" pitchFamily="34" charset="-127"/>
              </a:rPr>
              <a:t>6</a:t>
            </a:r>
          </a:p>
        </p:txBody>
      </p:sp>
      <p:sp>
        <p:nvSpPr>
          <p:cNvPr id="158" name="Rectangle 157"/>
          <p:cNvSpPr/>
          <p:nvPr/>
        </p:nvSpPr>
        <p:spPr>
          <a:xfrm>
            <a:off x="1557338" y="4176713"/>
            <a:ext cx="2860675" cy="1830387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" name="Group 162"/>
          <p:cNvGrpSpPr>
            <a:grpSpLocks/>
          </p:cNvGrpSpPr>
          <p:nvPr/>
        </p:nvGrpSpPr>
        <p:grpSpPr bwMode="auto">
          <a:xfrm>
            <a:off x="2262188" y="2519363"/>
            <a:ext cx="4818062" cy="685800"/>
            <a:chOff x="627857" y="2259013"/>
            <a:chExt cx="3490119" cy="484187"/>
          </a:xfrm>
        </p:grpSpPr>
        <p:sp>
          <p:nvSpPr>
            <p:cNvPr id="40222" name="Rectangle 3"/>
            <p:cNvSpPr>
              <a:spLocks noChangeArrowheads="1"/>
            </p:cNvSpPr>
            <p:nvPr/>
          </p:nvSpPr>
          <p:spPr bwMode="auto">
            <a:xfrm>
              <a:off x="706438" y="2260600"/>
              <a:ext cx="495300" cy="193675"/>
            </a:xfrm>
            <a:prstGeom prst="rect">
              <a:avLst/>
            </a:prstGeom>
            <a:solidFill>
              <a:srgbClr val="CC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 sz="1200"/>
            </a:p>
          </p:txBody>
        </p:sp>
        <p:sp>
          <p:nvSpPr>
            <p:cNvPr id="40223" name="Rectangle 4"/>
            <p:cNvSpPr>
              <a:spLocks noChangeArrowheads="1"/>
            </p:cNvSpPr>
            <p:nvPr/>
          </p:nvSpPr>
          <p:spPr bwMode="auto">
            <a:xfrm>
              <a:off x="3348038" y="2259013"/>
              <a:ext cx="769938" cy="193675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 sz="1200"/>
            </a:p>
          </p:txBody>
        </p:sp>
        <p:sp>
          <p:nvSpPr>
            <p:cNvPr id="40224" name="Rectangle 6"/>
            <p:cNvSpPr>
              <a:spLocks noChangeArrowheads="1"/>
            </p:cNvSpPr>
            <p:nvPr/>
          </p:nvSpPr>
          <p:spPr bwMode="auto">
            <a:xfrm>
              <a:off x="1754188" y="2260600"/>
              <a:ext cx="495300" cy="193675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 sz="1200"/>
            </a:p>
          </p:txBody>
        </p:sp>
        <p:sp>
          <p:nvSpPr>
            <p:cNvPr id="40225" name="Rectangle 7"/>
            <p:cNvSpPr>
              <a:spLocks noChangeArrowheads="1"/>
            </p:cNvSpPr>
            <p:nvPr/>
          </p:nvSpPr>
          <p:spPr bwMode="auto">
            <a:xfrm>
              <a:off x="1230313" y="2260600"/>
              <a:ext cx="495300" cy="193675"/>
            </a:xfrm>
            <a:prstGeom prst="rect">
              <a:avLst/>
            </a:prstGeom>
            <a:solidFill>
              <a:srgbClr val="CC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 sz="1200"/>
            </a:p>
          </p:txBody>
        </p:sp>
        <p:sp>
          <p:nvSpPr>
            <p:cNvPr id="40226" name="Rectangle 8"/>
            <p:cNvSpPr>
              <a:spLocks noChangeArrowheads="1"/>
            </p:cNvSpPr>
            <p:nvPr/>
          </p:nvSpPr>
          <p:spPr bwMode="auto">
            <a:xfrm>
              <a:off x="2803526" y="2260600"/>
              <a:ext cx="495300" cy="193675"/>
            </a:xfrm>
            <a:prstGeom prst="rect">
              <a:avLst/>
            </a:prstGeom>
            <a:solidFill>
              <a:srgbClr val="6600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 sz="1200"/>
            </a:p>
          </p:txBody>
        </p:sp>
        <p:sp>
          <p:nvSpPr>
            <p:cNvPr id="40227" name="Rectangle 10"/>
            <p:cNvSpPr>
              <a:spLocks noChangeArrowheads="1"/>
            </p:cNvSpPr>
            <p:nvPr/>
          </p:nvSpPr>
          <p:spPr bwMode="auto">
            <a:xfrm>
              <a:off x="2279651" y="2260600"/>
              <a:ext cx="495300" cy="193675"/>
            </a:xfrm>
            <a:prstGeom prst="rect">
              <a:avLst/>
            </a:prstGeom>
            <a:solidFill>
              <a:srgbClr val="9933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 sz="1200"/>
            </a:p>
          </p:txBody>
        </p:sp>
        <p:sp>
          <p:nvSpPr>
            <p:cNvPr id="40228" name="Text Box 11"/>
            <p:cNvSpPr txBox="1">
              <a:spLocks noChangeArrowheads="1"/>
            </p:cNvSpPr>
            <p:nvPr/>
          </p:nvSpPr>
          <p:spPr bwMode="auto">
            <a:xfrm>
              <a:off x="627857" y="2495550"/>
              <a:ext cx="377825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kumimoji="1" lang="en-US" altLang="ko-KR" sz="1200" b="1">
                  <a:latin typeface="Times New Roman" pitchFamily="18" charset="0"/>
                  <a:ea typeface="Gulim" pitchFamily="34" charset="-127"/>
                </a:rPr>
                <a:t>Human</a:t>
              </a:r>
            </a:p>
          </p:txBody>
        </p:sp>
        <p:sp>
          <p:nvSpPr>
            <p:cNvPr id="40229" name="Text Box 12"/>
            <p:cNvSpPr txBox="1">
              <a:spLocks noChangeArrowheads="1"/>
            </p:cNvSpPr>
            <p:nvPr/>
          </p:nvSpPr>
          <p:spPr bwMode="auto">
            <a:xfrm>
              <a:off x="1744663" y="2495550"/>
              <a:ext cx="450850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kumimoji="1" lang="en-US" altLang="ko-KR" sz="1200" b="1">
                  <a:latin typeface="Times New Roman" pitchFamily="18" charset="0"/>
                  <a:ea typeface="Gulim" pitchFamily="34" charset="-127"/>
                </a:rPr>
                <a:t>Swine</a:t>
              </a:r>
            </a:p>
          </p:txBody>
        </p:sp>
        <p:sp>
          <p:nvSpPr>
            <p:cNvPr id="40230" name="Text Box 14"/>
            <p:cNvSpPr txBox="1">
              <a:spLocks noChangeArrowheads="1"/>
            </p:cNvSpPr>
            <p:nvPr/>
          </p:nvSpPr>
          <p:spPr bwMode="auto">
            <a:xfrm>
              <a:off x="2257427" y="2495550"/>
              <a:ext cx="465138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kumimoji="1" lang="en-US" altLang="ko-KR" sz="1200" b="1">
                  <a:latin typeface="Times New Roman" pitchFamily="18" charset="0"/>
                  <a:ea typeface="Gulim" pitchFamily="34" charset="-127"/>
                </a:rPr>
                <a:t>Avian I</a:t>
              </a:r>
            </a:p>
          </p:txBody>
        </p:sp>
        <p:sp>
          <p:nvSpPr>
            <p:cNvPr id="40231" name="Text Box 15"/>
            <p:cNvSpPr txBox="1">
              <a:spLocks noChangeArrowheads="1"/>
            </p:cNvSpPr>
            <p:nvPr/>
          </p:nvSpPr>
          <p:spPr bwMode="auto">
            <a:xfrm>
              <a:off x="2807495" y="2495550"/>
              <a:ext cx="463550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kumimoji="1" lang="en-US" altLang="ko-KR" sz="1200" b="1">
                  <a:latin typeface="Times New Roman" pitchFamily="18" charset="0"/>
                  <a:ea typeface="Gulim" pitchFamily="34" charset="-127"/>
                </a:rPr>
                <a:t>Avian II</a:t>
              </a:r>
            </a:p>
          </p:txBody>
        </p:sp>
        <p:sp>
          <p:nvSpPr>
            <p:cNvPr id="40232" name="Text Box 17"/>
            <p:cNvSpPr txBox="1">
              <a:spLocks noChangeArrowheads="1"/>
            </p:cNvSpPr>
            <p:nvPr/>
          </p:nvSpPr>
          <p:spPr bwMode="auto">
            <a:xfrm>
              <a:off x="3402013" y="2495550"/>
              <a:ext cx="463550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kumimoji="1" lang="en-US" altLang="ko-KR" sz="1200" b="1">
                  <a:latin typeface="Times New Roman" pitchFamily="18" charset="0"/>
                  <a:ea typeface="Gulim" pitchFamily="34" charset="-127"/>
                </a:rPr>
                <a:t>HA-TM-tail</a:t>
              </a:r>
            </a:p>
          </p:txBody>
        </p:sp>
        <p:sp>
          <p:nvSpPr>
            <p:cNvPr id="40233" name="Line 19"/>
            <p:cNvSpPr>
              <a:spLocks noChangeShapeType="1"/>
            </p:cNvSpPr>
            <p:nvPr/>
          </p:nvSpPr>
          <p:spPr bwMode="auto">
            <a:xfrm>
              <a:off x="1200151" y="2362200"/>
              <a:ext cx="26988" cy="15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234" name="Line 20"/>
            <p:cNvSpPr>
              <a:spLocks noChangeShapeType="1"/>
            </p:cNvSpPr>
            <p:nvPr/>
          </p:nvSpPr>
          <p:spPr bwMode="auto">
            <a:xfrm>
              <a:off x="2251076" y="2363788"/>
              <a:ext cx="25400" cy="15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235" name="Line 21"/>
            <p:cNvSpPr>
              <a:spLocks noChangeShapeType="1"/>
            </p:cNvSpPr>
            <p:nvPr/>
          </p:nvSpPr>
          <p:spPr bwMode="auto">
            <a:xfrm>
              <a:off x="2779713" y="2363788"/>
              <a:ext cx="22225" cy="15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236" name="Line 22"/>
            <p:cNvSpPr>
              <a:spLocks noChangeShapeType="1"/>
            </p:cNvSpPr>
            <p:nvPr/>
          </p:nvSpPr>
          <p:spPr bwMode="auto">
            <a:xfrm>
              <a:off x="3294063" y="2363788"/>
              <a:ext cx="31750" cy="15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237" name="Line 23"/>
            <p:cNvSpPr>
              <a:spLocks noChangeShapeType="1"/>
            </p:cNvSpPr>
            <p:nvPr/>
          </p:nvSpPr>
          <p:spPr bwMode="auto">
            <a:xfrm>
              <a:off x="1724026" y="2363788"/>
              <a:ext cx="26988" cy="15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238" name="Line 24"/>
            <p:cNvSpPr>
              <a:spLocks noChangeShapeType="1"/>
            </p:cNvSpPr>
            <p:nvPr/>
          </p:nvSpPr>
          <p:spPr bwMode="auto">
            <a:xfrm>
              <a:off x="3317876" y="2363788"/>
              <a:ext cx="31750" cy="15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239" name="Text Box 11"/>
            <p:cNvSpPr txBox="1">
              <a:spLocks noChangeArrowheads="1"/>
            </p:cNvSpPr>
            <p:nvPr/>
          </p:nvSpPr>
          <p:spPr bwMode="auto">
            <a:xfrm>
              <a:off x="1179513" y="2495550"/>
              <a:ext cx="377825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kumimoji="1" lang="en-US" altLang="ko-KR" sz="1200" b="1">
                  <a:latin typeface="Times New Roman" pitchFamily="18" charset="0"/>
                  <a:ea typeface="Gulim" pitchFamily="34" charset="-127"/>
                </a:rPr>
                <a:t>Human</a:t>
              </a:r>
            </a:p>
          </p:txBody>
        </p:sp>
      </p:grpSp>
      <p:sp>
        <p:nvSpPr>
          <p:cNvPr id="162" name="TextBox 161"/>
          <p:cNvSpPr txBox="1"/>
          <p:nvPr/>
        </p:nvSpPr>
        <p:spPr>
          <a:xfrm>
            <a:off x="34925" y="2306638"/>
            <a:ext cx="2312988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j-lt"/>
                <a:cs typeface="Arial" charset="0"/>
              </a:rPr>
              <a:t>Tandem repeat M2e5x</a:t>
            </a:r>
          </a:p>
        </p:txBody>
      </p:sp>
      <p:grpSp>
        <p:nvGrpSpPr>
          <p:cNvPr id="3" name="Group 616"/>
          <p:cNvGrpSpPr>
            <a:grpSpLocks/>
          </p:cNvGrpSpPr>
          <p:nvPr/>
        </p:nvGrpSpPr>
        <p:grpSpPr bwMode="auto">
          <a:xfrm>
            <a:off x="8080375" y="1562100"/>
            <a:ext cx="882650" cy="1292225"/>
            <a:chOff x="8080831" y="1561971"/>
            <a:chExt cx="676275" cy="1035051"/>
          </a:xfrm>
        </p:grpSpPr>
        <p:sp>
          <p:nvSpPr>
            <p:cNvPr id="40148" name="Text Box 17"/>
            <p:cNvSpPr txBox="1">
              <a:spLocks noChangeArrowheads="1"/>
            </p:cNvSpPr>
            <p:nvPr/>
          </p:nvSpPr>
          <p:spPr bwMode="auto">
            <a:xfrm>
              <a:off x="8297803" y="1561971"/>
              <a:ext cx="233363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latinLnBrk="1" hangingPunct="1"/>
              <a:r>
                <a:rPr kumimoji="1" lang="en-US" altLang="ko-KR">
                  <a:solidFill>
                    <a:srgbClr val="000066"/>
                  </a:solidFill>
                  <a:latin typeface="Times New Roman" pitchFamily="18" charset="0"/>
                  <a:ea typeface="Gulim" pitchFamily="34" charset="-127"/>
                </a:rPr>
                <a:t>M2</a:t>
              </a:r>
            </a:p>
          </p:txBody>
        </p:sp>
        <p:grpSp>
          <p:nvGrpSpPr>
            <p:cNvPr id="4" name="Group 251"/>
            <p:cNvGrpSpPr>
              <a:grpSpLocks noChangeAspect="1"/>
            </p:cNvGrpSpPr>
            <p:nvPr/>
          </p:nvGrpSpPr>
          <p:grpSpPr bwMode="auto">
            <a:xfrm>
              <a:off x="8144405" y="1991678"/>
              <a:ext cx="566894" cy="564247"/>
              <a:chOff x="4372" y="1236"/>
              <a:chExt cx="889" cy="884"/>
            </a:xfrm>
          </p:grpSpPr>
          <p:sp>
            <p:nvSpPr>
              <p:cNvPr id="40219" name="Oval 182"/>
              <p:cNvSpPr>
                <a:spLocks noChangeAspect="1" noChangeArrowheads="1"/>
              </p:cNvSpPr>
              <p:nvPr/>
            </p:nvSpPr>
            <p:spPr bwMode="auto">
              <a:xfrm rot="-2624307">
                <a:off x="4372" y="1236"/>
                <a:ext cx="889" cy="884"/>
              </a:xfrm>
              <a:prstGeom prst="ellipse">
                <a:avLst/>
              </a:prstGeom>
              <a:solidFill>
                <a:srgbClr val="DDDDDD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220" name="Oval 183"/>
              <p:cNvSpPr>
                <a:spLocks noChangeAspect="1" noChangeArrowheads="1"/>
              </p:cNvSpPr>
              <p:nvPr/>
            </p:nvSpPr>
            <p:spPr bwMode="auto">
              <a:xfrm rot="-2624307">
                <a:off x="4438" y="1303"/>
                <a:ext cx="757" cy="750"/>
              </a:xfrm>
              <a:prstGeom prst="ellipse">
                <a:avLst/>
              </a:prstGeom>
              <a:solidFill>
                <a:srgbClr val="5F5F5F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221" name="Oval 184"/>
              <p:cNvSpPr>
                <a:spLocks noChangeAspect="1" noChangeArrowheads="1"/>
              </p:cNvSpPr>
              <p:nvPr/>
            </p:nvSpPr>
            <p:spPr bwMode="auto">
              <a:xfrm rot="-2624307">
                <a:off x="4503" y="1370"/>
                <a:ext cx="625" cy="61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" name="Group 44"/>
            <p:cNvGrpSpPr>
              <a:grpSpLocks noChangeAspect="1"/>
            </p:cNvGrpSpPr>
            <p:nvPr/>
          </p:nvGrpSpPr>
          <p:grpSpPr bwMode="auto">
            <a:xfrm>
              <a:off x="8379269" y="1929478"/>
              <a:ext cx="83841" cy="165498"/>
              <a:chOff x="2615" y="1074"/>
              <a:chExt cx="151" cy="298"/>
            </a:xfrm>
          </p:grpSpPr>
          <p:grpSp>
            <p:nvGrpSpPr>
              <p:cNvPr id="6" name="Group 45"/>
              <p:cNvGrpSpPr>
                <a:grpSpLocks noChangeAspect="1"/>
              </p:cNvGrpSpPr>
              <p:nvPr/>
            </p:nvGrpSpPr>
            <p:grpSpPr bwMode="auto">
              <a:xfrm rot="10800000">
                <a:off x="2642" y="1074"/>
                <a:ext cx="58" cy="298"/>
                <a:chOff x="2638" y="1056"/>
                <a:chExt cx="62" cy="324"/>
              </a:xfrm>
            </p:grpSpPr>
            <p:sp>
              <p:nvSpPr>
                <p:cNvPr id="40216" name="Oval 75"/>
                <p:cNvSpPr>
                  <a:spLocks noChangeAspect="1" noChangeArrowheads="1"/>
                </p:cNvSpPr>
                <p:nvPr/>
              </p:nvSpPr>
              <p:spPr bwMode="auto">
                <a:xfrm rot="-152234">
                  <a:off x="2638" y="1056"/>
                  <a:ext cx="57" cy="173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endParaRPr lang="en-US" sz="1800">
                    <a:solidFill>
                      <a:srgbClr val="000066"/>
                    </a:solidFill>
                    <a:latin typeface="Times New Roman" pitchFamily="18" charset="0"/>
                    <a:ea typeface="ＭＳ Ｐゴシック" pitchFamily="34" charset="-128"/>
                    <a:cs typeface="Times New Roman" pitchFamily="18" charset="0"/>
                  </a:endParaRPr>
                </a:p>
              </p:txBody>
            </p:sp>
            <p:sp>
              <p:nvSpPr>
                <p:cNvPr id="40217" name="Rectangle 76"/>
                <p:cNvSpPr>
                  <a:spLocks noChangeAspect="1" noChangeArrowheads="1"/>
                </p:cNvSpPr>
                <p:nvPr/>
              </p:nvSpPr>
              <p:spPr bwMode="auto">
                <a:xfrm rot="-152234">
                  <a:off x="2660" y="1228"/>
                  <a:ext cx="19" cy="63"/>
                </a:xfrm>
                <a:prstGeom prst="rect">
                  <a:avLst/>
                </a:prstGeom>
                <a:solidFill>
                  <a:schemeClr val="tx2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endParaRPr lang="en-US" sz="1800">
                    <a:solidFill>
                      <a:srgbClr val="000066"/>
                    </a:solidFill>
                    <a:latin typeface="Times New Roman" pitchFamily="18" charset="0"/>
                    <a:ea typeface="ＭＳ Ｐゴシック" pitchFamily="34" charset="-128"/>
                    <a:cs typeface="Times New Roman" pitchFamily="18" charset="0"/>
                  </a:endParaRPr>
                </a:p>
              </p:txBody>
            </p:sp>
            <p:sp>
              <p:nvSpPr>
                <p:cNvPr id="40218" name="Oval 48"/>
                <p:cNvSpPr>
                  <a:spLocks noChangeAspect="1" noChangeArrowheads="1"/>
                </p:cNvSpPr>
                <p:nvPr/>
              </p:nvSpPr>
              <p:spPr bwMode="auto">
                <a:xfrm>
                  <a:off x="2652" y="1284"/>
                  <a:ext cx="48" cy="96"/>
                </a:xfrm>
                <a:prstGeom prst="ellipse">
                  <a:avLst/>
                </a:prstGeom>
                <a:solidFill>
                  <a:srgbClr val="33CC33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" name="Group 49"/>
              <p:cNvGrpSpPr>
                <a:grpSpLocks noChangeAspect="1"/>
              </p:cNvGrpSpPr>
              <p:nvPr/>
            </p:nvGrpSpPr>
            <p:grpSpPr bwMode="auto">
              <a:xfrm rot="10800000">
                <a:off x="2675" y="1074"/>
                <a:ext cx="58" cy="298"/>
                <a:chOff x="2638" y="1056"/>
                <a:chExt cx="62" cy="324"/>
              </a:xfrm>
            </p:grpSpPr>
            <p:sp>
              <p:nvSpPr>
                <p:cNvPr id="40213" name="Oval 75"/>
                <p:cNvSpPr>
                  <a:spLocks noChangeAspect="1" noChangeArrowheads="1"/>
                </p:cNvSpPr>
                <p:nvPr/>
              </p:nvSpPr>
              <p:spPr bwMode="auto">
                <a:xfrm rot="-152234">
                  <a:off x="2638" y="1056"/>
                  <a:ext cx="57" cy="173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endParaRPr lang="en-US" sz="1800">
                    <a:solidFill>
                      <a:srgbClr val="000066"/>
                    </a:solidFill>
                    <a:latin typeface="Times New Roman" pitchFamily="18" charset="0"/>
                    <a:ea typeface="ＭＳ Ｐゴシック" pitchFamily="34" charset="-128"/>
                    <a:cs typeface="Times New Roman" pitchFamily="18" charset="0"/>
                  </a:endParaRPr>
                </a:p>
              </p:txBody>
            </p:sp>
            <p:sp>
              <p:nvSpPr>
                <p:cNvPr id="40214" name="Rectangle 76"/>
                <p:cNvSpPr>
                  <a:spLocks noChangeAspect="1" noChangeArrowheads="1"/>
                </p:cNvSpPr>
                <p:nvPr/>
              </p:nvSpPr>
              <p:spPr bwMode="auto">
                <a:xfrm rot="-152234">
                  <a:off x="2660" y="1228"/>
                  <a:ext cx="19" cy="63"/>
                </a:xfrm>
                <a:prstGeom prst="rect">
                  <a:avLst/>
                </a:prstGeom>
                <a:solidFill>
                  <a:schemeClr val="tx2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endParaRPr lang="en-US" sz="1800">
                    <a:solidFill>
                      <a:srgbClr val="000066"/>
                    </a:solidFill>
                    <a:latin typeface="Times New Roman" pitchFamily="18" charset="0"/>
                    <a:ea typeface="ＭＳ Ｐゴシック" pitchFamily="34" charset="-128"/>
                    <a:cs typeface="Times New Roman" pitchFamily="18" charset="0"/>
                  </a:endParaRPr>
                </a:p>
              </p:txBody>
            </p:sp>
            <p:sp>
              <p:nvSpPr>
                <p:cNvPr id="40215" name="Oval 52"/>
                <p:cNvSpPr>
                  <a:spLocks noChangeAspect="1" noChangeArrowheads="1"/>
                </p:cNvSpPr>
                <p:nvPr/>
              </p:nvSpPr>
              <p:spPr bwMode="auto">
                <a:xfrm>
                  <a:off x="2652" y="1284"/>
                  <a:ext cx="48" cy="96"/>
                </a:xfrm>
                <a:prstGeom prst="ellipse">
                  <a:avLst/>
                </a:prstGeom>
                <a:solidFill>
                  <a:srgbClr val="33CC33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8" name="Group 53"/>
              <p:cNvGrpSpPr>
                <a:grpSpLocks noChangeAspect="1"/>
              </p:cNvGrpSpPr>
              <p:nvPr/>
            </p:nvGrpSpPr>
            <p:grpSpPr bwMode="auto">
              <a:xfrm rot="10800000">
                <a:off x="2708" y="1074"/>
                <a:ext cx="58" cy="298"/>
                <a:chOff x="2638" y="1056"/>
                <a:chExt cx="62" cy="324"/>
              </a:xfrm>
            </p:grpSpPr>
            <p:sp>
              <p:nvSpPr>
                <p:cNvPr id="40210" name="Oval 75"/>
                <p:cNvSpPr>
                  <a:spLocks noChangeAspect="1" noChangeArrowheads="1"/>
                </p:cNvSpPr>
                <p:nvPr/>
              </p:nvSpPr>
              <p:spPr bwMode="auto">
                <a:xfrm rot="-152234">
                  <a:off x="2638" y="1056"/>
                  <a:ext cx="57" cy="173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endParaRPr lang="en-US" sz="1800">
                    <a:solidFill>
                      <a:srgbClr val="000066"/>
                    </a:solidFill>
                    <a:latin typeface="Times New Roman" pitchFamily="18" charset="0"/>
                    <a:ea typeface="ＭＳ Ｐゴシック" pitchFamily="34" charset="-128"/>
                    <a:cs typeface="Times New Roman" pitchFamily="18" charset="0"/>
                  </a:endParaRPr>
                </a:p>
              </p:txBody>
            </p:sp>
            <p:sp>
              <p:nvSpPr>
                <p:cNvPr id="40211" name="Rectangle 76"/>
                <p:cNvSpPr>
                  <a:spLocks noChangeAspect="1" noChangeArrowheads="1"/>
                </p:cNvSpPr>
                <p:nvPr/>
              </p:nvSpPr>
              <p:spPr bwMode="auto">
                <a:xfrm rot="-152234">
                  <a:off x="2660" y="1228"/>
                  <a:ext cx="19" cy="63"/>
                </a:xfrm>
                <a:prstGeom prst="rect">
                  <a:avLst/>
                </a:prstGeom>
                <a:solidFill>
                  <a:schemeClr val="tx2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endParaRPr lang="en-US" sz="1800">
                    <a:solidFill>
                      <a:srgbClr val="000066"/>
                    </a:solidFill>
                    <a:latin typeface="Times New Roman" pitchFamily="18" charset="0"/>
                    <a:ea typeface="ＭＳ Ｐゴシック" pitchFamily="34" charset="-128"/>
                    <a:cs typeface="Times New Roman" pitchFamily="18" charset="0"/>
                  </a:endParaRPr>
                </a:p>
              </p:txBody>
            </p:sp>
            <p:sp>
              <p:nvSpPr>
                <p:cNvPr id="40212" name="Oval 56"/>
                <p:cNvSpPr>
                  <a:spLocks noChangeAspect="1" noChangeArrowheads="1"/>
                </p:cNvSpPr>
                <p:nvPr/>
              </p:nvSpPr>
              <p:spPr bwMode="auto">
                <a:xfrm>
                  <a:off x="2652" y="1284"/>
                  <a:ext cx="48" cy="96"/>
                </a:xfrm>
                <a:prstGeom prst="ellipse">
                  <a:avLst/>
                </a:prstGeom>
                <a:solidFill>
                  <a:srgbClr val="33CC33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9" name="Group 57"/>
              <p:cNvGrpSpPr>
                <a:grpSpLocks noChangeAspect="1"/>
              </p:cNvGrpSpPr>
              <p:nvPr/>
            </p:nvGrpSpPr>
            <p:grpSpPr bwMode="auto">
              <a:xfrm rot="10800000">
                <a:off x="2615" y="1074"/>
                <a:ext cx="58" cy="298"/>
                <a:chOff x="2638" y="1056"/>
                <a:chExt cx="62" cy="324"/>
              </a:xfrm>
            </p:grpSpPr>
            <p:sp>
              <p:nvSpPr>
                <p:cNvPr id="40207" name="Oval 75"/>
                <p:cNvSpPr>
                  <a:spLocks noChangeAspect="1" noChangeArrowheads="1"/>
                </p:cNvSpPr>
                <p:nvPr/>
              </p:nvSpPr>
              <p:spPr bwMode="auto">
                <a:xfrm rot="-152234">
                  <a:off x="2638" y="1056"/>
                  <a:ext cx="57" cy="173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endParaRPr lang="en-US" sz="1800">
                    <a:solidFill>
                      <a:srgbClr val="000066"/>
                    </a:solidFill>
                    <a:latin typeface="Times New Roman" pitchFamily="18" charset="0"/>
                    <a:ea typeface="ＭＳ Ｐゴシック" pitchFamily="34" charset="-128"/>
                    <a:cs typeface="Times New Roman" pitchFamily="18" charset="0"/>
                  </a:endParaRPr>
                </a:p>
              </p:txBody>
            </p:sp>
            <p:sp>
              <p:nvSpPr>
                <p:cNvPr id="40208" name="Rectangle 76"/>
                <p:cNvSpPr>
                  <a:spLocks noChangeAspect="1" noChangeArrowheads="1"/>
                </p:cNvSpPr>
                <p:nvPr/>
              </p:nvSpPr>
              <p:spPr bwMode="auto">
                <a:xfrm rot="-152234">
                  <a:off x="2660" y="1228"/>
                  <a:ext cx="19" cy="63"/>
                </a:xfrm>
                <a:prstGeom prst="rect">
                  <a:avLst/>
                </a:prstGeom>
                <a:solidFill>
                  <a:schemeClr val="tx2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endParaRPr lang="en-US" sz="1800">
                    <a:solidFill>
                      <a:srgbClr val="000066"/>
                    </a:solidFill>
                    <a:latin typeface="Times New Roman" pitchFamily="18" charset="0"/>
                    <a:ea typeface="ＭＳ Ｐゴシック" pitchFamily="34" charset="-128"/>
                    <a:cs typeface="Times New Roman" pitchFamily="18" charset="0"/>
                  </a:endParaRPr>
                </a:p>
              </p:txBody>
            </p:sp>
            <p:sp>
              <p:nvSpPr>
                <p:cNvPr id="40209" name="Oval 60"/>
                <p:cNvSpPr>
                  <a:spLocks noChangeAspect="1" noChangeArrowheads="1"/>
                </p:cNvSpPr>
                <p:nvPr/>
              </p:nvSpPr>
              <p:spPr bwMode="auto">
                <a:xfrm>
                  <a:off x="2652" y="1284"/>
                  <a:ext cx="48" cy="96"/>
                </a:xfrm>
                <a:prstGeom prst="ellipse">
                  <a:avLst/>
                </a:prstGeom>
                <a:solidFill>
                  <a:srgbClr val="33CC33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0" name="Group 61"/>
            <p:cNvGrpSpPr>
              <a:grpSpLocks noChangeAspect="1"/>
            </p:cNvGrpSpPr>
            <p:nvPr/>
          </p:nvGrpSpPr>
          <p:grpSpPr bwMode="auto">
            <a:xfrm rot="5400000">
              <a:off x="8632446" y="2147198"/>
              <a:ext cx="83860" cy="165460"/>
              <a:chOff x="2615" y="1074"/>
              <a:chExt cx="151" cy="298"/>
            </a:xfrm>
          </p:grpSpPr>
          <p:grpSp>
            <p:nvGrpSpPr>
              <p:cNvPr id="11" name="Group 62"/>
              <p:cNvGrpSpPr>
                <a:grpSpLocks noChangeAspect="1"/>
              </p:cNvGrpSpPr>
              <p:nvPr/>
            </p:nvGrpSpPr>
            <p:grpSpPr bwMode="auto">
              <a:xfrm rot="10800000">
                <a:off x="2642" y="1074"/>
                <a:ext cx="58" cy="298"/>
                <a:chOff x="2638" y="1056"/>
                <a:chExt cx="62" cy="324"/>
              </a:xfrm>
            </p:grpSpPr>
            <p:sp>
              <p:nvSpPr>
                <p:cNvPr id="40200" name="Oval 75"/>
                <p:cNvSpPr>
                  <a:spLocks noChangeAspect="1" noChangeArrowheads="1"/>
                </p:cNvSpPr>
                <p:nvPr/>
              </p:nvSpPr>
              <p:spPr bwMode="auto">
                <a:xfrm rot="-152234">
                  <a:off x="2638" y="1056"/>
                  <a:ext cx="57" cy="173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eaVert" wrap="none" anchor="ctr"/>
                <a:lstStyle/>
                <a:p>
                  <a:endParaRPr lang="en-US" sz="1800">
                    <a:solidFill>
                      <a:srgbClr val="000066"/>
                    </a:solidFill>
                    <a:latin typeface="Times New Roman" pitchFamily="18" charset="0"/>
                    <a:ea typeface="ＭＳ Ｐゴシック" pitchFamily="34" charset="-128"/>
                    <a:cs typeface="Times New Roman" pitchFamily="18" charset="0"/>
                  </a:endParaRPr>
                </a:p>
              </p:txBody>
            </p:sp>
            <p:sp>
              <p:nvSpPr>
                <p:cNvPr id="40201" name="Rectangle 76"/>
                <p:cNvSpPr>
                  <a:spLocks noChangeAspect="1" noChangeArrowheads="1"/>
                </p:cNvSpPr>
                <p:nvPr/>
              </p:nvSpPr>
              <p:spPr bwMode="auto">
                <a:xfrm rot="-152234">
                  <a:off x="2660" y="1228"/>
                  <a:ext cx="19" cy="63"/>
                </a:xfrm>
                <a:prstGeom prst="rect">
                  <a:avLst/>
                </a:prstGeom>
                <a:solidFill>
                  <a:schemeClr val="tx2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vert="eaVert" wrap="none" anchor="ctr"/>
                <a:lstStyle/>
                <a:p>
                  <a:endParaRPr lang="en-US" sz="1800">
                    <a:solidFill>
                      <a:srgbClr val="000066"/>
                    </a:solidFill>
                    <a:latin typeface="Times New Roman" pitchFamily="18" charset="0"/>
                    <a:ea typeface="ＭＳ Ｐゴシック" pitchFamily="34" charset="-128"/>
                    <a:cs typeface="Times New Roman" pitchFamily="18" charset="0"/>
                  </a:endParaRPr>
                </a:p>
              </p:txBody>
            </p:sp>
            <p:sp>
              <p:nvSpPr>
                <p:cNvPr id="40202" name="Oval 65"/>
                <p:cNvSpPr>
                  <a:spLocks noChangeAspect="1" noChangeArrowheads="1"/>
                </p:cNvSpPr>
                <p:nvPr/>
              </p:nvSpPr>
              <p:spPr bwMode="auto">
                <a:xfrm>
                  <a:off x="2652" y="1284"/>
                  <a:ext cx="48" cy="96"/>
                </a:xfrm>
                <a:prstGeom prst="ellipse">
                  <a:avLst/>
                </a:prstGeom>
                <a:solidFill>
                  <a:srgbClr val="33CC33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" name="Group 66"/>
              <p:cNvGrpSpPr>
                <a:grpSpLocks noChangeAspect="1"/>
              </p:cNvGrpSpPr>
              <p:nvPr/>
            </p:nvGrpSpPr>
            <p:grpSpPr bwMode="auto">
              <a:xfrm rot="10800000">
                <a:off x="2675" y="1074"/>
                <a:ext cx="58" cy="298"/>
                <a:chOff x="2638" y="1056"/>
                <a:chExt cx="62" cy="324"/>
              </a:xfrm>
            </p:grpSpPr>
            <p:sp>
              <p:nvSpPr>
                <p:cNvPr id="40197" name="Oval 75"/>
                <p:cNvSpPr>
                  <a:spLocks noChangeAspect="1" noChangeArrowheads="1"/>
                </p:cNvSpPr>
                <p:nvPr/>
              </p:nvSpPr>
              <p:spPr bwMode="auto">
                <a:xfrm rot="-152234">
                  <a:off x="2638" y="1056"/>
                  <a:ext cx="57" cy="173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eaVert" wrap="none" anchor="ctr"/>
                <a:lstStyle/>
                <a:p>
                  <a:endParaRPr lang="en-US" sz="1800">
                    <a:solidFill>
                      <a:srgbClr val="000066"/>
                    </a:solidFill>
                    <a:latin typeface="Times New Roman" pitchFamily="18" charset="0"/>
                    <a:ea typeface="ＭＳ Ｐゴシック" pitchFamily="34" charset="-128"/>
                    <a:cs typeface="Times New Roman" pitchFamily="18" charset="0"/>
                  </a:endParaRPr>
                </a:p>
              </p:txBody>
            </p:sp>
            <p:sp>
              <p:nvSpPr>
                <p:cNvPr id="40198" name="Rectangle 76"/>
                <p:cNvSpPr>
                  <a:spLocks noChangeAspect="1" noChangeArrowheads="1"/>
                </p:cNvSpPr>
                <p:nvPr/>
              </p:nvSpPr>
              <p:spPr bwMode="auto">
                <a:xfrm rot="-152234">
                  <a:off x="2660" y="1228"/>
                  <a:ext cx="19" cy="63"/>
                </a:xfrm>
                <a:prstGeom prst="rect">
                  <a:avLst/>
                </a:prstGeom>
                <a:solidFill>
                  <a:schemeClr val="tx2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vert="eaVert" wrap="none" anchor="ctr"/>
                <a:lstStyle/>
                <a:p>
                  <a:endParaRPr lang="en-US" sz="1800">
                    <a:solidFill>
                      <a:srgbClr val="000066"/>
                    </a:solidFill>
                    <a:latin typeface="Times New Roman" pitchFamily="18" charset="0"/>
                    <a:ea typeface="ＭＳ Ｐゴシック" pitchFamily="34" charset="-128"/>
                    <a:cs typeface="Times New Roman" pitchFamily="18" charset="0"/>
                  </a:endParaRPr>
                </a:p>
              </p:txBody>
            </p:sp>
            <p:sp>
              <p:nvSpPr>
                <p:cNvPr id="40199" name="Oval 69"/>
                <p:cNvSpPr>
                  <a:spLocks noChangeAspect="1" noChangeArrowheads="1"/>
                </p:cNvSpPr>
                <p:nvPr/>
              </p:nvSpPr>
              <p:spPr bwMode="auto">
                <a:xfrm>
                  <a:off x="2652" y="1284"/>
                  <a:ext cx="48" cy="96"/>
                </a:xfrm>
                <a:prstGeom prst="ellipse">
                  <a:avLst/>
                </a:prstGeom>
                <a:solidFill>
                  <a:srgbClr val="33CC33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" name="Group 70"/>
              <p:cNvGrpSpPr>
                <a:grpSpLocks noChangeAspect="1"/>
              </p:cNvGrpSpPr>
              <p:nvPr/>
            </p:nvGrpSpPr>
            <p:grpSpPr bwMode="auto">
              <a:xfrm rot="10800000">
                <a:off x="2708" y="1074"/>
                <a:ext cx="58" cy="298"/>
                <a:chOff x="2638" y="1056"/>
                <a:chExt cx="62" cy="324"/>
              </a:xfrm>
            </p:grpSpPr>
            <p:sp>
              <p:nvSpPr>
                <p:cNvPr id="40194" name="Oval 75"/>
                <p:cNvSpPr>
                  <a:spLocks noChangeAspect="1" noChangeArrowheads="1"/>
                </p:cNvSpPr>
                <p:nvPr/>
              </p:nvSpPr>
              <p:spPr bwMode="auto">
                <a:xfrm rot="-152234">
                  <a:off x="2638" y="1056"/>
                  <a:ext cx="57" cy="173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eaVert" wrap="none" anchor="ctr"/>
                <a:lstStyle/>
                <a:p>
                  <a:endParaRPr lang="en-US" sz="1800">
                    <a:solidFill>
                      <a:srgbClr val="000066"/>
                    </a:solidFill>
                    <a:latin typeface="Times New Roman" pitchFamily="18" charset="0"/>
                    <a:ea typeface="ＭＳ Ｐゴシック" pitchFamily="34" charset="-128"/>
                    <a:cs typeface="Times New Roman" pitchFamily="18" charset="0"/>
                  </a:endParaRPr>
                </a:p>
              </p:txBody>
            </p:sp>
            <p:sp>
              <p:nvSpPr>
                <p:cNvPr id="40195" name="Rectangle 76"/>
                <p:cNvSpPr>
                  <a:spLocks noChangeAspect="1" noChangeArrowheads="1"/>
                </p:cNvSpPr>
                <p:nvPr/>
              </p:nvSpPr>
              <p:spPr bwMode="auto">
                <a:xfrm rot="-152234">
                  <a:off x="2660" y="1228"/>
                  <a:ext cx="19" cy="63"/>
                </a:xfrm>
                <a:prstGeom prst="rect">
                  <a:avLst/>
                </a:prstGeom>
                <a:solidFill>
                  <a:schemeClr val="tx2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vert="eaVert" wrap="none" anchor="ctr"/>
                <a:lstStyle/>
                <a:p>
                  <a:endParaRPr lang="en-US" sz="1800">
                    <a:solidFill>
                      <a:srgbClr val="000066"/>
                    </a:solidFill>
                    <a:latin typeface="Times New Roman" pitchFamily="18" charset="0"/>
                    <a:ea typeface="ＭＳ Ｐゴシック" pitchFamily="34" charset="-128"/>
                    <a:cs typeface="Times New Roman" pitchFamily="18" charset="0"/>
                  </a:endParaRPr>
                </a:p>
              </p:txBody>
            </p:sp>
            <p:sp>
              <p:nvSpPr>
                <p:cNvPr id="40196" name="Oval 73"/>
                <p:cNvSpPr>
                  <a:spLocks noChangeAspect="1" noChangeArrowheads="1"/>
                </p:cNvSpPr>
                <p:nvPr/>
              </p:nvSpPr>
              <p:spPr bwMode="auto">
                <a:xfrm>
                  <a:off x="2652" y="1284"/>
                  <a:ext cx="48" cy="96"/>
                </a:xfrm>
                <a:prstGeom prst="ellipse">
                  <a:avLst/>
                </a:prstGeom>
                <a:solidFill>
                  <a:srgbClr val="33CC33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" name="Group 74"/>
              <p:cNvGrpSpPr>
                <a:grpSpLocks noChangeAspect="1"/>
              </p:cNvGrpSpPr>
              <p:nvPr/>
            </p:nvGrpSpPr>
            <p:grpSpPr bwMode="auto">
              <a:xfrm rot="10800000">
                <a:off x="2615" y="1074"/>
                <a:ext cx="58" cy="298"/>
                <a:chOff x="2638" y="1056"/>
                <a:chExt cx="62" cy="324"/>
              </a:xfrm>
            </p:grpSpPr>
            <p:sp>
              <p:nvSpPr>
                <p:cNvPr id="40191" name="Oval 75"/>
                <p:cNvSpPr>
                  <a:spLocks noChangeAspect="1" noChangeArrowheads="1"/>
                </p:cNvSpPr>
                <p:nvPr/>
              </p:nvSpPr>
              <p:spPr bwMode="auto">
                <a:xfrm rot="-152234">
                  <a:off x="2638" y="1056"/>
                  <a:ext cx="57" cy="173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eaVert" wrap="none" anchor="ctr"/>
                <a:lstStyle/>
                <a:p>
                  <a:endParaRPr lang="en-US" sz="1800">
                    <a:solidFill>
                      <a:srgbClr val="000066"/>
                    </a:solidFill>
                    <a:latin typeface="Times New Roman" pitchFamily="18" charset="0"/>
                    <a:ea typeface="ＭＳ Ｐゴシック" pitchFamily="34" charset="-128"/>
                    <a:cs typeface="Times New Roman" pitchFamily="18" charset="0"/>
                  </a:endParaRPr>
                </a:p>
              </p:txBody>
            </p:sp>
            <p:sp>
              <p:nvSpPr>
                <p:cNvPr id="40192" name="Rectangle 76"/>
                <p:cNvSpPr>
                  <a:spLocks noChangeAspect="1" noChangeArrowheads="1"/>
                </p:cNvSpPr>
                <p:nvPr/>
              </p:nvSpPr>
              <p:spPr bwMode="auto">
                <a:xfrm rot="-152234">
                  <a:off x="2660" y="1228"/>
                  <a:ext cx="19" cy="63"/>
                </a:xfrm>
                <a:prstGeom prst="rect">
                  <a:avLst/>
                </a:prstGeom>
                <a:solidFill>
                  <a:schemeClr val="tx2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vert="eaVert" wrap="none" anchor="ctr"/>
                <a:lstStyle/>
                <a:p>
                  <a:endParaRPr lang="en-US" sz="1800">
                    <a:solidFill>
                      <a:srgbClr val="000066"/>
                    </a:solidFill>
                    <a:latin typeface="Times New Roman" pitchFamily="18" charset="0"/>
                    <a:ea typeface="ＭＳ Ｐゴシック" pitchFamily="34" charset="-128"/>
                    <a:cs typeface="Times New Roman" pitchFamily="18" charset="0"/>
                  </a:endParaRPr>
                </a:p>
              </p:txBody>
            </p:sp>
            <p:sp>
              <p:nvSpPr>
                <p:cNvPr id="40193" name="Oval 77"/>
                <p:cNvSpPr>
                  <a:spLocks noChangeAspect="1" noChangeArrowheads="1"/>
                </p:cNvSpPr>
                <p:nvPr/>
              </p:nvSpPr>
              <p:spPr bwMode="auto">
                <a:xfrm>
                  <a:off x="2652" y="1284"/>
                  <a:ext cx="48" cy="96"/>
                </a:xfrm>
                <a:prstGeom prst="ellipse">
                  <a:avLst/>
                </a:prstGeom>
                <a:solidFill>
                  <a:srgbClr val="33CC33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5" name="Group 78"/>
            <p:cNvGrpSpPr>
              <a:grpSpLocks noChangeAspect="1"/>
            </p:cNvGrpSpPr>
            <p:nvPr/>
          </p:nvGrpSpPr>
          <p:grpSpPr bwMode="auto">
            <a:xfrm rot="-5400000">
              <a:off x="8121631" y="2182741"/>
              <a:ext cx="83860" cy="165460"/>
              <a:chOff x="2615" y="1074"/>
              <a:chExt cx="151" cy="298"/>
            </a:xfrm>
          </p:grpSpPr>
          <p:grpSp>
            <p:nvGrpSpPr>
              <p:cNvPr id="16" name="Group 79"/>
              <p:cNvGrpSpPr>
                <a:grpSpLocks noChangeAspect="1"/>
              </p:cNvGrpSpPr>
              <p:nvPr/>
            </p:nvGrpSpPr>
            <p:grpSpPr bwMode="auto">
              <a:xfrm rot="10800000">
                <a:off x="2642" y="1074"/>
                <a:ext cx="58" cy="298"/>
                <a:chOff x="2638" y="1056"/>
                <a:chExt cx="62" cy="324"/>
              </a:xfrm>
            </p:grpSpPr>
            <p:sp>
              <p:nvSpPr>
                <p:cNvPr id="40184" name="Oval 75"/>
                <p:cNvSpPr>
                  <a:spLocks noChangeAspect="1" noChangeArrowheads="1"/>
                </p:cNvSpPr>
                <p:nvPr/>
              </p:nvSpPr>
              <p:spPr bwMode="auto">
                <a:xfrm rot="-152234">
                  <a:off x="2638" y="1056"/>
                  <a:ext cx="57" cy="173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vert="eaVert" wrap="none" anchor="ctr"/>
                <a:lstStyle/>
                <a:p>
                  <a:endParaRPr lang="en-US" sz="1800">
                    <a:solidFill>
                      <a:srgbClr val="000066"/>
                    </a:solidFill>
                    <a:latin typeface="Times New Roman" pitchFamily="18" charset="0"/>
                    <a:ea typeface="ＭＳ Ｐゴシック" pitchFamily="34" charset="-128"/>
                    <a:cs typeface="Times New Roman" pitchFamily="18" charset="0"/>
                  </a:endParaRPr>
                </a:p>
              </p:txBody>
            </p:sp>
            <p:sp>
              <p:nvSpPr>
                <p:cNvPr id="40185" name="Rectangle 76"/>
                <p:cNvSpPr>
                  <a:spLocks noChangeAspect="1" noChangeArrowheads="1"/>
                </p:cNvSpPr>
                <p:nvPr/>
              </p:nvSpPr>
              <p:spPr bwMode="auto">
                <a:xfrm rot="-152234">
                  <a:off x="2660" y="1228"/>
                  <a:ext cx="19" cy="63"/>
                </a:xfrm>
                <a:prstGeom prst="rect">
                  <a:avLst/>
                </a:prstGeom>
                <a:solidFill>
                  <a:schemeClr val="tx2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rot="10800000" vert="eaVert" wrap="none" anchor="ctr"/>
                <a:lstStyle/>
                <a:p>
                  <a:endParaRPr lang="en-US" sz="1800">
                    <a:solidFill>
                      <a:srgbClr val="000066"/>
                    </a:solidFill>
                    <a:latin typeface="Times New Roman" pitchFamily="18" charset="0"/>
                    <a:ea typeface="ＭＳ Ｐゴシック" pitchFamily="34" charset="-128"/>
                    <a:cs typeface="Times New Roman" pitchFamily="18" charset="0"/>
                  </a:endParaRPr>
                </a:p>
              </p:txBody>
            </p:sp>
            <p:sp>
              <p:nvSpPr>
                <p:cNvPr id="40186" name="Oval 82"/>
                <p:cNvSpPr>
                  <a:spLocks noChangeAspect="1" noChangeArrowheads="1"/>
                </p:cNvSpPr>
                <p:nvPr/>
              </p:nvSpPr>
              <p:spPr bwMode="auto">
                <a:xfrm>
                  <a:off x="2652" y="1284"/>
                  <a:ext cx="48" cy="96"/>
                </a:xfrm>
                <a:prstGeom prst="ellipse">
                  <a:avLst/>
                </a:prstGeom>
                <a:solidFill>
                  <a:srgbClr val="33CC33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7" name="Group 83"/>
              <p:cNvGrpSpPr>
                <a:grpSpLocks noChangeAspect="1"/>
              </p:cNvGrpSpPr>
              <p:nvPr/>
            </p:nvGrpSpPr>
            <p:grpSpPr bwMode="auto">
              <a:xfrm rot="10800000">
                <a:off x="2675" y="1074"/>
                <a:ext cx="58" cy="298"/>
                <a:chOff x="2638" y="1056"/>
                <a:chExt cx="62" cy="324"/>
              </a:xfrm>
            </p:grpSpPr>
            <p:sp>
              <p:nvSpPr>
                <p:cNvPr id="40181" name="Oval 75"/>
                <p:cNvSpPr>
                  <a:spLocks noChangeAspect="1" noChangeArrowheads="1"/>
                </p:cNvSpPr>
                <p:nvPr/>
              </p:nvSpPr>
              <p:spPr bwMode="auto">
                <a:xfrm rot="-152234">
                  <a:off x="2638" y="1056"/>
                  <a:ext cx="57" cy="173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vert="eaVert" wrap="none" anchor="ctr"/>
                <a:lstStyle/>
                <a:p>
                  <a:endParaRPr lang="en-US" sz="1800">
                    <a:solidFill>
                      <a:srgbClr val="000066"/>
                    </a:solidFill>
                    <a:latin typeface="Times New Roman" pitchFamily="18" charset="0"/>
                    <a:ea typeface="ＭＳ Ｐゴシック" pitchFamily="34" charset="-128"/>
                    <a:cs typeface="Times New Roman" pitchFamily="18" charset="0"/>
                  </a:endParaRPr>
                </a:p>
              </p:txBody>
            </p:sp>
            <p:sp>
              <p:nvSpPr>
                <p:cNvPr id="40182" name="Rectangle 76"/>
                <p:cNvSpPr>
                  <a:spLocks noChangeAspect="1" noChangeArrowheads="1"/>
                </p:cNvSpPr>
                <p:nvPr/>
              </p:nvSpPr>
              <p:spPr bwMode="auto">
                <a:xfrm rot="-152234">
                  <a:off x="2660" y="1228"/>
                  <a:ext cx="19" cy="63"/>
                </a:xfrm>
                <a:prstGeom prst="rect">
                  <a:avLst/>
                </a:prstGeom>
                <a:solidFill>
                  <a:schemeClr val="tx2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rot="10800000" vert="eaVert" wrap="none" anchor="ctr"/>
                <a:lstStyle/>
                <a:p>
                  <a:endParaRPr lang="en-US" sz="1800">
                    <a:solidFill>
                      <a:srgbClr val="000066"/>
                    </a:solidFill>
                    <a:latin typeface="Times New Roman" pitchFamily="18" charset="0"/>
                    <a:ea typeface="ＭＳ Ｐゴシック" pitchFamily="34" charset="-128"/>
                    <a:cs typeface="Times New Roman" pitchFamily="18" charset="0"/>
                  </a:endParaRPr>
                </a:p>
              </p:txBody>
            </p:sp>
            <p:sp>
              <p:nvSpPr>
                <p:cNvPr id="40183" name="Oval 86"/>
                <p:cNvSpPr>
                  <a:spLocks noChangeAspect="1" noChangeArrowheads="1"/>
                </p:cNvSpPr>
                <p:nvPr/>
              </p:nvSpPr>
              <p:spPr bwMode="auto">
                <a:xfrm>
                  <a:off x="2652" y="1284"/>
                  <a:ext cx="48" cy="96"/>
                </a:xfrm>
                <a:prstGeom prst="ellipse">
                  <a:avLst/>
                </a:prstGeom>
                <a:solidFill>
                  <a:srgbClr val="33CC33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" name="Group 87"/>
              <p:cNvGrpSpPr>
                <a:grpSpLocks noChangeAspect="1"/>
              </p:cNvGrpSpPr>
              <p:nvPr/>
            </p:nvGrpSpPr>
            <p:grpSpPr bwMode="auto">
              <a:xfrm rot="10800000">
                <a:off x="2708" y="1074"/>
                <a:ext cx="58" cy="298"/>
                <a:chOff x="2638" y="1056"/>
                <a:chExt cx="62" cy="324"/>
              </a:xfrm>
            </p:grpSpPr>
            <p:sp>
              <p:nvSpPr>
                <p:cNvPr id="40178" name="Oval 75"/>
                <p:cNvSpPr>
                  <a:spLocks noChangeAspect="1" noChangeArrowheads="1"/>
                </p:cNvSpPr>
                <p:nvPr/>
              </p:nvSpPr>
              <p:spPr bwMode="auto">
                <a:xfrm rot="-152234">
                  <a:off x="2638" y="1056"/>
                  <a:ext cx="57" cy="173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vert="eaVert" wrap="none" anchor="ctr"/>
                <a:lstStyle/>
                <a:p>
                  <a:endParaRPr lang="en-US" sz="1800">
                    <a:solidFill>
                      <a:srgbClr val="000066"/>
                    </a:solidFill>
                    <a:latin typeface="Times New Roman" pitchFamily="18" charset="0"/>
                    <a:ea typeface="ＭＳ Ｐゴシック" pitchFamily="34" charset="-128"/>
                    <a:cs typeface="Times New Roman" pitchFamily="18" charset="0"/>
                  </a:endParaRPr>
                </a:p>
              </p:txBody>
            </p:sp>
            <p:sp>
              <p:nvSpPr>
                <p:cNvPr id="40179" name="Rectangle 76"/>
                <p:cNvSpPr>
                  <a:spLocks noChangeAspect="1" noChangeArrowheads="1"/>
                </p:cNvSpPr>
                <p:nvPr/>
              </p:nvSpPr>
              <p:spPr bwMode="auto">
                <a:xfrm rot="-152234">
                  <a:off x="2660" y="1228"/>
                  <a:ext cx="19" cy="63"/>
                </a:xfrm>
                <a:prstGeom prst="rect">
                  <a:avLst/>
                </a:prstGeom>
                <a:solidFill>
                  <a:schemeClr val="tx2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rot="10800000" vert="eaVert" wrap="none" anchor="ctr"/>
                <a:lstStyle/>
                <a:p>
                  <a:endParaRPr lang="en-US" sz="1800">
                    <a:solidFill>
                      <a:srgbClr val="000066"/>
                    </a:solidFill>
                    <a:latin typeface="Times New Roman" pitchFamily="18" charset="0"/>
                    <a:ea typeface="ＭＳ Ｐゴシック" pitchFamily="34" charset="-128"/>
                    <a:cs typeface="Times New Roman" pitchFamily="18" charset="0"/>
                  </a:endParaRPr>
                </a:p>
              </p:txBody>
            </p:sp>
            <p:sp>
              <p:nvSpPr>
                <p:cNvPr id="40180" name="Oval 90"/>
                <p:cNvSpPr>
                  <a:spLocks noChangeAspect="1" noChangeArrowheads="1"/>
                </p:cNvSpPr>
                <p:nvPr/>
              </p:nvSpPr>
              <p:spPr bwMode="auto">
                <a:xfrm>
                  <a:off x="2652" y="1284"/>
                  <a:ext cx="48" cy="96"/>
                </a:xfrm>
                <a:prstGeom prst="ellipse">
                  <a:avLst/>
                </a:prstGeom>
                <a:solidFill>
                  <a:srgbClr val="33CC33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9" name="Group 91"/>
              <p:cNvGrpSpPr>
                <a:grpSpLocks noChangeAspect="1"/>
              </p:cNvGrpSpPr>
              <p:nvPr/>
            </p:nvGrpSpPr>
            <p:grpSpPr bwMode="auto">
              <a:xfrm rot="10800000">
                <a:off x="2615" y="1074"/>
                <a:ext cx="58" cy="298"/>
                <a:chOff x="2638" y="1056"/>
                <a:chExt cx="62" cy="324"/>
              </a:xfrm>
            </p:grpSpPr>
            <p:sp>
              <p:nvSpPr>
                <p:cNvPr id="40175" name="Oval 75"/>
                <p:cNvSpPr>
                  <a:spLocks noChangeAspect="1" noChangeArrowheads="1"/>
                </p:cNvSpPr>
                <p:nvPr/>
              </p:nvSpPr>
              <p:spPr bwMode="auto">
                <a:xfrm rot="-152234">
                  <a:off x="2638" y="1056"/>
                  <a:ext cx="57" cy="173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vert="eaVert" wrap="none" anchor="ctr"/>
                <a:lstStyle/>
                <a:p>
                  <a:endParaRPr lang="en-US" sz="1800">
                    <a:solidFill>
                      <a:srgbClr val="000066"/>
                    </a:solidFill>
                    <a:latin typeface="Times New Roman" pitchFamily="18" charset="0"/>
                    <a:ea typeface="ＭＳ Ｐゴシック" pitchFamily="34" charset="-128"/>
                    <a:cs typeface="Times New Roman" pitchFamily="18" charset="0"/>
                  </a:endParaRPr>
                </a:p>
              </p:txBody>
            </p:sp>
            <p:sp>
              <p:nvSpPr>
                <p:cNvPr id="40176" name="Rectangle 76"/>
                <p:cNvSpPr>
                  <a:spLocks noChangeAspect="1" noChangeArrowheads="1"/>
                </p:cNvSpPr>
                <p:nvPr/>
              </p:nvSpPr>
              <p:spPr bwMode="auto">
                <a:xfrm rot="-152234">
                  <a:off x="2660" y="1228"/>
                  <a:ext cx="19" cy="63"/>
                </a:xfrm>
                <a:prstGeom prst="rect">
                  <a:avLst/>
                </a:prstGeom>
                <a:solidFill>
                  <a:schemeClr val="tx2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rot="10800000" vert="eaVert" wrap="none" anchor="ctr"/>
                <a:lstStyle/>
                <a:p>
                  <a:endParaRPr lang="en-US" sz="1800">
                    <a:solidFill>
                      <a:srgbClr val="000066"/>
                    </a:solidFill>
                    <a:latin typeface="Times New Roman" pitchFamily="18" charset="0"/>
                    <a:ea typeface="ＭＳ Ｐゴシック" pitchFamily="34" charset="-128"/>
                    <a:cs typeface="Times New Roman" pitchFamily="18" charset="0"/>
                  </a:endParaRPr>
                </a:p>
              </p:txBody>
            </p:sp>
            <p:sp>
              <p:nvSpPr>
                <p:cNvPr id="40177" name="Oval 94"/>
                <p:cNvSpPr>
                  <a:spLocks noChangeAspect="1" noChangeArrowheads="1"/>
                </p:cNvSpPr>
                <p:nvPr/>
              </p:nvSpPr>
              <p:spPr bwMode="auto">
                <a:xfrm>
                  <a:off x="2652" y="1284"/>
                  <a:ext cx="48" cy="96"/>
                </a:xfrm>
                <a:prstGeom prst="ellipse">
                  <a:avLst/>
                </a:prstGeom>
                <a:solidFill>
                  <a:srgbClr val="33CC33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0" name="Group 95"/>
            <p:cNvGrpSpPr>
              <a:grpSpLocks noChangeAspect="1"/>
            </p:cNvGrpSpPr>
            <p:nvPr/>
          </p:nvGrpSpPr>
          <p:grpSpPr bwMode="auto">
            <a:xfrm rot="10800000">
              <a:off x="8397037" y="2431524"/>
              <a:ext cx="83841" cy="165498"/>
              <a:chOff x="2615" y="1074"/>
              <a:chExt cx="151" cy="298"/>
            </a:xfrm>
          </p:grpSpPr>
          <p:grpSp>
            <p:nvGrpSpPr>
              <p:cNvPr id="21" name="Group 96"/>
              <p:cNvGrpSpPr>
                <a:grpSpLocks noChangeAspect="1"/>
              </p:cNvGrpSpPr>
              <p:nvPr/>
            </p:nvGrpSpPr>
            <p:grpSpPr bwMode="auto">
              <a:xfrm rot="10800000">
                <a:off x="2642" y="1074"/>
                <a:ext cx="58" cy="298"/>
                <a:chOff x="2638" y="1056"/>
                <a:chExt cx="62" cy="324"/>
              </a:xfrm>
            </p:grpSpPr>
            <p:sp>
              <p:nvSpPr>
                <p:cNvPr id="40168" name="Oval 75"/>
                <p:cNvSpPr>
                  <a:spLocks noChangeAspect="1" noChangeArrowheads="1"/>
                </p:cNvSpPr>
                <p:nvPr/>
              </p:nvSpPr>
              <p:spPr bwMode="auto">
                <a:xfrm rot="-152234">
                  <a:off x="2638" y="1056"/>
                  <a:ext cx="57" cy="173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800">
                    <a:solidFill>
                      <a:srgbClr val="000066"/>
                    </a:solidFill>
                    <a:latin typeface="Times New Roman" pitchFamily="18" charset="0"/>
                    <a:ea typeface="ＭＳ Ｐゴシック" pitchFamily="34" charset="-128"/>
                    <a:cs typeface="Times New Roman" pitchFamily="18" charset="0"/>
                  </a:endParaRPr>
                </a:p>
              </p:txBody>
            </p:sp>
            <p:sp>
              <p:nvSpPr>
                <p:cNvPr id="40169" name="Rectangle 76"/>
                <p:cNvSpPr>
                  <a:spLocks noChangeAspect="1" noChangeArrowheads="1"/>
                </p:cNvSpPr>
                <p:nvPr/>
              </p:nvSpPr>
              <p:spPr bwMode="auto">
                <a:xfrm rot="-152234">
                  <a:off x="2660" y="1228"/>
                  <a:ext cx="19" cy="63"/>
                </a:xfrm>
                <a:prstGeom prst="rect">
                  <a:avLst/>
                </a:prstGeom>
                <a:solidFill>
                  <a:schemeClr val="tx2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800">
                    <a:solidFill>
                      <a:srgbClr val="000066"/>
                    </a:solidFill>
                    <a:latin typeface="Times New Roman" pitchFamily="18" charset="0"/>
                    <a:ea typeface="ＭＳ Ｐゴシック" pitchFamily="34" charset="-128"/>
                    <a:cs typeface="Times New Roman" pitchFamily="18" charset="0"/>
                  </a:endParaRPr>
                </a:p>
              </p:txBody>
            </p:sp>
            <p:sp>
              <p:nvSpPr>
                <p:cNvPr id="40170" name="Oval 99"/>
                <p:cNvSpPr>
                  <a:spLocks noChangeAspect="1" noChangeArrowheads="1"/>
                </p:cNvSpPr>
                <p:nvPr/>
              </p:nvSpPr>
              <p:spPr bwMode="auto">
                <a:xfrm>
                  <a:off x="2652" y="1284"/>
                  <a:ext cx="48" cy="96"/>
                </a:xfrm>
                <a:prstGeom prst="ellipse">
                  <a:avLst/>
                </a:prstGeom>
                <a:solidFill>
                  <a:srgbClr val="33CC33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2" name="Group 100"/>
              <p:cNvGrpSpPr>
                <a:grpSpLocks noChangeAspect="1"/>
              </p:cNvGrpSpPr>
              <p:nvPr/>
            </p:nvGrpSpPr>
            <p:grpSpPr bwMode="auto">
              <a:xfrm rot="10800000">
                <a:off x="2675" y="1074"/>
                <a:ext cx="58" cy="298"/>
                <a:chOff x="2638" y="1056"/>
                <a:chExt cx="62" cy="324"/>
              </a:xfrm>
            </p:grpSpPr>
            <p:sp>
              <p:nvSpPr>
                <p:cNvPr id="40165" name="Oval 75"/>
                <p:cNvSpPr>
                  <a:spLocks noChangeAspect="1" noChangeArrowheads="1"/>
                </p:cNvSpPr>
                <p:nvPr/>
              </p:nvSpPr>
              <p:spPr bwMode="auto">
                <a:xfrm rot="-152234">
                  <a:off x="2638" y="1056"/>
                  <a:ext cx="57" cy="173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800">
                    <a:solidFill>
                      <a:srgbClr val="000066"/>
                    </a:solidFill>
                    <a:latin typeface="Times New Roman" pitchFamily="18" charset="0"/>
                    <a:ea typeface="ＭＳ Ｐゴシック" pitchFamily="34" charset="-128"/>
                    <a:cs typeface="Times New Roman" pitchFamily="18" charset="0"/>
                  </a:endParaRPr>
                </a:p>
              </p:txBody>
            </p:sp>
            <p:sp>
              <p:nvSpPr>
                <p:cNvPr id="40166" name="Rectangle 76"/>
                <p:cNvSpPr>
                  <a:spLocks noChangeAspect="1" noChangeArrowheads="1"/>
                </p:cNvSpPr>
                <p:nvPr/>
              </p:nvSpPr>
              <p:spPr bwMode="auto">
                <a:xfrm rot="-152234">
                  <a:off x="2660" y="1228"/>
                  <a:ext cx="19" cy="63"/>
                </a:xfrm>
                <a:prstGeom prst="rect">
                  <a:avLst/>
                </a:prstGeom>
                <a:solidFill>
                  <a:schemeClr val="tx2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800">
                    <a:solidFill>
                      <a:srgbClr val="000066"/>
                    </a:solidFill>
                    <a:latin typeface="Times New Roman" pitchFamily="18" charset="0"/>
                    <a:ea typeface="ＭＳ Ｐゴシック" pitchFamily="34" charset="-128"/>
                    <a:cs typeface="Times New Roman" pitchFamily="18" charset="0"/>
                  </a:endParaRPr>
                </a:p>
              </p:txBody>
            </p:sp>
            <p:sp>
              <p:nvSpPr>
                <p:cNvPr id="40167" name="Oval 103"/>
                <p:cNvSpPr>
                  <a:spLocks noChangeAspect="1" noChangeArrowheads="1"/>
                </p:cNvSpPr>
                <p:nvPr/>
              </p:nvSpPr>
              <p:spPr bwMode="auto">
                <a:xfrm>
                  <a:off x="2652" y="1284"/>
                  <a:ext cx="48" cy="96"/>
                </a:xfrm>
                <a:prstGeom prst="ellipse">
                  <a:avLst/>
                </a:prstGeom>
                <a:solidFill>
                  <a:srgbClr val="33CC33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3" name="Group 104"/>
              <p:cNvGrpSpPr>
                <a:grpSpLocks noChangeAspect="1"/>
              </p:cNvGrpSpPr>
              <p:nvPr/>
            </p:nvGrpSpPr>
            <p:grpSpPr bwMode="auto">
              <a:xfrm rot="10800000">
                <a:off x="2708" y="1074"/>
                <a:ext cx="58" cy="298"/>
                <a:chOff x="2638" y="1056"/>
                <a:chExt cx="62" cy="324"/>
              </a:xfrm>
            </p:grpSpPr>
            <p:sp>
              <p:nvSpPr>
                <p:cNvPr id="40162" name="Oval 75"/>
                <p:cNvSpPr>
                  <a:spLocks noChangeAspect="1" noChangeArrowheads="1"/>
                </p:cNvSpPr>
                <p:nvPr/>
              </p:nvSpPr>
              <p:spPr bwMode="auto">
                <a:xfrm rot="-152234">
                  <a:off x="2638" y="1056"/>
                  <a:ext cx="57" cy="173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800">
                    <a:solidFill>
                      <a:srgbClr val="000066"/>
                    </a:solidFill>
                    <a:latin typeface="Times New Roman" pitchFamily="18" charset="0"/>
                    <a:ea typeface="ＭＳ Ｐゴシック" pitchFamily="34" charset="-128"/>
                    <a:cs typeface="Times New Roman" pitchFamily="18" charset="0"/>
                  </a:endParaRPr>
                </a:p>
              </p:txBody>
            </p:sp>
            <p:sp>
              <p:nvSpPr>
                <p:cNvPr id="40163" name="Rectangle 76"/>
                <p:cNvSpPr>
                  <a:spLocks noChangeAspect="1" noChangeArrowheads="1"/>
                </p:cNvSpPr>
                <p:nvPr/>
              </p:nvSpPr>
              <p:spPr bwMode="auto">
                <a:xfrm rot="-152234">
                  <a:off x="2660" y="1228"/>
                  <a:ext cx="19" cy="63"/>
                </a:xfrm>
                <a:prstGeom prst="rect">
                  <a:avLst/>
                </a:prstGeom>
                <a:solidFill>
                  <a:schemeClr val="tx2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800">
                    <a:solidFill>
                      <a:srgbClr val="000066"/>
                    </a:solidFill>
                    <a:latin typeface="Times New Roman" pitchFamily="18" charset="0"/>
                    <a:ea typeface="ＭＳ Ｐゴシック" pitchFamily="34" charset="-128"/>
                    <a:cs typeface="Times New Roman" pitchFamily="18" charset="0"/>
                  </a:endParaRPr>
                </a:p>
              </p:txBody>
            </p:sp>
            <p:sp>
              <p:nvSpPr>
                <p:cNvPr id="40164" name="Oval 107"/>
                <p:cNvSpPr>
                  <a:spLocks noChangeAspect="1" noChangeArrowheads="1"/>
                </p:cNvSpPr>
                <p:nvPr/>
              </p:nvSpPr>
              <p:spPr bwMode="auto">
                <a:xfrm>
                  <a:off x="2652" y="1284"/>
                  <a:ext cx="48" cy="96"/>
                </a:xfrm>
                <a:prstGeom prst="ellipse">
                  <a:avLst/>
                </a:prstGeom>
                <a:solidFill>
                  <a:srgbClr val="33CC33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4" name="Group 108"/>
              <p:cNvGrpSpPr>
                <a:grpSpLocks noChangeAspect="1"/>
              </p:cNvGrpSpPr>
              <p:nvPr/>
            </p:nvGrpSpPr>
            <p:grpSpPr bwMode="auto">
              <a:xfrm rot="10800000">
                <a:off x="2615" y="1074"/>
                <a:ext cx="58" cy="298"/>
                <a:chOff x="2638" y="1056"/>
                <a:chExt cx="62" cy="324"/>
              </a:xfrm>
            </p:grpSpPr>
            <p:sp>
              <p:nvSpPr>
                <p:cNvPr id="40159" name="Oval 75"/>
                <p:cNvSpPr>
                  <a:spLocks noChangeAspect="1" noChangeArrowheads="1"/>
                </p:cNvSpPr>
                <p:nvPr/>
              </p:nvSpPr>
              <p:spPr bwMode="auto">
                <a:xfrm rot="-152234">
                  <a:off x="2638" y="1056"/>
                  <a:ext cx="57" cy="173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800">
                    <a:solidFill>
                      <a:srgbClr val="000066"/>
                    </a:solidFill>
                    <a:latin typeface="Times New Roman" pitchFamily="18" charset="0"/>
                    <a:ea typeface="ＭＳ Ｐゴシック" pitchFamily="34" charset="-128"/>
                    <a:cs typeface="Times New Roman" pitchFamily="18" charset="0"/>
                  </a:endParaRPr>
                </a:p>
              </p:txBody>
            </p:sp>
            <p:sp>
              <p:nvSpPr>
                <p:cNvPr id="40160" name="Rectangle 76"/>
                <p:cNvSpPr>
                  <a:spLocks noChangeAspect="1" noChangeArrowheads="1"/>
                </p:cNvSpPr>
                <p:nvPr/>
              </p:nvSpPr>
              <p:spPr bwMode="auto">
                <a:xfrm rot="-152234">
                  <a:off x="2660" y="1228"/>
                  <a:ext cx="19" cy="63"/>
                </a:xfrm>
                <a:prstGeom prst="rect">
                  <a:avLst/>
                </a:prstGeom>
                <a:solidFill>
                  <a:schemeClr val="tx2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800">
                    <a:solidFill>
                      <a:srgbClr val="000066"/>
                    </a:solidFill>
                    <a:latin typeface="Times New Roman" pitchFamily="18" charset="0"/>
                    <a:ea typeface="ＭＳ Ｐゴシック" pitchFamily="34" charset="-128"/>
                    <a:cs typeface="Times New Roman" pitchFamily="18" charset="0"/>
                  </a:endParaRPr>
                </a:p>
              </p:txBody>
            </p:sp>
            <p:sp>
              <p:nvSpPr>
                <p:cNvPr id="40161" name="Oval 111"/>
                <p:cNvSpPr>
                  <a:spLocks noChangeAspect="1" noChangeArrowheads="1"/>
                </p:cNvSpPr>
                <p:nvPr/>
              </p:nvSpPr>
              <p:spPr bwMode="auto">
                <a:xfrm>
                  <a:off x="2652" y="1284"/>
                  <a:ext cx="48" cy="96"/>
                </a:xfrm>
                <a:prstGeom prst="ellipse">
                  <a:avLst/>
                </a:prstGeom>
                <a:solidFill>
                  <a:srgbClr val="33CC33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40154" name="Text Box 34"/>
            <p:cNvSpPr txBox="1">
              <a:spLocks noChangeAspect="1" noChangeArrowheads="1"/>
            </p:cNvSpPr>
            <p:nvPr/>
          </p:nvSpPr>
          <p:spPr bwMode="auto">
            <a:xfrm>
              <a:off x="8299390" y="2176334"/>
              <a:ext cx="233363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latinLnBrk="1" hangingPunct="1"/>
              <a:r>
                <a:rPr kumimoji="1" lang="en-US" altLang="ko-KR">
                  <a:solidFill>
                    <a:srgbClr val="000066"/>
                  </a:solidFill>
                  <a:latin typeface="Times New Roman" pitchFamily="18" charset="0"/>
                  <a:ea typeface="Gulim" pitchFamily="34" charset="-127"/>
                </a:rPr>
                <a:t>M1</a:t>
              </a:r>
            </a:p>
          </p:txBody>
        </p:sp>
      </p:grpSp>
      <p:grpSp>
        <p:nvGrpSpPr>
          <p:cNvPr id="25" name="Group 310"/>
          <p:cNvGrpSpPr>
            <a:grpSpLocks/>
          </p:cNvGrpSpPr>
          <p:nvPr/>
        </p:nvGrpSpPr>
        <p:grpSpPr bwMode="auto">
          <a:xfrm>
            <a:off x="3228975" y="1666875"/>
            <a:ext cx="4464050" cy="663575"/>
            <a:chOff x="2680613" y="2619183"/>
            <a:chExt cx="4463137" cy="662218"/>
          </a:xfrm>
        </p:grpSpPr>
        <p:grpSp>
          <p:nvGrpSpPr>
            <p:cNvPr id="26" name="Group 163"/>
            <p:cNvGrpSpPr>
              <a:grpSpLocks/>
            </p:cNvGrpSpPr>
            <p:nvPr/>
          </p:nvGrpSpPr>
          <p:grpSpPr bwMode="auto">
            <a:xfrm>
              <a:off x="4707249" y="2619183"/>
              <a:ext cx="2436501" cy="662218"/>
              <a:chOff x="2843213" y="2914650"/>
              <a:chExt cx="1765301" cy="466726"/>
            </a:xfrm>
          </p:grpSpPr>
          <p:sp>
            <p:nvSpPr>
              <p:cNvPr id="40142" name="Rectangle 4"/>
              <p:cNvSpPr>
                <a:spLocks noChangeArrowheads="1"/>
              </p:cNvSpPr>
              <p:nvPr/>
            </p:nvSpPr>
            <p:spPr bwMode="auto">
              <a:xfrm>
                <a:off x="3378201" y="2914650"/>
                <a:ext cx="417513" cy="193675"/>
              </a:xfrm>
              <a:prstGeom prst="rect">
                <a:avLst/>
              </a:prstGeom>
              <a:pattFill prst="nar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 sz="1200"/>
              </a:p>
            </p:txBody>
          </p:sp>
          <p:sp>
            <p:nvSpPr>
              <p:cNvPr id="40143" name="Rectangle 5"/>
              <p:cNvSpPr>
                <a:spLocks noChangeArrowheads="1"/>
              </p:cNvSpPr>
              <p:nvPr/>
            </p:nvSpPr>
            <p:spPr bwMode="auto">
              <a:xfrm>
                <a:off x="3797301" y="2914650"/>
                <a:ext cx="811213" cy="193675"/>
              </a:xfrm>
              <a:prstGeom prst="rect">
                <a:avLst/>
              </a:prstGeom>
              <a:pattFill prst="shingle">
                <a:fgClr>
                  <a:schemeClr val="accent1"/>
                </a:fgClr>
                <a:bgClr>
                  <a:schemeClr val="bg1"/>
                </a:bgClr>
              </a:patt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 sz="1200"/>
              </a:p>
            </p:txBody>
          </p:sp>
          <p:sp>
            <p:nvSpPr>
              <p:cNvPr id="40144" name="Rectangle 9"/>
              <p:cNvSpPr>
                <a:spLocks noChangeArrowheads="1"/>
              </p:cNvSpPr>
              <p:nvPr/>
            </p:nvSpPr>
            <p:spPr bwMode="auto">
              <a:xfrm>
                <a:off x="2843213" y="2914650"/>
                <a:ext cx="534988" cy="193675"/>
              </a:xfrm>
              <a:prstGeom prst="rect">
                <a:avLst/>
              </a:prstGeom>
              <a:solidFill>
                <a:srgbClr val="CCFF3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 sz="1200"/>
              </a:p>
            </p:txBody>
          </p:sp>
          <p:sp>
            <p:nvSpPr>
              <p:cNvPr id="40145" name="Text Box 17"/>
              <p:cNvSpPr txBox="1">
                <a:spLocks noChangeArrowheads="1"/>
              </p:cNvSpPr>
              <p:nvPr/>
            </p:nvSpPr>
            <p:spPr bwMode="auto">
              <a:xfrm>
                <a:off x="3500439" y="3133726"/>
                <a:ext cx="327025" cy="247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kumimoji="1" lang="en-US" altLang="ko-KR" sz="1200" b="1">
                    <a:latin typeface="Times New Roman" pitchFamily="18" charset="0"/>
                    <a:ea typeface="Gulim" pitchFamily="34" charset="-127"/>
                  </a:rPr>
                  <a:t>TM</a:t>
                </a:r>
              </a:p>
            </p:txBody>
          </p:sp>
          <p:sp>
            <p:nvSpPr>
              <p:cNvPr id="40146" name="Text Box 18"/>
              <p:cNvSpPr txBox="1">
                <a:spLocks noChangeArrowheads="1"/>
              </p:cNvSpPr>
              <p:nvPr/>
            </p:nvSpPr>
            <p:spPr bwMode="auto">
              <a:xfrm>
                <a:off x="4025108" y="3133726"/>
                <a:ext cx="279400" cy="247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kumimoji="1" lang="en-US" altLang="ko-KR" sz="1200" b="1">
                    <a:latin typeface="Times New Roman" pitchFamily="18" charset="0"/>
                    <a:ea typeface="Gulim" pitchFamily="34" charset="-127"/>
                  </a:rPr>
                  <a:t>C-tail</a:t>
                </a:r>
              </a:p>
            </p:txBody>
          </p:sp>
          <p:sp>
            <p:nvSpPr>
              <p:cNvPr id="40147" name="Text Box 11"/>
              <p:cNvSpPr txBox="1">
                <a:spLocks noChangeArrowheads="1"/>
              </p:cNvSpPr>
              <p:nvPr/>
            </p:nvSpPr>
            <p:spPr bwMode="auto">
              <a:xfrm>
                <a:off x="2893221" y="3133726"/>
                <a:ext cx="377825" cy="247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kumimoji="1" lang="en-US" altLang="ko-KR" sz="1200" b="1">
                    <a:latin typeface="Times New Roman" pitchFamily="18" charset="0"/>
                    <a:ea typeface="Gulim" pitchFamily="34" charset="-127"/>
                  </a:rPr>
                  <a:t>Human</a:t>
                </a:r>
              </a:p>
            </p:txBody>
          </p:sp>
        </p:grpSp>
        <p:sp>
          <p:nvSpPr>
            <p:cNvPr id="309" name="TextBox 308"/>
            <p:cNvSpPr txBox="1"/>
            <p:nvPr/>
          </p:nvSpPr>
          <p:spPr>
            <a:xfrm>
              <a:off x="2680613" y="2650868"/>
              <a:ext cx="1439569" cy="33744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b="1" dirty="0">
                  <a:latin typeface="+mj-lt"/>
                  <a:cs typeface="Arial" charset="0"/>
                </a:rPr>
                <a:t>Wild type M2</a:t>
              </a:r>
            </a:p>
          </p:txBody>
        </p:sp>
      </p:grpSp>
      <p:grpSp>
        <p:nvGrpSpPr>
          <p:cNvPr id="27" name="Group 617"/>
          <p:cNvGrpSpPr>
            <a:grpSpLocks noChangeAspect="1"/>
          </p:cNvGrpSpPr>
          <p:nvPr/>
        </p:nvGrpSpPr>
        <p:grpSpPr bwMode="auto">
          <a:xfrm>
            <a:off x="7207250" y="2933700"/>
            <a:ext cx="1341438" cy="1339850"/>
            <a:chOff x="6235141" y="3142472"/>
            <a:chExt cx="1916130" cy="1916199"/>
          </a:xfrm>
        </p:grpSpPr>
        <p:grpSp>
          <p:nvGrpSpPr>
            <p:cNvPr id="28" name="Group 251"/>
            <p:cNvGrpSpPr>
              <a:grpSpLocks noChangeAspect="1"/>
            </p:cNvGrpSpPr>
            <p:nvPr/>
          </p:nvGrpSpPr>
          <p:grpSpPr bwMode="auto">
            <a:xfrm>
              <a:off x="6637003" y="3546856"/>
              <a:ext cx="1133788" cy="1128494"/>
              <a:chOff x="4372" y="1236"/>
              <a:chExt cx="889" cy="884"/>
            </a:xfrm>
          </p:grpSpPr>
          <p:sp>
            <p:nvSpPr>
              <p:cNvPr id="40137" name="Oval 182"/>
              <p:cNvSpPr>
                <a:spLocks noChangeAspect="1" noChangeArrowheads="1"/>
              </p:cNvSpPr>
              <p:nvPr/>
            </p:nvSpPr>
            <p:spPr bwMode="auto">
              <a:xfrm rot="-2624307">
                <a:off x="4372" y="1236"/>
                <a:ext cx="889" cy="884"/>
              </a:xfrm>
              <a:prstGeom prst="ellipse">
                <a:avLst/>
              </a:prstGeom>
              <a:solidFill>
                <a:srgbClr val="DDDDDD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138" name="Oval 183"/>
              <p:cNvSpPr>
                <a:spLocks noChangeAspect="1" noChangeArrowheads="1"/>
              </p:cNvSpPr>
              <p:nvPr/>
            </p:nvSpPr>
            <p:spPr bwMode="auto">
              <a:xfrm rot="-2624307">
                <a:off x="4438" y="1303"/>
                <a:ext cx="757" cy="750"/>
              </a:xfrm>
              <a:prstGeom prst="ellipse">
                <a:avLst/>
              </a:prstGeom>
              <a:solidFill>
                <a:srgbClr val="5F5F5F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139" name="Oval 184"/>
              <p:cNvSpPr>
                <a:spLocks noChangeAspect="1" noChangeArrowheads="1"/>
              </p:cNvSpPr>
              <p:nvPr/>
            </p:nvSpPr>
            <p:spPr bwMode="auto">
              <a:xfrm rot="-2624307">
                <a:off x="4503" y="1370"/>
                <a:ext cx="625" cy="61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9967" name="Text Box 34"/>
            <p:cNvSpPr txBox="1">
              <a:spLocks noChangeArrowheads="1"/>
            </p:cNvSpPr>
            <p:nvPr/>
          </p:nvSpPr>
          <p:spPr bwMode="auto">
            <a:xfrm>
              <a:off x="6946973" y="3916167"/>
              <a:ext cx="466725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latinLnBrk="1" hangingPunct="1"/>
              <a:r>
                <a:rPr kumimoji="1" lang="en-US" altLang="ko-KR">
                  <a:solidFill>
                    <a:srgbClr val="000066"/>
                  </a:solidFill>
                  <a:latin typeface="Times New Roman" pitchFamily="18" charset="0"/>
                  <a:ea typeface="Gulim" pitchFamily="34" charset="-127"/>
                </a:rPr>
                <a:t>M1</a:t>
              </a:r>
            </a:p>
          </p:txBody>
        </p:sp>
        <p:grpSp>
          <p:nvGrpSpPr>
            <p:cNvPr id="29" name="Group 571"/>
            <p:cNvGrpSpPr>
              <a:grpSpLocks/>
            </p:cNvGrpSpPr>
            <p:nvPr/>
          </p:nvGrpSpPr>
          <p:grpSpPr bwMode="auto">
            <a:xfrm>
              <a:off x="7442882" y="3321621"/>
              <a:ext cx="358971" cy="545894"/>
              <a:chOff x="7380963" y="3331147"/>
              <a:chExt cx="358971" cy="545894"/>
            </a:xfrm>
          </p:grpSpPr>
          <p:sp>
            <p:nvSpPr>
              <p:cNvPr id="40116" name="Oval 75"/>
              <p:cNvSpPr>
                <a:spLocks noChangeAspect="1" noChangeArrowheads="1"/>
              </p:cNvSpPr>
              <p:nvPr/>
            </p:nvSpPr>
            <p:spPr bwMode="auto">
              <a:xfrm rot="-9067634">
                <a:off x="7380963" y="3646484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117" name="Oval 75"/>
              <p:cNvSpPr>
                <a:spLocks noChangeAspect="1" noChangeArrowheads="1"/>
              </p:cNvSpPr>
              <p:nvPr/>
            </p:nvSpPr>
            <p:spPr bwMode="auto">
              <a:xfrm rot="-9067634">
                <a:off x="7406552" y="3662110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118" name="Rectangle 76"/>
              <p:cNvSpPr>
                <a:spLocks noChangeAspect="1" noChangeArrowheads="1"/>
              </p:cNvSpPr>
              <p:nvPr/>
            </p:nvSpPr>
            <p:spPr bwMode="auto">
              <a:xfrm rot="-9067634">
                <a:off x="7485921" y="3614662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119" name="Oval 117"/>
              <p:cNvSpPr>
                <a:spLocks noChangeAspect="1" noChangeArrowheads="1"/>
              </p:cNvSpPr>
              <p:nvPr/>
            </p:nvSpPr>
            <p:spPr bwMode="auto">
              <a:xfrm rot="-8915400">
                <a:off x="7503695" y="3531076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120" name="Oval 75"/>
              <p:cNvSpPr>
                <a:spLocks noChangeAspect="1" noChangeArrowheads="1"/>
              </p:cNvSpPr>
              <p:nvPr/>
            </p:nvSpPr>
            <p:spPr bwMode="auto">
              <a:xfrm rot="-9067634">
                <a:off x="7437827" y="3681208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121" name="Rectangle 76"/>
              <p:cNvSpPr>
                <a:spLocks noChangeAspect="1" noChangeArrowheads="1"/>
              </p:cNvSpPr>
              <p:nvPr/>
            </p:nvSpPr>
            <p:spPr bwMode="auto">
              <a:xfrm rot="-9067634">
                <a:off x="7517196" y="3633760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122" name="Oval 121"/>
              <p:cNvSpPr>
                <a:spLocks noChangeAspect="1" noChangeArrowheads="1"/>
              </p:cNvSpPr>
              <p:nvPr/>
            </p:nvSpPr>
            <p:spPr bwMode="auto">
              <a:xfrm rot="-8915400">
                <a:off x="7534970" y="3550174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123" name="Oval 75"/>
              <p:cNvSpPr>
                <a:spLocks noChangeAspect="1" noChangeArrowheads="1"/>
              </p:cNvSpPr>
              <p:nvPr/>
            </p:nvSpPr>
            <p:spPr bwMode="auto">
              <a:xfrm rot="-9067634">
                <a:off x="7469103" y="3700306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124" name="Rectangle 76"/>
              <p:cNvSpPr>
                <a:spLocks noChangeAspect="1" noChangeArrowheads="1"/>
              </p:cNvSpPr>
              <p:nvPr/>
            </p:nvSpPr>
            <p:spPr bwMode="auto">
              <a:xfrm rot="-9067634">
                <a:off x="7548472" y="3652858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125" name="Oval 125"/>
              <p:cNvSpPr>
                <a:spLocks noChangeAspect="1" noChangeArrowheads="1"/>
              </p:cNvSpPr>
              <p:nvPr/>
            </p:nvSpPr>
            <p:spPr bwMode="auto">
              <a:xfrm rot="-8915400">
                <a:off x="7566246" y="3569272"/>
                <a:ext cx="49863" cy="98073"/>
              </a:xfrm>
              <a:prstGeom prst="ellipse">
                <a:avLst/>
              </a:prstGeom>
              <a:solidFill>
                <a:srgbClr val="9933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126" name="Rectangle 76"/>
              <p:cNvSpPr>
                <a:spLocks noChangeAspect="1" noChangeArrowheads="1"/>
              </p:cNvSpPr>
              <p:nvPr/>
            </p:nvSpPr>
            <p:spPr bwMode="auto">
              <a:xfrm rot="-9067634">
                <a:off x="7460332" y="3599036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127" name="Oval 129"/>
              <p:cNvSpPr>
                <a:spLocks noChangeAspect="1" noChangeArrowheads="1"/>
              </p:cNvSpPr>
              <p:nvPr/>
            </p:nvSpPr>
            <p:spPr bwMode="auto">
              <a:xfrm rot="-8915400">
                <a:off x="7478106" y="3515450"/>
                <a:ext cx="49863" cy="98073"/>
              </a:xfrm>
              <a:prstGeom prst="ellipse">
                <a:avLst/>
              </a:prstGeom>
              <a:solidFill>
                <a:srgbClr val="9933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128" name="Oval 125"/>
              <p:cNvSpPr>
                <a:spLocks noChangeAspect="1" noChangeArrowheads="1"/>
              </p:cNvSpPr>
              <p:nvPr/>
            </p:nvSpPr>
            <p:spPr bwMode="auto">
              <a:xfrm rot="-8915400">
                <a:off x="7613871" y="3493072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129" name="Oval 125"/>
              <p:cNvSpPr>
                <a:spLocks noChangeAspect="1" noChangeArrowheads="1"/>
              </p:cNvSpPr>
              <p:nvPr/>
            </p:nvSpPr>
            <p:spPr bwMode="auto">
              <a:xfrm rot="-8915400">
                <a:off x="7594821" y="3474022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130" name="Oval 125"/>
              <p:cNvSpPr>
                <a:spLocks noChangeAspect="1" noChangeArrowheads="1"/>
              </p:cNvSpPr>
              <p:nvPr/>
            </p:nvSpPr>
            <p:spPr bwMode="auto">
              <a:xfrm rot="-8915400">
                <a:off x="7566246" y="3426397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131" name="Oval 125"/>
              <p:cNvSpPr>
                <a:spLocks noChangeAspect="1" noChangeArrowheads="1"/>
              </p:cNvSpPr>
              <p:nvPr/>
            </p:nvSpPr>
            <p:spPr bwMode="auto">
              <a:xfrm rot="-8915400">
                <a:off x="7537671" y="3435922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132" name="Oval 117"/>
              <p:cNvSpPr>
                <a:spLocks noChangeAspect="1" noChangeArrowheads="1"/>
              </p:cNvSpPr>
              <p:nvPr/>
            </p:nvSpPr>
            <p:spPr bwMode="auto">
              <a:xfrm rot="-8915400">
                <a:off x="7579895" y="3435826"/>
                <a:ext cx="49863" cy="98073"/>
              </a:xfrm>
              <a:prstGeom prst="ellipse">
                <a:avLst/>
              </a:prstGeom>
              <a:solidFill>
                <a:srgbClr val="9933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133" name="Oval 125"/>
              <p:cNvSpPr>
                <a:spLocks noChangeAspect="1" noChangeArrowheads="1"/>
              </p:cNvSpPr>
              <p:nvPr/>
            </p:nvSpPr>
            <p:spPr bwMode="auto">
              <a:xfrm rot="-8915400">
                <a:off x="7690071" y="3397822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134" name="Oval 125"/>
              <p:cNvSpPr>
                <a:spLocks noChangeAspect="1" noChangeArrowheads="1"/>
              </p:cNvSpPr>
              <p:nvPr/>
            </p:nvSpPr>
            <p:spPr bwMode="auto">
              <a:xfrm rot="-8915400">
                <a:off x="7661496" y="3388297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135" name="Oval 125"/>
              <p:cNvSpPr>
                <a:spLocks noChangeAspect="1" noChangeArrowheads="1"/>
              </p:cNvSpPr>
              <p:nvPr/>
            </p:nvSpPr>
            <p:spPr bwMode="auto">
              <a:xfrm rot="-8915400">
                <a:off x="7642446" y="3331147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136" name="Oval 125"/>
              <p:cNvSpPr>
                <a:spLocks noChangeAspect="1" noChangeArrowheads="1"/>
              </p:cNvSpPr>
              <p:nvPr/>
            </p:nvSpPr>
            <p:spPr bwMode="auto">
              <a:xfrm rot="-8915400">
                <a:off x="7613871" y="3340672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" name="Group 572"/>
            <p:cNvGrpSpPr>
              <a:grpSpLocks/>
            </p:cNvGrpSpPr>
            <p:nvPr/>
          </p:nvGrpSpPr>
          <p:grpSpPr bwMode="auto">
            <a:xfrm>
              <a:off x="7462295" y="4342372"/>
              <a:ext cx="545894" cy="333382"/>
              <a:chOff x="7424191" y="4342372"/>
              <a:chExt cx="545894" cy="333382"/>
            </a:xfrm>
          </p:grpSpPr>
          <p:sp>
            <p:nvSpPr>
              <p:cNvPr id="40096" name="Oval 75"/>
              <p:cNvSpPr>
                <a:spLocks noChangeAspect="1" noChangeArrowheads="1"/>
              </p:cNvSpPr>
              <p:nvPr/>
            </p:nvSpPr>
            <p:spPr bwMode="auto">
              <a:xfrm rot="-3667634">
                <a:off x="7521148" y="4283611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097" name="Rectangle 76"/>
              <p:cNvSpPr>
                <a:spLocks noChangeAspect="1" noChangeArrowheads="1"/>
              </p:cNvSpPr>
              <p:nvPr/>
            </p:nvSpPr>
            <p:spPr bwMode="auto">
              <a:xfrm rot="-3667634">
                <a:off x="7644521" y="4399430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098" name="Oval 117"/>
              <p:cNvSpPr>
                <a:spLocks noChangeAspect="1" noChangeArrowheads="1"/>
              </p:cNvSpPr>
              <p:nvPr/>
            </p:nvSpPr>
            <p:spPr bwMode="auto">
              <a:xfrm rot="-3515400">
                <a:off x="7696188" y="4415410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99" name="Oval 75"/>
              <p:cNvSpPr>
                <a:spLocks noChangeAspect="1" noChangeArrowheads="1"/>
              </p:cNvSpPr>
              <p:nvPr/>
            </p:nvSpPr>
            <p:spPr bwMode="auto">
              <a:xfrm rot="-3667634">
                <a:off x="7502050" y="4314886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100" name="Rectangle 76"/>
              <p:cNvSpPr>
                <a:spLocks noChangeAspect="1" noChangeArrowheads="1"/>
              </p:cNvSpPr>
              <p:nvPr/>
            </p:nvSpPr>
            <p:spPr bwMode="auto">
              <a:xfrm rot="-3667634">
                <a:off x="7625423" y="4430705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101" name="Oval 121"/>
              <p:cNvSpPr>
                <a:spLocks noChangeAspect="1" noChangeArrowheads="1"/>
              </p:cNvSpPr>
              <p:nvPr/>
            </p:nvSpPr>
            <p:spPr bwMode="auto">
              <a:xfrm rot="-3515400">
                <a:off x="7677090" y="4446685"/>
                <a:ext cx="49863" cy="98073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102" name="Oval 75"/>
              <p:cNvSpPr>
                <a:spLocks noChangeAspect="1" noChangeArrowheads="1"/>
              </p:cNvSpPr>
              <p:nvPr/>
            </p:nvSpPr>
            <p:spPr bwMode="auto">
              <a:xfrm rot="-3667634">
                <a:off x="7482952" y="4346162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103" name="Rectangle 76"/>
              <p:cNvSpPr>
                <a:spLocks noChangeAspect="1" noChangeArrowheads="1"/>
              </p:cNvSpPr>
              <p:nvPr/>
            </p:nvSpPr>
            <p:spPr bwMode="auto">
              <a:xfrm rot="-3667634">
                <a:off x="7606325" y="4461981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104" name="Oval 125"/>
              <p:cNvSpPr>
                <a:spLocks noChangeAspect="1" noChangeArrowheads="1"/>
              </p:cNvSpPr>
              <p:nvPr/>
            </p:nvSpPr>
            <p:spPr bwMode="auto">
              <a:xfrm rot="-3515400">
                <a:off x="7657992" y="4492248"/>
                <a:ext cx="49863" cy="98073"/>
              </a:xfrm>
              <a:prstGeom prst="ellipse">
                <a:avLst/>
              </a:prstGeom>
              <a:solidFill>
                <a:srgbClr val="9933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105" name="Rectangle 76"/>
              <p:cNvSpPr>
                <a:spLocks noChangeAspect="1" noChangeArrowheads="1"/>
              </p:cNvSpPr>
              <p:nvPr/>
            </p:nvSpPr>
            <p:spPr bwMode="auto">
              <a:xfrm rot="-3667634">
                <a:off x="7660147" y="4373841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106" name="Oval 129"/>
              <p:cNvSpPr>
                <a:spLocks noChangeAspect="1" noChangeArrowheads="1"/>
              </p:cNvSpPr>
              <p:nvPr/>
            </p:nvSpPr>
            <p:spPr bwMode="auto">
              <a:xfrm rot="-3515400">
                <a:off x="7711814" y="4389821"/>
                <a:ext cx="49863" cy="98073"/>
              </a:xfrm>
              <a:prstGeom prst="ellipse">
                <a:avLst/>
              </a:prstGeom>
              <a:solidFill>
                <a:srgbClr val="9933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107" name="Oval 125"/>
              <p:cNvSpPr>
                <a:spLocks noChangeAspect="1" noChangeArrowheads="1"/>
              </p:cNvSpPr>
              <p:nvPr/>
            </p:nvSpPr>
            <p:spPr bwMode="auto">
              <a:xfrm rot="-3515400">
                <a:off x="7734192" y="4525586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108" name="Oval 125"/>
              <p:cNvSpPr>
                <a:spLocks noChangeAspect="1" noChangeArrowheads="1"/>
              </p:cNvSpPr>
              <p:nvPr/>
            </p:nvSpPr>
            <p:spPr bwMode="auto">
              <a:xfrm rot="-3515400">
                <a:off x="7753242" y="4506536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109" name="Oval 125"/>
              <p:cNvSpPr>
                <a:spLocks noChangeAspect="1" noChangeArrowheads="1"/>
              </p:cNvSpPr>
              <p:nvPr/>
            </p:nvSpPr>
            <p:spPr bwMode="auto">
              <a:xfrm rot="-3515400">
                <a:off x="7800867" y="447796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110" name="Oval 125"/>
              <p:cNvSpPr>
                <a:spLocks noChangeAspect="1" noChangeArrowheads="1"/>
              </p:cNvSpPr>
              <p:nvPr/>
            </p:nvSpPr>
            <p:spPr bwMode="auto">
              <a:xfrm rot="-3515400">
                <a:off x="7791342" y="4449386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111" name="Oval 117"/>
              <p:cNvSpPr>
                <a:spLocks noChangeAspect="1" noChangeArrowheads="1"/>
              </p:cNvSpPr>
              <p:nvPr/>
            </p:nvSpPr>
            <p:spPr bwMode="auto">
              <a:xfrm rot="-3515400">
                <a:off x="7791438" y="4491610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112" name="Oval 125"/>
              <p:cNvSpPr>
                <a:spLocks noChangeAspect="1" noChangeArrowheads="1"/>
              </p:cNvSpPr>
              <p:nvPr/>
            </p:nvSpPr>
            <p:spPr bwMode="auto">
              <a:xfrm rot="-3515400">
                <a:off x="7829442" y="4601786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113" name="Oval 125"/>
              <p:cNvSpPr>
                <a:spLocks noChangeAspect="1" noChangeArrowheads="1"/>
              </p:cNvSpPr>
              <p:nvPr/>
            </p:nvSpPr>
            <p:spPr bwMode="auto">
              <a:xfrm rot="-3515400">
                <a:off x="7838967" y="457321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114" name="Oval 125"/>
              <p:cNvSpPr>
                <a:spLocks noChangeAspect="1" noChangeArrowheads="1"/>
              </p:cNvSpPr>
              <p:nvPr/>
            </p:nvSpPr>
            <p:spPr bwMode="auto">
              <a:xfrm rot="-3515400">
                <a:off x="7896117" y="455416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115" name="Oval 125"/>
              <p:cNvSpPr>
                <a:spLocks noChangeAspect="1" noChangeArrowheads="1"/>
              </p:cNvSpPr>
              <p:nvPr/>
            </p:nvSpPr>
            <p:spPr bwMode="auto">
              <a:xfrm rot="-3515400">
                <a:off x="7886592" y="4525586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1" name="Group 507"/>
            <p:cNvGrpSpPr>
              <a:grpSpLocks/>
            </p:cNvGrpSpPr>
            <p:nvPr/>
          </p:nvGrpSpPr>
          <p:grpSpPr bwMode="auto">
            <a:xfrm>
              <a:off x="7573234" y="3936886"/>
              <a:ext cx="578037" cy="185859"/>
              <a:chOff x="7573234" y="3936886"/>
              <a:chExt cx="578037" cy="185859"/>
            </a:xfrm>
          </p:grpSpPr>
          <p:sp>
            <p:nvSpPr>
              <p:cNvPr id="40076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7825" y="3897775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077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6958" y="3960364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078" name="Oval 117"/>
              <p:cNvSpPr>
                <a:spLocks noChangeAspect="1" noChangeArrowheads="1"/>
              </p:cNvSpPr>
              <p:nvPr/>
            </p:nvSpPr>
            <p:spPr bwMode="auto">
              <a:xfrm rot="-5126225">
                <a:off x="7836262" y="3942669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79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4910" y="3934304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080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4043" y="3996893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081" name="Oval 121"/>
              <p:cNvSpPr>
                <a:spLocks noChangeAspect="1" noChangeArrowheads="1"/>
              </p:cNvSpPr>
              <p:nvPr/>
            </p:nvSpPr>
            <p:spPr bwMode="auto">
              <a:xfrm rot="-5126225">
                <a:off x="7833346" y="3979198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82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1995" y="3970834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083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1128" y="4033422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084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830432" y="4015727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85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9343" y="3930476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086" name="Oval 129"/>
              <p:cNvSpPr>
                <a:spLocks noChangeAspect="1" noChangeArrowheads="1"/>
              </p:cNvSpPr>
              <p:nvPr/>
            </p:nvSpPr>
            <p:spPr bwMode="auto">
              <a:xfrm rot="-5126225">
                <a:off x="7838647" y="3912781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87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19926" y="4023806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88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28320" y="3998206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89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57907" y="3951203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90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36504" y="3930010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91" name="Oval 117"/>
              <p:cNvSpPr>
                <a:spLocks noChangeAspect="1" noChangeArrowheads="1"/>
              </p:cNvSpPr>
              <p:nvPr/>
            </p:nvSpPr>
            <p:spPr bwMode="auto">
              <a:xfrm rot="-5126225">
                <a:off x="7955658" y="3967640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92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39323" y="4048777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93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34916" y="401898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94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77303" y="3976174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95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55900" y="395498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8" name="Group 508"/>
            <p:cNvGrpSpPr>
              <a:grpSpLocks/>
            </p:cNvGrpSpPr>
            <p:nvPr/>
          </p:nvGrpSpPr>
          <p:grpSpPr bwMode="auto">
            <a:xfrm rot="5400000">
              <a:off x="6935352" y="4676723"/>
              <a:ext cx="578037" cy="185859"/>
              <a:chOff x="7573234" y="3936886"/>
              <a:chExt cx="578037" cy="185859"/>
            </a:xfrm>
          </p:grpSpPr>
          <p:sp>
            <p:nvSpPr>
              <p:cNvPr id="40056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7825" y="3897775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057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6958" y="3960364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058" name="Oval 117"/>
              <p:cNvSpPr>
                <a:spLocks noChangeAspect="1" noChangeArrowheads="1"/>
              </p:cNvSpPr>
              <p:nvPr/>
            </p:nvSpPr>
            <p:spPr bwMode="auto">
              <a:xfrm rot="-5126225">
                <a:off x="7836262" y="3942669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59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4910" y="3934304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060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4043" y="3996893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061" name="Oval 121"/>
              <p:cNvSpPr>
                <a:spLocks noChangeAspect="1" noChangeArrowheads="1"/>
              </p:cNvSpPr>
              <p:nvPr/>
            </p:nvSpPr>
            <p:spPr bwMode="auto">
              <a:xfrm rot="-5126225">
                <a:off x="7833346" y="3979198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62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1995" y="3970834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063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1128" y="4033422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064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830432" y="4015727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65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9343" y="3930476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066" name="Oval 129"/>
              <p:cNvSpPr>
                <a:spLocks noChangeAspect="1" noChangeArrowheads="1"/>
              </p:cNvSpPr>
              <p:nvPr/>
            </p:nvSpPr>
            <p:spPr bwMode="auto">
              <a:xfrm rot="-5126225">
                <a:off x="7838647" y="3912781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67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19926" y="4023806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68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28320" y="3998206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69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57907" y="3951203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70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36504" y="3930010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71" name="Oval 117"/>
              <p:cNvSpPr>
                <a:spLocks noChangeAspect="1" noChangeArrowheads="1"/>
              </p:cNvSpPr>
              <p:nvPr/>
            </p:nvSpPr>
            <p:spPr bwMode="auto">
              <a:xfrm rot="-5126225">
                <a:off x="7955658" y="3967640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72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39323" y="4048777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73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34916" y="401898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74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77303" y="3976174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75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55900" y="395498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9" name="Group 529"/>
            <p:cNvGrpSpPr>
              <a:grpSpLocks/>
            </p:cNvGrpSpPr>
            <p:nvPr/>
          </p:nvGrpSpPr>
          <p:grpSpPr bwMode="auto">
            <a:xfrm rot="10800000">
              <a:off x="6235141" y="4019449"/>
              <a:ext cx="578037" cy="185859"/>
              <a:chOff x="7573234" y="3936886"/>
              <a:chExt cx="578037" cy="185859"/>
            </a:xfrm>
          </p:grpSpPr>
          <p:sp>
            <p:nvSpPr>
              <p:cNvPr id="40036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7825" y="3897775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037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6958" y="3960364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038" name="Oval 117"/>
              <p:cNvSpPr>
                <a:spLocks noChangeAspect="1" noChangeArrowheads="1"/>
              </p:cNvSpPr>
              <p:nvPr/>
            </p:nvSpPr>
            <p:spPr bwMode="auto">
              <a:xfrm rot="-5126225">
                <a:off x="7836262" y="3942669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39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4910" y="3934304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040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4043" y="3996893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041" name="Oval 121"/>
              <p:cNvSpPr>
                <a:spLocks noChangeAspect="1" noChangeArrowheads="1"/>
              </p:cNvSpPr>
              <p:nvPr/>
            </p:nvSpPr>
            <p:spPr bwMode="auto">
              <a:xfrm rot="-5126225">
                <a:off x="7833346" y="3979198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42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1995" y="3970834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043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1128" y="4033422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044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830432" y="4015727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45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9343" y="3930476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046" name="Oval 129"/>
              <p:cNvSpPr>
                <a:spLocks noChangeAspect="1" noChangeArrowheads="1"/>
              </p:cNvSpPr>
              <p:nvPr/>
            </p:nvSpPr>
            <p:spPr bwMode="auto">
              <a:xfrm rot="-5126225">
                <a:off x="7838647" y="3912781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47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19926" y="4023806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48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28320" y="3998206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49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57907" y="3951203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50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36504" y="3930010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51" name="Oval 117"/>
              <p:cNvSpPr>
                <a:spLocks noChangeAspect="1" noChangeArrowheads="1"/>
              </p:cNvSpPr>
              <p:nvPr/>
            </p:nvSpPr>
            <p:spPr bwMode="auto">
              <a:xfrm rot="-5126225">
                <a:off x="7955658" y="3967640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52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39323" y="4048777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53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34916" y="401898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54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77303" y="3976174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55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55900" y="395498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0" name="Group 550"/>
            <p:cNvGrpSpPr>
              <a:grpSpLocks/>
            </p:cNvGrpSpPr>
            <p:nvPr/>
          </p:nvGrpSpPr>
          <p:grpSpPr bwMode="auto">
            <a:xfrm rot="-5400000">
              <a:off x="6921079" y="3338561"/>
              <a:ext cx="578037" cy="185859"/>
              <a:chOff x="7573234" y="3936886"/>
              <a:chExt cx="578037" cy="185859"/>
            </a:xfrm>
          </p:grpSpPr>
          <p:sp>
            <p:nvSpPr>
              <p:cNvPr id="40016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7825" y="3897775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017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6958" y="3960364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018" name="Oval 117"/>
              <p:cNvSpPr>
                <a:spLocks noChangeAspect="1" noChangeArrowheads="1"/>
              </p:cNvSpPr>
              <p:nvPr/>
            </p:nvSpPr>
            <p:spPr bwMode="auto">
              <a:xfrm rot="-5126225">
                <a:off x="7836262" y="3942669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19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4910" y="3934304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020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4043" y="3996893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021" name="Oval 121"/>
              <p:cNvSpPr>
                <a:spLocks noChangeAspect="1" noChangeArrowheads="1"/>
              </p:cNvSpPr>
              <p:nvPr/>
            </p:nvSpPr>
            <p:spPr bwMode="auto">
              <a:xfrm rot="-5126225">
                <a:off x="7833346" y="3979198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22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1995" y="3970834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023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1128" y="4033422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024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830432" y="4015727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25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9343" y="3930476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026" name="Oval 129"/>
              <p:cNvSpPr>
                <a:spLocks noChangeAspect="1" noChangeArrowheads="1"/>
              </p:cNvSpPr>
              <p:nvPr/>
            </p:nvSpPr>
            <p:spPr bwMode="auto">
              <a:xfrm rot="-5126225">
                <a:off x="7838647" y="3912781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27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19926" y="4023806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28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28320" y="3998206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29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57907" y="3951203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30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36504" y="3930010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31" name="Oval 117"/>
              <p:cNvSpPr>
                <a:spLocks noChangeAspect="1" noChangeArrowheads="1"/>
              </p:cNvSpPr>
              <p:nvPr/>
            </p:nvSpPr>
            <p:spPr bwMode="auto">
              <a:xfrm rot="-5126225">
                <a:off x="7955658" y="3967640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32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39323" y="4048777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33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34916" y="401898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34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77303" y="3976174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35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55900" y="395498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1" name="Group 573"/>
            <p:cNvGrpSpPr>
              <a:grpSpLocks/>
            </p:cNvGrpSpPr>
            <p:nvPr/>
          </p:nvGrpSpPr>
          <p:grpSpPr bwMode="auto">
            <a:xfrm rot="7471446">
              <a:off x="6468650" y="4509850"/>
              <a:ext cx="578037" cy="185859"/>
              <a:chOff x="7573234" y="3936886"/>
              <a:chExt cx="578037" cy="185859"/>
            </a:xfrm>
          </p:grpSpPr>
          <p:sp>
            <p:nvSpPr>
              <p:cNvPr id="39996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7825" y="3897775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39997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6958" y="3960364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39998" name="Oval 117"/>
              <p:cNvSpPr>
                <a:spLocks noChangeAspect="1" noChangeArrowheads="1"/>
              </p:cNvSpPr>
              <p:nvPr/>
            </p:nvSpPr>
            <p:spPr bwMode="auto">
              <a:xfrm rot="-5126225">
                <a:off x="7836262" y="3942669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999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4910" y="3934304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000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4043" y="3996893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001" name="Oval 121"/>
              <p:cNvSpPr>
                <a:spLocks noChangeAspect="1" noChangeArrowheads="1"/>
              </p:cNvSpPr>
              <p:nvPr/>
            </p:nvSpPr>
            <p:spPr bwMode="auto">
              <a:xfrm rot="-5126225">
                <a:off x="7833346" y="3979198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02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1995" y="3970834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003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1128" y="4033422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004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830432" y="4015727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05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9343" y="3930476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006" name="Oval 129"/>
              <p:cNvSpPr>
                <a:spLocks noChangeAspect="1" noChangeArrowheads="1"/>
              </p:cNvSpPr>
              <p:nvPr/>
            </p:nvSpPr>
            <p:spPr bwMode="auto">
              <a:xfrm rot="-5126225">
                <a:off x="7838647" y="3912781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07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19926" y="4023806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08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28320" y="3998206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09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57907" y="3951203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10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36504" y="3930010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11" name="Oval 117"/>
              <p:cNvSpPr>
                <a:spLocks noChangeAspect="1" noChangeArrowheads="1"/>
              </p:cNvSpPr>
              <p:nvPr/>
            </p:nvSpPr>
            <p:spPr bwMode="auto">
              <a:xfrm rot="-5126225">
                <a:off x="7955658" y="3967640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12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39323" y="4048777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13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34916" y="401898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14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77303" y="3976174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15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55900" y="395498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2" name="Group 594"/>
            <p:cNvGrpSpPr>
              <a:grpSpLocks/>
            </p:cNvGrpSpPr>
            <p:nvPr/>
          </p:nvGrpSpPr>
          <p:grpSpPr bwMode="auto">
            <a:xfrm rot="-7688721">
              <a:off x="6444817" y="3504110"/>
              <a:ext cx="578037" cy="185859"/>
              <a:chOff x="7573234" y="3936886"/>
              <a:chExt cx="578037" cy="185859"/>
            </a:xfrm>
          </p:grpSpPr>
          <p:sp>
            <p:nvSpPr>
              <p:cNvPr id="39976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7825" y="3897775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39977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6958" y="3960364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39978" name="Oval 117"/>
              <p:cNvSpPr>
                <a:spLocks noChangeAspect="1" noChangeArrowheads="1"/>
              </p:cNvSpPr>
              <p:nvPr/>
            </p:nvSpPr>
            <p:spPr bwMode="auto">
              <a:xfrm rot="-5126225">
                <a:off x="7836262" y="3942669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979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4910" y="3934304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39980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4043" y="3996893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39981" name="Oval 121"/>
              <p:cNvSpPr>
                <a:spLocks noChangeAspect="1" noChangeArrowheads="1"/>
              </p:cNvSpPr>
              <p:nvPr/>
            </p:nvSpPr>
            <p:spPr bwMode="auto">
              <a:xfrm rot="-5126225">
                <a:off x="7833346" y="3979198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982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1995" y="3970834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39983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1128" y="4033422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39984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830432" y="4015727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985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9343" y="3930476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39986" name="Oval 129"/>
              <p:cNvSpPr>
                <a:spLocks noChangeAspect="1" noChangeArrowheads="1"/>
              </p:cNvSpPr>
              <p:nvPr/>
            </p:nvSpPr>
            <p:spPr bwMode="auto">
              <a:xfrm rot="-5126225">
                <a:off x="7838647" y="3912781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987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19926" y="4023806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988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28320" y="3998206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989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57907" y="3951203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990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36504" y="3930010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991" name="Oval 117"/>
              <p:cNvSpPr>
                <a:spLocks noChangeAspect="1" noChangeArrowheads="1"/>
              </p:cNvSpPr>
              <p:nvPr/>
            </p:nvSpPr>
            <p:spPr bwMode="auto">
              <a:xfrm rot="-5126225">
                <a:off x="7955658" y="3967640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992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39323" y="4048777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993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34916" y="401898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994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77303" y="3976174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995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55900" y="395498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cxnSp>
        <p:nvCxnSpPr>
          <p:cNvPr id="620" name="Straight Connector 619"/>
          <p:cNvCxnSpPr/>
          <p:nvPr/>
        </p:nvCxnSpPr>
        <p:spPr>
          <a:xfrm>
            <a:off x="2876550" y="3903663"/>
            <a:ext cx="0" cy="2582862"/>
          </a:xfrm>
          <a:prstGeom prst="line">
            <a:avLst/>
          </a:prstGeom>
          <a:ln>
            <a:solidFill>
              <a:srgbClr val="FF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2" name="Straight Connector 621"/>
          <p:cNvCxnSpPr/>
          <p:nvPr/>
        </p:nvCxnSpPr>
        <p:spPr>
          <a:xfrm>
            <a:off x="3495675" y="3903663"/>
            <a:ext cx="0" cy="2582862"/>
          </a:xfrm>
          <a:prstGeom prst="line">
            <a:avLst/>
          </a:prstGeom>
          <a:ln>
            <a:solidFill>
              <a:srgbClr val="FF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964" name="TextBox 622"/>
          <p:cNvSpPr txBox="1">
            <a:spLocks noChangeArrowheads="1"/>
          </p:cNvSpPr>
          <p:nvPr/>
        </p:nvSpPr>
        <p:spPr bwMode="auto">
          <a:xfrm>
            <a:off x="5038725" y="4581525"/>
            <a:ext cx="2752725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en-US" sz="1800"/>
              <a:t>Influenza virus, 10 ug</a:t>
            </a:r>
          </a:p>
          <a:p>
            <a:pPr eaLnBrk="1" hangingPunct="1">
              <a:buFontTx/>
              <a:buAutoNum type="arabicPeriod"/>
            </a:pPr>
            <a:r>
              <a:rPr lang="en-US" sz="1800"/>
              <a:t>Influenza virus, 5 ug</a:t>
            </a:r>
          </a:p>
          <a:p>
            <a:pPr eaLnBrk="1" hangingPunct="1">
              <a:buFontTx/>
              <a:buAutoNum type="arabicPeriod"/>
            </a:pPr>
            <a:r>
              <a:rPr lang="en-US" sz="1800"/>
              <a:t>Influenza virus, 1 ug</a:t>
            </a:r>
          </a:p>
          <a:p>
            <a:pPr eaLnBrk="1" hangingPunct="1">
              <a:buFontTx/>
              <a:buAutoNum type="arabicPeriod"/>
            </a:pPr>
            <a:r>
              <a:rPr lang="en-US" sz="1800">
                <a:solidFill>
                  <a:srgbClr val="FF0000"/>
                </a:solidFill>
              </a:rPr>
              <a:t>M2e5x VLP, 0.1 ug</a:t>
            </a:r>
          </a:p>
          <a:p>
            <a:pPr eaLnBrk="1" hangingPunct="1">
              <a:buFontTx/>
              <a:buAutoNum type="arabicPeriod"/>
            </a:pPr>
            <a:r>
              <a:rPr lang="en-US" sz="1800"/>
              <a:t>M2 WT VLP, 1 ug</a:t>
            </a:r>
          </a:p>
          <a:p>
            <a:pPr eaLnBrk="1" hangingPunct="1">
              <a:buFontTx/>
              <a:buAutoNum type="arabicPeriod"/>
            </a:pPr>
            <a:r>
              <a:rPr lang="en-US" sz="1800"/>
              <a:t>No M2</a:t>
            </a:r>
          </a:p>
        </p:txBody>
      </p:sp>
      <p:sp>
        <p:nvSpPr>
          <p:cNvPr id="39965" name="Text Box 537"/>
          <p:cNvSpPr txBox="1">
            <a:spLocks noChangeArrowheads="1"/>
          </p:cNvSpPr>
          <p:nvPr/>
        </p:nvSpPr>
        <p:spPr bwMode="auto">
          <a:xfrm>
            <a:off x="303346" y="134938"/>
            <a:ext cx="836479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2400" b="1" dirty="0">
                <a:solidFill>
                  <a:srgbClr val="0000FF"/>
                </a:solidFill>
              </a:rPr>
              <a:t>Designing better vaccines by molecular engineering</a:t>
            </a:r>
            <a:r>
              <a:rPr lang="en-US" sz="2400" b="1" dirty="0" smtClean="0">
                <a:solidFill>
                  <a:srgbClr val="0000FF"/>
                </a:solidFill>
              </a:rPr>
              <a:t>?</a:t>
            </a:r>
          </a:p>
          <a:p>
            <a:pPr algn="ctr" eaLnBrk="1" hangingPunct="1"/>
            <a:r>
              <a:rPr lang="en-US" sz="2400" b="1" dirty="0" smtClean="0">
                <a:solidFill>
                  <a:srgbClr val="0000FF"/>
                </a:solidFill>
              </a:rPr>
              <a:t>(2</a:t>
            </a:r>
            <a:r>
              <a:rPr lang="en-US" sz="2400" b="1" baseline="30000" dirty="0" smtClean="0">
                <a:solidFill>
                  <a:srgbClr val="0000FF"/>
                </a:solidFill>
              </a:rPr>
              <a:t>nd</a:t>
            </a:r>
            <a:r>
              <a:rPr lang="en-US" sz="2400" b="1" dirty="0" smtClean="0">
                <a:solidFill>
                  <a:srgbClr val="0000FF"/>
                </a:solidFill>
              </a:rPr>
              <a:t> generation M2e5x VLP)</a:t>
            </a:r>
            <a:endParaRPr lang="en-US" sz="2400" b="1" dirty="0">
              <a:solidFill>
                <a:srgbClr val="0000FF"/>
              </a:solidFill>
            </a:endParaRPr>
          </a:p>
        </p:txBody>
      </p:sp>
      <p:sp>
        <p:nvSpPr>
          <p:cNvPr id="304" name="TextBox 303"/>
          <p:cNvSpPr txBox="1"/>
          <p:nvPr/>
        </p:nvSpPr>
        <p:spPr>
          <a:xfrm>
            <a:off x="5152039" y="6519445"/>
            <a:ext cx="32688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(Kim MC et al., 2013 </a:t>
            </a:r>
            <a:r>
              <a:rPr lang="en-US" sz="1400" b="1" dirty="0" err="1" smtClean="0"/>
              <a:t>Mol</a:t>
            </a:r>
            <a:r>
              <a:rPr lang="en-US" sz="1400" b="1" dirty="0" smtClean="0"/>
              <a:t> Therapy)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74607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8965971"/>
              </p:ext>
            </p:extLst>
          </p:nvPr>
        </p:nvGraphicFramePr>
        <p:xfrm>
          <a:off x="4581525" y="928688"/>
          <a:ext cx="4303713" cy="2125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412" name="Prism Project" r:id="rId4" imgW="5832000" imgH="2880000" progId="Prism5.Document">
                  <p:embed/>
                </p:oleObj>
              </mc:Choice>
              <mc:Fallback>
                <p:oleObj name="Prism Project" r:id="rId4" imgW="5832000" imgH="2880000" progId="Prism5.Document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1525" y="928688"/>
                        <a:ext cx="4303713" cy="2125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7" name="Object 5"/>
          <p:cNvGraphicFramePr>
            <a:graphicFrameLocks noChangeAspect="1"/>
          </p:cNvGraphicFramePr>
          <p:nvPr/>
        </p:nvGraphicFramePr>
        <p:xfrm>
          <a:off x="288925" y="4075113"/>
          <a:ext cx="4386263" cy="216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413" name="Prism Project" r:id="rId6" imgW="5832000" imgH="2880000" progId="">
                  <p:embed/>
                </p:oleObj>
              </mc:Choice>
              <mc:Fallback>
                <p:oleObj name="Prism Project" r:id="rId6" imgW="5832000" imgH="2880000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925" y="4075113"/>
                        <a:ext cx="4386263" cy="2165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8" name="Object 6"/>
          <p:cNvGraphicFramePr>
            <a:graphicFrameLocks noChangeAspect="1"/>
          </p:cNvGraphicFramePr>
          <p:nvPr/>
        </p:nvGraphicFramePr>
        <p:xfrm>
          <a:off x="4581525" y="4048125"/>
          <a:ext cx="4386263" cy="216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414" name="Prism Project" r:id="rId8" imgW="5832000" imgH="2880000" progId="">
                  <p:embed/>
                </p:oleObj>
              </mc:Choice>
              <mc:Fallback>
                <p:oleObj name="Prism Project" r:id="rId8" imgW="5832000" imgH="2880000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1525" y="4048125"/>
                        <a:ext cx="4386263" cy="2165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990" name="Picture 72" descr="ANd9GcQZroPYJ_WwNuQD9UO1OcOEbCRR28ute3aMtK-ElwKJOBcRvIE&amp;t=1&amp;usg=__AANMIr6Bmv9HQCDPcIg6SAbBgo8="/>
          <p:cNvPicPr>
            <a:picLocks noChangeAspect="1" noChangeArrowheads="1"/>
          </p:cNvPicPr>
          <p:nvPr/>
        </p:nvPicPr>
        <p:blipFill>
          <a:blip r:embed="rId10">
            <a:lum bright="-24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350" y="2544763"/>
            <a:ext cx="1219200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1" name="TextBox 10"/>
          <p:cNvSpPr txBox="1">
            <a:spLocks noChangeArrowheads="1"/>
          </p:cNvSpPr>
          <p:nvPr/>
        </p:nvSpPr>
        <p:spPr bwMode="auto">
          <a:xfrm>
            <a:off x="561975" y="735013"/>
            <a:ext cx="2216150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/>
              <a:t>M2e5x VLP</a:t>
            </a:r>
          </a:p>
          <a:p>
            <a:pPr eaLnBrk="1" hangingPunct="1"/>
            <a:r>
              <a:rPr lang="en-US"/>
              <a:t>A/PR8 H1N1 virus</a:t>
            </a:r>
          </a:p>
          <a:p>
            <a:pPr eaLnBrk="1" hangingPunct="1"/>
            <a:r>
              <a:rPr lang="en-US"/>
              <a:t>A/Phil H3N2 virus</a:t>
            </a:r>
          </a:p>
          <a:p>
            <a:pPr eaLnBrk="1" hangingPunct="1"/>
            <a:r>
              <a:rPr lang="en-US"/>
              <a:t>A/CA/2009 H1N1 virus</a:t>
            </a:r>
          </a:p>
          <a:p>
            <a:pPr eaLnBrk="1" hangingPunct="1"/>
            <a:r>
              <a:rPr lang="en-US"/>
              <a:t>Homo.M2e4x VLP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1990725" y="2133600"/>
            <a:ext cx="301625" cy="342900"/>
          </a:xfrm>
          <a:prstGeom prst="straightConnector1">
            <a:avLst/>
          </a:prstGeom>
          <a:ln w="22225">
            <a:solidFill>
              <a:srgbClr val="3333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778125" y="3381375"/>
            <a:ext cx="0" cy="457200"/>
          </a:xfrm>
          <a:prstGeom prst="straightConnector1">
            <a:avLst/>
          </a:prstGeom>
          <a:ln w="22225">
            <a:solidFill>
              <a:srgbClr val="3333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3752850" y="3276600"/>
            <a:ext cx="695325" cy="447675"/>
          </a:xfrm>
          <a:prstGeom prst="straightConnector1">
            <a:avLst/>
          </a:prstGeom>
          <a:ln w="22225">
            <a:solidFill>
              <a:srgbClr val="3333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3676650" y="2409825"/>
            <a:ext cx="695325" cy="66675"/>
          </a:xfrm>
          <a:prstGeom prst="straightConnector1">
            <a:avLst/>
          </a:prstGeom>
          <a:ln w="22225">
            <a:solidFill>
              <a:srgbClr val="3333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996" name="TextBox 19"/>
          <p:cNvSpPr txBox="1">
            <a:spLocks noChangeArrowheads="1"/>
          </p:cNvSpPr>
          <p:nvPr/>
        </p:nvSpPr>
        <p:spPr bwMode="auto">
          <a:xfrm>
            <a:off x="657225" y="2443163"/>
            <a:ext cx="1590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>
                <a:solidFill>
                  <a:srgbClr val="3333FF"/>
                </a:solidFill>
              </a:rPr>
              <a:t>VLP vaccination</a:t>
            </a:r>
          </a:p>
          <a:p>
            <a:pPr eaLnBrk="1" hangingPunct="1"/>
            <a:r>
              <a:rPr lang="en-US">
                <a:solidFill>
                  <a:srgbClr val="3333FF"/>
                </a:solidFill>
              </a:rPr>
              <a:t>Virus infection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26558" y="6519446"/>
            <a:ext cx="33073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(Kim MC et al., 2013 Antiviral Res)</a:t>
            </a:r>
            <a:endParaRPr lang="en-US" sz="1400" b="1" dirty="0"/>
          </a:p>
        </p:txBody>
      </p:sp>
      <p:sp>
        <p:nvSpPr>
          <p:cNvPr id="16" name="Text Box 537"/>
          <p:cNvSpPr txBox="1">
            <a:spLocks noChangeArrowheads="1"/>
          </p:cNvSpPr>
          <p:nvPr/>
        </p:nvSpPr>
        <p:spPr bwMode="auto">
          <a:xfrm>
            <a:off x="32653" y="0"/>
            <a:ext cx="913262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2400" b="1" dirty="0">
                <a:solidFill>
                  <a:srgbClr val="0000FF"/>
                </a:solidFill>
              </a:rPr>
              <a:t>M2e5x </a:t>
            </a:r>
            <a:r>
              <a:rPr lang="en-US" sz="2400" b="1" dirty="0" smtClean="0">
                <a:solidFill>
                  <a:srgbClr val="0000FF"/>
                </a:solidFill>
              </a:rPr>
              <a:t>VLP induce higher levels of diverse M2e antibodies</a:t>
            </a:r>
          </a:p>
          <a:p>
            <a:pPr algn="ctr" eaLnBrk="1" hangingPunct="1"/>
            <a:r>
              <a:rPr lang="en-US" sz="2400" b="1" dirty="0" smtClean="0">
                <a:solidFill>
                  <a:srgbClr val="0000FF"/>
                </a:solidFill>
              </a:rPr>
              <a:t> than virus </a:t>
            </a:r>
            <a:endParaRPr lang="en-US" sz="2400" b="1" dirty="0">
              <a:solidFill>
                <a:srgbClr val="0000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51352" y="966914"/>
            <a:ext cx="17267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CC00FF"/>
                </a:solidFill>
              </a:rPr>
              <a:t>Human M2e</a:t>
            </a:r>
            <a:endParaRPr lang="en-US" sz="2000" b="1" dirty="0">
              <a:solidFill>
                <a:srgbClr val="CC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2219" y="3849097"/>
            <a:ext cx="15872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CC00FF"/>
                </a:solidFill>
              </a:rPr>
              <a:t>Swine M2e</a:t>
            </a:r>
            <a:endParaRPr lang="en-US" sz="2000" b="1" dirty="0">
              <a:solidFill>
                <a:srgbClr val="CC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91814" y="3649042"/>
            <a:ext cx="15247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CC00FF"/>
                </a:solidFill>
              </a:rPr>
              <a:t>Avian M2e</a:t>
            </a:r>
            <a:endParaRPr lang="en-US" sz="2000" b="1" dirty="0">
              <a:solidFill>
                <a:srgbClr val="CC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5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452511199"/>
              </p:ext>
            </p:extLst>
          </p:nvPr>
        </p:nvGraphicFramePr>
        <p:xfrm>
          <a:off x="66045" y="3189715"/>
          <a:ext cx="4209727" cy="2498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576" name="Prism Project" r:id="rId4" imgW="4428000" imgH="2628000" progId="">
                  <p:embed/>
                </p:oleObj>
              </mc:Choice>
              <mc:Fallback>
                <p:oleObj name="Prism Project" r:id="rId4" imgW="4428000" imgH="2628000" progId="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45" y="3189715"/>
                        <a:ext cx="4209727" cy="24983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6" name="Text Box 14"/>
          <p:cNvSpPr txBox="1">
            <a:spLocks noChangeArrowheads="1"/>
          </p:cNvSpPr>
          <p:nvPr/>
        </p:nvSpPr>
        <p:spPr bwMode="auto">
          <a:xfrm>
            <a:off x="993777" y="2576933"/>
            <a:ext cx="272891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itchFamily="50" charset="-127"/>
                <a:ea typeface="Gulim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itchFamily="50" charset="-127"/>
                <a:ea typeface="Gulim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itchFamily="50" charset="-127"/>
                <a:ea typeface="Gulim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itchFamily="50" charset="-127"/>
                <a:ea typeface="Gulim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itchFamily="50" charset="-127"/>
                <a:ea typeface="Gulim" pitchFamily="50" charset="-127"/>
              </a:defRPr>
            </a:lvl5pPr>
            <a:lvl6pPr marL="2514600" indent="-228600" algn="ctr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50" charset="-127"/>
                <a:ea typeface="Gulim" pitchFamily="50" charset="-127"/>
              </a:defRPr>
            </a:lvl6pPr>
            <a:lvl7pPr marL="2971800" indent="-228600" algn="ctr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50" charset="-127"/>
                <a:ea typeface="Gulim" pitchFamily="50" charset="-127"/>
              </a:defRPr>
            </a:lvl7pPr>
            <a:lvl8pPr marL="3429000" indent="-228600" algn="ctr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50" charset="-127"/>
                <a:ea typeface="Gulim" pitchFamily="50" charset="-127"/>
              </a:defRPr>
            </a:lvl8pPr>
            <a:lvl9pPr marL="3886200" indent="-228600" algn="ctr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50" charset="-127"/>
                <a:ea typeface="Gulim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 smtClean="0">
                <a:latin typeface="+mn-lt"/>
              </a:rPr>
              <a:t>Human H3N2 (A/Phil/82) </a:t>
            </a:r>
            <a:endParaRPr lang="en-US" altLang="ko-KR" sz="2000" dirty="0">
              <a:latin typeface="+mn-lt"/>
            </a:endParaRPr>
          </a:p>
        </p:txBody>
      </p:sp>
      <p:sp>
        <p:nvSpPr>
          <p:cNvPr id="5130" name="Text Box 267"/>
          <p:cNvSpPr txBox="1">
            <a:spLocks noChangeArrowheads="1"/>
          </p:cNvSpPr>
          <p:nvPr/>
        </p:nvSpPr>
        <p:spPr bwMode="auto">
          <a:xfrm>
            <a:off x="8380412" y="0"/>
            <a:ext cx="763588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itchFamily="50" charset="-127"/>
                <a:ea typeface="Gulim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itchFamily="50" charset="-127"/>
                <a:ea typeface="Gulim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itchFamily="50" charset="-127"/>
                <a:ea typeface="Gulim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itchFamily="50" charset="-127"/>
                <a:ea typeface="Gulim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itchFamily="50" charset="-127"/>
                <a:ea typeface="Gulim" pitchFamily="50" charset="-127"/>
              </a:defRPr>
            </a:lvl5pPr>
            <a:lvl6pPr marL="2514600" indent="-228600" algn="ctr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50" charset="-127"/>
                <a:ea typeface="Gulim" pitchFamily="50" charset="-127"/>
              </a:defRPr>
            </a:lvl6pPr>
            <a:lvl7pPr marL="2971800" indent="-228600" algn="ctr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50" charset="-127"/>
                <a:ea typeface="Gulim" pitchFamily="50" charset="-127"/>
              </a:defRPr>
            </a:lvl7pPr>
            <a:lvl8pPr marL="3429000" indent="-228600" algn="ctr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50" charset="-127"/>
                <a:ea typeface="Gulim" pitchFamily="50" charset="-127"/>
              </a:defRPr>
            </a:lvl8pPr>
            <a:lvl9pPr marL="3886200" indent="-228600" algn="ctr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50" charset="-127"/>
                <a:ea typeface="Gulim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900" b="1" dirty="0">
                <a:latin typeface="Times New Roman" pitchFamily="18" charset="0"/>
              </a:rPr>
              <a:t>Figure 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33826" y="6585347"/>
            <a:ext cx="25101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Kim MC et al (Mol. Therapy, 2013)</a:t>
            </a:r>
            <a:endParaRPr lang="en-US" sz="1200" dirty="0"/>
          </a:p>
        </p:txBody>
      </p:sp>
      <p:sp>
        <p:nvSpPr>
          <p:cNvPr id="2" name="TextBox 1"/>
          <p:cNvSpPr txBox="1"/>
          <p:nvPr/>
        </p:nvSpPr>
        <p:spPr>
          <a:xfrm>
            <a:off x="1876126" y="23519"/>
            <a:ext cx="64952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M2e5x </a:t>
            </a:r>
            <a:r>
              <a:rPr lang="en-US" sz="2000" b="1" dirty="0" smtClean="0"/>
              <a:t>VLPs confer better protection against </a:t>
            </a:r>
            <a:r>
              <a:rPr lang="en-US" sz="2000" b="1" dirty="0" smtClean="0">
                <a:solidFill>
                  <a:srgbClr val="FF0000"/>
                </a:solidFill>
              </a:rPr>
              <a:t>Human H3N2 and avian H5N1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5017614" y="978259"/>
            <a:ext cx="28712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kumimoji="1" lang="en-US" sz="2800" b="1" dirty="0" smtClean="0">
                <a:solidFill>
                  <a:srgbClr val="3333FF"/>
                </a:solidFill>
                <a:latin typeface="Gulim" pitchFamily="34" charset="-127"/>
                <a:ea typeface="Gulim" pitchFamily="34" charset="-127"/>
              </a:rPr>
              <a:t>Lethal </a:t>
            </a:r>
            <a:r>
              <a:rPr kumimoji="1" lang="en-US" sz="2800" b="1" dirty="0">
                <a:solidFill>
                  <a:srgbClr val="3333FF"/>
                </a:solidFill>
                <a:latin typeface="Gulim" pitchFamily="34" charset="-127"/>
                <a:ea typeface="Gulim" pitchFamily="34" charset="-127"/>
              </a:rPr>
              <a:t>challenge</a:t>
            </a:r>
          </a:p>
        </p:txBody>
      </p:sp>
      <p:pic>
        <p:nvPicPr>
          <p:cNvPr id="22" name="Picture 72" descr="ANd9GcQZroPYJ_WwNuQD9UO1OcOEbCRR28ute3aMtK-ElwKJOBcRvIE&amp;t=1&amp;usg=__AANMIr6Bmv9HQCDPcIg6SAbBgo8="/>
          <p:cNvPicPr>
            <a:picLocks noChangeAspect="1" noChangeArrowheads="1"/>
          </p:cNvPicPr>
          <p:nvPr/>
        </p:nvPicPr>
        <p:blipFill>
          <a:blip r:embed="rId6">
            <a:lum bright="-24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977" y="874744"/>
            <a:ext cx="1219200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1"/>
          <p:cNvSpPr txBox="1">
            <a:spLocks noChangeArrowheads="1"/>
          </p:cNvSpPr>
          <p:nvPr/>
        </p:nvSpPr>
        <p:spPr bwMode="auto">
          <a:xfrm>
            <a:off x="732164" y="796956"/>
            <a:ext cx="141231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400" dirty="0"/>
              <a:t>M2e5x </a:t>
            </a:r>
            <a:r>
              <a:rPr lang="en-US" sz="1400" dirty="0" smtClean="0"/>
              <a:t>VLP or </a:t>
            </a:r>
          </a:p>
          <a:p>
            <a:pPr eaLnBrk="1" hangingPunct="1"/>
            <a:r>
              <a:rPr lang="en-US" sz="1400" dirty="0" smtClean="0"/>
              <a:t>M2WT VLP</a:t>
            </a:r>
            <a:endParaRPr lang="en-US" sz="1400" dirty="0"/>
          </a:p>
          <a:p>
            <a:pPr eaLnBrk="1" hangingPunct="1"/>
            <a:r>
              <a:rPr lang="en-US" sz="1400" dirty="0"/>
              <a:t>(10 </a:t>
            </a:r>
            <a:r>
              <a:rPr lang="en-US" sz="1400" dirty="0" err="1"/>
              <a:t>ug</a:t>
            </a:r>
            <a:r>
              <a:rPr lang="en-US" sz="1400" dirty="0"/>
              <a:t>)</a:t>
            </a:r>
          </a:p>
          <a:p>
            <a:pPr eaLnBrk="1" hangingPunct="1"/>
            <a:r>
              <a:rPr lang="en-US" sz="1400" dirty="0"/>
              <a:t>Intramuscular</a:t>
            </a:r>
          </a:p>
          <a:p>
            <a:pPr eaLnBrk="1" hangingPunct="1"/>
            <a:r>
              <a:rPr lang="en-US" sz="1400" dirty="0"/>
              <a:t>Weeks 0 and 4 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2403802" y="1239869"/>
            <a:ext cx="358775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4134177" y="1239869"/>
            <a:ext cx="360362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4701252"/>
              </p:ext>
            </p:extLst>
          </p:nvPr>
        </p:nvGraphicFramePr>
        <p:xfrm>
          <a:off x="4231224" y="3079376"/>
          <a:ext cx="4801308" cy="28507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577" name="Prism Project" r:id="rId7" imgW="4428000" imgH="2628000" progId="">
                  <p:embed/>
                </p:oleObj>
              </mc:Choice>
              <mc:Fallback>
                <p:oleObj name="Prism Project" r:id="rId7" imgW="4428000" imgH="2628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1224" y="3079376"/>
                        <a:ext cx="4801308" cy="28507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0"/>
          <p:cNvSpPr txBox="1">
            <a:spLocks noChangeArrowheads="1"/>
          </p:cNvSpPr>
          <p:nvPr/>
        </p:nvSpPr>
        <p:spPr bwMode="auto">
          <a:xfrm>
            <a:off x="4506273" y="2533609"/>
            <a:ext cx="430130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2000" dirty="0" smtClean="0"/>
              <a:t>Avian H5N1 (</a:t>
            </a:r>
            <a:r>
              <a:rPr lang="en-US" sz="2000" dirty="0" err="1" smtClean="0"/>
              <a:t>rg</a:t>
            </a:r>
            <a:r>
              <a:rPr lang="en-US" sz="2000" dirty="0" smtClean="0"/>
              <a:t> A/</a:t>
            </a:r>
            <a:r>
              <a:rPr lang="en-US" sz="2000" dirty="0" err="1" smtClean="0"/>
              <a:t>Vietman</a:t>
            </a:r>
            <a:r>
              <a:rPr lang="en-US" sz="2000" dirty="0" smtClean="0"/>
              <a:t>/1203/04)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31959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3"/>
          <p:cNvSpPr txBox="1">
            <a:spLocks noChangeArrowheads="1"/>
          </p:cNvSpPr>
          <p:nvPr/>
        </p:nvSpPr>
        <p:spPr bwMode="auto">
          <a:xfrm>
            <a:off x="608163" y="211548"/>
            <a:ext cx="7675563" cy="157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2400" b="1">
                <a:solidFill>
                  <a:srgbClr val="0000FF"/>
                </a:solidFill>
              </a:rPr>
              <a:t>Hypothesis:</a:t>
            </a:r>
          </a:p>
          <a:p>
            <a:pPr algn="ctr" eaLnBrk="1" hangingPunct="1"/>
            <a:endParaRPr lang="en-US" sz="2400" b="1">
              <a:solidFill>
                <a:srgbClr val="0000FF"/>
              </a:solidFill>
            </a:endParaRPr>
          </a:p>
          <a:p>
            <a:pPr algn="ctr" eaLnBrk="1" hangingPunct="1"/>
            <a:r>
              <a:rPr lang="en-US" sz="2400" b="1">
                <a:solidFill>
                  <a:srgbClr val="0000FF"/>
                </a:solidFill>
              </a:rPr>
              <a:t>Supplementing human vaccines with M2e5x VLP</a:t>
            </a:r>
          </a:p>
          <a:p>
            <a:pPr algn="ctr" eaLnBrk="1" hangingPunct="1"/>
            <a:r>
              <a:rPr lang="en-US" sz="2400" b="1">
                <a:solidFill>
                  <a:srgbClr val="0000FF"/>
                </a:solidFill>
              </a:rPr>
              <a:t> will improve the cross protective efficacy?</a:t>
            </a:r>
          </a:p>
        </p:txBody>
      </p:sp>
      <p:pic>
        <p:nvPicPr>
          <p:cNvPr id="3" name="Picture 4" descr="http://www.bosa.co.kr/link/3540-20p1.gif"/>
          <p:cNvPicPr>
            <a:picLocks noChangeAspect="1" noChangeArrowheads="1"/>
          </p:cNvPicPr>
          <p:nvPr/>
        </p:nvPicPr>
        <p:blipFill>
          <a:blip r:embed="rId3"/>
          <a:srcRect l="32713" t="64788" r="56606" b="14084"/>
          <a:stretch>
            <a:fillRect/>
          </a:stretch>
        </p:blipFill>
        <p:spPr bwMode="auto">
          <a:xfrm>
            <a:off x="2256557" y="4098639"/>
            <a:ext cx="1797115" cy="1684795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</p:pic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269152" y="2627870"/>
            <a:ext cx="359643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2400" b="1" dirty="0" smtClean="0">
                <a:solidFill>
                  <a:srgbClr val="008080"/>
                </a:solidFill>
                <a:cs typeface="Tahoma" pitchFamily="34" charset="0"/>
              </a:rPr>
              <a:t>Commercial </a:t>
            </a:r>
          </a:p>
          <a:p>
            <a:pPr eaLnBrk="1" hangingPunct="1"/>
            <a:r>
              <a:rPr lang="en-US" sz="2400" b="1" dirty="0" smtClean="0">
                <a:solidFill>
                  <a:srgbClr val="008080"/>
                </a:solidFill>
                <a:cs typeface="Tahoma" pitchFamily="34" charset="0"/>
              </a:rPr>
              <a:t>Human </a:t>
            </a:r>
            <a:r>
              <a:rPr lang="en-US" sz="2400" b="1" dirty="0">
                <a:solidFill>
                  <a:srgbClr val="008080"/>
                </a:solidFill>
                <a:cs typeface="Tahoma" pitchFamily="34" charset="0"/>
              </a:rPr>
              <a:t>Split vaccine </a:t>
            </a:r>
            <a:r>
              <a:rPr lang="en-US" sz="2400" b="1" dirty="0" smtClean="0">
                <a:solidFill>
                  <a:srgbClr val="008080"/>
                </a:solidFill>
                <a:cs typeface="Tahoma" pitchFamily="34" charset="0"/>
              </a:rPr>
              <a:t>(Green Cross) </a:t>
            </a:r>
            <a:endParaRPr lang="en-US" sz="2400" b="1" dirty="0">
              <a:solidFill>
                <a:srgbClr val="008080"/>
              </a:solidFill>
              <a:cs typeface="Tahoma" pitchFamily="34" charset="0"/>
            </a:endParaRPr>
          </a:p>
        </p:txBody>
      </p:sp>
      <p:grpSp>
        <p:nvGrpSpPr>
          <p:cNvPr id="5" name="Group 617"/>
          <p:cNvGrpSpPr>
            <a:grpSpLocks noChangeAspect="1"/>
          </p:cNvGrpSpPr>
          <p:nvPr/>
        </p:nvGrpSpPr>
        <p:grpSpPr bwMode="auto">
          <a:xfrm>
            <a:off x="6523682" y="2953860"/>
            <a:ext cx="1760044" cy="1755623"/>
            <a:chOff x="6235141" y="3142472"/>
            <a:chExt cx="1916130" cy="1916199"/>
          </a:xfrm>
        </p:grpSpPr>
        <p:grpSp>
          <p:nvGrpSpPr>
            <p:cNvPr id="6" name="Group 251"/>
            <p:cNvGrpSpPr>
              <a:grpSpLocks noChangeAspect="1"/>
            </p:cNvGrpSpPr>
            <p:nvPr/>
          </p:nvGrpSpPr>
          <p:grpSpPr bwMode="auto">
            <a:xfrm>
              <a:off x="6637003" y="3546856"/>
              <a:ext cx="1133788" cy="1128494"/>
              <a:chOff x="4372" y="1236"/>
              <a:chExt cx="889" cy="884"/>
            </a:xfrm>
          </p:grpSpPr>
          <p:sp>
            <p:nvSpPr>
              <p:cNvPr id="177" name="Oval 182"/>
              <p:cNvSpPr>
                <a:spLocks noChangeAspect="1" noChangeArrowheads="1"/>
              </p:cNvSpPr>
              <p:nvPr/>
            </p:nvSpPr>
            <p:spPr bwMode="auto">
              <a:xfrm rot="-2624307">
                <a:off x="4372" y="1236"/>
                <a:ext cx="889" cy="884"/>
              </a:xfrm>
              <a:prstGeom prst="ellipse">
                <a:avLst/>
              </a:prstGeom>
              <a:solidFill>
                <a:srgbClr val="DDDDDD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8" name="Oval 183"/>
              <p:cNvSpPr>
                <a:spLocks noChangeAspect="1" noChangeArrowheads="1"/>
              </p:cNvSpPr>
              <p:nvPr/>
            </p:nvSpPr>
            <p:spPr bwMode="auto">
              <a:xfrm rot="-2624307">
                <a:off x="4438" y="1303"/>
                <a:ext cx="757" cy="750"/>
              </a:xfrm>
              <a:prstGeom prst="ellipse">
                <a:avLst/>
              </a:prstGeom>
              <a:solidFill>
                <a:srgbClr val="5F5F5F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9" name="Oval 184"/>
              <p:cNvSpPr>
                <a:spLocks noChangeAspect="1" noChangeArrowheads="1"/>
              </p:cNvSpPr>
              <p:nvPr/>
            </p:nvSpPr>
            <p:spPr bwMode="auto">
              <a:xfrm rot="-2624307">
                <a:off x="4503" y="1370"/>
                <a:ext cx="625" cy="61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" name="Text Box 34"/>
            <p:cNvSpPr txBox="1">
              <a:spLocks noChangeArrowheads="1"/>
            </p:cNvSpPr>
            <p:nvPr/>
          </p:nvSpPr>
          <p:spPr bwMode="auto">
            <a:xfrm>
              <a:off x="6978007" y="3916168"/>
              <a:ext cx="404659" cy="742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latinLnBrk="1" hangingPunct="1"/>
              <a:endParaRPr kumimoji="1" lang="en-US" altLang="ko-KR">
                <a:solidFill>
                  <a:srgbClr val="000066"/>
                </a:solidFill>
                <a:latin typeface="Times New Roman" pitchFamily="18" charset="0"/>
                <a:ea typeface="Gulim" pitchFamily="34" charset="-127"/>
              </a:endParaRPr>
            </a:p>
          </p:txBody>
        </p:sp>
        <p:grpSp>
          <p:nvGrpSpPr>
            <p:cNvPr id="8" name="Group 571"/>
            <p:cNvGrpSpPr>
              <a:grpSpLocks/>
            </p:cNvGrpSpPr>
            <p:nvPr/>
          </p:nvGrpSpPr>
          <p:grpSpPr bwMode="auto">
            <a:xfrm>
              <a:off x="7442882" y="3321621"/>
              <a:ext cx="358971" cy="545893"/>
              <a:chOff x="7380963" y="3331147"/>
              <a:chExt cx="358971" cy="545893"/>
            </a:xfrm>
          </p:grpSpPr>
          <p:sp>
            <p:nvSpPr>
              <p:cNvPr id="156" name="Oval 75"/>
              <p:cNvSpPr>
                <a:spLocks noChangeAspect="1" noChangeArrowheads="1"/>
              </p:cNvSpPr>
              <p:nvPr/>
            </p:nvSpPr>
            <p:spPr bwMode="auto">
              <a:xfrm rot="-9067634">
                <a:off x="7380963" y="3646484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157" name="Oval 75"/>
              <p:cNvSpPr>
                <a:spLocks noChangeAspect="1" noChangeArrowheads="1"/>
              </p:cNvSpPr>
              <p:nvPr/>
            </p:nvSpPr>
            <p:spPr bwMode="auto">
              <a:xfrm rot="-9067634">
                <a:off x="7406552" y="3662110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158" name="Rectangle 76"/>
              <p:cNvSpPr>
                <a:spLocks noChangeAspect="1" noChangeArrowheads="1"/>
              </p:cNvSpPr>
              <p:nvPr/>
            </p:nvSpPr>
            <p:spPr bwMode="auto">
              <a:xfrm rot="-9067634">
                <a:off x="7485921" y="3614662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159" name="Oval 117"/>
              <p:cNvSpPr>
                <a:spLocks noChangeAspect="1" noChangeArrowheads="1"/>
              </p:cNvSpPr>
              <p:nvPr/>
            </p:nvSpPr>
            <p:spPr bwMode="auto">
              <a:xfrm rot="-8915400">
                <a:off x="7503695" y="3531076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0" name="Oval 75"/>
              <p:cNvSpPr>
                <a:spLocks noChangeAspect="1" noChangeArrowheads="1"/>
              </p:cNvSpPr>
              <p:nvPr/>
            </p:nvSpPr>
            <p:spPr bwMode="auto">
              <a:xfrm rot="-9067634">
                <a:off x="7437827" y="3681208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161" name="Rectangle 76"/>
              <p:cNvSpPr>
                <a:spLocks noChangeAspect="1" noChangeArrowheads="1"/>
              </p:cNvSpPr>
              <p:nvPr/>
            </p:nvSpPr>
            <p:spPr bwMode="auto">
              <a:xfrm rot="-9067634">
                <a:off x="7517196" y="3633760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162" name="Oval 121"/>
              <p:cNvSpPr>
                <a:spLocks noChangeAspect="1" noChangeArrowheads="1"/>
              </p:cNvSpPr>
              <p:nvPr/>
            </p:nvSpPr>
            <p:spPr bwMode="auto">
              <a:xfrm rot="-8915400">
                <a:off x="7534970" y="3550174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3" name="Oval 75"/>
              <p:cNvSpPr>
                <a:spLocks noChangeAspect="1" noChangeArrowheads="1"/>
              </p:cNvSpPr>
              <p:nvPr/>
            </p:nvSpPr>
            <p:spPr bwMode="auto">
              <a:xfrm rot="-9067634">
                <a:off x="7469102" y="3700305"/>
                <a:ext cx="59214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164" name="Rectangle 76"/>
              <p:cNvSpPr>
                <a:spLocks noChangeAspect="1" noChangeArrowheads="1"/>
              </p:cNvSpPr>
              <p:nvPr/>
            </p:nvSpPr>
            <p:spPr bwMode="auto">
              <a:xfrm rot="-9067634">
                <a:off x="7548472" y="3652858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165" name="Oval 125"/>
              <p:cNvSpPr>
                <a:spLocks noChangeAspect="1" noChangeArrowheads="1"/>
              </p:cNvSpPr>
              <p:nvPr/>
            </p:nvSpPr>
            <p:spPr bwMode="auto">
              <a:xfrm rot="-8915400">
                <a:off x="7566246" y="3569272"/>
                <a:ext cx="49863" cy="98073"/>
              </a:xfrm>
              <a:prstGeom prst="ellipse">
                <a:avLst/>
              </a:prstGeom>
              <a:solidFill>
                <a:srgbClr val="9933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6" name="Rectangle 76"/>
              <p:cNvSpPr>
                <a:spLocks noChangeAspect="1" noChangeArrowheads="1"/>
              </p:cNvSpPr>
              <p:nvPr/>
            </p:nvSpPr>
            <p:spPr bwMode="auto">
              <a:xfrm rot="-9067634">
                <a:off x="7460332" y="3599036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167" name="Oval 129"/>
              <p:cNvSpPr>
                <a:spLocks noChangeAspect="1" noChangeArrowheads="1"/>
              </p:cNvSpPr>
              <p:nvPr/>
            </p:nvSpPr>
            <p:spPr bwMode="auto">
              <a:xfrm rot="-8915400">
                <a:off x="7478106" y="3515450"/>
                <a:ext cx="49863" cy="98073"/>
              </a:xfrm>
              <a:prstGeom prst="ellipse">
                <a:avLst/>
              </a:prstGeom>
              <a:solidFill>
                <a:srgbClr val="9933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8" name="Oval 125"/>
              <p:cNvSpPr>
                <a:spLocks noChangeAspect="1" noChangeArrowheads="1"/>
              </p:cNvSpPr>
              <p:nvPr/>
            </p:nvSpPr>
            <p:spPr bwMode="auto">
              <a:xfrm rot="-8915400">
                <a:off x="7613871" y="3493072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9" name="Oval 125"/>
              <p:cNvSpPr>
                <a:spLocks noChangeAspect="1" noChangeArrowheads="1"/>
              </p:cNvSpPr>
              <p:nvPr/>
            </p:nvSpPr>
            <p:spPr bwMode="auto">
              <a:xfrm rot="-8915400">
                <a:off x="7594821" y="3474022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0" name="Oval 125"/>
              <p:cNvSpPr>
                <a:spLocks noChangeAspect="1" noChangeArrowheads="1"/>
              </p:cNvSpPr>
              <p:nvPr/>
            </p:nvSpPr>
            <p:spPr bwMode="auto">
              <a:xfrm rot="-8915400">
                <a:off x="7566246" y="3426397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1" name="Oval 125"/>
              <p:cNvSpPr>
                <a:spLocks noChangeAspect="1" noChangeArrowheads="1"/>
              </p:cNvSpPr>
              <p:nvPr/>
            </p:nvSpPr>
            <p:spPr bwMode="auto">
              <a:xfrm rot="-8915400">
                <a:off x="7537671" y="3435922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2" name="Oval 117"/>
              <p:cNvSpPr>
                <a:spLocks noChangeAspect="1" noChangeArrowheads="1"/>
              </p:cNvSpPr>
              <p:nvPr/>
            </p:nvSpPr>
            <p:spPr bwMode="auto">
              <a:xfrm rot="-8915400">
                <a:off x="7579895" y="3435826"/>
                <a:ext cx="49863" cy="98073"/>
              </a:xfrm>
              <a:prstGeom prst="ellipse">
                <a:avLst/>
              </a:prstGeom>
              <a:solidFill>
                <a:srgbClr val="9933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3" name="Oval 125"/>
              <p:cNvSpPr>
                <a:spLocks noChangeAspect="1" noChangeArrowheads="1"/>
              </p:cNvSpPr>
              <p:nvPr/>
            </p:nvSpPr>
            <p:spPr bwMode="auto">
              <a:xfrm rot="-8915400">
                <a:off x="7690071" y="3397822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4" name="Oval 125"/>
              <p:cNvSpPr>
                <a:spLocks noChangeAspect="1" noChangeArrowheads="1"/>
              </p:cNvSpPr>
              <p:nvPr/>
            </p:nvSpPr>
            <p:spPr bwMode="auto">
              <a:xfrm rot="-8915400">
                <a:off x="7661496" y="3388297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5" name="Oval 125"/>
              <p:cNvSpPr>
                <a:spLocks noChangeAspect="1" noChangeArrowheads="1"/>
              </p:cNvSpPr>
              <p:nvPr/>
            </p:nvSpPr>
            <p:spPr bwMode="auto">
              <a:xfrm rot="-8915400">
                <a:off x="7642446" y="3331147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6" name="Oval 125"/>
              <p:cNvSpPr>
                <a:spLocks noChangeAspect="1" noChangeArrowheads="1"/>
              </p:cNvSpPr>
              <p:nvPr/>
            </p:nvSpPr>
            <p:spPr bwMode="auto">
              <a:xfrm rot="-8915400">
                <a:off x="7613871" y="3340672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" name="Group 572"/>
            <p:cNvGrpSpPr>
              <a:grpSpLocks/>
            </p:cNvGrpSpPr>
            <p:nvPr/>
          </p:nvGrpSpPr>
          <p:grpSpPr bwMode="auto">
            <a:xfrm>
              <a:off x="7462295" y="4342372"/>
              <a:ext cx="545894" cy="333382"/>
              <a:chOff x="7424191" y="4342372"/>
              <a:chExt cx="545894" cy="333382"/>
            </a:xfrm>
          </p:grpSpPr>
          <p:sp>
            <p:nvSpPr>
              <p:cNvPr id="136" name="Oval 75"/>
              <p:cNvSpPr>
                <a:spLocks noChangeAspect="1" noChangeArrowheads="1"/>
              </p:cNvSpPr>
              <p:nvPr/>
            </p:nvSpPr>
            <p:spPr bwMode="auto">
              <a:xfrm rot="-3667634">
                <a:off x="7521148" y="4283611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137" name="Rectangle 76"/>
              <p:cNvSpPr>
                <a:spLocks noChangeAspect="1" noChangeArrowheads="1"/>
              </p:cNvSpPr>
              <p:nvPr/>
            </p:nvSpPr>
            <p:spPr bwMode="auto">
              <a:xfrm rot="-3667634">
                <a:off x="7644521" y="4399430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138" name="Oval 117"/>
              <p:cNvSpPr>
                <a:spLocks noChangeAspect="1" noChangeArrowheads="1"/>
              </p:cNvSpPr>
              <p:nvPr/>
            </p:nvSpPr>
            <p:spPr bwMode="auto">
              <a:xfrm rot="-3515400">
                <a:off x="7696188" y="4415410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9" name="Oval 75"/>
              <p:cNvSpPr>
                <a:spLocks noChangeAspect="1" noChangeArrowheads="1"/>
              </p:cNvSpPr>
              <p:nvPr/>
            </p:nvSpPr>
            <p:spPr bwMode="auto">
              <a:xfrm rot="-3667634">
                <a:off x="7502050" y="4314886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140" name="Rectangle 76"/>
              <p:cNvSpPr>
                <a:spLocks noChangeAspect="1" noChangeArrowheads="1"/>
              </p:cNvSpPr>
              <p:nvPr/>
            </p:nvSpPr>
            <p:spPr bwMode="auto">
              <a:xfrm rot="-3667634">
                <a:off x="7625423" y="4430705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141" name="Oval 121"/>
              <p:cNvSpPr>
                <a:spLocks noChangeAspect="1" noChangeArrowheads="1"/>
              </p:cNvSpPr>
              <p:nvPr/>
            </p:nvSpPr>
            <p:spPr bwMode="auto">
              <a:xfrm rot="-3515400">
                <a:off x="7677090" y="4446685"/>
                <a:ext cx="49863" cy="98073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2" name="Oval 75"/>
              <p:cNvSpPr>
                <a:spLocks noChangeAspect="1" noChangeArrowheads="1"/>
              </p:cNvSpPr>
              <p:nvPr/>
            </p:nvSpPr>
            <p:spPr bwMode="auto">
              <a:xfrm rot="-3667634">
                <a:off x="7482952" y="4346162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143" name="Rectangle 76"/>
              <p:cNvSpPr>
                <a:spLocks noChangeAspect="1" noChangeArrowheads="1"/>
              </p:cNvSpPr>
              <p:nvPr/>
            </p:nvSpPr>
            <p:spPr bwMode="auto">
              <a:xfrm rot="-3667634">
                <a:off x="7606325" y="4461981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144" name="Oval 125"/>
              <p:cNvSpPr>
                <a:spLocks noChangeAspect="1" noChangeArrowheads="1"/>
              </p:cNvSpPr>
              <p:nvPr/>
            </p:nvSpPr>
            <p:spPr bwMode="auto">
              <a:xfrm rot="-3515400">
                <a:off x="7657992" y="4492248"/>
                <a:ext cx="49863" cy="98073"/>
              </a:xfrm>
              <a:prstGeom prst="ellipse">
                <a:avLst/>
              </a:prstGeom>
              <a:solidFill>
                <a:srgbClr val="9933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" name="Rectangle 76"/>
              <p:cNvSpPr>
                <a:spLocks noChangeAspect="1" noChangeArrowheads="1"/>
              </p:cNvSpPr>
              <p:nvPr/>
            </p:nvSpPr>
            <p:spPr bwMode="auto">
              <a:xfrm rot="-3667634">
                <a:off x="7660147" y="4373841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146" name="Oval 129"/>
              <p:cNvSpPr>
                <a:spLocks noChangeAspect="1" noChangeArrowheads="1"/>
              </p:cNvSpPr>
              <p:nvPr/>
            </p:nvSpPr>
            <p:spPr bwMode="auto">
              <a:xfrm rot="-3515400">
                <a:off x="7711814" y="4389821"/>
                <a:ext cx="49863" cy="98073"/>
              </a:xfrm>
              <a:prstGeom prst="ellipse">
                <a:avLst/>
              </a:prstGeom>
              <a:solidFill>
                <a:srgbClr val="9933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7" name="Oval 125"/>
              <p:cNvSpPr>
                <a:spLocks noChangeAspect="1" noChangeArrowheads="1"/>
              </p:cNvSpPr>
              <p:nvPr/>
            </p:nvSpPr>
            <p:spPr bwMode="auto">
              <a:xfrm rot="-3515400">
                <a:off x="7734192" y="4525586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8" name="Oval 125"/>
              <p:cNvSpPr>
                <a:spLocks noChangeAspect="1" noChangeArrowheads="1"/>
              </p:cNvSpPr>
              <p:nvPr/>
            </p:nvSpPr>
            <p:spPr bwMode="auto">
              <a:xfrm rot="-3515400">
                <a:off x="7753242" y="4506536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9" name="Oval 125"/>
              <p:cNvSpPr>
                <a:spLocks noChangeAspect="1" noChangeArrowheads="1"/>
              </p:cNvSpPr>
              <p:nvPr/>
            </p:nvSpPr>
            <p:spPr bwMode="auto">
              <a:xfrm rot="-3515400">
                <a:off x="7800867" y="447796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0" name="Oval 125"/>
              <p:cNvSpPr>
                <a:spLocks noChangeAspect="1" noChangeArrowheads="1"/>
              </p:cNvSpPr>
              <p:nvPr/>
            </p:nvSpPr>
            <p:spPr bwMode="auto">
              <a:xfrm rot="-3515400">
                <a:off x="7791342" y="4449386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1" name="Oval 117"/>
              <p:cNvSpPr>
                <a:spLocks noChangeAspect="1" noChangeArrowheads="1"/>
              </p:cNvSpPr>
              <p:nvPr/>
            </p:nvSpPr>
            <p:spPr bwMode="auto">
              <a:xfrm rot="-3515400">
                <a:off x="7791438" y="4491610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2" name="Oval 125"/>
              <p:cNvSpPr>
                <a:spLocks noChangeAspect="1" noChangeArrowheads="1"/>
              </p:cNvSpPr>
              <p:nvPr/>
            </p:nvSpPr>
            <p:spPr bwMode="auto">
              <a:xfrm rot="-3515400">
                <a:off x="7829442" y="4601786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" name="Oval 125"/>
              <p:cNvSpPr>
                <a:spLocks noChangeAspect="1" noChangeArrowheads="1"/>
              </p:cNvSpPr>
              <p:nvPr/>
            </p:nvSpPr>
            <p:spPr bwMode="auto">
              <a:xfrm rot="-3515400">
                <a:off x="7838967" y="457321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4" name="Oval 125"/>
              <p:cNvSpPr>
                <a:spLocks noChangeAspect="1" noChangeArrowheads="1"/>
              </p:cNvSpPr>
              <p:nvPr/>
            </p:nvSpPr>
            <p:spPr bwMode="auto">
              <a:xfrm rot="-3515400">
                <a:off x="7896117" y="455416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5" name="Oval 125"/>
              <p:cNvSpPr>
                <a:spLocks noChangeAspect="1" noChangeArrowheads="1"/>
              </p:cNvSpPr>
              <p:nvPr/>
            </p:nvSpPr>
            <p:spPr bwMode="auto">
              <a:xfrm rot="-3515400">
                <a:off x="7886592" y="4525586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" name="Group 507"/>
            <p:cNvGrpSpPr>
              <a:grpSpLocks/>
            </p:cNvGrpSpPr>
            <p:nvPr/>
          </p:nvGrpSpPr>
          <p:grpSpPr bwMode="auto">
            <a:xfrm>
              <a:off x="7573234" y="3936886"/>
              <a:ext cx="578037" cy="185859"/>
              <a:chOff x="7573234" y="3936886"/>
              <a:chExt cx="578037" cy="185859"/>
            </a:xfrm>
          </p:grpSpPr>
          <p:sp>
            <p:nvSpPr>
              <p:cNvPr id="116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7825" y="3897775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117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6958" y="3960364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118" name="Oval 117"/>
              <p:cNvSpPr>
                <a:spLocks noChangeAspect="1" noChangeArrowheads="1"/>
              </p:cNvSpPr>
              <p:nvPr/>
            </p:nvSpPr>
            <p:spPr bwMode="auto">
              <a:xfrm rot="-5126225">
                <a:off x="7836262" y="3942669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9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4910" y="3934304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120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4043" y="3996893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121" name="Oval 121"/>
              <p:cNvSpPr>
                <a:spLocks noChangeAspect="1" noChangeArrowheads="1"/>
              </p:cNvSpPr>
              <p:nvPr/>
            </p:nvSpPr>
            <p:spPr bwMode="auto">
              <a:xfrm rot="-5126225">
                <a:off x="7833346" y="3979198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1995" y="3970834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123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1128" y="4033422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124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830432" y="4015727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5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9343" y="3930476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126" name="Oval 129"/>
              <p:cNvSpPr>
                <a:spLocks noChangeAspect="1" noChangeArrowheads="1"/>
              </p:cNvSpPr>
              <p:nvPr/>
            </p:nvSpPr>
            <p:spPr bwMode="auto">
              <a:xfrm rot="-5126225">
                <a:off x="7838647" y="3912781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19926" y="4023806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28320" y="3998206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9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57907" y="3951203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36504" y="3930010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1" name="Oval 117"/>
              <p:cNvSpPr>
                <a:spLocks noChangeAspect="1" noChangeArrowheads="1"/>
              </p:cNvSpPr>
              <p:nvPr/>
            </p:nvSpPr>
            <p:spPr bwMode="auto">
              <a:xfrm rot="-5126225">
                <a:off x="7955658" y="3967640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2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39323" y="4048777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34916" y="401898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4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77303" y="3976174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5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55900" y="395498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" name="Group 508"/>
            <p:cNvGrpSpPr>
              <a:grpSpLocks/>
            </p:cNvGrpSpPr>
            <p:nvPr/>
          </p:nvGrpSpPr>
          <p:grpSpPr bwMode="auto">
            <a:xfrm rot="5400000">
              <a:off x="6935352" y="4676723"/>
              <a:ext cx="578037" cy="185859"/>
              <a:chOff x="7573234" y="3936886"/>
              <a:chExt cx="578037" cy="185859"/>
            </a:xfrm>
          </p:grpSpPr>
          <p:sp>
            <p:nvSpPr>
              <p:cNvPr id="96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7825" y="3897775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97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6958" y="3960364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98" name="Oval 117"/>
              <p:cNvSpPr>
                <a:spLocks noChangeAspect="1" noChangeArrowheads="1"/>
              </p:cNvSpPr>
              <p:nvPr/>
            </p:nvSpPr>
            <p:spPr bwMode="auto">
              <a:xfrm rot="-5126225">
                <a:off x="7836262" y="3942669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4910" y="3934304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100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4043" y="3996893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101" name="Oval 121"/>
              <p:cNvSpPr>
                <a:spLocks noChangeAspect="1" noChangeArrowheads="1"/>
              </p:cNvSpPr>
              <p:nvPr/>
            </p:nvSpPr>
            <p:spPr bwMode="auto">
              <a:xfrm rot="-5126225">
                <a:off x="7833346" y="3979198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1995" y="3970834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103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1128" y="4033422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104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830432" y="4015727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9343" y="3930476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106" name="Oval 129"/>
              <p:cNvSpPr>
                <a:spLocks noChangeAspect="1" noChangeArrowheads="1"/>
              </p:cNvSpPr>
              <p:nvPr/>
            </p:nvSpPr>
            <p:spPr bwMode="auto">
              <a:xfrm rot="-5126225">
                <a:off x="7838647" y="3912781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7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19926" y="4023806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8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28320" y="3998206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9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57907" y="3951203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0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36504" y="3930010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1" name="Oval 117"/>
              <p:cNvSpPr>
                <a:spLocks noChangeAspect="1" noChangeArrowheads="1"/>
              </p:cNvSpPr>
              <p:nvPr/>
            </p:nvSpPr>
            <p:spPr bwMode="auto">
              <a:xfrm rot="-5126225">
                <a:off x="7955658" y="3967640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39323" y="4048777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34916" y="401898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4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77303" y="3976174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5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55900" y="395498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" name="Group 529"/>
            <p:cNvGrpSpPr>
              <a:grpSpLocks/>
            </p:cNvGrpSpPr>
            <p:nvPr/>
          </p:nvGrpSpPr>
          <p:grpSpPr bwMode="auto">
            <a:xfrm rot="10800000">
              <a:off x="6235141" y="4019449"/>
              <a:ext cx="578037" cy="185859"/>
              <a:chOff x="7573234" y="3936886"/>
              <a:chExt cx="578037" cy="185859"/>
            </a:xfrm>
          </p:grpSpPr>
          <p:sp>
            <p:nvSpPr>
              <p:cNvPr id="76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7825" y="3897775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77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6958" y="3960364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78" name="Oval 117"/>
              <p:cNvSpPr>
                <a:spLocks noChangeAspect="1" noChangeArrowheads="1"/>
              </p:cNvSpPr>
              <p:nvPr/>
            </p:nvSpPr>
            <p:spPr bwMode="auto">
              <a:xfrm rot="-5126225">
                <a:off x="7836262" y="3942669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4910" y="3934304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80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4043" y="3996893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81" name="Oval 121"/>
              <p:cNvSpPr>
                <a:spLocks noChangeAspect="1" noChangeArrowheads="1"/>
              </p:cNvSpPr>
              <p:nvPr/>
            </p:nvSpPr>
            <p:spPr bwMode="auto">
              <a:xfrm rot="-5126225">
                <a:off x="7833346" y="3979198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1995" y="3970834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83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1128" y="4033422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84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830432" y="4015727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9343" y="3930476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86" name="Oval 129"/>
              <p:cNvSpPr>
                <a:spLocks noChangeAspect="1" noChangeArrowheads="1"/>
              </p:cNvSpPr>
              <p:nvPr/>
            </p:nvSpPr>
            <p:spPr bwMode="auto">
              <a:xfrm rot="-5126225">
                <a:off x="7838647" y="3912781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19926" y="4023806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28320" y="3998206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57907" y="3951203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0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36504" y="3930010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1" name="Oval 117"/>
              <p:cNvSpPr>
                <a:spLocks noChangeAspect="1" noChangeArrowheads="1"/>
              </p:cNvSpPr>
              <p:nvPr/>
            </p:nvSpPr>
            <p:spPr bwMode="auto">
              <a:xfrm rot="-5126225">
                <a:off x="7955658" y="3967640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39323" y="4048777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34916" y="401898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4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77303" y="3976174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5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55900" y="395498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" name="Group 550"/>
            <p:cNvGrpSpPr>
              <a:grpSpLocks/>
            </p:cNvGrpSpPr>
            <p:nvPr/>
          </p:nvGrpSpPr>
          <p:grpSpPr bwMode="auto">
            <a:xfrm rot="-5400000">
              <a:off x="6921079" y="3338561"/>
              <a:ext cx="578037" cy="185859"/>
              <a:chOff x="7573234" y="3936886"/>
              <a:chExt cx="578037" cy="185859"/>
            </a:xfrm>
          </p:grpSpPr>
          <p:sp>
            <p:nvSpPr>
              <p:cNvPr id="56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7825" y="3897775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57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6958" y="3960364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58" name="Oval 117"/>
              <p:cNvSpPr>
                <a:spLocks noChangeAspect="1" noChangeArrowheads="1"/>
              </p:cNvSpPr>
              <p:nvPr/>
            </p:nvSpPr>
            <p:spPr bwMode="auto">
              <a:xfrm rot="-5126225">
                <a:off x="7836262" y="3942669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4910" y="3934304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60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4043" y="3996893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61" name="Oval 121"/>
              <p:cNvSpPr>
                <a:spLocks noChangeAspect="1" noChangeArrowheads="1"/>
              </p:cNvSpPr>
              <p:nvPr/>
            </p:nvSpPr>
            <p:spPr bwMode="auto">
              <a:xfrm rot="-5126225">
                <a:off x="7833346" y="3979198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1995" y="3970834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63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1128" y="4033422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64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830432" y="4015727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9343" y="3930476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66" name="Oval 129"/>
              <p:cNvSpPr>
                <a:spLocks noChangeAspect="1" noChangeArrowheads="1"/>
              </p:cNvSpPr>
              <p:nvPr/>
            </p:nvSpPr>
            <p:spPr bwMode="auto">
              <a:xfrm rot="-5126225">
                <a:off x="7838647" y="3912781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19926" y="4023806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8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28320" y="3998206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9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57907" y="3951203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36504" y="3930010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" name="Oval 117"/>
              <p:cNvSpPr>
                <a:spLocks noChangeAspect="1" noChangeArrowheads="1"/>
              </p:cNvSpPr>
              <p:nvPr/>
            </p:nvSpPr>
            <p:spPr bwMode="auto">
              <a:xfrm rot="-5126225">
                <a:off x="7955658" y="3967640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39323" y="4048777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34916" y="401898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77303" y="3976174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55900" y="395498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" name="Group 573"/>
            <p:cNvGrpSpPr>
              <a:grpSpLocks/>
            </p:cNvGrpSpPr>
            <p:nvPr/>
          </p:nvGrpSpPr>
          <p:grpSpPr bwMode="auto">
            <a:xfrm rot="7471446">
              <a:off x="6468650" y="4509850"/>
              <a:ext cx="578037" cy="185859"/>
              <a:chOff x="7573234" y="3936886"/>
              <a:chExt cx="578037" cy="185859"/>
            </a:xfrm>
          </p:grpSpPr>
          <p:sp>
            <p:nvSpPr>
              <p:cNvPr id="36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7825" y="3897775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37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6958" y="3960364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38" name="Oval 117"/>
              <p:cNvSpPr>
                <a:spLocks noChangeAspect="1" noChangeArrowheads="1"/>
              </p:cNvSpPr>
              <p:nvPr/>
            </p:nvSpPr>
            <p:spPr bwMode="auto">
              <a:xfrm rot="-5126225">
                <a:off x="7836262" y="3942669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4910" y="3934304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0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4043" y="3996893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1" name="Oval 121"/>
              <p:cNvSpPr>
                <a:spLocks noChangeAspect="1" noChangeArrowheads="1"/>
              </p:cNvSpPr>
              <p:nvPr/>
            </p:nvSpPr>
            <p:spPr bwMode="auto">
              <a:xfrm rot="-5126225">
                <a:off x="7833346" y="3979198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1995" y="3970834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3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1128" y="4033422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4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830432" y="4015727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9343" y="3930476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6" name="Oval 129"/>
              <p:cNvSpPr>
                <a:spLocks noChangeAspect="1" noChangeArrowheads="1"/>
              </p:cNvSpPr>
              <p:nvPr/>
            </p:nvSpPr>
            <p:spPr bwMode="auto">
              <a:xfrm rot="-5126225">
                <a:off x="7838647" y="3912781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19926" y="4023806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28320" y="3998206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57907" y="3951203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36504" y="3930010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Oval 117"/>
              <p:cNvSpPr>
                <a:spLocks noChangeAspect="1" noChangeArrowheads="1"/>
              </p:cNvSpPr>
              <p:nvPr/>
            </p:nvSpPr>
            <p:spPr bwMode="auto">
              <a:xfrm rot="-5126225">
                <a:off x="7955658" y="3967640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39323" y="4048777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34916" y="401898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77303" y="3976174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55900" y="395498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" name="Group 594"/>
            <p:cNvGrpSpPr>
              <a:grpSpLocks/>
            </p:cNvGrpSpPr>
            <p:nvPr/>
          </p:nvGrpSpPr>
          <p:grpSpPr bwMode="auto">
            <a:xfrm rot="-7688721">
              <a:off x="6444817" y="3504110"/>
              <a:ext cx="578037" cy="185859"/>
              <a:chOff x="7573234" y="3936886"/>
              <a:chExt cx="578037" cy="185859"/>
            </a:xfrm>
          </p:grpSpPr>
          <p:sp>
            <p:nvSpPr>
              <p:cNvPr id="16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7825" y="3897775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17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6958" y="3960364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18" name="Oval 117"/>
              <p:cNvSpPr>
                <a:spLocks noChangeAspect="1" noChangeArrowheads="1"/>
              </p:cNvSpPr>
              <p:nvPr/>
            </p:nvSpPr>
            <p:spPr bwMode="auto">
              <a:xfrm rot="-5126225">
                <a:off x="7836262" y="3942669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4910" y="3934304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20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4043" y="3996893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21" name="Oval 121"/>
              <p:cNvSpPr>
                <a:spLocks noChangeAspect="1" noChangeArrowheads="1"/>
              </p:cNvSpPr>
              <p:nvPr/>
            </p:nvSpPr>
            <p:spPr bwMode="auto">
              <a:xfrm rot="-5126225">
                <a:off x="7833346" y="3979198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1995" y="3970834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23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1128" y="4033422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24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830432" y="4015727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9343" y="3930476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26" name="Oval 129"/>
              <p:cNvSpPr>
                <a:spLocks noChangeAspect="1" noChangeArrowheads="1"/>
              </p:cNvSpPr>
              <p:nvPr/>
            </p:nvSpPr>
            <p:spPr bwMode="auto">
              <a:xfrm rot="-5126225">
                <a:off x="7838647" y="3912781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19926" y="4023806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28320" y="3998206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57907" y="3951203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36504" y="3930010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" name="Oval 117"/>
              <p:cNvSpPr>
                <a:spLocks noChangeAspect="1" noChangeArrowheads="1"/>
              </p:cNvSpPr>
              <p:nvPr/>
            </p:nvSpPr>
            <p:spPr bwMode="auto">
              <a:xfrm rot="-5126225">
                <a:off x="7955658" y="3967640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39323" y="4048777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34916" y="401898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77303" y="3976174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55900" y="395498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80" name="TextBox 182"/>
          <p:cNvSpPr txBox="1">
            <a:spLocks noChangeArrowheads="1"/>
          </p:cNvSpPr>
          <p:nvPr/>
        </p:nvSpPr>
        <p:spPr bwMode="auto">
          <a:xfrm>
            <a:off x="4880619" y="2971324"/>
            <a:ext cx="16413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2400" b="1">
                <a:cs typeface="Tahoma" pitchFamily="34" charset="0"/>
              </a:rPr>
              <a:t>M2e5x VLP </a:t>
            </a:r>
          </a:p>
        </p:txBody>
      </p:sp>
    </p:spTree>
    <p:extLst>
      <p:ext uri="{BB962C8B-B14F-4D97-AF65-F5344CB8AC3E}">
        <p14:creationId xmlns:p14="http://schemas.microsoft.com/office/powerpoint/2010/main" val="156814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www.bosa.co.kr/link/3540-20p1.gif"/>
          <p:cNvPicPr>
            <a:picLocks noChangeAspect="1" noChangeArrowheads="1"/>
          </p:cNvPicPr>
          <p:nvPr/>
        </p:nvPicPr>
        <p:blipFill>
          <a:blip r:embed="rId4"/>
          <a:srcRect l="32713" t="64788" r="56606" b="14084"/>
          <a:stretch>
            <a:fillRect/>
          </a:stretch>
        </p:blipFill>
        <p:spPr bwMode="auto">
          <a:xfrm>
            <a:off x="727075" y="1448176"/>
            <a:ext cx="487363" cy="457200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</p:pic>
      <p:sp>
        <p:nvSpPr>
          <p:cNvPr id="49158" name="TextBox 5"/>
          <p:cNvSpPr txBox="1">
            <a:spLocks noChangeArrowheads="1"/>
          </p:cNvSpPr>
          <p:nvPr/>
        </p:nvSpPr>
        <p:spPr bwMode="auto">
          <a:xfrm>
            <a:off x="60325" y="1376739"/>
            <a:ext cx="8255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000" b="1">
                <a:cs typeface="Tahoma" pitchFamily="34" charset="0"/>
              </a:rPr>
              <a:t>Split human vaccine </a:t>
            </a:r>
          </a:p>
        </p:txBody>
      </p:sp>
      <p:grpSp>
        <p:nvGrpSpPr>
          <p:cNvPr id="49159" name="Group 617"/>
          <p:cNvGrpSpPr>
            <a:grpSpLocks noChangeAspect="1"/>
          </p:cNvGrpSpPr>
          <p:nvPr/>
        </p:nvGrpSpPr>
        <p:grpSpPr bwMode="auto">
          <a:xfrm>
            <a:off x="727075" y="2092701"/>
            <a:ext cx="377825" cy="377825"/>
            <a:chOff x="6235141" y="3142472"/>
            <a:chExt cx="1916130" cy="1916199"/>
          </a:xfrm>
        </p:grpSpPr>
        <p:grpSp>
          <p:nvGrpSpPr>
            <p:cNvPr id="49167" name="Group 251"/>
            <p:cNvGrpSpPr>
              <a:grpSpLocks noChangeAspect="1"/>
            </p:cNvGrpSpPr>
            <p:nvPr/>
          </p:nvGrpSpPr>
          <p:grpSpPr bwMode="auto">
            <a:xfrm>
              <a:off x="6637003" y="3546856"/>
              <a:ext cx="1133788" cy="1128494"/>
              <a:chOff x="4372" y="1236"/>
              <a:chExt cx="889" cy="884"/>
            </a:xfrm>
          </p:grpSpPr>
          <p:sp>
            <p:nvSpPr>
              <p:cNvPr id="49338" name="Oval 182"/>
              <p:cNvSpPr>
                <a:spLocks noChangeAspect="1" noChangeArrowheads="1"/>
              </p:cNvSpPr>
              <p:nvPr/>
            </p:nvSpPr>
            <p:spPr bwMode="auto">
              <a:xfrm rot="-2624307">
                <a:off x="4372" y="1236"/>
                <a:ext cx="889" cy="884"/>
              </a:xfrm>
              <a:prstGeom prst="ellipse">
                <a:avLst/>
              </a:prstGeom>
              <a:solidFill>
                <a:srgbClr val="DDDDDD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339" name="Oval 183"/>
              <p:cNvSpPr>
                <a:spLocks noChangeAspect="1" noChangeArrowheads="1"/>
              </p:cNvSpPr>
              <p:nvPr/>
            </p:nvSpPr>
            <p:spPr bwMode="auto">
              <a:xfrm rot="-2624307">
                <a:off x="4438" y="1303"/>
                <a:ext cx="757" cy="750"/>
              </a:xfrm>
              <a:prstGeom prst="ellipse">
                <a:avLst/>
              </a:prstGeom>
              <a:solidFill>
                <a:srgbClr val="5F5F5F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340" name="Oval 184"/>
              <p:cNvSpPr>
                <a:spLocks noChangeAspect="1" noChangeArrowheads="1"/>
              </p:cNvSpPr>
              <p:nvPr/>
            </p:nvSpPr>
            <p:spPr bwMode="auto">
              <a:xfrm rot="-2624307">
                <a:off x="4503" y="1370"/>
                <a:ext cx="625" cy="61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9168" name="Text Box 34"/>
            <p:cNvSpPr txBox="1">
              <a:spLocks noChangeArrowheads="1"/>
            </p:cNvSpPr>
            <p:nvPr/>
          </p:nvSpPr>
          <p:spPr bwMode="auto">
            <a:xfrm>
              <a:off x="6978007" y="3916168"/>
              <a:ext cx="404659" cy="742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latinLnBrk="1" hangingPunct="1"/>
              <a:endParaRPr kumimoji="1" lang="en-US" altLang="ko-KR">
                <a:solidFill>
                  <a:srgbClr val="000066"/>
                </a:solidFill>
                <a:latin typeface="Times New Roman" pitchFamily="18" charset="0"/>
                <a:ea typeface="Gulim" pitchFamily="34" charset="-127"/>
              </a:endParaRPr>
            </a:p>
          </p:txBody>
        </p:sp>
        <p:grpSp>
          <p:nvGrpSpPr>
            <p:cNvPr id="49169" name="Group 571"/>
            <p:cNvGrpSpPr>
              <a:grpSpLocks/>
            </p:cNvGrpSpPr>
            <p:nvPr/>
          </p:nvGrpSpPr>
          <p:grpSpPr bwMode="auto">
            <a:xfrm>
              <a:off x="7442882" y="3321621"/>
              <a:ext cx="358971" cy="545893"/>
              <a:chOff x="7380963" y="3331147"/>
              <a:chExt cx="358971" cy="545893"/>
            </a:xfrm>
          </p:grpSpPr>
          <p:sp>
            <p:nvSpPr>
              <p:cNvPr id="49317" name="Oval 75"/>
              <p:cNvSpPr>
                <a:spLocks noChangeAspect="1" noChangeArrowheads="1"/>
              </p:cNvSpPr>
              <p:nvPr/>
            </p:nvSpPr>
            <p:spPr bwMode="auto">
              <a:xfrm rot="-9067634">
                <a:off x="7380963" y="3646484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318" name="Oval 75"/>
              <p:cNvSpPr>
                <a:spLocks noChangeAspect="1" noChangeArrowheads="1"/>
              </p:cNvSpPr>
              <p:nvPr/>
            </p:nvSpPr>
            <p:spPr bwMode="auto">
              <a:xfrm rot="-9067634">
                <a:off x="7406552" y="3662110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319" name="Rectangle 76"/>
              <p:cNvSpPr>
                <a:spLocks noChangeAspect="1" noChangeArrowheads="1"/>
              </p:cNvSpPr>
              <p:nvPr/>
            </p:nvSpPr>
            <p:spPr bwMode="auto">
              <a:xfrm rot="-9067634">
                <a:off x="7485921" y="3614662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320" name="Oval 117"/>
              <p:cNvSpPr>
                <a:spLocks noChangeAspect="1" noChangeArrowheads="1"/>
              </p:cNvSpPr>
              <p:nvPr/>
            </p:nvSpPr>
            <p:spPr bwMode="auto">
              <a:xfrm rot="-8915400">
                <a:off x="7503695" y="3531076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321" name="Oval 75"/>
              <p:cNvSpPr>
                <a:spLocks noChangeAspect="1" noChangeArrowheads="1"/>
              </p:cNvSpPr>
              <p:nvPr/>
            </p:nvSpPr>
            <p:spPr bwMode="auto">
              <a:xfrm rot="-9067634">
                <a:off x="7437827" y="3681208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322" name="Rectangle 76"/>
              <p:cNvSpPr>
                <a:spLocks noChangeAspect="1" noChangeArrowheads="1"/>
              </p:cNvSpPr>
              <p:nvPr/>
            </p:nvSpPr>
            <p:spPr bwMode="auto">
              <a:xfrm rot="-9067634">
                <a:off x="7517196" y="3633760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323" name="Oval 121"/>
              <p:cNvSpPr>
                <a:spLocks noChangeAspect="1" noChangeArrowheads="1"/>
              </p:cNvSpPr>
              <p:nvPr/>
            </p:nvSpPr>
            <p:spPr bwMode="auto">
              <a:xfrm rot="-8915400">
                <a:off x="7534970" y="3550174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324" name="Oval 75"/>
              <p:cNvSpPr>
                <a:spLocks noChangeAspect="1" noChangeArrowheads="1"/>
              </p:cNvSpPr>
              <p:nvPr/>
            </p:nvSpPr>
            <p:spPr bwMode="auto">
              <a:xfrm rot="-9067634">
                <a:off x="7469102" y="3700305"/>
                <a:ext cx="59214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325" name="Rectangle 76"/>
              <p:cNvSpPr>
                <a:spLocks noChangeAspect="1" noChangeArrowheads="1"/>
              </p:cNvSpPr>
              <p:nvPr/>
            </p:nvSpPr>
            <p:spPr bwMode="auto">
              <a:xfrm rot="-9067634">
                <a:off x="7548472" y="3652858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326" name="Oval 125"/>
              <p:cNvSpPr>
                <a:spLocks noChangeAspect="1" noChangeArrowheads="1"/>
              </p:cNvSpPr>
              <p:nvPr/>
            </p:nvSpPr>
            <p:spPr bwMode="auto">
              <a:xfrm rot="-8915400">
                <a:off x="7566246" y="3569272"/>
                <a:ext cx="49863" cy="98073"/>
              </a:xfrm>
              <a:prstGeom prst="ellipse">
                <a:avLst/>
              </a:prstGeom>
              <a:solidFill>
                <a:srgbClr val="9933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327" name="Rectangle 76"/>
              <p:cNvSpPr>
                <a:spLocks noChangeAspect="1" noChangeArrowheads="1"/>
              </p:cNvSpPr>
              <p:nvPr/>
            </p:nvSpPr>
            <p:spPr bwMode="auto">
              <a:xfrm rot="-9067634">
                <a:off x="7460332" y="3599036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328" name="Oval 129"/>
              <p:cNvSpPr>
                <a:spLocks noChangeAspect="1" noChangeArrowheads="1"/>
              </p:cNvSpPr>
              <p:nvPr/>
            </p:nvSpPr>
            <p:spPr bwMode="auto">
              <a:xfrm rot="-8915400">
                <a:off x="7478106" y="3515450"/>
                <a:ext cx="49863" cy="98073"/>
              </a:xfrm>
              <a:prstGeom prst="ellipse">
                <a:avLst/>
              </a:prstGeom>
              <a:solidFill>
                <a:srgbClr val="9933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329" name="Oval 125"/>
              <p:cNvSpPr>
                <a:spLocks noChangeAspect="1" noChangeArrowheads="1"/>
              </p:cNvSpPr>
              <p:nvPr/>
            </p:nvSpPr>
            <p:spPr bwMode="auto">
              <a:xfrm rot="-8915400">
                <a:off x="7613871" y="3493072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330" name="Oval 125"/>
              <p:cNvSpPr>
                <a:spLocks noChangeAspect="1" noChangeArrowheads="1"/>
              </p:cNvSpPr>
              <p:nvPr/>
            </p:nvSpPr>
            <p:spPr bwMode="auto">
              <a:xfrm rot="-8915400">
                <a:off x="7594821" y="3474022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331" name="Oval 125"/>
              <p:cNvSpPr>
                <a:spLocks noChangeAspect="1" noChangeArrowheads="1"/>
              </p:cNvSpPr>
              <p:nvPr/>
            </p:nvSpPr>
            <p:spPr bwMode="auto">
              <a:xfrm rot="-8915400">
                <a:off x="7566246" y="3426397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332" name="Oval 125"/>
              <p:cNvSpPr>
                <a:spLocks noChangeAspect="1" noChangeArrowheads="1"/>
              </p:cNvSpPr>
              <p:nvPr/>
            </p:nvSpPr>
            <p:spPr bwMode="auto">
              <a:xfrm rot="-8915400">
                <a:off x="7537671" y="3435922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333" name="Oval 117"/>
              <p:cNvSpPr>
                <a:spLocks noChangeAspect="1" noChangeArrowheads="1"/>
              </p:cNvSpPr>
              <p:nvPr/>
            </p:nvSpPr>
            <p:spPr bwMode="auto">
              <a:xfrm rot="-8915400">
                <a:off x="7579895" y="3435826"/>
                <a:ext cx="49863" cy="98073"/>
              </a:xfrm>
              <a:prstGeom prst="ellipse">
                <a:avLst/>
              </a:prstGeom>
              <a:solidFill>
                <a:srgbClr val="9933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334" name="Oval 125"/>
              <p:cNvSpPr>
                <a:spLocks noChangeAspect="1" noChangeArrowheads="1"/>
              </p:cNvSpPr>
              <p:nvPr/>
            </p:nvSpPr>
            <p:spPr bwMode="auto">
              <a:xfrm rot="-8915400">
                <a:off x="7690071" y="3397822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335" name="Oval 125"/>
              <p:cNvSpPr>
                <a:spLocks noChangeAspect="1" noChangeArrowheads="1"/>
              </p:cNvSpPr>
              <p:nvPr/>
            </p:nvSpPr>
            <p:spPr bwMode="auto">
              <a:xfrm rot="-8915400">
                <a:off x="7661496" y="3388297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336" name="Oval 125"/>
              <p:cNvSpPr>
                <a:spLocks noChangeAspect="1" noChangeArrowheads="1"/>
              </p:cNvSpPr>
              <p:nvPr/>
            </p:nvSpPr>
            <p:spPr bwMode="auto">
              <a:xfrm rot="-8915400">
                <a:off x="7642446" y="3331147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337" name="Oval 125"/>
              <p:cNvSpPr>
                <a:spLocks noChangeAspect="1" noChangeArrowheads="1"/>
              </p:cNvSpPr>
              <p:nvPr/>
            </p:nvSpPr>
            <p:spPr bwMode="auto">
              <a:xfrm rot="-8915400">
                <a:off x="7613871" y="3340672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9170" name="Group 572"/>
            <p:cNvGrpSpPr>
              <a:grpSpLocks/>
            </p:cNvGrpSpPr>
            <p:nvPr/>
          </p:nvGrpSpPr>
          <p:grpSpPr bwMode="auto">
            <a:xfrm>
              <a:off x="7462295" y="4342372"/>
              <a:ext cx="545894" cy="333382"/>
              <a:chOff x="7424191" y="4342372"/>
              <a:chExt cx="545894" cy="333382"/>
            </a:xfrm>
          </p:grpSpPr>
          <p:sp>
            <p:nvSpPr>
              <p:cNvPr id="49297" name="Oval 75"/>
              <p:cNvSpPr>
                <a:spLocks noChangeAspect="1" noChangeArrowheads="1"/>
              </p:cNvSpPr>
              <p:nvPr/>
            </p:nvSpPr>
            <p:spPr bwMode="auto">
              <a:xfrm rot="-3667634">
                <a:off x="7521148" y="4283611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298" name="Rectangle 76"/>
              <p:cNvSpPr>
                <a:spLocks noChangeAspect="1" noChangeArrowheads="1"/>
              </p:cNvSpPr>
              <p:nvPr/>
            </p:nvSpPr>
            <p:spPr bwMode="auto">
              <a:xfrm rot="-3667634">
                <a:off x="7644521" y="4399430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299" name="Oval 117"/>
              <p:cNvSpPr>
                <a:spLocks noChangeAspect="1" noChangeArrowheads="1"/>
              </p:cNvSpPr>
              <p:nvPr/>
            </p:nvSpPr>
            <p:spPr bwMode="auto">
              <a:xfrm rot="-3515400">
                <a:off x="7696188" y="4415410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300" name="Oval 75"/>
              <p:cNvSpPr>
                <a:spLocks noChangeAspect="1" noChangeArrowheads="1"/>
              </p:cNvSpPr>
              <p:nvPr/>
            </p:nvSpPr>
            <p:spPr bwMode="auto">
              <a:xfrm rot="-3667634">
                <a:off x="7502050" y="4314886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301" name="Rectangle 76"/>
              <p:cNvSpPr>
                <a:spLocks noChangeAspect="1" noChangeArrowheads="1"/>
              </p:cNvSpPr>
              <p:nvPr/>
            </p:nvSpPr>
            <p:spPr bwMode="auto">
              <a:xfrm rot="-3667634">
                <a:off x="7625423" y="4430705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302" name="Oval 121"/>
              <p:cNvSpPr>
                <a:spLocks noChangeAspect="1" noChangeArrowheads="1"/>
              </p:cNvSpPr>
              <p:nvPr/>
            </p:nvSpPr>
            <p:spPr bwMode="auto">
              <a:xfrm rot="-3515400">
                <a:off x="7677090" y="4446685"/>
                <a:ext cx="49863" cy="98073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303" name="Oval 75"/>
              <p:cNvSpPr>
                <a:spLocks noChangeAspect="1" noChangeArrowheads="1"/>
              </p:cNvSpPr>
              <p:nvPr/>
            </p:nvSpPr>
            <p:spPr bwMode="auto">
              <a:xfrm rot="-3667634">
                <a:off x="7482952" y="4346162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304" name="Rectangle 76"/>
              <p:cNvSpPr>
                <a:spLocks noChangeAspect="1" noChangeArrowheads="1"/>
              </p:cNvSpPr>
              <p:nvPr/>
            </p:nvSpPr>
            <p:spPr bwMode="auto">
              <a:xfrm rot="-3667634">
                <a:off x="7606325" y="4461981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305" name="Oval 125"/>
              <p:cNvSpPr>
                <a:spLocks noChangeAspect="1" noChangeArrowheads="1"/>
              </p:cNvSpPr>
              <p:nvPr/>
            </p:nvSpPr>
            <p:spPr bwMode="auto">
              <a:xfrm rot="-3515400">
                <a:off x="7657992" y="4492248"/>
                <a:ext cx="49863" cy="98073"/>
              </a:xfrm>
              <a:prstGeom prst="ellipse">
                <a:avLst/>
              </a:prstGeom>
              <a:solidFill>
                <a:srgbClr val="9933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306" name="Rectangle 76"/>
              <p:cNvSpPr>
                <a:spLocks noChangeAspect="1" noChangeArrowheads="1"/>
              </p:cNvSpPr>
              <p:nvPr/>
            </p:nvSpPr>
            <p:spPr bwMode="auto">
              <a:xfrm rot="-3667634">
                <a:off x="7660147" y="4373841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307" name="Oval 129"/>
              <p:cNvSpPr>
                <a:spLocks noChangeAspect="1" noChangeArrowheads="1"/>
              </p:cNvSpPr>
              <p:nvPr/>
            </p:nvSpPr>
            <p:spPr bwMode="auto">
              <a:xfrm rot="-3515400">
                <a:off x="7711814" y="4389821"/>
                <a:ext cx="49863" cy="98073"/>
              </a:xfrm>
              <a:prstGeom prst="ellipse">
                <a:avLst/>
              </a:prstGeom>
              <a:solidFill>
                <a:srgbClr val="9933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308" name="Oval 125"/>
              <p:cNvSpPr>
                <a:spLocks noChangeAspect="1" noChangeArrowheads="1"/>
              </p:cNvSpPr>
              <p:nvPr/>
            </p:nvSpPr>
            <p:spPr bwMode="auto">
              <a:xfrm rot="-3515400">
                <a:off x="7734192" y="4525586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309" name="Oval 125"/>
              <p:cNvSpPr>
                <a:spLocks noChangeAspect="1" noChangeArrowheads="1"/>
              </p:cNvSpPr>
              <p:nvPr/>
            </p:nvSpPr>
            <p:spPr bwMode="auto">
              <a:xfrm rot="-3515400">
                <a:off x="7753242" y="4506536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310" name="Oval 125"/>
              <p:cNvSpPr>
                <a:spLocks noChangeAspect="1" noChangeArrowheads="1"/>
              </p:cNvSpPr>
              <p:nvPr/>
            </p:nvSpPr>
            <p:spPr bwMode="auto">
              <a:xfrm rot="-3515400">
                <a:off x="7800867" y="447796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311" name="Oval 125"/>
              <p:cNvSpPr>
                <a:spLocks noChangeAspect="1" noChangeArrowheads="1"/>
              </p:cNvSpPr>
              <p:nvPr/>
            </p:nvSpPr>
            <p:spPr bwMode="auto">
              <a:xfrm rot="-3515400">
                <a:off x="7791342" y="4449386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312" name="Oval 117"/>
              <p:cNvSpPr>
                <a:spLocks noChangeAspect="1" noChangeArrowheads="1"/>
              </p:cNvSpPr>
              <p:nvPr/>
            </p:nvSpPr>
            <p:spPr bwMode="auto">
              <a:xfrm rot="-3515400">
                <a:off x="7791438" y="4491610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313" name="Oval 125"/>
              <p:cNvSpPr>
                <a:spLocks noChangeAspect="1" noChangeArrowheads="1"/>
              </p:cNvSpPr>
              <p:nvPr/>
            </p:nvSpPr>
            <p:spPr bwMode="auto">
              <a:xfrm rot="-3515400">
                <a:off x="7829442" y="4601786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314" name="Oval 125"/>
              <p:cNvSpPr>
                <a:spLocks noChangeAspect="1" noChangeArrowheads="1"/>
              </p:cNvSpPr>
              <p:nvPr/>
            </p:nvSpPr>
            <p:spPr bwMode="auto">
              <a:xfrm rot="-3515400">
                <a:off x="7838967" y="457321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315" name="Oval 125"/>
              <p:cNvSpPr>
                <a:spLocks noChangeAspect="1" noChangeArrowheads="1"/>
              </p:cNvSpPr>
              <p:nvPr/>
            </p:nvSpPr>
            <p:spPr bwMode="auto">
              <a:xfrm rot="-3515400">
                <a:off x="7896117" y="455416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316" name="Oval 125"/>
              <p:cNvSpPr>
                <a:spLocks noChangeAspect="1" noChangeArrowheads="1"/>
              </p:cNvSpPr>
              <p:nvPr/>
            </p:nvSpPr>
            <p:spPr bwMode="auto">
              <a:xfrm rot="-3515400">
                <a:off x="7886592" y="4525586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9171" name="Group 507"/>
            <p:cNvGrpSpPr>
              <a:grpSpLocks/>
            </p:cNvGrpSpPr>
            <p:nvPr/>
          </p:nvGrpSpPr>
          <p:grpSpPr bwMode="auto">
            <a:xfrm>
              <a:off x="7573234" y="3936886"/>
              <a:ext cx="578037" cy="185859"/>
              <a:chOff x="7573234" y="3936886"/>
              <a:chExt cx="578037" cy="185859"/>
            </a:xfrm>
          </p:grpSpPr>
          <p:sp>
            <p:nvSpPr>
              <p:cNvPr id="49277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7825" y="3897775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278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6958" y="3960364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279" name="Oval 117"/>
              <p:cNvSpPr>
                <a:spLocks noChangeAspect="1" noChangeArrowheads="1"/>
              </p:cNvSpPr>
              <p:nvPr/>
            </p:nvSpPr>
            <p:spPr bwMode="auto">
              <a:xfrm rot="-5126225">
                <a:off x="7836262" y="3942669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80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4910" y="3934304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281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4043" y="3996893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282" name="Oval 121"/>
              <p:cNvSpPr>
                <a:spLocks noChangeAspect="1" noChangeArrowheads="1"/>
              </p:cNvSpPr>
              <p:nvPr/>
            </p:nvSpPr>
            <p:spPr bwMode="auto">
              <a:xfrm rot="-5126225">
                <a:off x="7833346" y="3979198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83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1995" y="3970834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284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1128" y="4033422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285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830432" y="4015727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86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9343" y="3930476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287" name="Oval 129"/>
              <p:cNvSpPr>
                <a:spLocks noChangeAspect="1" noChangeArrowheads="1"/>
              </p:cNvSpPr>
              <p:nvPr/>
            </p:nvSpPr>
            <p:spPr bwMode="auto">
              <a:xfrm rot="-5126225">
                <a:off x="7838647" y="3912781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88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19926" y="4023806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89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28320" y="3998206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90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57907" y="3951203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91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36504" y="3930010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92" name="Oval 117"/>
              <p:cNvSpPr>
                <a:spLocks noChangeAspect="1" noChangeArrowheads="1"/>
              </p:cNvSpPr>
              <p:nvPr/>
            </p:nvSpPr>
            <p:spPr bwMode="auto">
              <a:xfrm rot="-5126225">
                <a:off x="7955658" y="3967640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93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39323" y="4048777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94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34916" y="401898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95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77303" y="3976174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96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55900" y="395498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9172" name="Group 508"/>
            <p:cNvGrpSpPr>
              <a:grpSpLocks/>
            </p:cNvGrpSpPr>
            <p:nvPr/>
          </p:nvGrpSpPr>
          <p:grpSpPr bwMode="auto">
            <a:xfrm rot="5400000">
              <a:off x="6935352" y="4676723"/>
              <a:ext cx="578037" cy="185859"/>
              <a:chOff x="7573234" y="3936886"/>
              <a:chExt cx="578037" cy="185859"/>
            </a:xfrm>
          </p:grpSpPr>
          <p:sp>
            <p:nvSpPr>
              <p:cNvPr id="49257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7825" y="3897775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258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6958" y="3960364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259" name="Oval 117"/>
              <p:cNvSpPr>
                <a:spLocks noChangeAspect="1" noChangeArrowheads="1"/>
              </p:cNvSpPr>
              <p:nvPr/>
            </p:nvSpPr>
            <p:spPr bwMode="auto">
              <a:xfrm rot="-5126225">
                <a:off x="7836262" y="3942669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60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4910" y="3934304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261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4043" y="3996893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262" name="Oval 121"/>
              <p:cNvSpPr>
                <a:spLocks noChangeAspect="1" noChangeArrowheads="1"/>
              </p:cNvSpPr>
              <p:nvPr/>
            </p:nvSpPr>
            <p:spPr bwMode="auto">
              <a:xfrm rot="-5126225">
                <a:off x="7833346" y="3979198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63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1995" y="3970834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264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1128" y="4033422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265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830432" y="4015727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66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9343" y="3930476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267" name="Oval 129"/>
              <p:cNvSpPr>
                <a:spLocks noChangeAspect="1" noChangeArrowheads="1"/>
              </p:cNvSpPr>
              <p:nvPr/>
            </p:nvSpPr>
            <p:spPr bwMode="auto">
              <a:xfrm rot="-5126225">
                <a:off x="7838647" y="3912781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68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19926" y="4023806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69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28320" y="3998206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70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57907" y="3951203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71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36504" y="3930010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72" name="Oval 117"/>
              <p:cNvSpPr>
                <a:spLocks noChangeAspect="1" noChangeArrowheads="1"/>
              </p:cNvSpPr>
              <p:nvPr/>
            </p:nvSpPr>
            <p:spPr bwMode="auto">
              <a:xfrm rot="-5126225">
                <a:off x="7955658" y="3967640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73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39323" y="4048777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74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34916" y="401898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75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77303" y="3976174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76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55900" y="395498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9173" name="Group 529"/>
            <p:cNvGrpSpPr>
              <a:grpSpLocks/>
            </p:cNvGrpSpPr>
            <p:nvPr/>
          </p:nvGrpSpPr>
          <p:grpSpPr bwMode="auto">
            <a:xfrm rot="10800000">
              <a:off x="6235141" y="4019449"/>
              <a:ext cx="578037" cy="185859"/>
              <a:chOff x="7573234" y="3936886"/>
              <a:chExt cx="578037" cy="185859"/>
            </a:xfrm>
          </p:grpSpPr>
          <p:sp>
            <p:nvSpPr>
              <p:cNvPr id="49237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7825" y="3897775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238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6958" y="3960364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239" name="Oval 117"/>
              <p:cNvSpPr>
                <a:spLocks noChangeAspect="1" noChangeArrowheads="1"/>
              </p:cNvSpPr>
              <p:nvPr/>
            </p:nvSpPr>
            <p:spPr bwMode="auto">
              <a:xfrm rot="-5126225">
                <a:off x="7836262" y="3942669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40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4910" y="3934304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241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4043" y="3996893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242" name="Oval 121"/>
              <p:cNvSpPr>
                <a:spLocks noChangeAspect="1" noChangeArrowheads="1"/>
              </p:cNvSpPr>
              <p:nvPr/>
            </p:nvSpPr>
            <p:spPr bwMode="auto">
              <a:xfrm rot="-5126225">
                <a:off x="7833346" y="3979198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43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1995" y="3970834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244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1128" y="4033422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245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830432" y="4015727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46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9343" y="3930476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247" name="Oval 129"/>
              <p:cNvSpPr>
                <a:spLocks noChangeAspect="1" noChangeArrowheads="1"/>
              </p:cNvSpPr>
              <p:nvPr/>
            </p:nvSpPr>
            <p:spPr bwMode="auto">
              <a:xfrm rot="-5126225">
                <a:off x="7838647" y="3912781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48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19926" y="4023806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49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28320" y="3998206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50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57907" y="3951203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51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36504" y="3930010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52" name="Oval 117"/>
              <p:cNvSpPr>
                <a:spLocks noChangeAspect="1" noChangeArrowheads="1"/>
              </p:cNvSpPr>
              <p:nvPr/>
            </p:nvSpPr>
            <p:spPr bwMode="auto">
              <a:xfrm rot="-5126225">
                <a:off x="7955658" y="3967640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53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39323" y="4048777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54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34916" y="401898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55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77303" y="3976174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56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55900" y="395498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9174" name="Group 550"/>
            <p:cNvGrpSpPr>
              <a:grpSpLocks/>
            </p:cNvGrpSpPr>
            <p:nvPr/>
          </p:nvGrpSpPr>
          <p:grpSpPr bwMode="auto">
            <a:xfrm rot="-5400000">
              <a:off x="6921079" y="3338561"/>
              <a:ext cx="578037" cy="185859"/>
              <a:chOff x="7573234" y="3936886"/>
              <a:chExt cx="578037" cy="185859"/>
            </a:xfrm>
          </p:grpSpPr>
          <p:sp>
            <p:nvSpPr>
              <p:cNvPr id="49217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7825" y="3897775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218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6958" y="3960364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219" name="Oval 117"/>
              <p:cNvSpPr>
                <a:spLocks noChangeAspect="1" noChangeArrowheads="1"/>
              </p:cNvSpPr>
              <p:nvPr/>
            </p:nvSpPr>
            <p:spPr bwMode="auto">
              <a:xfrm rot="-5126225">
                <a:off x="7836262" y="3942669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20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4910" y="3934304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221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4043" y="3996893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222" name="Oval 121"/>
              <p:cNvSpPr>
                <a:spLocks noChangeAspect="1" noChangeArrowheads="1"/>
              </p:cNvSpPr>
              <p:nvPr/>
            </p:nvSpPr>
            <p:spPr bwMode="auto">
              <a:xfrm rot="-5126225">
                <a:off x="7833346" y="3979198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23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1995" y="3970834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224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1128" y="4033422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225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830432" y="4015727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26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9343" y="3930476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227" name="Oval 129"/>
              <p:cNvSpPr>
                <a:spLocks noChangeAspect="1" noChangeArrowheads="1"/>
              </p:cNvSpPr>
              <p:nvPr/>
            </p:nvSpPr>
            <p:spPr bwMode="auto">
              <a:xfrm rot="-5126225">
                <a:off x="7838647" y="3912781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28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19926" y="4023806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29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28320" y="3998206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30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57907" y="3951203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31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36504" y="3930010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32" name="Oval 117"/>
              <p:cNvSpPr>
                <a:spLocks noChangeAspect="1" noChangeArrowheads="1"/>
              </p:cNvSpPr>
              <p:nvPr/>
            </p:nvSpPr>
            <p:spPr bwMode="auto">
              <a:xfrm rot="-5126225">
                <a:off x="7955658" y="3967640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33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39323" y="4048777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34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34916" y="401898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35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77303" y="3976174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36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55900" y="395498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9175" name="Group 573"/>
            <p:cNvGrpSpPr>
              <a:grpSpLocks/>
            </p:cNvGrpSpPr>
            <p:nvPr/>
          </p:nvGrpSpPr>
          <p:grpSpPr bwMode="auto">
            <a:xfrm rot="7471446">
              <a:off x="6468650" y="4509850"/>
              <a:ext cx="578037" cy="185859"/>
              <a:chOff x="7573234" y="3936886"/>
              <a:chExt cx="578037" cy="185859"/>
            </a:xfrm>
          </p:grpSpPr>
          <p:sp>
            <p:nvSpPr>
              <p:cNvPr id="49197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7825" y="3897775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198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6958" y="3960364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199" name="Oval 117"/>
              <p:cNvSpPr>
                <a:spLocks noChangeAspect="1" noChangeArrowheads="1"/>
              </p:cNvSpPr>
              <p:nvPr/>
            </p:nvSpPr>
            <p:spPr bwMode="auto">
              <a:xfrm rot="-5126225">
                <a:off x="7836262" y="3942669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00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4910" y="3934304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201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4043" y="3996893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202" name="Oval 121"/>
              <p:cNvSpPr>
                <a:spLocks noChangeAspect="1" noChangeArrowheads="1"/>
              </p:cNvSpPr>
              <p:nvPr/>
            </p:nvSpPr>
            <p:spPr bwMode="auto">
              <a:xfrm rot="-5126225">
                <a:off x="7833346" y="3979198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03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1995" y="3970834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204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1128" y="4033422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205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830432" y="4015727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06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9343" y="3930476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207" name="Oval 129"/>
              <p:cNvSpPr>
                <a:spLocks noChangeAspect="1" noChangeArrowheads="1"/>
              </p:cNvSpPr>
              <p:nvPr/>
            </p:nvSpPr>
            <p:spPr bwMode="auto">
              <a:xfrm rot="-5126225">
                <a:off x="7838647" y="3912781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08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19926" y="4023806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09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28320" y="3998206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10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57907" y="3951203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11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36504" y="3930010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12" name="Oval 117"/>
              <p:cNvSpPr>
                <a:spLocks noChangeAspect="1" noChangeArrowheads="1"/>
              </p:cNvSpPr>
              <p:nvPr/>
            </p:nvSpPr>
            <p:spPr bwMode="auto">
              <a:xfrm rot="-5126225">
                <a:off x="7955658" y="3967640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13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39323" y="4048777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14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34916" y="401898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15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77303" y="3976174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16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55900" y="395498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9176" name="Group 594"/>
            <p:cNvGrpSpPr>
              <a:grpSpLocks/>
            </p:cNvGrpSpPr>
            <p:nvPr/>
          </p:nvGrpSpPr>
          <p:grpSpPr bwMode="auto">
            <a:xfrm rot="-7688721">
              <a:off x="6444817" y="3504110"/>
              <a:ext cx="578037" cy="185859"/>
              <a:chOff x="7573234" y="3936886"/>
              <a:chExt cx="578037" cy="185859"/>
            </a:xfrm>
          </p:grpSpPr>
          <p:sp>
            <p:nvSpPr>
              <p:cNvPr id="49177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7825" y="3897775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178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6958" y="3960364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179" name="Oval 117"/>
              <p:cNvSpPr>
                <a:spLocks noChangeAspect="1" noChangeArrowheads="1"/>
              </p:cNvSpPr>
              <p:nvPr/>
            </p:nvSpPr>
            <p:spPr bwMode="auto">
              <a:xfrm rot="-5126225">
                <a:off x="7836262" y="3942669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180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4910" y="3934304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181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4043" y="3996893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182" name="Oval 121"/>
              <p:cNvSpPr>
                <a:spLocks noChangeAspect="1" noChangeArrowheads="1"/>
              </p:cNvSpPr>
              <p:nvPr/>
            </p:nvSpPr>
            <p:spPr bwMode="auto">
              <a:xfrm rot="-5126225">
                <a:off x="7833346" y="3979198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183" name="Oval 75"/>
              <p:cNvSpPr>
                <a:spLocks noChangeAspect="1" noChangeArrowheads="1"/>
              </p:cNvSpPr>
              <p:nvPr/>
            </p:nvSpPr>
            <p:spPr bwMode="auto">
              <a:xfrm rot="-5278459">
                <a:off x="7631995" y="3970834"/>
                <a:ext cx="59213" cy="176735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184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1128" y="4033422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185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830432" y="4015727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186" name="Rectangle 76"/>
              <p:cNvSpPr>
                <a:spLocks noChangeAspect="1" noChangeArrowheads="1"/>
              </p:cNvSpPr>
              <p:nvPr/>
            </p:nvSpPr>
            <p:spPr bwMode="auto">
              <a:xfrm rot="-5278459">
                <a:off x="7779343" y="3930476"/>
                <a:ext cx="19738" cy="64360"/>
              </a:xfrm>
              <a:prstGeom prst="rect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sz="1800">
                  <a:solidFill>
                    <a:srgbClr val="000066"/>
                  </a:solidFill>
                  <a:latin typeface="Times New Roman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187" name="Oval 129"/>
              <p:cNvSpPr>
                <a:spLocks noChangeAspect="1" noChangeArrowheads="1"/>
              </p:cNvSpPr>
              <p:nvPr/>
            </p:nvSpPr>
            <p:spPr bwMode="auto">
              <a:xfrm rot="-5126225">
                <a:off x="7838647" y="3912781"/>
                <a:ext cx="49863" cy="98073"/>
              </a:xfrm>
              <a:prstGeom prst="ellipse">
                <a:avLst/>
              </a:prstGeom>
              <a:solidFill>
                <a:srgbClr val="66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188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19926" y="4023806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189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28320" y="3998206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190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57907" y="3951203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191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7936504" y="3930010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192" name="Oval 117"/>
              <p:cNvSpPr>
                <a:spLocks noChangeAspect="1" noChangeArrowheads="1"/>
              </p:cNvSpPr>
              <p:nvPr/>
            </p:nvSpPr>
            <p:spPr bwMode="auto">
              <a:xfrm rot="-5126225">
                <a:off x="7955658" y="3967640"/>
                <a:ext cx="49863" cy="98073"/>
              </a:xfrm>
              <a:prstGeom prst="ellipse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193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39323" y="4048777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194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34916" y="401898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195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77303" y="3976174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196" name="Oval 125"/>
              <p:cNvSpPr>
                <a:spLocks noChangeAspect="1" noChangeArrowheads="1"/>
              </p:cNvSpPr>
              <p:nvPr/>
            </p:nvSpPr>
            <p:spPr bwMode="auto">
              <a:xfrm rot="-5126225">
                <a:off x="8055900" y="3954981"/>
                <a:ext cx="49863" cy="98073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49160" name="TextBox 181"/>
          <p:cNvSpPr txBox="1">
            <a:spLocks noChangeArrowheads="1"/>
          </p:cNvSpPr>
          <p:nvPr/>
        </p:nvSpPr>
        <p:spPr bwMode="auto">
          <a:xfrm>
            <a:off x="117475" y="2148264"/>
            <a:ext cx="825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000" b="1">
                <a:cs typeface="Tahoma" pitchFamily="34" charset="0"/>
              </a:rPr>
              <a:t>M2e5x VLP </a:t>
            </a:r>
          </a:p>
        </p:txBody>
      </p:sp>
      <p:pic>
        <p:nvPicPr>
          <p:cNvPr id="49161" name="Picture 72" descr="ANd9GcQZroPYJ_WwNuQD9UO1OcOEbCRR28ute3aMtK-ElwKJOBcRvIE&amp;t=1&amp;usg=__AANMIr6Bmv9HQCDPcIg6SAbBgo8="/>
          <p:cNvPicPr>
            <a:picLocks noChangeAspect="1" noChangeArrowheads="1"/>
          </p:cNvPicPr>
          <p:nvPr/>
        </p:nvPicPr>
        <p:blipFill>
          <a:blip r:embed="rId5">
            <a:lum bright="-24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850" y="1508501"/>
            <a:ext cx="121920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8" name="Straight Arrow Connector 187"/>
          <p:cNvCxnSpPr/>
          <p:nvPr/>
        </p:nvCxnSpPr>
        <p:spPr>
          <a:xfrm>
            <a:off x="2882900" y="1768851"/>
            <a:ext cx="147955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Arrow Connector 189"/>
          <p:cNvCxnSpPr/>
          <p:nvPr/>
        </p:nvCxnSpPr>
        <p:spPr>
          <a:xfrm flipH="1">
            <a:off x="1506538" y="2572126"/>
            <a:ext cx="285750" cy="12112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164" name="TextBox 190"/>
          <p:cNvSpPr txBox="1">
            <a:spLocks noChangeArrowheads="1"/>
          </p:cNvSpPr>
          <p:nvPr/>
        </p:nvSpPr>
        <p:spPr bwMode="auto">
          <a:xfrm>
            <a:off x="2882900" y="1987926"/>
            <a:ext cx="1571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/>
              <a:t>H5N1 virus</a:t>
            </a:r>
          </a:p>
          <a:p>
            <a:pPr eaLnBrk="1" hangingPunct="1"/>
            <a:r>
              <a:rPr lang="en-US"/>
              <a:t>(re.A/VN/1203)</a:t>
            </a:r>
          </a:p>
        </p:txBody>
      </p:sp>
      <p:sp>
        <p:nvSpPr>
          <p:cNvPr id="49165" name="TextBox 192"/>
          <p:cNvSpPr txBox="1">
            <a:spLocks noChangeArrowheads="1"/>
          </p:cNvSpPr>
          <p:nvPr/>
        </p:nvSpPr>
        <p:spPr bwMode="auto">
          <a:xfrm>
            <a:off x="1900238" y="2886451"/>
            <a:ext cx="13922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/>
              <a:t>H3N2 virus</a:t>
            </a:r>
          </a:p>
          <a:p>
            <a:pPr eaLnBrk="1" hangingPunct="1"/>
            <a:r>
              <a:rPr lang="en-US"/>
              <a:t>(A/Phil/1203)</a:t>
            </a:r>
          </a:p>
        </p:txBody>
      </p:sp>
      <p:sp>
        <p:nvSpPr>
          <p:cNvPr id="49166" name="Text Box 3"/>
          <p:cNvSpPr txBox="1">
            <a:spLocks noChangeArrowheads="1"/>
          </p:cNvSpPr>
          <p:nvPr/>
        </p:nvSpPr>
        <p:spPr bwMode="auto">
          <a:xfrm>
            <a:off x="355600" y="131763"/>
            <a:ext cx="8462963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2000" b="1">
                <a:solidFill>
                  <a:srgbClr val="0000FF"/>
                </a:solidFill>
              </a:rPr>
              <a:t>Supplementing human vaccines with M2e5x VLP</a:t>
            </a:r>
          </a:p>
          <a:p>
            <a:pPr algn="ctr" eaLnBrk="1" hangingPunct="1"/>
            <a:r>
              <a:rPr lang="en-US" sz="2000" b="1">
                <a:solidFill>
                  <a:srgbClr val="0000FF"/>
                </a:solidFill>
              </a:rPr>
              <a:t> confers improved cross protection compared to the vaccine only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33350" y="3690986"/>
          <a:ext cx="4327525" cy="2646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735" name="Prism Project" r:id="rId6" imgW="4818888" imgH="2944368" progId="">
                  <p:embed/>
                </p:oleObj>
              </mc:Choice>
              <mc:Fallback>
                <p:oleObj name="Prism Project" r:id="rId6" imgW="4818888" imgH="2944368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50" y="3690986"/>
                        <a:ext cx="4327525" cy="2646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4415962" y="3932613"/>
          <a:ext cx="4300538" cy="236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736" name="Prism Project" r:id="rId8" imgW="4788000" imgH="2628000" progId="">
                  <p:embed/>
                </p:oleObj>
              </mc:Choice>
              <mc:Fallback>
                <p:oleObj name="Prism Project" r:id="rId8" imgW="4788000" imgH="2628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5962" y="3932613"/>
                        <a:ext cx="4300538" cy="2360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4439713" y="777238"/>
          <a:ext cx="4300537" cy="2587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737" name="Prism Project" r:id="rId10" imgW="4788000" imgH="2880000" progId="">
                  <p:embed/>
                </p:oleObj>
              </mc:Choice>
              <mc:Fallback>
                <p:oleObj name="Prism Project" r:id="rId10" imgW="4788000" imgH="2880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39713" y="777238"/>
                        <a:ext cx="4300537" cy="2587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9" name="TextBox 188"/>
          <p:cNvSpPr txBox="1"/>
          <p:nvPr/>
        </p:nvSpPr>
        <p:spPr>
          <a:xfrm>
            <a:off x="6149238" y="6473570"/>
            <a:ext cx="3095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latin typeface="+mn-lt"/>
              </a:rPr>
              <a:t>(Kim et al., 2014, </a:t>
            </a:r>
            <a:r>
              <a:rPr lang="en-US" sz="1800" b="1" dirty="0" err="1" smtClean="0">
                <a:latin typeface="+mn-lt"/>
              </a:rPr>
              <a:t>Mol</a:t>
            </a:r>
            <a:r>
              <a:rPr lang="en-US" sz="1800" b="1" dirty="0" smtClean="0">
                <a:latin typeface="+mn-lt"/>
              </a:rPr>
              <a:t> </a:t>
            </a:r>
            <a:r>
              <a:rPr lang="en-US" sz="1800" b="1" dirty="0" err="1" smtClean="0">
                <a:latin typeface="+mn-lt"/>
              </a:rPr>
              <a:t>Ther</a:t>
            </a:r>
            <a:r>
              <a:rPr lang="en-US" sz="1800" b="1" dirty="0" smtClean="0">
                <a:latin typeface="+mn-lt"/>
              </a:rPr>
              <a:t>)</a:t>
            </a:r>
            <a:endParaRPr lang="en-US" sz="1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807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7655" y="383673"/>
            <a:ext cx="88129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Recombinant Influenza Virus Carrying </a:t>
            </a:r>
            <a:r>
              <a:rPr lang="en-US" sz="2800" b="1" dirty="0" smtClean="0"/>
              <a:t>M2e4x in </a:t>
            </a:r>
            <a:r>
              <a:rPr lang="en-US" sz="2800" b="1" dirty="0"/>
              <a:t>a chimeric </a:t>
            </a:r>
            <a:r>
              <a:rPr lang="en-US" sz="2800" b="1" dirty="0" err="1"/>
              <a:t>hemagglutinin</a:t>
            </a:r>
            <a:r>
              <a:rPr lang="en-US" sz="2800" b="1" dirty="0"/>
              <a:t> conjugate induces cross protective antibody responses</a:t>
            </a:r>
            <a:endParaRPr lang="en-US" sz="2800" dirty="0"/>
          </a:p>
        </p:txBody>
      </p:sp>
      <p:pic>
        <p:nvPicPr>
          <p:cNvPr id="20" name="Picture 2" descr="C:\Users\Amit\Desktop\1-s2.0-S0966842X11002137-gr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45" t="21671" r="35022" b="43864"/>
          <a:stretch/>
        </p:blipFill>
        <p:spPr bwMode="auto">
          <a:xfrm>
            <a:off x="3165943" y="5175132"/>
            <a:ext cx="2118856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Amit\Desktop\1-s2.0-S0966842X11002137-gr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233" t="18182" r="1497" b="37879"/>
          <a:stretch/>
        </p:blipFill>
        <p:spPr bwMode="auto">
          <a:xfrm>
            <a:off x="6775218" y="3367579"/>
            <a:ext cx="1314187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Straight Arrow Connector 21"/>
          <p:cNvCxnSpPr/>
          <p:nvPr/>
        </p:nvCxnSpPr>
        <p:spPr>
          <a:xfrm>
            <a:off x="5784618" y="3674780"/>
            <a:ext cx="914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Left Brace 22"/>
          <p:cNvSpPr/>
          <p:nvPr/>
        </p:nvSpPr>
        <p:spPr>
          <a:xfrm>
            <a:off x="6241818" y="3444840"/>
            <a:ext cx="228600" cy="213253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Curved Connector 23"/>
          <p:cNvCxnSpPr/>
          <p:nvPr/>
        </p:nvCxnSpPr>
        <p:spPr>
          <a:xfrm rot="5400000">
            <a:off x="5027424" y="4530159"/>
            <a:ext cx="914400" cy="914400"/>
          </a:xfrm>
          <a:prstGeom prst="curved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3270018" y="5349964"/>
            <a:ext cx="447358" cy="363820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1909977" y="5238825"/>
            <a:ext cx="13604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4xM2e-HA</a:t>
            </a:r>
            <a:endParaRPr lang="en-US" b="1" dirty="0"/>
          </a:p>
        </p:txBody>
      </p:sp>
      <p:sp>
        <p:nvSpPr>
          <p:cNvPr id="29" name="Text Box 48"/>
          <p:cNvSpPr txBox="1">
            <a:spLocks noChangeArrowheads="1"/>
          </p:cNvSpPr>
          <p:nvPr/>
        </p:nvSpPr>
        <p:spPr bwMode="auto">
          <a:xfrm>
            <a:off x="2226582" y="3742714"/>
            <a:ext cx="2813368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ko-KR" b="1" dirty="0" smtClean="0">
                <a:latin typeface="Arial" panose="020B0604020202020204" pitchFamily="34" charset="0"/>
                <a:cs typeface="Arial" panose="020B0604020202020204" pitchFamily="34" charset="0"/>
              </a:rPr>
              <a:t>M2eH-M2eH-M2eS-M2eA</a:t>
            </a:r>
            <a:endParaRPr lang="en-US" altLang="ko-K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95351" y="2913993"/>
            <a:ext cx="37501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A. N-terminal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himeric 4xM2e-HA (N)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1180837" y="3367579"/>
            <a:ext cx="3383280" cy="548640"/>
            <a:chOff x="1547505" y="2522919"/>
            <a:chExt cx="2289176" cy="388539"/>
          </a:xfrm>
        </p:grpSpPr>
        <p:sp>
          <p:nvSpPr>
            <p:cNvPr id="27" name="Rectangle 5"/>
            <p:cNvSpPr>
              <a:spLocks noChangeArrowheads="1"/>
            </p:cNvSpPr>
            <p:nvPr/>
          </p:nvSpPr>
          <p:spPr bwMode="auto">
            <a:xfrm>
              <a:off x="2018006" y="2568639"/>
              <a:ext cx="365760" cy="18288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9pPr>
            </a:lstStyle>
            <a:p>
              <a:pPr eaLnBrk="1" hangingPunct="1"/>
              <a:endParaRPr lang="ko-KR" altLang="en-US" b="1">
                <a:latin typeface="Times New Roman" pitchFamily="18" charset="0"/>
              </a:endParaRPr>
            </a:p>
          </p:txBody>
        </p:sp>
        <p:sp>
          <p:nvSpPr>
            <p:cNvPr id="28" name="Text Box 48"/>
            <p:cNvSpPr txBox="1">
              <a:spLocks noChangeArrowheads="1"/>
            </p:cNvSpPr>
            <p:nvPr/>
          </p:nvSpPr>
          <p:spPr bwMode="auto">
            <a:xfrm>
              <a:off x="1861037" y="2523078"/>
              <a:ext cx="640080" cy="23975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ko-KR" b="1" dirty="0" smtClean="0">
                  <a:latin typeface="+mj-lt"/>
                </a:rPr>
                <a:t>N</a:t>
              </a:r>
              <a:endParaRPr lang="en-US" altLang="ko-KR" b="1" dirty="0">
                <a:latin typeface="+mj-lt"/>
              </a:endParaRPr>
            </a:p>
          </p:txBody>
        </p:sp>
        <p:sp>
          <p:nvSpPr>
            <p:cNvPr id="30" name="Rectangle 5"/>
            <p:cNvSpPr>
              <a:spLocks noChangeArrowheads="1"/>
            </p:cNvSpPr>
            <p:nvPr/>
          </p:nvSpPr>
          <p:spPr bwMode="auto">
            <a:xfrm>
              <a:off x="1657802" y="2568798"/>
              <a:ext cx="365760" cy="18288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9pPr>
            </a:lstStyle>
            <a:p>
              <a:pPr eaLnBrk="1" hangingPunct="1"/>
              <a:endParaRPr lang="ko-KR" altLang="en-US" b="1">
                <a:latin typeface="Times New Roman" pitchFamily="18" charset="0"/>
              </a:endParaRPr>
            </a:p>
          </p:txBody>
        </p:sp>
        <p:sp>
          <p:nvSpPr>
            <p:cNvPr id="31" name="Text Box 48"/>
            <p:cNvSpPr txBox="1">
              <a:spLocks noChangeArrowheads="1"/>
            </p:cNvSpPr>
            <p:nvPr/>
          </p:nvSpPr>
          <p:spPr bwMode="auto">
            <a:xfrm>
              <a:off x="1547505" y="2522919"/>
              <a:ext cx="54864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ko-KR" dirty="0" smtClean="0">
                  <a:latin typeface="Times New Roman" pitchFamily="18" charset="0"/>
                </a:rPr>
                <a:t>SP</a:t>
              </a:r>
              <a:endParaRPr lang="en-US" altLang="ko-KR" dirty="0">
                <a:latin typeface="Times New Roman" pitchFamily="18" charset="0"/>
              </a:endParaRPr>
            </a:p>
          </p:txBody>
        </p:sp>
        <p:sp>
          <p:nvSpPr>
            <p:cNvPr id="32" name="Rectangle 5"/>
            <p:cNvSpPr>
              <a:spLocks noChangeArrowheads="1"/>
            </p:cNvSpPr>
            <p:nvPr/>
          </p:nvSpPr>
          <p:spPr bwMode="auto">
            <a:xfrm>
              <a:off x="2007881" y="2568957"/>
              <a:ext cx="1828800" cy="18288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9pPr>
            </a:lstStyle>
            <a:p>
              <a:pPr eaLnBrk="1" hangingPunct="1"/>
              <a:endParaRPr lang="ko-KR" altLang="en-US" b="1">
                <a:latin typeface="Times New Roman" pitchFamily="18" charset="0"/>
              </a:endParaRPr>
            </a:p>
          </p:txBody>
        </p:sp>
        <p:sp>
          <p:nvSpPr>
            <p:cNvPr id="33" name="Text Box 48"/>
            <p:cNvSpPr txBox="1">
              <a:spLocks noChangeArrowheads="1"/>
            </p:cNvSpPr>
            <p:nvPr/>
          </p:nvSpPr>
          <p:spPr bwMode="auto">
            <a:xfrm>
              <a:off x="2623037" y="2529742"/>
              <a:ext cx="1213644" cy="23975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ko-KR" dirty="0" smtClean="0">
                  <a:latin typeface="+mj-lt"/>
                </a:rPr>
                <a:t>HA1-HA2</a:t>
              </a:r>
              <a:endParaRPr lang="en-US" altLang="ko-KR" dirty="0">
                <a:latin typeface="+mj-lt"/>
              </a:endParaRP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2089347" y="2759058"/>
              <a:ext cx="156584" cy="152400"/>
              <a:chOff x="2129416" y="3276600"/>
              <a:chExt cx="156584" cy="152400"/>
            </a:xfrm>
          </p:grpSpPr>
          <p:cxnSp>
            <p:nvCxnSpPr>
              <p:cNvPr id="36" name="Straight Arrow Connector 35"/>
              <p:cNvCxnSpPr/>
              <p:nvPr/>
            </p:nvCxnSpPr>
            <p:spPr>
              <a:xfrm flipV="1">
                <a:off x="2129416" y="3276600"/>
                <a:ext cx="0" cy="152400"/>
              </a:xfrm>
              <a:prstGeom prst="straightConnector1">
                <a:avLst/>
              </a:prstGeom>
              <a:ln w="63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>
                <a:off x="2133600" y="3429000"/>
                <a:ext cx="1524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1516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45"/>
          <p:cNvGrpSpPr>
            <a:grpSpLocks noChangeAspect="1"/>
          </p:cNvGrpSpPr>
          <p:nvPr/>
        </p:nvGrpSpPr>
        <p:grpSpPr bwMode="auto">
          <a:xfrm>
            <a:off x="468313" y="260361"/>
            <a:ext cx="7820922" cy="3303481"/>
            <a:chOff x="468313" y="260648"/>
            <a:chExt cx="7412037" cy="3130840"/>
          </a:xfrm>
        </p:grpSpPr>
        <p:pic>
          <p:nvPicPr>
            <p:cNvPr id="8" name="Picture 4" descr="C:\Users\NewPC\Desktop\김민철 in Emory University(20150309)\Emory University\rg-M2e5x-HA full\ATT\N말단\전자현미경사진\wild type with gold\wild type with gold\13.t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599" r="11801" b="54568"/>
            <a:stretch>
              <a:fillRect/>
            </a:stretch>
          </p:blipFill>
          <p:spPr bwMode="auto">
            <a:xfrm>
              <a:off x="5287963" y="643235"/>
              <a:ext cx="2592387" cy="2699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직선 연결선 32"/>
            <p:cNvCxnSpPr/>
            <p:nvPr/>
          </p:nvCxnSpPr>
          <p:spPr bwMode="auto">
            <a:xfrm>
              <a:off x="6800212" y="3127993"/>
              <a:ext cx="100322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11"/>
            <p:cNvSpPr txBox="1">
              <a:spLocks noChangeArrowheads="1"/>
            </p:cNvSpPr>
            <p:nvPr/>
          </p:nvSpPr>
          <p:spPr bwMode="auto">
            <a:xfrm>
              <a:off x="6910301" y="3145313"/>
              <a:ext cx="792118" cy="246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9pPr>
            </a:lstStyle>
            <a:p>
              <a:pPr algn="ctr" eaLnBrk="1" hangingPunct="1"/>
              <a:r>
                <a:rPr lang="en-US" altLang="ko-KR" sz="10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100 nm</a:t>
              </a:r>
              <a:endParaRPr lang="ko-KR" altLang="en-US" sz="10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1" name="Picture 2" descr="C:\Users\NewPC\Desktop\김민철 in Emory University(20150309)\Emory University\rg-M2e5x-HA full\ATT\N말단\전자현미경사진\PR8 control with gold\PR8 control with gold\14.ti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198" t="1228" r="11842" b="55156"/>
            <a:stretch>
              <a:fillRect/>
            </a:stretch>
          </p:blipFill>
          <p:spPr bwMode="auto">
            <a:xfrm rot="5400000">
              <a:off x="1347266" y="699319"/>
              <a:ext cx="2696619" cy="259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2" name="직선 연결선 36"/>
            <p:cNvCxnSpPr/>
            <p:nvPr/>
          </p:nvCxnSpPr>
          <p:spPr bwMode="auto">
            <a:xfrm>
              <a:off x="2903533" y="3127993"/>
              <a:ext cx="1003219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5"/>
            <p:cNvSpPr txBox="1">
              <a:spLocks noChangeArrowheads="1"/>
            </p:cNvSpPr>
            <p:nvPr/>
          </p:nvSpPr>
          <p:spPr bwMode="auto">
            <a:xfrm>
              <a:off x="3002483" y="3145311"/>
              <a:ext cx="791633" cy="246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9pPr>
            </a:lstStyle>
            <a:p>
              <a:pPr algn="ctr" eaLnBrk="1" hangingPunct="1"/>
              <a:r>
                <a:rPr lang="en-US" altLang="ko-KR" sz="10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100 nm</a:t>
              </a:r>
              <a:endParaRPr lang="ko-KR" altLang="en-US" sz="10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Text Box 30"/>
            <p:cNvSpPr txBox="1">
              <a:spLocks noChangeArrowheads="1"/>
            </p:cNvSpPr>
            <p:nvPr/>
          </p:nvSpPr>
          <p:spPr bwMode="auto">
            <a:xfrm>
              <a:off x="468313" y="270173"/>
              <a:ext cx="936625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ko-KR" b="1">
                  <a:latin typeface="Times New Roman" panose="02020603050405020304" pitchFamily="18" charset="0"/>
                </a:rPr>
                <a:t>A)</a:t>
              </a:r>
            </a:p>
          </p:txBody>
        </p:sp>
        <p:sp>
          <p:nvSpPr>
            <p:cNvPr id="15" name="Text Box 30"/>
            <p:cNvSpPr txBox="1">
              <a:spLocks noChangeArrowheads="1"/>
            </p:cNvSpPr>
            <p:nvPr/>
          </p:nvSpPr>
          <p:spPr bwMode="auto">
            <a:xfrm>
              <a:off x="4356100" y="260648"/>
              <a:ext cx="936625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ko-KR" b="1">
                  <a:latin typeface="Times New Roman" panose="02020603050405020304" pitchFamily="18" charset="0"/>
                </a:rPr>
                <a:t>B)</a:t>
              </a:r>
            </a:p>
          </p:txBody>
        </p:sp>
      </p:grpSp>
      <p:graphicFrame>
        <p:nvGraphicFramePr>
          <p:cNvPr id="16" name="Object 5"/>
          <p:cNvGraphicFramePr>
            <a:graphicFrameLocks noChangeAspect="1"/>
          </p:cNvGraphicFramePr>
          <p:nvPr/>
        </p:nvGraphicFramePr>
        <p:xfrm>
          <a:off x="6157913" y="4557713"/>
          <a:ext cx="2789237" cy="172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90" name="Prism Project" r:id="rId5" imgW="4644000" imgH="2880000" progId="Prism5.Document">
                  <p:embed/>
                </p:oleObj>
              </mc:Choice>
              <mc:Fallback>
                <p:oleObj name="Prism Project" r:id="rId5" imgW="4644000" imgH="2880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7913" y="4557713"/>
                        <a:ext cx="2789237" cy="1728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7" name="직선 연결선 33"/>
          <p:cNvCxnSpPr/>
          <p:nvPr/>
        </p:nvCxnSpPr>
        <p:spPr bwMode="auto">
          <a:xfrm rot="5400000">
            <a:off x="6496050" y="5386388"/>
            <a:ext cx="1100137" cy="1588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34"/>
          <p:cNvCxnSpPr/>
          <p:nvPr/>
        </p:nvCxnSpPr>
        <p:spPr bwMode="auto">
          <a:xfrm rot="5400000">
            <a:off x="7202488" y="5387975"/>
            <a:ext cx="1100138" cy="1587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21"/>
          <p:cNvSpPr txBox="1">
            <a:spLocks noChangeArrowheads="1"/>
          </p:cNvSpPr>
          <p:nvPr/>
        </p:nvSpPr>
        <p:spPr bwMode="auto">
          <a:xfrm>
            <a:off x="5014913" y="4722813"/>
            <a:ext cx="96996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en-US" altLang="ko-KR" sz="800" i="1">
                <a:latin typeface="Times New Roman" panose="02020603050405020304" pitchFamily="18" charset="0"/>
                <a:cs typeface="Times New Roman" panose="02020603050405020304" pitchFamily="18" charset="0"/>
              </a:rPr>
              <a:t>P&lt;0.05</a:t>
            </a:r>
            <a:endParaRPr lang="ko-KR" altLang="en-US" sz="8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0" name="Object 4"/>
          <p:cNvGraphicFramePr>
            <a:graphicFrameLocks noChangeAspect="1"/>
          </p:cNvGraphicFramePr>
          <p:nvPr/>
        </p:nvGraphicFramePr>
        <p:xfrm>
          <a:off x="4205288" y="4557713"/>
          <a:ext cx="2139950" cy="172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91" name="Prism Project" r:id="rId7" imgW="3564000" imgH="2880000" progId="Prism5.Document">
                  <p:embed/>
                </p:oleObj>
              </mc:Choice>
              <mc:Fallback>
                <p:oleObj name="Prism Project" r:id="rId7" imgW="3564000" imgH="2880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5288" y="4557713"/>
                        <a:ext cx="2139950" cy="172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" name="직선 연결선 37"/>
          <p:cNvCxnSpPr/>
          <p:nvPr/>
        </p:nvCxnSpPr>
        <p:spPr bwMode="auto">
          <a:xfrm rot="5400000">
            <a:off x="4668044" y="5399882"/>
            <a:ext cx="1100137" cy="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38"/>
          <p:cNvCxnSpPr/>
          <p:nvPr/>
        </p:nvCxnSpPr>
        <p:spPr bwMode="auto">
          <a:xfrm rot="5400000">
            <a:off x="5237956" y="5404644"/>
            <a:ext cx="1100138" cy="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413"/>
          <p:cNvSpPr txBox="1">
            <a:spLocks noChangeArrowheads="1"/>
          </p:cNvSpPr>
          <p:nvPr/>
        </p:nvSpPr>
        <p:spPr bwMode="auto">
          <a:xfrm>
            <a:off x="4303713" y="3910013"/>
            <a:ext cx="20970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en-US" altLang="ko-KR" sz="1000" b="1">
                <a:latin typeface="Times New Roman" panose="02020603050405020304" pitchFamily="18" charset="0"/>
                <a:cs typeface="Times New Roman" panose="02020603050405020304" pitchFamily="18" charset="0"/>
              </a:rPr>
              <a:t>Protective efficacy to heterosubtypic influenza A viruses</a:t>
            </a:r>
            <a:endParaRPr lang="ko-KR" altLang="en-US" sz="1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아래쪽 화살표 412"/>
          <p:cNvSpPr>
            <a:spLocks noChangeAspect="1"/>
          </p:cNvSpPr>
          <p:nvPr/>
        </p:nvSpPr>
        <p:spPr bwMode="auto">
          <a:xfrm>
            <a:off x="4181475" y="4014788"/>
            <a:ext cx="111125" cy="225425"/>
          </a:xfrm>
          <a:prstGeom prst="down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eaLnBrk="1" hangingPunct="1"/>
            <a:endParaRPr lang="ko-KR" altLang="en-US"/>
          </a:p>
        </p:txBody>
      </p:sp>
      <p:graphicFrame>
        <p:nvGraphicFramePr>
          <p:cNvPr id="25" name="Object 4"/>
          <p:cNvGraphicFramePr>
            <a:graphicFrameLocks noChangeAspect="1"/>
          </p:cNvGraphicFramePr>
          <p:nvPr/>
        </p:nvGraphicFramePr>
        <p:xfrm>
          <a:off x="193675" y="4559300"/>
          <a:ext cx="2247900" cy="171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92" name="Prism Project" r:id="rId9" imgW="3780000" imgH="2880000" progId="Prism5.Document">
                  <p:embed/>
                </p:oleObj>
              </mc:Choice>
              <mc:Fallback>
                <p:oleObj name="Prism Project" r:id="rId9" imgW="3780000" imgH="2880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675" y="4559300"/>
                        <a:ext cx="2247900" cy="171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4"/>
          <p:cNvGraphicFramePr>
            <a:graphicFrameLocks noChangeAspect="1"/>
          </p:cNvGraphicFramePr>
          <p:nvPr/>
        </p:nvGraphicFramePr>
        <p:xfrm>
          <a:off x="2251075" y="4549775"/>
          <a:ext cx="2151063" cy="173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93" name="Prism Project" r:id="rId11" imgW="3564000" imgH="2880000" progId="Prism5.Document">
                  <p:embed/>
                </p:oleObj>
              </mc:Choice>
              <mc:Fallback>
                <p:oleObj name="Prism Project" r:id="rId11" imgW="3564000" imgH="2880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1075" y="4549775"/>
                        <a:ext cx="2151063" cy="173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7" name="직선 연결선 77"/>
          <p:cNvCxnSpPr/>
          <p:nvPr/>
        </p:nvCxnSpPr>
        <p:spPr bwMode="auto">
          <a:xfrm rot="5400000">
            <a:off x="2597944" y="5395119"/>
            <a:ext cx="1100138" cy="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78"/>
          <p:cNvCxnSpPr/>
          <p:nvPr/>
        </p:nvCxnSpPr>
        <p:spPr bwMode="auto">
          <a:xfrm rot="5400000">
            <a:off x="3071813" y="5394325"/>
            <a:ext cx="1100138" cy="1587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79"/>
          <p:cNvCxnSpPr/>
          <p:nvPr/>
        </p:nvCxnSpPr>
        <p:spPr bwMode="auto">
          <a:xfrm rot="5400000">
            <a:off x="3408363" y="5394325"/>
            <a:ext cx="1100138" cy="1587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80"/>
          <p:cNvCxnSpPr/>
          <p:nvPr/>
        </p:nvCxnSpPr>
        <p:spPr bwMode="auto">
          <a:xfrm rot="5400000">
            <a:off x="550069" y="5387182"/>
            <a:ext cx="1100137" cy="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81"/>
          <p:cNvCxnSpPr/>
          <p:nvPr/>
        </p:nvCxnSpPr>
        <p:spPr bwMode="auto">
          <a:xfrm rot="5400000">
            <a:off x="1235075" y="5391150"/>
            <a:ext cx="1100138" cy="1588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82"/>
          <p:cNvCxnSpPr/>
          <p:nvPr/>
        </p:nvCxnSpPr>
        <p:spPr bwMode="auto">
          <a:xfrm rot="5400000">
            <a:off x="1354138" y="5386388"/>
            <a:ext cx="1100137" cy="1587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17"/>
          <p:cNvSpPr txBox="1">
            <a:spLocks noChangeArrowheads="1"/>
          </p:cNvSpPr>
          <p:nvPr/>
        </p:nvSpPr>
        <p:spPr bwMode="auto">
          <a:xfrm>
            <a:off x="1122363" y="4724400"/>
            <a:ext cx="642937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en-US" altLang="ko-KR" sz="800" i="1">
                <a:latin typeface="Times New Roman" panose="02020603050405020304" pitchFamily="18" charset="0"/>
                <a:cs typeface="Times New Roman" panose="02020603050405020304" pitchFamily="18" charset="0"/>
              </a:rPr>
              <a:t>P&lt;0.01</a:t>
            </a:r>
            <a:endParaRPr lang="ko-KR" altLang="en-US" sz="8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17"/>
          <p:cNvSpPr txBox="1">
            <a:spLocks noChangeArrowheads="1"/>
          </p:cNvSpPr>
          <p:nvPr/>
        </p:nvSpPr>
        <p:spPr bwMode="auto">
          <a:xfrm>
            <a:off x="1663700" y="4722813"/>
            <a:ext cx="6429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en-US" altLang="ko-KR" sz="800" i="1">
                <a:latin typeface="Times New Roman" panose="02020603050405020304" pitchFamily="18" charset="0"/>
                <a:cs typeface="Times New Roman" panose="02020603050405020304" pitchFamily="18" charset="0"/>
              </a:rPr>
              <a:t>P&lt;0.05</a:t>
            </a:r>
            <a:endParaRPr lang="ko-KR" altLang="en-US" sz="8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17"/>
          <p:cNvSpPr txBox="1">
            <a:spLocks noChangeArrowheads="1"/>
          </p:cNvSpPr>
          <p:nvPr/>
        </p:nvSpPr>
        <p:spPr bwMode="auto">
          <a:xfrm>
            <a:off x="3000375" y="4724400"/>
            <a:ext cx="642938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en-US" altLang="ko-KR" sz="800" i="1">
                <a:latin typeface="Times New Roman" panose="02020603050405020304" pitchFamily="18" charset="0"/>
                <a:cs typeface="Times New Roman" panose="02020603050405020304" pitchFamily="18" charset="0"/>
              </a:rPr>
              <a:t>P&lt;0.01</a:t>
            </a:r>
            <a:endParaRPr lang="ko-KR" altLang="en-US" sz="8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17"/>
          <p:cNvSpPr txBox="1">
            <a:spLocks noChangeArrowheads="1"/>
          </p:cNvSpPr>
          <p:nvPr/>
        </p:nvSpPr>
        <p:spPr bwMode="auto">
          <a:xfrm>
            <a:off x="3484563" y="4722813"/>
            <a:ext cx="64293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en-US" altLang="ko-KR" sz="800" i="1">
                <a:latin typeface="Times New Roman" panose="02020603050405020304" pitchFamily="18" charset="0"/>
                <a:cs typeface="Times New Roman" panose="02020603050405020304" pitchFamily="18" charset="0"/>
              </a:rPr>
              <a:t>P&lt;0.05</a:t>
            </a:r>
            <a:endParaRPr lang="ko-KR" altLang="en-US" sz="8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21"/>
          <p:cNvSpPr txBox="1">
            <a:spLocks noChangeArrowheads="1"/>
          </p:cNvSpPr>
          <p:nvPr/>
        </p:nvSpPr>
        <p:spPr bwMode="auto">
          <a:xfrm>
            <a:off x="6905625" y="4729163"/>
            <a:ext cx="9699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34" charset="-127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en-US" altLang="ko-KR" sz="800" i="1">
                <a:latin typeface="Times New Roman" panose="02020603050405020304" pitchFamily="18" charset="0"/>
                <a:cs typeface="Times New Roman" panose="02020603050405020304" pitchFamily="18" charset="0"/>
              </a:rPr>
              <a:t>P&lt;0.05</a:t>
            </a:r>
            <a:endParaRPr lang="ko-KR" altLang="en-US" sz="8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75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3306" y="3974"/>
            <a:ext cx="81192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3333FF"/>
                </a:solidFill>
              </a:rPr>
              <a:t>Summary (2) </a:t>
            </a:r>
            <a:endParaRPr lang="en-US" sz="2800" b="1" dirty="0" smtClean="0">
              <a:solidFill>
                <a:srgbClr val="3333FF"/>
              </a:solidFill>
            </a:endParaRPr>
          </a:p>
          <a:p>
            <a:pPr algn="ctr"/>
            <a:r>
              <a:rPr lang="en-US" sz="2800" b="1" dirty="0" smtClean="0">
                <a:solidFill>
                  <a:srgbClr val="3333FF"/>
                </a:solidFill>
              </a:rPr>
              <a:t>Experimental flu universal vaccine</a:t>
            </a:r>
            <a:endParaRPr lang="en-US" sz="2800" dirty="0">
              <a:solidFill>
                <a:srgbClr val="3333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3306" y="3424249"/>
            <a:ext cx="81192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 smtClean="0"/>
              <a:t>M2e antibodies, CD4 &amp; CD8 T cells, dendritic/macrophage cells, Fc receptors are important for M2e-immune mediated protection.</a:t>
            </a:r>
            <a:endParaRPr lang="en-US" sz="1800" dirty="0"/>
          </a:p>
        </p:txBody>
      </p:sp>
      <p:sp>
        <p:nvSpPr>
          <p:cNvPr id="4" name="Rectangle 3"/>
          <p:cNvSpPr/>
          <p:nvPr/>
        </p:nvSpPr>
        <p:spPr>
          <a:xfrm>
            <a:off x="519177" y="1088942"/>
            <a:ext cx="81192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 smtClean="0"/>
              <a:t>New M2e5x VLP vaccines can confer broad </a:t>
            </a:r>
            <a:r>
              <a:rPr lang="en-US" sz="1800" b="1" dirty="0" err="1" smtClean="0"/>
              <a:t>heterosubtypic</a:t>
            </a:r>
            <a:r>
              <a:rPr lang="en-US" sz="1800" b="1" dirty="0" smtClean="0"/>
              <a:t> cross protection in pre-clinical animal models (mice, ferrets) </a:t>
            </a:r>
            <a:endParaRPr lang="en-US" sz="1800" dirty="0"/>
          </a:p>
        </p:txBody>
      </p:sp>
      <p:sp>
        <p:nvSpPr>
          <p:cNvPr id="5" name="Rectangle 4"/>
          <p:cNvSpPr/>
          <p:nvPr/>
        </p:nvSpPr>
        <p:spPr>
          <a:xfrm>
            <a:off x="519177" y="2317107"/>
            <a:ext cx="81192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 smtClean="0"/>
              <a:t>Supplementation with M2e5x VLP significantly improves </a:t>
            </a:r>
            <a:r>
              <a:rPr lang="en-US" sz="1800" b="1" dirty="0"/>
              <a:t>the </a:t>
            </a:r>
            <a:r>
              <a:rPr lang="en-US" sz="1800" b="1" dirty="0" smtClean="0"/>
              <a:t>cross protective efficacy </a:t>
            </a:r>
            <a:r>
              <a:rPr lang="en-US" sz="1800" b="1" dirty="0"/>
              <a:t>of </a:t>
            </a:r>
            <a:r>
              <a:rPr lang="en-US" sz="1800" b="1" dirty="0" smtClean="0"/>
              <a:t>current </a:t>
            </a:r>
            <a:r>
              <a:rPr lang="en-US" sz="1800" b="1" dirty="0"/>
              <a:t>flu vaccines </a:t>
            </a:r>
            <a:endParaRPr lang="en-US" sz="1800" dirty="0"/>
          </a:p>
        </p:txBody>
      </p:sp>
      <p:pic>
        <p:nvPicPr>
          <p:cNvPr id="6" name="Picture 369" descr="ANd9GcQZroPYJ_WwNuQD9UO1OcOEbCRR28ute3aMtK-ElwKJOBcRvIE&amp;t=1&amp;usg=__AANMIr6Bmv9HQCDPcIg6SAbBgo8=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822" y="5170350"/>
            <a:ext cx="1122764" cy="67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3406" y="4610573"/>
            <a:ext cx="1559626" cy="1445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642" y="4823706"/>
            <a:ext cx="1061084" cy="1019635"/>
          </a:xfrm>
          <a:prstGeom prst="rect">
            <a:avLst/>
          </a:prstGeom>
        </p:spPr>
      </p:pic>
      <p:pic>
        <p:nvPicPr>
          <p:cNvPr id="246786" name="Picture 2" descr="https://encrypted-tbn0.gstatic.com/images?q=tbn:ANd9GcTCpsFrGdHavKx4PBzAz2rzaZPKmG-qD4vVfkXNpaNlAiBZM4pL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3172" y="4921008"/>
            <a:ext cx="1212519" cy="923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2451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2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13"/>
            <a:ext cx="2901950" cy="190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2143542"/>
            <a:ext cx="9144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Preclinical Efficacy 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of experimental vaccines against </a:t>
            </a:r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respiratory 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syncytial virus</a:t>
            </a:r>
          </a:p>
        </p:txBody>
      </p:sp>
    </p:spTree>
    <p:extLst>
      <p:ext uri="{BB962C8B-B14F-4D97-AF65-F5344CB8AC3E}">
        <p14:creationId xmlns:p14="http://schemas.microsoft.com/office/powerpoint/2010/main" val="97984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517720" y="35281"/>
            <a:ext cx="5176837" cy="61595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2800" b="1" dirty="0" smtClean="0">
                <a:solidFill>
                  <a:srgbClr val="0000FF"/>
                </a:solidFill>
              </a:rPr>
              <a:t>Respiratory Syncytial Virus (RSV)</a:t>
            </a:r>
            <a:endParaRPr lang="en-US" sz="2800" b="1" dirty="0">
              <a:solidFill>
                <a:srgbClr val="0000FF"/>
              </a:solidFill>
            </a:endParaRPr>
          </a:p>
        </p:txBody>
      </p:sp>
      <p:pic>
        <p:nvPicPr>
          <p:cNvPr id="3" name="Content Placeholder 4"/>
          <p:cNvPicPr>
            <a:picLocks noChangeAspect="1"/>
          </p:cNvPicPr>
          <p:nvPr/>
        </p:nvPicPr>
        <p:blipFill rotWithShape="1">
          <a:blip r:embed="rId2"/>
          <a:srcRect l="10465" t="-72" b="69084"/>
          <a:stretch/>
        </p:blipFill>
        <p:spPr>
          <a:xfrm>
            <a:off x="5410200" y="673992"/>
            <a:ext cx="2969273" cy="2014583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3200400"/>
            <a:ext cx="8331958" cy="2438400"/>
          </a:xfrm>
          <a:prstGeom prst="rect">
            <a:avLst/>
          </a:prstGeom>
        </p:spPr>
        <p:txBody>
          <a:bodyPr>
            <a:noAutofit/>
          </a:bodyPr>
          <a:lstStyle>
            <a:lvl1pPr marL="182563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025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7450" indent="-1365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64 </a:t>
            </a:r>
            <a:r>
              <a:rPr lang="en-US" altLang="ko-K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– ~120 million hospitalizations </a:t>
            </a:r>
            <a:r>
              <a:rPr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and 160,000 </a:t>
            </a:r>
            <a:r>
              <a:rPr lang="en-US" altLang="ko-K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234,000 deaths globally (up to </a:t>
            </a:r>
            <a:r>
              <a:rPr lang="en-US" altLang="ko-K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940,000 RSV pneumonia associated deaths mostly in developing countries: </a:t>
            </a:r>
            <a:r>
              <a:rPr lang="en-US" altLang="ko-K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Luksic</a:t>
            </a:r>
            <a:r>
              <a:rPr lang="en-US" altLang="ko-K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2013; Smith, 2013; Shi 2014)</a:t>
            </a:r>
            <a:endParaRPr lang="en-US" altLang="ko-K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Bronchiolitis and pneumonia in children under 1 (or 5) years old children</a:t>
            </a:r>
          </a:p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Recurrent wheezing and asthma</a:t>
            </a:r>
          </a:p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immunocompromised patients and infants born prematurely severe respiratory illness requiring hospitalizations</a:t>
            </a: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no vaccine exists</a:t>
            </a:r>
          </a:p>
          <a:p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Palivizumab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, a monoclonal antibody directed against RSV surface fusion protein</a:t>
            </a:r>
          </a:p>
          <a:p>
            <a:endParaRPr lang="en-US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1" y="674983"/>
            <a:ext cx="3200400" cy="2316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8215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4263656"/>
            <a:ext cx="8782493" cy="637953"/>
          </a:xfrm>
          <a:prstGeom prst="rect">
            <a:avLst/>
          </a:prstGeom>
          <a:solidFill>
            <a:srgbClr val="FF33CC"/>
          </a:solidFill>
          <a:ln>
            <a:solidFill>
              <a:srgbClr val="FF33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figure_14_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97" y="287078"/>
            <a:ext cx="8458402" cy="6570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409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687286" y="2632170"/>
            <a:ext cx="8034992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000000"/>
              </a:solidFill>
              <a:latin typeface="Arial" pitchFamily="34" charset="0"/>
            </a:endParaRPr>
          </a:p>
          <a:p>
            <a:pPr eaLnBrk="1" hangingPunct="1"/>
            <a:r>
              <a:rPr lang="en-US" sz="1800" b="1" dirty="0" err="1">
                <a:solidFill>
                  <a:srgbClr val="000000"/>
                </a:solidFill>
              </a:rPr>
              <a:t>Novavax</a:t>
            </a:r>
            <a:r>
              <a:rPr lang="en-US" sz="1800" b="1" dirty="0">
                <a:solidFill>
                  <a:srgbClr val="000000"/>
                </a:solidFill>
              </a:rPr>
              <a:t> RSV F </a:t>
            </a:r>
            <a:r>
              <a:rPr lang="en-US" sz="1800" b="1" dirty="0" err="1" smtClean="0">
                <a:solidFill>
                  <a:srgbClr val="000000"/>
                </a:solidFill>
              </a:rPr>
              <a:t>nano</a:t>
            </a:r>
            <a:r>
              <a:rPr lang="en-US" sz="1800" b="1" dirty="0" smtClean="0">
                <a:solidFill>
                  <a:srgbClr val="000000"/>
                </a:solidFill>
              </a:rPr>
              <a:t>-particle (</a:t>
            </a:r>
            <a:r>
              <a:rPr lang="en-US" sz="1800" b="1" dirty="0">
                <a:solidFill>
                  <a:srgbClr val="000000"/>
                </a:solidFill>
              </a:rPr>
              <a:t>30 – 40 </a:t>
            </a:r>
            <a:r>
              <a:rPr lang="en-US" sz="1800" b="1" dirty="0" smtClean="0">
                <a:solidFill>
                  <a:srgbClr val="000000"/>
                </a:solidFill>
              </a:rPr>
              <a:t>nm) protein </a:t>
            </a:r>
            <a:r>
              <a:rPr lang="en-US" sz="1800" b="1" dirty="0">
                <a:solidFill>
                  <a:srgbClr val="000000"/>
                </a:solidFill>
              </a:rPr>
              <a:t>vaccines </a:t>
            </a:r>
            <a:endParaRPr lang="en-US" sz="1800" b="1" dirty="0" smtClean="0">
              <a:solidFill>
                <a:srgbClr val="000000"/>
              </a:solidFill>
            </a:endParaRPr>
          </a:p>
          <a:p>
            <a:pPr eaLnBrk="1" hangingPunct="1"/>
            <a:endParaRPr lang="en-US" sz="1800" b="1" dirty="0">
              <a:solidFill>
                <a:srgbClr val="000000"/>
              </a:solidFill>
            </a:endParaRPr>
          </a:p>
          <a:p>
            <a:pPr marL="342900" indent="-342900" eaLnBrk="1" hangingPunct="1">
              <a:buAutoNum type="arabicPeriod"/>
            </a:pPr>
            <a:r>
              <a:rPr lang="en-US" sz="1800" b="1" dirty="0" smtClean="0">
                <a:solidFill>
                  <a:srgbClr val="000000"/>
                </a:solidFill>
              </a:rPr>
              <a:t>Phase I clinical study 18-19 years of age (2013)</a:t>
            </a:r>
          </a:p>
          <a:p>
            <a:pPr marL="342900" indent="-342900" eaLnBrk="1" hangingPunct="1">
              <a:buAutoNum type="arabicPeriod"/>
            </a:pPr>
            <a:endParaRPr lang="en-US" sz="1800" b="1" dirty="0" smtClean="0">
              <a:solidFill>
                <a:srgbClr val="000000"/>
              </a:solidFill>
            </a:endParaRPr>
          </a:p>
          <a:p>
            <a:pPr eaLnBrk="1" hangingPunct="1"/>
            <a:r>
              <a:rPr lang="en-US" sz="1800" b="1" dirty="0" smtClean="0">
                <a:solidFill>
                  <a:srgbClr val="000000"/>
                </a:solidFill>
              </a:rPr>
              <a:t>2. Phase II clinical study (350 healthy women of child bearing ages 18 – 35 years of ages (2015)</a:t>
            </a:r>
          </a:p>
          <a:p>
            <a:pPr eaLnBrk="1" hangingPunct="1"/>
            <a:endParaRPr lang="en-US" sz="1800" b="1" dirty="0" smtClean="0">
              <a:solidFill>
                <a:srgbClr val="000000"/>
              </a:solidFill>
            </a:endParaRPr>
          </a:p>
          <a:p>
            <a:pPr eaLnBrk="1" hangingPunct="1"/>
            <a:r>
              <a:rPr lang="en-US" sz="1800" b="1" dirty="0" smtClean="0">
                <a:solidFill>
                  <a:srgbClr val="000000"/>
                </a:solidFill>
              </a:rPr>
              <a:t>3. Planning phase III study (2016) : Maternal immunization.</a:t>
            </a:r>
            <a:endParaRPr lang="en-US" sz="1800" b="1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1376251" y="634163"/>
            <a:ext cx="644065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2400" b="1" dirty="0" smtClean="0">
                <a:solidFill>
                  <a:srgbClr val="0000FF"/>
                </a:solidFill>
              </a:rPr>
              <a:t>Clinical Trials of </a:t>
            </a:r>
            <a:r>
              <a:rPr lang="en-US" sz="2400" b="1" dirty="0" err="1" smtClean="0">
                <a:solidFill>
                  <a:srgbClr val="0000FF"/>
                </a:solidFill>
              </a:rPr>
              <a:t>Novavax</a:t>
            </a:r>
            <a:r>
              <a:rPr lang="en-US" sz="2400" b="1" dirty="0" smtClean="0">
                <a:solidFill>
                  <a:srgbClr val="0000FF"/>
                </a:solidFill>
              </a:rPr>
              <a:t> RSV F </a:t>
            </a:r>
            <a:r>
              <a:rPr lang="en-US" sz="2400" b="1" dirty="0" err="1" smtClean="0">
                <a:solidFill>
                  <a:srgbClr val="0000FF"/>
                </a:solidFill>
              </a:rPr>
              <a:t>nano</a:t>
            </a:r>
            <a:r>
              <a:rPr lang="en-US" sz="2400" b="1" dirty="0" smtClean="0">
                <a:solidFill>
                  <a:srgbClr val="0000FF"/>
                </a:solidFill>
              </a:rPr>
              <a:t>-particle protein vaccines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15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ext Box 7"/>
          <p:cNvSpPr txBox="1">
            <a:spLocks noChangeArrowheads="1"/>
          </p:cNvSpPr>
          <p:nvPr/>
        </p:nvSpPr>
        <p:spPr bwMode="auto">
          <a:xfrm>
            <a:off x="6391275" y="1935163"/>
            <a:ext cx="237172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400" b="1">
                <a:solidFill>
                  <a:srgbClr val="0000FF"/>
                </a:solidFill>
                <a:latin typeface="Arial" pitchFamily="34" charset="0"/>
              </a:rPr>
              <a:t>RSV-</a:t>
            </a:r>
            <a:r>
              <a:rPr lang="en-US" sz="1400" b="1">
                <a:solidFill>
                  <a:srgbClr val="FF0000"/>
                </a:solidFill>
                <a:latin typeface="Arial" pitchFamily="34" charset="0"/>
              </a:rPr>
              <a:t>G</a:t>
            </a:r>
            <a:r>
              <a:rPr lang="en-US" sz="1400" b="1">
                <a:solidFill>
                  <a:srgbClr val="0000FF"/>
                </a:solidFill>
                <a:latin typeface="Arial" pitchFamily="34" charset="0"/>
              </a:rPr>
              <a:t> Virus like particles</a:t>
            </a:r>
          </a:p>
        </p:txBody>
      </p:sp>
      <p:grpSp>
        <p:nvGrpSpPr>
          <p:cNvPr id="77827" name="Group 8"/>
          <p:cNvGrpSpPr>
            <a:grpSpLocks/>
          </p:cNvGrpSpPr>
          <p:nvPr/>
        </p:nvGrpSpPr>
        <p:grpSpPr bwMode="auto">
          <a:xfrm>
            <a:off x="6391275" y="2236788"/>
            <a:ext cx="2286000" cy="2162175"/>
            <a:chOff x="2928" y="960"/>
            <a:chExt cx="1440" cy="1362"/>
          </a:xfrm>
        </p:grpSpPr>
        <p:pic>
          <p:nvPicPr>
            <p:cNvPr id="77854" name="Picture 9" descr="V2MAT-0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960"/>
              <a:ext cx="1440" cy="1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7855" name="Rectangle 10"/>
            <p:cNvSpPr>
              <a:spLocks noChangeArrowheads="1"/>
            </p:cNvSpPr>
            <p:nvPr/>
          </p:nvSpPr>
          <p:spPr bwMode="auto">
            <a:xfrm flipV="1">
              <a:off x="3120" y="1392"/>
              <a:ext cx="144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/>
              <a:endParaRPr lang="en-US"/>
            </a:p>
          </p:txBody>
        </p:sp>
        <p:sp>
          <p:nvSpPr>
            <p:cNvPr id="77856" name="Text Box 11"/>
            <p:cNvSpPr txBox="1">
              <a:spLocks noChangeArrowheads="1"/>
            </p:cNvSpPr>
            <p:nvPr/>
          </p:nvSpPr>
          <p:spPr bwMode="auto">
            <a:xfrm>
              <a:off x="3024" y="1238"/>
              <a:ext cx="337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sz="1000">
                  <a:latin typeface="Arial" pitchFamily="34" charset="0"/>
                </a:rPr>
                <a:t>50 nm</a:t>
              </a:r>
            </a:p>
          </p:txBody>
        </p:sp>
      </p:grpSp>
      <p:sp>
        <p:nvSpPr>
          <p:cNvPr id="77828" name="Text Box 6"/>
          <p:cNvSpPr txBox="1">
            <a:spLocks noChangeArrowheads="1"/>
          </p:cNvSpPr>
          <p:nvPr/>
        </p:nvSpPr>
        <p:spPr bwMode="auto">
          <a:xfrm>
            <a:off x="3505200" y="2301875"/>
            <a:ext cx="2341562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400" b="1">
                <a:solidFill>
                  <a:srgbClr val="0000FF"/>
                </a:solidFill>
                <a:latin typeface="Arial" pitchFamily="34" charset="0"/>
              </a:rPr>
              <a:t>RSV-</a:t>
            </a:r>
            <a:r>
              <a:rPr lang="en-US" sz="1400" b="1">
                <a:solidFill>
                  <a:srgbClr val="FF0000"/>
                </a:solidFill>
                <a:latin typeface="Arial" pitchFamily="34" charset="0"/>
              </a:rPr>
              <a:t>F</a:t>
            </a:r>
            <a:r>
              <a:rPr lang="en-US" sz="1400" b="1">
                <a:solidFill>
                  <a:srgbClr val="0000FF"/>
                </a:solidFill>
                <a:latin typeface="Arial" pitchFamily="34" charset="0"/>
              </a:rPr>
              <a:t> Virus like particles</a:t>
            </a:r>
          </a:p>
        </p:txBody>
      </p:sp>
      <p:grpSp>
        <p:nvGrpSpPr>
          <p:cNvPr id="77829" name="Group 12"/>
          <p:cNvGrpSpPr>
            <a:grpSpLocks/>
          </p:cNvGrpSpPr>
          <p:nvPr/>
        </p:nvGrpSpPr>
        <p:grpSpPr bwMode="auto">
          <a:xfrm>
            <a:off x="3505200" y="2582863"/>
            <a:ext cx="2590800" cy="1279525"/>
            <a:chOff x="480" y="1200"/>
            <a:chExt cx="1632" cy="806"/>
          </a:xfrm>
        </p:grpSpPr>
        <p:pic>
          <p:nvPicPr>
            <p:cNvPr id="77851" name="Picture 13"/>
            <p:cNvPicPr>
              <a:picLocks noChangeAspect="1" noChangeArrowheads="1"/>
            </p:cNvPicPr>
            <p:nvPr/>
          </p:nvPicPr>
          <p:blipFill>
            <a:blip r:embed="rId4">
              <a:lum bright="-24000" contrast="-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1200"/>
              <a:ext cx="1632" cy="8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7852" name="Rectangle 14"/>
            <p:cNvSpPr>
              <a:spLocks noChangeArrowheads="1"/>
            </p:cNvSpPr>
            <p:nvPr/>
          </p:nvSpPr>
          <p:spPr bwMode="auto">
            <a:xfrm>
              <a:off x="1248" y="1392"/>
              <a:ext cx="192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1000"/>
            </a:p>
          </p:txBody>
        </p:sp>
        <p:sp>
          <p:nvSpPr>
            <p:cNvPr id="77853" name="Text Box 15"/>
            <p:cNvSpPr txBox="1">
              <a:spLocks noChangeArrowheads="1"/>
            </p:cNvSpPr>
            <p:nvPr/>
          </p:nvSpPr>
          <p:spPr bwMode="auto">
            <a:xfrm>
              <a:off x="1199" y="1248"/>
              <a:ext cx="337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sz="1000">
                  <a:latin typeface="Arial" pitchFamily="34" charset="0"/>
                </a:rPr>
                <a:t>50 nm</a:t>
              </a:r>
            </a:p>
          </p:txBody>
        </p:sp>
      </p:grpSp>
      <p:pic>
        <p:nvPicPr>
          <p:cNvPr id="77830" name="Picture 21" descr="bv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862" y="771525"/>
            <a:ext cx="24130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7831" name="Object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6635753"/>
              </p:ext>
            </p:extLst>
          </p:nvPr>
        </p:nvGraphicFramePr>
        <p:xfrm>
          <a:off x="7078662" y="846138"/>
          <a:ext cx="1216025" cy="868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49" name="Image" r:id="rId6" imgW="2450794" imgH="2146032" progId="Photoshop.Image.7">
                  <p:embed/>
                </p:oleObj>
              </mc:Choice>
              <mc:Fallback>
                <p:oleObj name="Image" r:id="rId6" imgW="2450794" imgH="2146032" progId="Photoshop.Image.7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78662" y="846138"/>
                        <a:ext cx="1216025" cy="868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32" name="Text Box 31"/>
          <p:cNvSpPr txBox="1">
            <a:spLocks noChangeArrowheads="1"/>
          </p:cNvSpPr>
          <p:nvPr/>
        </p:nvSpPr>
        <p:spPr bwMode="auto">
          <a:xfrm>
            <a:off x="4800600" y="1608138"/>
            <a:ext cx="1055687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100">
                <a:latin typeface="Arial" pitchFamily="34" charset="0"/>
              </a:rPr>
              <a:t>Recombinant </a:t>
            </a:r>
          </a:p>
          <a:p>
            <a:pPr eaLnBrk="1" hangingPunct="1"/>
            <a:r>
              <a:rPr lang="en-US" sz="1100">
                <a:latin typeface="Arial" pitchFamily="34" charset="0"/>
              </a:rPr>
              <a:t>Baculovirus</a:t>
            </a:r>
          </a:p>
        </p:txBody>
      </p:sp>
      <p:pic>
        <p:nvPicPr>
          <p:cNvPr id="77833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250" y="908050"/>
            <a:ext cx="47148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34" name="Rectangle 20"/>
          <p:cNvSpPr>
            <a:spLocks noChangeArrowheads="1"/>
          </p:cNvSpPr>
          <p:nvPr/>
        </p:nvSpPr>
        <p:spPr bwMode="auto">
          <a:xfrm>
            <a:off x="201613" y="20254"/>
            <a:ext cx="8501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Arial" pitchFamily="34" charset="0"/>
              </a:rPr>
              <a:t>Production and characterization of RSV F and G  VLPs in insect cells</a:t>
            </a:r>
          </a:p>
        </p:txBody>
      </p:sp>
      <p:grpSp>
        <p:nvGrpSpPr>
          <p:cNvPr id="77835" name="Group 36"/>
          <p:cNvGrpSpPr>
            <a:grpSpLocks/>
          </p:cNvGrpSpPr>
          <p:nvPr/>
        </p:nvGrpSpPr>
        <p:grpSpPr bwMode="auto">
          <a:xfrm>
            <a:off x="1917700" y="4856163"/>
            <a:ext cx="5715000" cy="1612900"/>
            <a:chOff x="1152" y="2344"/>
            <a:chExt cx="3600" cy="1016"/>
          </a:xfrm>
        </p:grpSpPr>
        <p:sp>
          <p:nvSpPr>
            <p:cNvPr id="77838" name="Text Box 14"/>
            <p:cNvSpPr txBox="1">
              <a:spLocks noChangeArrowheads="1"/>
            </p:cNvSpPr>
            <p:nvPr/>
          </p:nvSpPr>
          <p:spPr bwMode="auto">
            <a:xfrm>
              <a:off x="3243" y="2344"/>
              <a:ext cx="141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sz="1400">
                  <a:latin typeface="Arial" pitchFamily="34" charset="0"/>
                </a:rPr>
                <a:t>20ug      5ug       1ug         </a:t>
              </a:r>
            </a:p>
          </p:txBody>
        </p:sp>
        <p:pic>
          <p:nvPicPr>
            <p:cNvPr id="77839" name="Picture 3" descr="C:\Users\Guest\Fu\M1 in RSV1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0" y="2968"/>
              <a:ext cx="1296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7840" name="Picture 2" descr="C:\Users\Guest\Fu\F 1 (8-27-09).jp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4" y="2508"/>
              <a:ext cx="1344" cy="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7841" name="Picture 5" descr="C:\Users\Guest\Fu\Scan HA+M1 (Cali).jp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4" y="2988"/>
              <a:ext cx="13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7842" name="Picture 6" descr="C:\Users\Guest\Fu\C144-1.jp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0" y="2496"/>
              <a:ext cx="1296" cy="3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7843" name="Text Box 19"/>
            <p:cNvSpPr txBox="1">
              <a:spLocks noChangeArrowheads="1"/>
            </p:cNvSpPr>
            <p:nvPr/>
          </p:nvSpPr>
          <p:spPr bwMode="auto">
            <a:xfrm>
              <a:off x="1440" y="2364"/>
              <a:ext cx="113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sz="1400">
                  <a:latin typeface="Arial" pitchFamily="34" charset="0"/>
                </a:rPr>
                <a:t>20ug       5ug      1ug</a:t>
              </a:r>
            </a:p>
          </p:txBody>
        </p:sp>
        <p:sp>
          <p:nvSpPr>
            <p:cNvPr id="77844" name="Text Box 20"/>
            <p:cNvSpPr txBox="1">
              <a:spLocks noChangeArrowheads="1"/>
            </p:cNvSpPr>
            <p:nvPr/>
          </p:nvSpPr>
          <p:spPr bwMode="auto">
            <a:xfrm>
              <a:off x="4453" y="2584"/>
              <a:ext cx="203" cy="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sz="1400">
                  <a:latin typeface="Arial" pitchFamily="34" charset="0"/>
                </a:rPr>
                <a:t>G</a:t>
              </a:r>
            </a:p>
            <a:p>
              <a:pPr eaLnBrk="1" hangingPunct="1"/>
              <a:endParaRPr lang="en-US" sz="1400" b="1">
                <a:latin typeface="Arial" pitchFamily="34" charset="0"/>
              </a:endParaRPr>
            </a:p>
            <a:p>
              <a:pPr eaLnBrk="1" hangingPunct="1"/>
              <a:endParaRPr lang="en-US" sz="1400">
                <a:latin typeface="Arial" pitchFamily="34" charset="0"/>
              </a:endParaRPr>
            </a:p>
            <a:p>
              <a:pPr eaLnBrk="1" hangingPunct="1"/>
              <a:endParaRPr lang="en-US" sz="1400">
                <a:latin typeface="Arial" pitchFamily="34" charset="0"/>
              </a:endParaRPr>
            </a:p>
            <a:p>
              <a:pPr eaLnBrk="1" hangingPunct="1"/>
              <a:endParaRPr lang="en-US" sz="1400">
                <a:latin typeface="Arial" pitchFamily="34" charset="0"/>
              </a:endParaRPr>
            </a:p>
          </p:txBody>
        </p:sp>
        <p:sp>
          <p:nvSpPr>
            <p:cNvPr id="77845" name="Text Box 21"/>
            <p:cNvSpPr txBox="1">
              <a:spLocks noChangeArrowheads="1"/>
            </p:cNvSpPr>
            <p:nvPr/>
          </p:nvSpPr>
          <p:spPr bwMode="auto">
            <a:xfrm>
              <a:off x="4450" y="3064"/>
              <a:ext cx="30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sz="1400">
                  <a:latin typeface="Arial" pitchFamily="34" charset="0"/>
                </a:rPr>
                <a:t>M1 </a:t>
              </a:r>
            </a:p>
          </p:txBody>
        </p:sp>
        <p:sp>
          <p:nvSpPr>
            <p:cNvPr id="77846" name="Text Box 23"/>
            <p:cNvSpPr txBox="1">
              <a:spLocks noChangeArrowheads="1"/>
            </p:cNvSpPr>
            <p:nvPr/>
          </p:nvSpPr>
          <p:spPr bwMode="auto">
            <a:xfrm>
              <a:off x="2976" y="2344"/>
              <a:ext cx="2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sz="1400">
                  <a:latin typeface="Arial" pitchFamily="34" charset="0"/>
                </a:rPr>
                <a:t>KD</a:t>
              </a:r>
            </a:p>
          </p:txBody>
        </p:sp>
        <p:sp>
          <p:nvSpPr>
            <p:cNvPr id="77847" name="Text Box 24"/>
            <p:cNvSpPr txBox="1">
              <a:spLocks noChangeArrowheads="1"/>
            </p:cNvSpPr>
            <p:nvPr/>
          </p:nvSpPr>
          <p:spPr bwMode="auto">
            <a:xfrm>
              <a:off x="1152" y="2364"/>
              <a:ext cx="272" cy="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sz="1400">
                  <a:latin typeface="Arial" pitchFamily="34" charset="0"/>
                </a:rPr>
                <a:t>KD</a:t>
              </a:r>
            </a:p>
            <a:p>
              <a:pPr eaLnBrk="1" hangingPunct="1"/>
              <a:endParaRPr lang="en-US" sz="1400">
                <a:latin typeface="Arial" pitchFamily="34" charset="0"/>
              </a:endParaRPr>
            </a:p>
            <a:p>
              <a:pPr eaLnBrk="1" hangingPunct="1"/>
              <a:r>
                <a:rPr lang="en-US" sz="1400">
                  <a:latin typeface="Arial" pitchFamily="34" charset="0"/>
                </a:rPr>
                <a:t>70</a:t>
              </a:r>
            </a:p>
            <a:p>
              <a:pPr eaLnBrk="1" hangingPunct="1"/>
              <a:endParaRPr lang="en-US" sz="1400">
                <a:latin typeface="Arial" pitchFamily="34" charset="0"/>
              </a:endParaRPr>
            </a:p>
            <a:p>
              <a:pPr eaLnBrk="1" hangingPunct="1"/>
              <a:endParaRPr lang="en-US" sz="1400">
                <a:latin typeface="Arial" pitchFamily="34" charset="0"/>
              </a:endParaRPr>
            </a:p>
            <a:p>
              <a:pPr eaLnBrk="1" hangingPunct="1"/>
              <a:r>
                <a:rPr lang="en-US" sz="1400">
                  <a:latin typeface="Arial" pitchFamily="34" charset="0"/>
                </a:rPr>
                <a:t>25</a:t>
              </a:r>
            </a:p>
            <a:p>
              <a:pPr eaLnBrk="1" hangingPunct="1"/>
              <a:endParaRPr lang="en-US" sz="1400">
                <a:latin typeface="Arial" pitchFamily="34" charset="0"/>
              </a:endParaRPr>
            </a:p>
          </p:txBody>
        </p:sp>
        <p:sp>
          <p:nvSpPr>
            <p:cNvPr id="77848" name="Text Box 28"/>
            <p:cNvSpPr txBox="1">
              <a:spLocks noChangeArrowheads="1"/>
            </p:cNvSpPr>
            <p:nvPr/>
          </p:nvSpPr>
          <p:spPr bwMode="auto">
            <a:xfrm>
              <a:off x="2998" y="2650"/>
              <a:ext cx="240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sz="1400">
                  <a:latin typeface="Arial" pitchFamily="34" charset="0"/>
                </a:rPr>
                <a:t>75</a:t>
              </a:r>
            </a:p>
            <a:p>
              <a:pPr eaLnBrk="1" hangingPunct="1"/>
              <a:endParaRPr lang="en-US" sz="1400">
                <a:latin typeface="Arial" pitchFamily="34" charset="0"/>
              </a:endParaRPr>
            </a:p>
          </p:txBody>
        </p:sp>
        <p:sp>
          <p:nvSpPr>
            <p:cNvPr id="77849" name="Text Box 29"/>
            <p:cNvSpPr txBox="1">
              <a:spLocks noChangeArrowheads="1"/>
            </p:cNvSpPr>
            <p:nvPr/>
          </p:nvSpPr>
          <p:spPr bwMode="auto">
            <a:xfrm>
              <a:off x="2998" y="3023"/>
              <a:ext cx="24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sz="1400">
                  <a:latin typeface="Arial" pitchFamily="34" charset="0"/>
                </a:rPr>
                <a:t>25</a:t>
              </a:r>
            </a:p>
          </p:txBody>
        </p:sp>
        <p:sp>
          <p:nvSpPr>
            <p:cNvPr id="77850" name="Text Box 30"/>
            <p:cNvSpPr txBox="1">
              <a:spLocks noChangeArrowheads="1"/>
            </p:cNvSpPr>
            <p:nvPr/>
          </p:nvSpPr>
          <p:spPr bwMode="auto">
            <a:xfrm>
              <a:off x="2640" y="2659"/>
              <a:ext cx="271" cy="5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sz="1400">
                  <a:latin typeface="Arial" pitchFamily="34" charset="0"/>
                </a:rPr>
                <a:t>F</a:t>
              </a:r>
            </a:p>
            <a:p>
              <a:pPr eaLnBrk="1" hangingPunct="1"/>
              <a:endParaRPr lang="en-US" sz="1400">
                <a:latin typeface="Arial" pitchFamily="34" charset="0"/>
              </a:endParaRPr>
            </a:p>
            <a:p>
              <a:pPr eaLnBrk="1" hangingPunct="1"/>
              <a:endParaRPr lang="en-US" sz="1400">
                <a:latin typeface="Arial" pitchFamily="34" charset="0"/>
              </a:endParaRPr>
            </a:p>
            <a:p>
              <a:pPr eaLnBrk="1" hangingPunct="1"/>
              <a:r>
                <a:rPr lang="en-US" sz="1400">
                  <a:latin typeface="Arial" pitchFamily="34" charset="0"/>
                </a:rPr>
                <a:t>M1</a:t>
              </a:r>
            </a:p>
          </p:txBody>
        </p:sp>
      </p:grpSp>
      <p:sp>
        <p:nvSpPr>
          <p:cNvPr id="77836" name="Text Box 7"/>
          <p:cNvSpPr txBox="1">
            <a:spLocks noChangeArrowheads="1"/>
          </p:cNvSpPr>
          <p:nvPr/>
        </p:nvSpPr>
        <p:spPr bwMode="auto">
          <a:xfrm>
            <a:off x="4935538" y="4521200"/>
            <a:ext cx="237172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400" b="1">
                <a:solidFill>
                  <a:srgbClr val="0000FF"/>
                </a:solidFill>
                <a:latin typeface="Arial" pitchFamily="34" charset="0"/>
              </a:rPr>
              <a:t>RSV-</a:t>
            </a:r>
            <a:r>
              <a:rPr lang="en-US" sz="1400" b="1">
                <a:solidFill>
                  <a:srgbClr val="FF0000"/>
                </a:solidFill>
                <a:latin typeface="Arial" pitchFamily="34" charset="0"/>
              </a:rPr>
              <a:t>G</a:t>
            </a:r>
            <a:r>
              <a:rPr lang="en-US" sz="1400" b="1">
                <a:solidFill>
                  <a:srgbClr val="0000FF"/>
                </a:solidFill>
                <a:latin typeface="Arial" pitchFamily="34" charset="0"/>
              </a:rPr>
              <a:t> Virus like particles</a:t>
            </a:r>
          </a:p>
        </p:txBody>
      </p:sp>
      <p:sp>
        <p:nvSpPr>
          <p:cNvPr id="77837" name="Text Box 6"/>
          <p:cNvSpPr txBox="1">
            <a:spLocks noChangeArrowheads="1"/>
          </p:cNvSpPr>
          <p:nvPr/>
        </p:nvSpPr>
        <p:spPr bwMode="auto">
          <a:xfrm>
            <a:off x="1658938" y="4521200"/>
            <a:ext cx="2341562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400" b="1">
                <a:solidFill>
                  <a:srgbClr val="0000FF"/>
                </a:solidFill>
                <a:latin typeface="Arial" pitchFamily="34" charset="0"/>
              </a:rPr>
              <a:t>RSV-</a:t>
            </a:r>
            <a:r>
              <a:rPr lang="en-US" sz="1400" b="1">
                <a:solidFill>
                  <a:srgbClr val="FF0000"/>
                </a:solidFill>
                <a:latin typeface="Arial" pitchFamily="34" charset="0"/>
              </a:rPr>
              <a:t>F</a:t>
            </a:r>
            <a:r>
              <a:rPr lang="en-US" sz="1400" b="1">
                <a:solidFill>
                  <a:srgbClr val="0000FF"/>
                </a:solidFill>
                <a:latin typeface="Arial" pitchFamily="34" charset="0"/>
              </a:rPr>
              <a:t> Virus like particles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801566" y="6523630"/>
            <a:ext cx="3320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(</a:t>
            </a:r>
            <a:r>
              <a:rPr lang="en-US" b="1" dirty="0" err="1" smtClean="0"/>
              <a:t>Quan</a:t>
            </a:r>
            <a:r>
              <a:rPr lang="en-US" b="1" dirty="0" smtClean="0"/>
              <a:t> et al., 2011, J. Inf. Dis.)</a:t>
            </a:r>
            <a:endParaRPr lang="en-US" b="1" dirty="0"/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1232"/>
            <a:ext cx="3291840" cy="2382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3105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24"/>
          <p:cNvSpPr txBox="1">
            <a:spLocks noChangeArrowheads="1"/>
          </p:cNvSpPr>
          <p:nvPr/>
        </p:nvSpPr>
        <p:spPr bwMode="auto">
          <a:xfrm rot="16200000">
            <a:off x="-83724" y="4430712"/>
            <a:ext cx="1344612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b="1">
                <a:latin typeface="Arial" pitchFamily="34" charset="0"/>
              </a:rPr>
              <a:t>Lung virus titer</a:t>
            </a:r>
            <a:r>
              <a:rPr lang="en-US" sz="1400" b="1">
                <a:latin typeface="Arial" pitchFamily="34" charset="0"/>
              </a:rPr>
              <a:t> </a:t>
            </a:r>
          </a:p>
          <a:p>
            <a:pPr eaLnBrk="1" hangingPunct="1"/>
            <a:r>
              <a:rPr lang="en-US" sz="1000" b="1">
                <a:latin typeface="Arial" pitchFamily="34" charset="0"/>
              </a:rPr>
              <a:t>( PFU/mouse</a:t>
            </a:r>
            <a:r>
              <a:rPr lang="en-US" sz="1200" b="1">
                <a:latin typeface="Arial" pitchFamily="34" charset="0"/>
              </a:rPr>
              <a:t>)</a:t>
            </a:r>
          </a:p>
        </p:txBody>
      </p:sp>
      <p:graphicFrame>
        <p:nvGraphicFramePr>
          <p:cNvPr id="79876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9748804"/>
              </p:ext>
            </p:extLst>
          </p:nvPr>
        </p:nvGraphicFramePr>
        <p:xfrm>
          <a:off x="800513" y="3384550"/>
          <a:ext cx="3051175" cy="2695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674" name="Prism Project" r:id="rId3" imgW="3374136" imgH="2980944" progId="Prism5.Document">
                  <p:embed/>
                </p:oleObj>
              </mc:Choice>
              <mc:Fallback>
                <p:oleObj name="Prism Project" r:id="rId3" imgW="3374136" imgH="2980944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513" y="3384550"/>
                        <a:ext cx="3051175" cy="2695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879" name="Text Box 14"/>
          <p:cNvSpPr txBox="1">
            <a:spLocks noChangeArrowheads="1"/>
          </p:cNvSpPr>
          <p:nvPr/>
        </p:nvSpPr>
        <p:spPr bwMode="auto">
          <a:xfrm>
            <a:off x="3036774" y="1171260"/>
            <a:ext cx="1125537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dirty="0"/>
              <a:t>Intramuscular</a:t>
            </a:r>
          </a:p>
          <a:p>
            <a:pPr eaLnBrk="1" hangingPunct="1"/>
            <a:r>
              <a:rPr lang="en-US" sz="1200" dirty="0"/>
              <a:t>immunization</a:t>
            </a:r>
          </a:p>
        </p:txBody>
      </p:sp>
      <p:pic>
        <p:nvPicPr>
          <p:cNvPr id="79881" name="Picture 369" descr="ANd9GcQZroPYJ_WwNuQD9UO1OcOEbCRR28ute3aMtK-ElwKJOBcRvIE&amp;t=1&amp;usg=__AANMIr6Bmv9HQCDPcIg6SAbBgo8="/>
          <p:cNvPicPr>
            <a:picLocks noChangeAspect="1" noChangeArrowheads="1"/>
          </p:cNvPicPr>
          <p:nvPr/>
        </p:nvPicPr>
        <p:blipFill>
          <a:blip r:embed="rId5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866" y="1213597"/>
            <a:ext cx="121920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82" name="Rectangle 20"/>
          <p:cNvSpPr>
            <a:spLocks noChangeArrowheads="1"/>
          </p:cNvSpPr>
          <p:nvPr/>
        </p:nvSpPr>
        <p:spPr bwMode="auto">
          <a:xfrm>
            <a:off x="10414" y="12688"/>
            <a:ext cx="887634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Arial" pitchFamily="34" charset="0"/>
              </a:rPr>
              <a:t>F or G VLP </a:t>
            </a:r>
            <a:r>
              <a:rPr lang="en-US" sz="2000" b="1" dirty="0" smtClean="0">
                <a:solidFill>
                  <a:srgbClr val="0000FF"/>
                </a:solidFill>
                <a:latin typeface="Arial" pitchFamily="34" charset="0"/>
              </a:rPr>
              <a:t>controls lung viral clearance similar to FI-RSV (and live RSV)</a:t>
            </a:r>
            <a:endParaRPr lang="en-US" sz="2000" b="1" dirty="0">
              <a:solidFill>
                <a:srgbClr val="0000FF"/>
              </a:solidFill>
              <a:latin typeface="Arial" pitchFamily="34" charset="0"/>
            </a:endParaRPr>
          </a:p>
        </p:txBody>
      </p:sp>
      <p:cxnSp>
        <p:nvCxnSpPr>
          <p:cNvPr id="123" name="Straight Arrow Connector 122"/>
          <p:cNvCxnSpPr/>
          <p:nvPr/>
        </p:nvCxnSpPr>
        <p:spPr>
          <a:xfrm>
            <a:off x="2938034" y="1728853"/>
            <a:ext cx="1208088" cy="0"/>
          </a:xfrm>
          <a:prstGeom prst="straightConnector1">
            <a:avLst/>
          </a:prstGeom>
          <a:ln w="95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4535365" y="1835451"/>
            <a:ext cx="550863" cy="528637"/>
            <a:chOff x="6158775" y="2584438"/>
            <a:chExt cx="550863" cy="528637"/>
          </a:xfrm>
        </p:grpSpPr>
        <p:grpSp>
          <p:nvGrpSpPr>
            <p:cNvPr id="79885" name="Group 272"/>
            <p:cNvGrpSpPr>
              <a:grpSpLocks noChangeAspect="1"/>
            </p:cNvGrpSpPr>
            <p:nvPr/>
          </p:nvGrpSpPr>
          <p:grpSpPr bwMode="auto">
            <a:xfrm>
              <a:off x="6158775" y="2584438"/>
              <a:ext cx="550863" cy="528637"/>
              <a:chOff x="959" y="1802"/>
              <a:chExt cx="1016" cy="985"/>
            </a:xfrm>
          </p:grpSpPr>
          <p:sp>
            <p:nvSpPr>
              <p:cNvPr id="79891" name="Oval 273"/>
              <p:cNvSpPr>
                <a:spLocks noChangeAspect="1" noChangeArrowheads="1"/>
              </p:cNvSpPr>
              <p:nvPr/>
            </p:nvSpPr>
            <p:spPr bwMode="auto">
              <a:xfrm rot="-278280">
                <a:off x="1052" y="1906"/>
                <a:ext cx="814" cy="797"/>
              </a:xfrm>
              <a:prstGeom prst="ellipse">
                <a:avLst/>
              </a:prstGeom>
              <a:solidFill>
                <a:srgbClr val="DDDDDD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892" name="Oval 274"/>
              <p:cNvSpPr>
                <a:spLocks noChangeAspect="1" noChangeArrowheads="1"/>
              </p:cNvSpPr>
              <p:nvPr/>
            </p:nvSpPr>
            <p:spPr bwMode="auto">
              <a:xfrm rot="-278280">
                <a:off x="1112" y="1966"/>
                <a:ext cx="694" cy="678"/>
              </a:xfrm>
              <a:prstGeom prst="ellipse">
                <a:avLst/>
              </a:prstGeom>
              <a:solidFill>
                <a:srgbClr val="5F5F5F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893" name="Oval 275"/>
              <p:cNvSpPr>
                <a:spLocks noChangeAspect="1" noChangeArrowheads="1"/>
              </p:cNvSpPr>
              <p:nvPr/>
            </p:nvSpPr>
            <p:spPr bwMode="auto">
              <a:xfrm rot="-278280">
                <a:off x="1172" y="2026"/>
                <a:ext cx="573" cy="55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79894" name="Group 276"/>
              <p:cNvGrpSpPr>
                <a:grpSpLocks noChangeAspect="1"/>
              </p:cNvGrpSpPr>
              <p:nvPr/>
            </p:nvGrpSpPr>
            <p:grpSpPr bwMode="auto">
              <a:xfrm rot="2913739">
                <a:off x="1766" y="1990"/>
                <a:ext cx="60" cy="165"/>
                <a:chOff x="4604" y="1344"/>
                <a:chExt cx="181" cy="498"/>
              </a:xfrm>
            </p:grpSpPr>
            <p:sp>
              <p:nvSpPr>
                <p:cNvPr id="79985" name="Rectangle 277"/>
                <p:cNvSpPr>
                  <a:spLocks noChangeAspect="1" noChangeArrowheads="1"/>
                </p:cNvSpPr>
                <p:nvPr/>
              </p:nvSpPr>
              <p:spPr bwMode="auto">
                <a:xfrm>
                  <a:off x="4604" y="1344"/>
                  <a:ext cx="181" cy="181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9986" name="Rectangle 278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525"/>
                  <a:ext cx="91" cy="317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9895" name="Group 279"/>
              <p:cNvGrpSpPr>
                <a:grpSpLocks noChangeAspect="1"/>
              </p:cNvGrpSpPr>
              <p:nvPr/>
            </p:nvGrpSpPr>
            <p:grpSpPr bwMode="auto">
              <a:xfrm rot="4515623">
                <a:off x="1842" y="2114"/>
                <a:ext cx="45" cy="181"/>
                <a:chOff x="4649" y="1434"/>
                <a:chExt cx="136" cy="499"/>
              </a:xfrm>
            </p:grpSpPr>
            <p:sp>
              <p:nvSpPr>
                <p:cNvPr id="79983" name="Oval 280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9984" name="Rectangle 281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9896" name="Group 282"/>
              <p:cNvGrpSpPr>
                <a:grpSpLocks noChangeAspect="1"/>
              </p:cNvGrpSpPr>
              <p:nvPr/>
            </p:nvGrpSpPr>
            <p:grpSpPr bwMode="auto">
              <a:xfrm rot="1886204">
                <a:off x="1625" y="1844"/>
                <a:ext cx="45" cy="181"/>
                <a:chOff x="4649" y="1434"/>
                <a:chExt cx="136" cy="499"/>
              </a:xfrm>
            </p:grpSpPr>
            <p:sp>
              <p:nvSpPr>
                <p:cNvPr id="79981" name="Oval 283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9982" name="Rectangle 284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9897" name="Group 285"/>
              <p:cNvGrpSpPr>
                <a:grpSpLocks noChangeAspect="1"/>
              </p:cNvGrpSpPr>
              <p:nvPr/>
            </p:nvGrpSpPr>
            <p:grpSpPr bwMode="auto">
              <a:xfrm rot="1988902">
                <a:off x="1674" y="1870"/>
                <a:ext cx="44" cy="182"/>
                <a:chOff x="4649" y="1434"/>
                <a:chExt cx="136" cy="499"/>
              </a:xfrm>
            </p:grpSpPr>
            <p:sp>
              <p:nvSpPr>
                <p:cNvPr id="79979" name="Oval 286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9980" name="Rectangle 287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9898" name="Group 288"/>
              <p:cNvGrpSpPr>
                <a:grpSpLocks noChangeAspect="1"/>
              </p:cNvGrpSpPr>
              <p:nvPr/>
            </p:nvGrpSpPr>
            <p:grpSpPr bwMode="auto">
              <a:xfrm rot="2544746">
                <a:off x="1714" y="1898"/>
                <a:ext cx="43" cy="181"/>
                <a:chOff x="4649" y="1434"/>
                <a:chExt cx="136" cy="499"/>
              </a:xfrm>
            </p:grpSpPr>
            <p:sp>
              <p:nvSpPr>
                <p:cNvPr id="79977" name="Oval 289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9978" name="Rectangle 290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9899" name="Group 291"/>
              <p:cNvGrpSpPr>
                <a:grpSpLocks noChangeAspect="1"/>
              </p:cNvGrpSpPr>
              <p:nvPr/>
            </p:nvGrpSpPr>
            <p:grpSpPr bwMode="auto">
              <a:xfrm rot="5121720">
                <a:off x="1858" y="2180"/>
                <a:ext cx="44" cy="180"/>
                <a:chOff x="4649" y="1434"/>
                <a:chExt cx="136" cy="499"/>
              </a:xfrm>
            </p:grpSpPr>
            <p:sp>
              <p:nvSpPr>
                <p:cNvPr id="79975" name="Oval 292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9976" name="Rectangle 293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9900" name="Group 294"/>
              <p:cNvGrpSpPr>
                <a:grpSpLocks noChangeAspect="1"/>
              </p:cNvGrpSpPr>
              <p:nvPr/>
            </p:nvGrpSpPr>
            <p:grpSpPr bwMode="auto">
              <a:xfrm rot="5683005">
                <a:off x="1863" y="2248"/>
                <a:ext cx="44" cy="180"/>
                <a:chOff x="4649" y="1434"/>
                <a:chExt cx="136" cy="499"/>
              </a:xfrm>
            </p:grpSpPr>
            <p:sp>
              <p:nvSpPr>
                <p:cNvPr id="79973" name="Oval 295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9974" name="Rectangle 296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9901" name="Group 297"/>
              <p:cNvGrpSpPr>
                <a:grpSpLocks noChangeAspect="1"/>
              </p:cNvGrpSpPr>
              <p:nvPr/>
            </p:nvGrpSpPr>
            <p:grpSpPr bwMode="auto">
              <a:xfrm rot="6493813">
                <a:off x="1842" y="2323"/>
                <a:ext cx="61" cy="165"/>
                <a:chOff x="4604" y="1344"/>
                <a:chExt cx="181" cy="498"/>
              </a:xfrm>
            </p:grpSpPr>
            <p:sp>
              <p:nvSpPr>
                <p:cNvPr id="79971" name="Rectangle 298"/>
                <p:cNvSpPr>
                  <a:spLocks noChangeAspect="1" noChangeArrowheads="1"/>
                </p:cNvSpPr>
                <p:nvPr/>
              </p:nvSpPr>
              <p:spPr bwMode="auto">
                <a:xfrm>
                  <a:off x="4604" y="1344"/>
                  <a:ext cx="181" cy="181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9972" name="Rectangle 299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525"/>
                  <a:ext cx="91" cy="317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9902" name="Group 300"/>
              <p:cNvGrpSpPr>
                <a:grpSpLocks noChangeAspect="1"/>
              </p:cNvGrpSpPr>
              <p:nvPr/>
            </p:nvGrpSpPr>
            <p:grpSpPr bwMode="auto">
              <a:xfrm rot="7125080">
                <a:off x="1789" y="2442"/>
                <a:ext cx="44" cy="181"/>
                <a:chOff x="4649" y="1434"/>
                <a:chExt cx="136" cy="499"/>
              </a:xfrm>
            </p:grpSpPr>
            <p:sp>
              <p:nvSpPr>
                <p:cNvPr id="79969" name="Oval 301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9970" name="Rectangle 302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9903" name="Group 303"/>
              <p:cNvGrpSpPr>
                <a:grpSpLocks noChangeAspect="1"/>
              </p:cNvGrpSpPr>
              <p:nvPr/>
            </p:nvGrpSpPr>
            <p:grpSpPr bwMode="auto">
              <a:xfrm rot="7623105">
                <a:off x="1731" y="2493"/>
                <a:ext cx="59" cy="166"/>
                <a:chOff x="4604" y="1344"/>
                <a:chExt cx="181" cy="498"/>
              </a:xfrm>
            </p:grpSpPr>
            <p:sp>
              <p:nvSpPr>
                <p:cNvPr id="79967" name="Rectangle 304"/>
                <p:cNvSpPr>
                  <a:spLocks noChangeAspect="1" noChangeArrowheads="1"/>
                </p:cNvSpPr>
                <p:nvPr/>
              </p:nvSpPr>
              <p:spPr bwMode="auto">
                <a:xfrm>
                  <a:off x="4604" y="1344"/>
                  <a:ext cx="181" cy="181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9968" name="Rectangle 305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525"/>
                  <a:ext cx="91" cy="317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9904" name="Group 306"/>
              <p:cNvGrpSpPr>
                <a:grpSpLocks noChangeAspect="1"/>
              </p:cNvGrpSpPr>
              <p:nvPr/>
            </p:nvGrpSpPr>
            <p:grpSpPr bwMode="auto">
              <a:xfrm rot="8328929">
                <a:off x="1684" y="2550"/>
                <a:ext cx="44" cy="180"/>
                <a:chOff x="4649" y="1434"/>
                <a:chExt cx="136" cy="499"/>
              </a:xfrm>
            </p:grpSpPr>
            <p:sp>
              <p:nvSpPr>
                <p:cNvPr id="79965" name="Oval 307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9966" name="Rectangle 308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9905" name="Group 309"/>
              <p:cNvGrpSpPr>
                <a:grpSpLocks noChangeAspect="1"/>
              </p:cNvGrpSpPr>
              <p:nvPr/>
            </p:nvGrpSpPr>
            <p:grpSpPr bwMode="auto">
              <a:xfrm rot="9559243">
                <a:off x="1611" y="2585"/>
                <a:ext cx="44" cy="181"/>
                <a:chOff x="4649" y="1434"/>
                <a:chExt cx="136" cy="499"/>
              </a:xfrm>
            </p:grpSpPr>
            <p:sp>
              <p:nvSpPr>
                <p:cNvPr id="79963" name="Oval 310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9964" name="Rectangle 311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9906" name="Group 312"/>
              <p:cNvGrpSpPr>
                <a:grpSpLocks noChangeAspect="1"/>
              </p:cNvGrpSpPr>
              <p:nvPr/>
            </p:nvGrpSpPr>
            <p:grpSpPr bwMode="auto">
              <a:xfrm rot="10315445">
                <a:off x="1537" y="2606"/>
                <a:ext cx="43" cy="181"/>
                <a:chOff x="4649" y="1434"/>
                <a:chExt cx="136" cy="499"/>
              </a:xfrm>
            </p:grpSpPr>
            <p:sp>
              <p:nvSpPr>
                <p:cNvPr id="79961" name="Oval 313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9962" name="Rectangle 314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9907" name="Group 315"/>
              <p:cNvGrpSpPr>
                <a:grpSpLocks noChangeAspect="1"/>
              </p:cNvGrpSpPr>
              <p:nvPr/>
            </p:nvGrpSpPr>
            <p:grpSpPr bwMode="auto">
              <a:xfrm rot="-9899380">
                <a:off x="1431" y="2615"/>
                <a:ext cx="59" cy="165"/>
                <a:chOff x="4604" y="1344"/>
                <a:chExt cx="181" cy="498"/>
              </a:xfrm>
            </p:grpSpPr>
            <p:sp>
              <p:nvSpPr>
                <p:cNvPr id="79959" name="Rectangle 316"/>
                <p:cNvSpPr>
                  <a:spLocks noChangeAspect="1" noChangeArrowheads="1"/>
                </p:cNvSpPr>
                <p:nvPr/>
              </p:nvSpPr>
              <p:spPr bwMode="auto">
                <a:xfrm>
                  <a:off x="4604" y="1344"/>
                  <a:ext cx="181" cy="181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9960" name="Rectangle 317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525"/>
                  <a:ext cx="91" cy="317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9908" name="Group 318"/>
              <p:cNvGrpSpPr>
                <a:grpSpLocks noChangeAspect="1"/>
              </p:cNvGrpSpPr>
              <p:nvPr/>
            </p:nvGrpSpPr>
            <p:grpSpPr bwMode="auto">
              <a:xfrm rot="-9515999">
                <a:off x="1355" y="2606"/>
                <a:ext cx="44" cy="181"/>
                <a:chOff x="4649" y="1434"/>
                <a:chExt cx="136" cy="499"/>
              </a:xfrm>
            </p:grpSpPr>
            <p:sp>
              <p:nvSpPr>
                <p:cNvPr id="79957" name="Oval 319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9958" name="Rectangle 320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9909" name="Group 321"/>
              <p:cNvGrpSpPr>
                <a:grpSpLocks noChangeAspect="1"/>
              </p:cNvGrpSpPr>
              <p:nvPr/>
            </p:nvGrpSpPr>
            <p:grpSpPr bwMode="auto">
              <a:xfrm rot="1520674">
                <a:off x="1318" y="2534"/>
                <a:ext cx="28" cy="181"/>
                <a:chOff x="4422" y="1933"/>
                <a:chExt cx="92" cy="408"/>
              </a:xfrm>
            </p:grpSpPr>
            <p:sp>
              <p:nvSpPr>
                <p:cNvPr id="79955" name="Oval 322"/>
                <p:cNvSpPr>
                  <a:spLocks noChangeAspect="1" noChangeArrowheads="1"/>
                </p:cNvSpPr>
                <p:nvPr/>
              </p:nvSpPr>
              <p:spPr bwMode="auto">
                <a:xfrm>
                  <a:off x="4422" y="1933"/>
                  <a:ext cx="46" cy="408"/>
                </a:xfrm>
                <a:prstGeom prst="ellipse">
                  <a:avLst/>
                </a:prstGeom>
                <a:solidFill>
                  <a:srgbClr val="000080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9956" name="Oval 323"/>
                <p:cNvSpPr>
                  <a:spLocks noChangeAspect="1" noChangeArrowheads="1"/>
                </p:cNvSpPr>
                <p:nvPr/>
              </p:nvSpPr>
              <p:spPr bwMode="auto">
                <a:xfrm>
                  <a:off x="4468" y="1933"/>
                  <a:ext cx="46" cy="408"/>
                </a:xfrm>
                <a:prstGeom prst="ellipse">
                  <a:avLst/>
                </a:prstGeom>
                <a:solidFill>
                  <a:srgbClr val="000080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9910" name="Group 324"/>
              <p:cNvGrpSpPr>
                <a:grpSpLocks noChangeAspect="1"/>
              </p:cNvGrpSpPr>
              <p:nvPr/>
            </p:nvGrpSpPr>
            <p:grpSpPr bwMode="auto">
              <a:xfrm rot="-9187835">
                <a:off x="1213" y="2557"/>
                <a:ext cx="60" cy="165"/>
                <a:chOff x="4604" y="1344"/>
                <a:chExt cx="181" cy="498"/>
              </a:xfrm>
            </p:grpSpPr>
            <p:sp>
              <p:nvSpPr>
                <p:cNvPr id="79953" name="Rectangle 325"/>
                <p:cNvSpPr>
                  <a:spLocks noChangeAspect="1" noChangeArrowheads="1"/>
                </p:cNvSpPr>
                <p:nvPr/>
              </p:nvSpPr>
              <p:spPr bwMode="auto">
                <a:xfrm>
                  <a:off x="4604" y="1344"/>
                  <a:ext cx="181" cy="181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9954" name="Rectangle 326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525"/>
                  <a:ext cx="91" cy="317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9911" name="Group 327"/>
              <p:cNvGrpSpPr>
                <a:grpSpLocks noChangeAspect="1"/>
              </p:cNvGrpSpPr>
              <p:nvPr/>
            </p:nvGrpSpPr>
            <p:grpSpPr bwMode="auto">
              <a:xfrm rot="-8458132">
                <a:off x="1135" y="2518"/>
                <a:ext cx="45" cy="180"/>
                <a:chOff x="4649" y="1434"/>
                <a:chExt cx="136" cy="499"/>
              </a:xfrm>
            </p:grpSpPr>
            <p:sp>
              <p:nvSpPr>
                <p:cNvPr id="79951" name="Oval 328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9952" name="Rectangle 329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9912" name="Group 330"/>
              <p:cNvGrpSpPr>
                <a:grpSpLocks noChangeAspect="1"/>
              </p:cNvGrpSpPr>
              <p:nvPr/>
            </p:nvGrpSpPr>
            <p:grpSpPr bwMode="auto">
              <a:xfrm rot="-7075182">
                <a:off x="1060" y="2411"/>
                <a:ext cx="44" cy="181"/>
                <a:chOff x="4649" y="1434"/>
                <a:chExt cx="136" cy="499"/>
              </a:xfrm>
            </p:grpSpPr>
            <p:sp>
              <p:nvSpPr>
                <p:cNvPr id="79949" name="Oval 331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9950" name="Rectangle 332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9913" name="Group 333"/>
              <p:cNvGrpSpPr>
                <a:grpSpLocks noChangeAspect="1"/>
              </p:cNvGrpSpPr>
              <p:nvPr/>
            </p:nvGrpSpPr>
            <p:grpSpPr bwMode="auto">
              <a:xfrm rot="-7925971">
                <a:off x="1095" y="2469"/>
                <a:ext cx="44" cy="180"/>
                <a:chOff x="4649" y="1434"/>
                <a:chExt cx="136" cy="499"/>
              </a:xfrm>
            </p:grpSpPr>
            <p:sp>
              <p:nvSpPr>
                <p:cNvPr id="79947" name="Oval 334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9948" name="Rectangle 335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9914" name="Group 336"/>
              <p:cNvGrpSpPr>
                <a:grpSpLocks noChangeAspect="1"/>
              </p:cNvGrpSpPr>
              <p:nvPr/>
            </p:nvGrpSpPr>
            <p:grpSpPr bwMode="auto">
              <a:xfrm rot="-5678280">
                <a:off x="1019" y="2308"/>
                <a:ext cx="61" cy="165"/>
                <a:chOff x="4604" y="1344"/>
                <a:chExt cx="181" cy="498"/>
              </a:xfrm>
            </p:grpSpPr>
            <p:sp>
              <p:nvSpPr>
                <p:cNvPr id="79945" name="Rectangle 337"/>
                <p:cNvSpPr>
                  <a:spLocks noChangeAspect="1" noChangeArrowheads="1"/>
                </p:cNvSpPr>
                <p:nvPr/>
              </p:nvSpPr>
              <p:spPr bwMode="auto">
                <a:xfrm>
                  <a:off x="4604" y="1344"/>
                  <a:ext cx="181" cy="181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9946" name="Rectangle 338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525"/>
                  <a:ext cx="91" cy="317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9915" name="Group 339"/>
              <p:cNvGrpSpPr>
                <a:grpSpLocks noChangeAspect="1"/>
              </p:cNvGrpSpPr>
              <p:nvPr/>
            </p:nvGrpSpPr>
            <p:grpSpPr bwMode="auto">
              <a:xfrm rot="-4062426">
                <a:off x="1060" y="2047"/>
                <a:ext cx="44" cy="181"/>
                <a:chOff x="4649" y="1434"/>
                <a:chExt cx="136" cy="499"/>
              </a:xfrm>
            </p:grpSpPr>
            <p:sp>
              <p:nvSpPr>
                <p:cNvPr id="79943" name="Oval 340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9944" name="Rectangle 341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9916" name="Group 342"/>
              <p:cNvGrpSpPr>
                <a:grpSpLocks noChangeAspect="1"/>
              </p:cNvGrpSpPr>
              <p:nvPr/>
            </p:nvGrpSpPr>
            <p:grpSpPr bwMode="auto">
              <a:xfrm rot="-4215663">
                <a:off x="1036" y="2127"/>
                <a:ext cx="44" cy="180"/>
                <a:chOff x="4649" y="1434"/>
                <a:chExt cx="136" cy="499"/>
              </a:xfrm>
            </p:grpSpPr>
            <p:sp>
              <p:nvSpPr>
                <p:cNvPr id="79941" name="Oval 343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9942" name="Rectangle 344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9917" name="Group 345"/>
              <p:cNvGrpSpPr>
                <a:grpSpLocks noChangeAspect="1"/>
              </p:cNvGrpSpPr>
              <p:nvPr/>
            </p:nvGrpSpPr>
            <p:grpSpPr bwMode="auto">
              <a:xfrm rot="-4925173">
                <a:off x="1027" y="2204"/>
                <a:ext cx="43" cy="180"/>
                <a:chOff x="4649" y="1434"/>
                <a:chExt cx="136" cy="499"/>
              </a:xfrm>
            </p:grpSpPr>
            <p:sp>
              <p:nvSpPr>
                <p:cNvPr id="79939" name="Oval 346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9940" name="Rectangle 347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9918" name="Group 348"/>
              <p:cNvGrpSpPr>
                <a:grpSpLocks noChangeAspect="1"/>
              </p:cNvGrpSpPr>
              <p:nvPr/>
            </p:nvGrpSpPr>
            <p:grpSpPr bwMode="auto">
              <a:xfrm rot="-3401823">
                <a:off x="1084" y="1986"/>
                <a:ext cx="61" cy="165"/>
                <a:chOff x="4604" y="1344"/>
                <a:chExt cx="181" cy="498"/>
              </a:xfrm>
            </p:grpSpPr>
            <p:sp>
              <p:nvSpPr>
                <p:cNvPr id="79937" name="Rectangle 349"/>
                <p:cNvSpPr>
                  <a:spLocks noChangeAspect="1" noChangeArrowheads="1"/>
                </p:cNvSpPr>
                <p:nvPr/>
              </p:nvSpPr>
              <p:spPr bwMode="auto">
                <a:xfrm>
                  <a:off x="4604" y="1344"/>
                  <a:ext cx="181" cy="181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9938" name="Rectangle 350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525"/>
                  <a:ext cx="91" cy="317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9919" name="Group 351"/>
              <p:cNvGrpSpPr>
                <a:grpSpLocks noChangeAspect="1"/>
              </p:cNvGrpSpPr>
              <p:nvPr/>
            </p:nvGrpSpPr>
            <p:grpSpPr bwMode="auto">
              <a:xfrm rot="-3102004">
                <a:off x="1154" y="1904"/>
                <a:ext cx="43" cy="181"/>
                <a:chOff x="4649" y="1434"/>
                <a:chExt cx="136" cy="499"/>
              </a:xfrm>
            </p:grpSpPr>
            <p:sp>
              <p:nvSpPr>
                <p:cNvPr id="79935" name="Oval 352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9936" name="Rectangle 353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9920" name="Group 354"/>
              <p:cNvGrpSpPr>
                <a:grpSpLocks noChangeAspect="1"/>
              </p:cNvGrpSpPr>
              <p:nvPr/>
            </p:nvGrpSpPr>
            <p:grpSpPr bwMode="auto">
              <a:xfrm rot="-2364254">
                <a:off x="1220" y="1861"/>
                <a:ext cx="43" cy="181"/>
                <a:chOff x="4649" y="1434"/>
                <a:chExt cx="136" cy="499"/>
              </a:xfrm>
            </p:grpSpPr>
            <p:sp>
              <p:nvSpPr>
                <p:cNvPr id="79933" name="Oval 355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9934" name="Rectangle 356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9921" name="Group 357"/>
              <p:cNvGrpSpPr>
                <a:grpSpLocks noChangeAspect="1"/>
              </p:cNvGrpSpPr>
              <p:nvPr/>
            </p:nvGrpSpPr>
            <p:grpSpPr bwMode="auto">
              <a:xfrm rot="-1290548">
                <a:off x="1326" y="1885"/>
                <a:ext cx="28" cy="180"/>
                <a:chOff x="4422" y="1933"/>
                <a:chExt cx="92" cy="408"/>
              </a:xfrm>
            </p:grpSpPr>
            <p:sp>
              <p:nvSpPr>
                <p:cNvPr id="79931" name="Oval 358"/>
                <p:cNvSpPr>
                  <a:spLocks noChangeAspect="1" noChangeArrowheads="1"/>
                </p:cNvSpPr>
                <p:nvPr/>
              </p:nvSpPr>
              <p:spPr bwMode="auto">
                <a:xfrm>
                  <a:off x="4422" y="1933"/>
                  <a:ext cx="46" cy="408"/>
                </a:xfrm>
                <a:prstGeom prst="ellipse">
                  <a:avLst/>
                </a:prstGeom>
                <a:solidFill>
                  <a:srgbClr val="000080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9932" name="Oval 359"/>
                <p:cNvSpPr>
                  <a:spLocks noChangeAspect="1" noChangeArrowheads="1"/>
                </p:cNvSpPr>
                <p:nvPr/>
              </p:nvSpPr>
              <p:spPr bwMode="auto">
                <a:xfrm>
                  <a:off x="4468" y="1933"/>
                  <a:ext cx="46" cy="408"/>
                </a:xfrm>
                <a:prstGeom prst="ellipse">
                  <a:avLst/>
                </a:prstGeom>
                <a:solidFill>
                  <a:srgbClr val="000080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9922" name="Group 360"/>
              <p:cNvGrpSpPr>
                <a:grpSpLocks noChangeAspect="1"/>
              </p:cNvGrpSpPr>
              <p:nvPr/>
            </p:nvGrpSpPr>
            <p:grpSpPr bwMode="auto">
              <a:xfrm rot="-430514">
                <a:off x="1395" y="1802"/>
                <a:ext cx="44" cy="181"/>
                <a:chOff x="4649" y="1434"/>
                <a:chExt cx="136" cy="499"/>
              </a:xfrm>
            </p:grpSpPr>
            <p:sp>
              <p:nvSpPr>
                <p:cNvPr id="79929" name="Oval 361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9930" name="Rectangle 362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9923" name="Group 363"/>
              <p:cNvGrpSpPr>
                <a:grpSpLocks noChangeAspect="1"/>
              </p:cNvGrpSpPr>
              <p:nvPr/>
            </p:nvGrpSpPr>
            <p:grpSpPr bwMode="auto">
              <a:xfrm rot="260012">
                <a:off x="1471" y="1810"/>
                <a:ext cx="60" cy="166"/>
                <a:chOff x="4604" y="1344"/>
                <a:chExt cx="181" cy="498"/>
              </a:xfrm>
            </p:grpSpPr>
            <p:sp>
              <p:nvSpPr>
                <p:cNvPr id="79927" name="Rectangle 364"/>
                <p:cNvSpPr>
                  <a:spLocks noChangeAspect="1" noChangeArrowheads="1"/>
                </p:cNvSpPr>
                <p:nvPr/>
              </p:nvSpPr>
              <p:spPr bwMode="auto">
                <a:xfrm>
                  <a:off x="4604" y="1344"/>
                  <a:ext cx="181" cy="181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9928" name="Rectangle 365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525"/>
                  <a:ext cx="91" cy="317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9924" name="Group 366"/>
              <p:cNvGrpSpPr>
                <a:grpSpLocks noChangeAspect="1"/>
              </p:cNvGrpSpPr>
              <p:nvPr/>
            </p:nvGrpSpPr>
            <p:grpSpPr bwMode="auto">
              <a:xfrm rot="-6930965">
                <a:off x="1789" y="2058"/>
                <a:ext cx="28" cy="180"/>
                <a:chOff x="4422" y="1933"/>
                <a:chExt cx="92" cy="408"/>
              </a:xfrm>
            </p:grpSpPr>
            <p:sp>
              <p:nvSpPr>
                <p:cNvPr id="79925" name="Oval 367"/>
                <p:cNvSpPr>
                  <a:spLocks noChangeAspect="1" noChangeArrowheads="1"/>
                </p:cNvSpPr>
                <p:nvPr/>
              </p:nvSpPr>
              <p:spPr bwMode="auto">
                <a:xfrm>
                  <a:off x="4422" y="1933"/>
                  <a:ext cx="46" cy="408"/>
                </a:xfrm>
                <a:prstGeom prst="ellipse">
                  <a:avLst/>
                </a:prstGeom>
                <a:solidFill>
                  <a:srgbClr val="000080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9926" name="Oval 368"/>
                <p:cNvSpPr>
                  <a:spLocks noChangeAspect="1" noChangeArrowheads="1"/>
                </p:cNvSpPr>
                <p:nvPr/>
              </p:nvSpPr>
              <p:spPr bwMode="auto">
                <a:xfrm>
                  <a:off x="4468" y="1933"/>
                  <a:ext cx="46" cy="408"/>
                </a:xfrm>
                <a:prstGeom prst="ellipse">
                  <a:avLst/>
                </a:prstGeom>
                <a:solidFill>
                  <a:srgbClr val="000080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3" name="Freeform 2"/>
            <p:cNvSpPr/>
            <p:nvPr/>
          </p:nvSpPr>
          <p:spPr>
            <a:xfrm>
              <a:off x="6246088" y="2790813"/>
              <a:ext cx="392112" cy="147637"/>
            </a:xfrm>
            <a:custGeom>
              <a:avLst/>
              <a:gdLst>
                <a:gd name="connsiteX0" fmla="*/ 0 w 558140"/>
                <a:gd name="connsiteY0" fmla="*/ 47501 h 147289"/>
                <a:gd name="connsiteX1" fmla="*/ 59377 w 558140"/>
                <a:gd name="connsiteY1" fmla="*/ 11875 h 147289"/>
                <a:gd name="connsiteX2" fmla="*/ 178130 w 558140"/>
                <a:gd name="connsiteY2" fmla="*/ 59377 h 147289"/>
                <a:gd name="connsiteX3" fmla="*/ 213756 w 558140"/>
                <a:gd name="connsiteY3" fmla="*/ 71252 h 147289"/>
                <a:gd name="connsiteX4" fmla="*/ 249382 w 558140"/>
                <a:gd name="connsiteY4" fmla="*/ 95002 h 147289"/>
                <a:gd name="connsiteX5" fmla="*/ 320634 w 558140"/>
                <a:gd name="connsiteY5" fmla="*/ 83127 h 147289"/>
                <a:gd name="connsiteX6" fmla="*/ 332509 w 558140"/>
                <a:gd name="connsiteY6" fmla="*/ 35626 h 147289"/>
                <a:gd name="connsiteX7" fmla="*/ 380011 w 558140"/>
                <a:gd name="connsiteY7" fmla="*/ 23751 h 147289"/>
                <a:gd name="connsiteX8" fmla="*/ 439387 w 558140"/>
                <a:gd name="connsiteY8" fmla="*/ 47501 h 147289"/>
                <a:gd name="connsiteX9" fmla="*/ 475013 w 558140"/>
                <a:gd name="connsiteY9" fmla="*/ 59377 h 147289"/>
                <a:gd name="connsiteX10" fmla="*/ 510639 w 558140"/>
                <a:gd name="connsiteY10" fmla="*/ 83127 h 147289"/>
                <a:gd name="connsiteX11" fmla="*/ 558140 w 558140"/>
                <a:gd name="connsiteY11" fmla="*/ 71252 h 147289"/>
                <a:gd name="connsiteX12" fmla="*/ 510639 w 558140"/>
                <a:gd name="connsiteY12" fmla="*/ 59377 h 147289"/>
                <a:gd name="connsiteX13" fmla="*/ 558140 w 558140"/>
                <a:gd name="connsiteY13" fmla="*/ 47501 h 147289"/>
                <a:gd name="connsiteX14" fmla="*/ 522514 w 558140"/>
                <a:gd name="connsiteY14" fmla="*/ 23751 h 147289"/>
                <a:gd name="connsiteX15" fmla="*/ 510639 w 558140"/>
                <a:gd name="connsiteY15" fmla="*/ 59377 h 147289"/>
                <a:gd name="connsiteX16" fmla="*/ 427512 w 558140"/>
                <a:gd name="connsiteY16" fmla="*/ 142504 h 147289"/>
                <a:gd name="connsiteX17" fmla="*/ 391886 w 558140"/>
                <a:gd name="connsiteY17" fmla="*/ 23751 h 147289"/>
                <a:gd name="connsiteX18" fmla="*/ 344385 w 558140"/>
                <a:gd name="connsiteY18" fmla="*/ 11875 h 147289"/>
                <a:gd name="connsiteX19" fmla="*/ 344385 w 558140"/>
                <a:gd name="connsiteY19" fmla="*/ 95002 h 147289"/>
                <a:gd name="connsiteX20" fmla="*/ 368135 w 558140"/>
                <a:gd name="connsiteY20" fmla="*/ 142504 h 147289"/>
                <a:gd name="connsiteX21" fmla="*/ 285008 w 558140"/>
                <a:gd name="connsiteY21" fmla="*/ 130628 h 147289"/>
                <a:gd name="connsiteX22" fmla="*/ 225631 w 558140"/>
                <a:gd name="connsiteY22" fmla="*/ 47501 h 147289"/>
                <a:gd name="connsiteX23" fmla="*/ 213756 w 558140"/>
                <a:gd name="connsiteY23" fmla="*/ 83127 h 147289"/>
                <a:gd name="connsiteX24" fmla="*/ 142504 w 558140"/>
                <a:gd name="connsiteY24" fmla="*/ 106878 h 147289"/>
                <a:gd name="connsiteX25" fmla="*/ 106878 w 558140"/>
                <a:gd name="connsiteY25" fmla="*/ 95002 h 147289"/>
                <a:gd name="connsiteX26" fmla="*/ 95003 w 558140"/>
                <a:gd name="connsiteY26" fmla="*/ 59377 h 147289"/>
                <a:gd name="connsiteX27" fmla="*/ 71252 w 558140"/>
                <a:gd name="connsiteY27" fmla="*/ 0 h 147289"/>
                <a:gd name="connsiteX28" fmla="*/ 47502 w 558140"/>
                <a:gd name="connsiteY28" fmla="*/ 83127 h 147289"/>
                <a:gd name="connsiteX29" fmla="*/ 47502 w 558140"/>
                <a:gd name="connsiteY29" fmla="*/ 95002 h 147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8140" h="147289">
                  <a:moveTo>
                    <a:pt x="0" y="47501"/>
                  </a:moveTo>
                  <a:cubicBezTo>
                    <a:pt x="19792" y="35626"/>
                    <a:pt x="36564" y="15385"/>
                    <a:pt x="59377" y="11875"/>
                  </a:cubicBezTo>
                  <a:cubicBezTo>
                    <a:pt x="204652" y="-10474"/>
                    <a:pt x="120527" y="13295"/>
                    <a:pt x="178130" y="59377"/>
                  </a:cubicBezTo>
                  <a:cubicBezTo>
                    <a:pt x="187905" y="67197"/>
                    <a:pt x="202560" y="65654"/>
                    <a:pt x="213756" y="71252"/>
                  </a:cubicBezTo>
                  <a:cubicBezTo>
                    <a:pt x="226522" y="77635"/>
                    <a:pt x="237507" y="87085"/>
                    <a:pt x="249382" y="95002"/>
                  </a:cubicBezTo>
                  <a:cubicBezTo>
                    <a:pt x="273133" y="91044"/>
                    <a:pt x="301041" y="97122"/>
                    <a:pt x="320634" y="83127"/>
                  </a:cubicBezTo>
                  <a:cubicBezTo>
                    <a:pt x="333915" y="73641"/>
                    <a:pt x="320968" y="47167"/>
                    <a:pt x="332509" y="35626"/>
                  </a:cubicBezTo>
                  <a:cubicBezTo>
                    <a:pt x="344050" y="24085"/>
                    <a:pt x="364177" y="27709"/>
                    <a:pt x="380011" y="23751"/>
                  </a:cubicBezTo>
                  <a:cubicBezTo>
                    <a:pt x="399803" y="31668"/>
                    <a:pt x="419428" y="40016"/>
                    <a:pt x="439387" y="47501"/>
                  </a:cubicBezTo>
                  <a:cubicBezTo>
                    <a:pt x="451108" y="51896"/>
                    <a:pt x="463817" y="53779"/>
                    <a:pt x="475013" y="59377"/>
                  </a:cubicBezTo>
                  <a:cubicBezTo>
                    <a:pt x="487778" y="65760"/>
                    <a:pt x="498764" y="75210"/>
                    <a:pt x="510639" y="83127"/>
                  </a:cubicBezTo>
                  <a:cubicBezTo>
                    <a:pt x="526473" y="79169"/>
                    <a:pt x="558140" y="87573"/>
                    <a:pt x="558140" y="71252"/>
                  </a:cubicBezTo>
                  <a:cubicBezTo>
                    <a:pt x="558140" y="54931"/>
                    <a:pt x="510639" y="75698"/>
                    <a:pt x="510639" y="59377"/>
                  </a:cubicBezTo>
                  <a:cubicBezTo>
                    <a:pt x="510639" y="43056"/>
                    <a:pt x="542306" y="51460"/>
                    <a:pt x="558140" y="47501"/>
                  </a:cubicBezTo>
                  <a:cubicBezTo>
                    <a:pt x="546265" y="39584"/>
                    <a:pt x="536360" y="20289"/>
                    <a:pt x="522514" y="23751"/>
                  </a:cubicBezTo>
                  <a:cubicBezTo>
                    <a:pt x="510370" y="26787"/>
                    <a:pt x="516718" y="48435"/>
                    <a:pt x="510639" y="59377"/>
                  </a:cubicBezTo>
                  <a:cubicBezTo>
                    <a:pt x="467331" y="137331"/>
                    <a:pt x="485333" y="123229"/>
                    <a:pt x="427512" y="142504"/>
                  </a:cubicBezTo>
                  <a:cubicBezTo>
                    <a:pt x="423753" y="116193"/>
                    <a:pt x="425996" y="46491"/>
                    <a:pt x="391886" y="23751"/>
                  </a:cubicBezTo>
                  <a:cubicBezTo>
                    <a:pt x="378306" y="14698"/>
                    <a:pt x="360219" y="15834"/>
                    <a:pt x="344385" y="11875"/>
                  </a:cubicBezTo>
                  <a:cubicBezTo>
                    <a:pt x="330038" y="54913"/>
                    <a:pt x="325965" y="45881"/>
                    <a:pt x="344385" y="95002"/>
                  </a:cubicBezTo>
                  <a:cubicBezTo>
                    <a:pt x="350601" y="111578"/>
                    <a:pt x="383315" y="133396"/>
                    <a:pt x="368135" y="142504"/>
                  </a:cubicBezTo>
                  <a:cubicBezTo>
                    <a:pt x="344133" y="156905"/>
                    <a:pt x="312717" y="134587"/>
                    <a:pt x="285008" y="130628"/>
                  </a:cubicBezTo>
                  <a:cubicBezTo>
                    <a:pt x="257298" y="47502"/>
                    <a:pt x="285007" y="67294"/>
                    <a:pt x="225631" y="47501"/>
                  </a:cubicBezTo>
                  <a:cubicBezTo>
                    <a:pt x="221673" y="59376"/>
                    <a:pt x="223942" y="75851"/>
                    <a:pt x="213756" y="83127"/>
                  </a:cubicBezTo>
                  <a:cubicBezTo>
                    <a:pt x="193384" y="97679"/>
                    <a:pt x="142504" y="106878"/>
                    <a:pt x="142504" y="106878"/>
                  </a:cubicBezTo>
                  <a:cubicBezTo>
                    <a:pt x="130629" y="102919"/>
                    <a:pt x="115729" y="103853"/>
                    <a:pt x="106878" y="95002"/>
                  </a:cubicBezTo>
                  <a:cubicBezTo>
                    <a:pt x="98027" y="86151"/>
                    <a:pt x="99398" y="71097"/>
                    <a:pt x="95003" y="59377"/>
                  </a:cubicBezTo>
                  <a:cubicBezTo>
                    <a:pt x="87518" y="39417"/>
                    <a:pt x="79169" y="19792"/>
                    <a:pt x="71252" y="0"/>
                  </a:cubicBezTo>
                  <a:cubicBezTo>
                    <a:pt x="59934" y="33955"/>
                    <a:pt x="54957" y="45849"/>
                    <a:pt x="47502" y="83127"/>
                  </a:cubicBezTo>
                  <a:cubicBezTo>
                    <a:pt x="46726" y="87008"/>
                    <a:pt x="47502" y="91044"/>
                    <a:pt x="47502" y="95002"/>
                  </a:cubicBezTo>
                </a:path>
              </a:pathLst>
            </a:custGeom>
            <a:noFill/>
            <a:ln w="63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79888" name="TextBox 6"/>
          <p:cNvSpPr txBox="1">
            <a:spLocks noChangeArrowheads="1"/>
          </p:cNvSpPr>
          <p:nvPr/>
        </p:nvSpPr>
        <p:spPr bwMode="auto">
          <a:xfrm>
            <a:off x="4456744" y="1184903"/>
            <a:ext cx="117852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b="1" dirty="0">
                <a:solidFill>
                  <a:srgbClr val="0000FF"/>
                </a:solidFill>
              </a:rPr>
              <a:t>Live RSV </a:t>
            </a:r>
            <a:endParaRPr lang="en-US" b="1" dirty="0" smtClean="0">
              <a:solidFill>
                <a:srgbClr val="0000FF"/>
              </a:solidFill>
            </a:endParaRPr>
          </a:p>
          <a:p>
            <a:pPr eaLnBrk="1" hangingPunct="1"/>
            <a:r>
              <a:rPr lang="en-US" b="1" dirty="0" smtClean="0">
                <a:solidFill>
                  <a:srgbClr val="0000FF"/>
                </a:solidFill>
              </a:rPr>
              <a:t>challenge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79889" name="Text Box 28"/>
          <p:cNvSpPr txBox="1">
            <a:spLocks noChangeArrowheads="1"/>
          </p:cNvSpPr>
          <p:nvPr/>
        </p:nvSpPr>
        <p:spPr bwMode="auto">
          <a:xfrm>
            <a:off x="2216563" y="6234113"/>
            <a:ext cx="2376487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b="1">
                <a:solidFill>
                  <a:srgbClr val="0000FF"/>
                </a:solidFill>
                <a:latin typeface="Arial" pitchFamily="34" charset="0"/>
              </a:rPr>
              <a:t>RSV-F or G VLP immunization</a:t>
            </a:r>
          </a:p>
        </p:txBody>
      </p:sp>
      <p:cxnSp>
        <p:nvCxnSpPr>
          <p:cNvPr id="228" name="Straight Connector 227"/>
          <p:cNvCxnSpPr/>
          <p:nvPr/>
        </p:nvCxnSpPr>
        <p:spPr>
          <a:xfrm>
            <a:off x="2214181" y="6083300"/>
            <a:ext cx="1190625" cy="0"/>
          </a:xfrm>
          <a:prstGeom prst="lin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8061833"/>
              </p:ext>
            </p:extLst>
          </p:nvPr>
        </p:nvGraphicFramePr>
        <p:xfrm>
          <a:off x="5069610" y="3091663"/>
          <a:ext cx="3848829" cy="36283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675" name="Prism Project" r:id="rId6" imgW="6876000" imgH="6480000" progId="Prism5.Document">
                  <p:embed/>
                </p:oleObj>
              </mc:Choice>
              <mc:Fallback>
                <p:oleObj name="Prism Project" r:id="rId6" imgW="6876000" imgH="6480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9610" y="3091663"/>
                        <a:ext cx="3848829" cy="36283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6" name="Rectangle 1"/>
          <p:cNvSpPr>
            <a:spLocks noChangeArrowheads="1"/>
          </p:cNvSpPr>
          <p:nvPr/>
        </p:nvSpPr>
        <p:spPr bwMode="auto">
          <a:xfrm>
            <a:off x="605067" y="1604749"/>
            <a:ext cx="15595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rgbClr val="0000FF"/>
                </a:solidFill>
                <a:latin typeface="Arial" pitchFamily="34" charset="0"/>
              </a:rPr>
              <a:t>VLP vaccines </a:t>
            </a:r>
            <a:endParaRPr lang="en-US" b="1" dirty="0">
              <a:solidFill>
                <a:srgbClr val="0000FF"/>
              </a:solidFill>
              <a:latin typeface="Arial" pitchFamily="34" charset="0"/>
            </a:endParaRPr>
          </a:p>
          <a:p>
            <a:pPr algn="ctr"/>
            <a:r>
              <a:rPr lang="en-US" b="1" dirty="0">
                <a:solidFill>
                  <a:srgbClr val="0000FF"/>
                </a:solidFill>
                <a:latin typeface="Arial" pitchFamily="34" charset="0"/>
              </a:rPr>
              <a:t>(RSV F </a:t>
            </a:r>
            <a:r>
              <a:rPr lang="en-US" b="1" dirty="0" smtClean="0">
                <a:solidFill>
                  <a:srgbClr val="0000FF"/>
                </a:solidFill>
                <a:latin typeface="Arial" pitchFamily="34" charset="0"/>
              </a:rPr>
              <a:t>+ </a:t>
            </a:r>
            <a:r>
              <a:rPr lang="en-US" b="1" dirty="0">
                <a:solidFill>
                  <a:srgbClr val="0000FF"/>
                </a:solidFill>
                <a:latin typeface="Arial" pitchFamily="34" charset="0"/>
              </a:rPr>
              <a:t>G ) </a:t>
            </a:r>
            <a:endParaRPr lang="en-US" dirty="0"/>
          </a:p>
        </p:txBody>
      </p:sp>
      <p:sp>
        <p:nvSpPr>
          <p:cNvPr id="427" name="Rectangle 1"/>
          <p:cNvSpPr>
            <a:spLocks noChangeArrowheads="1"/>
          </p:cNvSpPr>
          <p:nvPr/>
        </p:nvSpPr>
        <p:spPr bwMode="auto">
          <a:xfrm>
            <a:off x="655564" y="874096"/>
            <a:ext cx="147348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rgbClr val="0000FF"/>
                </a:solidFill>
                <a:latin typeface="Arial" pitchFamily="34" charset="0"/>
              </a:rPr>
              <a:t>FI-RSV (IM)</a:t>
            </a:r>
          </a:p>
          <a:p>
            <a:pPr algn="ctr"/>
            <a:r>
              <a:rPr lang="en-US" b="1" dirty="0" smtClean="0">
                <a:solidFill>
                  <a:srgbClr val="0000FF"/>
                </a:solidFill>
                <a:latin typeface="Arial" pitchFamily="34" charset="0"/>
              </a:rPr>
              <a:t>Live RSV (IN)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5575372" y="1601396"/>
            <a:ext cx="59314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2" name="Picture 20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5466" y="1987405"/>
            <a:ext cx="643419" cy="591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6325866" y="2763369"/>
            <a:ext cx="15764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Lung RSV titers</a:t>
            </a:r>
            <a:endParaRPr lang="en-US" dirty="0"/>
          </a:p>
        </p:txBody>
      </p:sp>
      <p:sp>
        <p:nvSpPr>
          <p:cNvPr id="435" name="TextBox 434"/>
          <p:cNvSpPr txBox="1"/>
          <p:nvPr/>
        </p:nvSpPr>
        <p:spPr>
          <a:xfrm>
            <a:off x="2569665" y="2940503"/>
            <a:ext cx="15764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Lung RSV titers</a:t>
            </a:r>
            <a:endParaRPr lang="en-US" dirty="0"/>
          </a:p>
        </p:txBody>
      </p:sp>
      <p:sp>
        <p:nvSpPr>
          <p:cNvPr id="428" name="TextBox 427"/>
          <p:cNvSpPr txBox="1"/>
          <p:nvPr/>
        </p:nvSpPr>
        <p:spPr>
          <a:xfrm>
            <a:off x="5568316" y="6491336"/>
            <a:ext cx="35333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(</a:t>
            </a:r>
            <a:r>
              <a:rPr lang="en-US" b="1" dirty="0" err="1" smtClean="0"/>
              <a:t>Ko</a:t>
            </a:r>
            <a:r>
              <a:rPr lang="en-US" b="1" dirty="0" smtClean="0"/>
              <a:t> et al., 2014, </a:t>
            </a:r>
            <a:r>
              <a:rPr lang="en-US" b="1" dirty="0" err="1" smtClean="0"/>
              <a:t>Nanomedicine</a:t>
            </a:r>
            <a:r>
              <a:rPr lang="en-US" b="1" dirty="0" smtClean="0"/>
              <a:t>)</a:t>
            </a:r>
            <a:endParaRPr lang="en-US" b="1" dirty="0"/>
          </a:p>
        </p:txBody>
      </p:sp>
      <p:sp>
        <p:nvSpPr>
          <p:cNvPr id="429" name="TextBox 428"/>
          <p:cNvSpPr txBox="1"/>
          <p:nvPr/>
        </p:nvSpPr>
        <p:spPr>
          <a:xfrm>
            <a:off x="84666" y="6491336"/>
            <a:ext cx="3320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(</a:t>
            </a:r>
            <a:r>
              <a:rPr lang="en-US" b="1" dirty="0" err="1" smtClean="0"/>
              <a:t>Quan</a:t>
            </a:r>
            <a:r>
              <a:rPr lang="en-US" b="1" dirty="0" smtClean="0"/>
              <a:t> et al., 2011, J. Inf. Dis.)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4980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1" y="740596"/>
            <a:ext cx="8915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The most challenging difficulty in developing RSV vaccines:</a:t>
            </a:r>
          </a:p>
          <a:p>
            <a:pPr algn="ctr"/>
            <a:endParaRPr lang="en-US" sz="3600" dirty="0" smtClean="0"/>
          </a:p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Vaccine safety?</a:t>
            </a:r>
            <a:endParaRPr lang="en-US" sz="3600" dirty="0">
              <a:solidFill>
                <a:srgbClr val="FF0000"/>
              </a:solidFill>
            </a:endParaRPr>
          </a:p>
          <a:p>
            <a:pPr algn="ctr"/>
            <a:endParaRPr lang="en-US" sz="3600" dirty="0"/>
          </a:p>
          <a:p>
            <a:pPr algn="ctr"/>
            <a:r>
              <a:rPr lang="en-US" sz="3600" dirty="0" smtClean="0">
                <a:solidFill>
                  <a:srgbClr val="3333FF"/>
                </a:solidFill>
              </a:rPr>
              <a:t>A safe vaccine should not induce “Vaccine-enhanced pulmonary (lung) respiratory disease?</a:t>
            </a:r>
            <a:endParaRPr lang="en-US" sz="3600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90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5861106"/>
              </p:ext>
            </p:extLst>
          </p:nvPr>
        </p:nvGraphicFramePr>
        <p:xfrm>
          <a:off x="22225" y="4135275"/>
          <a:ext cx="9082088" cy="2770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669" name="Prism Project" r:id="rId3" imgW="8748000" imgH="2664000" progId="Prism5.Document">
                  <p:embed/>
                </p:oleObj>
              </mc:Choice>
              <mc:Fallback>
                <p:oleObj name="Prism Project" r:id="rId3" imgW="8748000" imgH="2664000" progId="Prism5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225" y="4135275"/>
                        <a:ext cx="9082088" cy="2770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183" y="2866687"/>
            <a:ext cx="1681615" cy="126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95736" y="1128902"/>
            <a:ext cx="16562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Naïve-infection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20932" y="1144980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FFG-VLP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66485" y="1144512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FI-RSV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9648" y="1113513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Live-RSV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83233" y="1112638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Naïve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73" y="1507698"/>
            <a:ext cx="1681615" cy="1260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082" y="1506824"/>
            <a:ext cx="1681615" cy="1260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972" y="1492063"/>
            <a:ext cx="1681615" cy="1260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223" y="1492063"/>
            <a:ext cx="1681615" cy="1260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2865" y="1494050"/>
            <a:ext cx="1681615" cy="126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 rot="16200000">
            <a:off x="-147359" y="260023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H&amp;E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58" y="2884186"/>
            <a:ext cx="1681615" cy="1260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795" y="2868825"/>
            <a:ext cx="1681615" cy="1260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0853" y="2861494"/>
            <a:ext cx="1681615" cy="1260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221" y="2866687"/>
            <a:ext cx="1681615" cy="1260000"/>
          </a:xfrm>
          <a:prstGeom prst="rect">
            <a:avLst/>
          </a:prstGeom>
        </p:spPr>
      </p:pic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107504" y="1154273"/>
            <a:ext cx="3317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b="1" dirty="0"/>
              <a:t>A</a:t>
            </a:r>
          </a:p>
        </p:txBody>
      </p:sp>
      <p:sp>
        <p:nvSpPr>
          <p:cNvPr id="22" name="TextBox 1"/>
          <p:cNvSpPr txBox="1">
            <a:spLocks noChangeArrowheads="1"/>
          </p:cNvSpPr>
          <p:nvPr/>
        </p:nvSpPr>
        <p:spPr bwMode="auto">
          <a:xfrm>
            <a:off x="817339" y="4251032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b="1" dirty="0"/>
              <a:t>B</a:t>
            </a:r>
          </a:p>
        </p:txBody>
      </p:sp>
      <p:sp>
        <p:nvSpPr>
          <p:cNvPr id="23" name="TextBox 1"/>
          <p:cNvSpPr txBox="1">
            <a:spLocks noChangeArrowheads="1"/>
          </p:cNvSpPr>
          <p:nvPr/>
        </p:nvSpPr>
        <p:spPr bwMode="auto">
          <a:xfrm>
            <a:off x="3951826" y="4250616"/>
            <a:ext cx="33214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b="1" dirty="0"/>
              <a:t>C</a:t>
            </a:r>
          </a:p>
        </p:txBody>
      </p:sp>
      <p:sp>
        <p:nvSpPr>
          <p:cNvPr id="24" name="TextBox 1"/>
          <p:cNvSpPr txBox="1">
            <a:spLocks noChangeArrowheads="1"/>
          </p:cNvSpPr>
          <p:nvPr/>
        </p:nvSpPr>
        <p:spPr bwMode="auto">
          <a:xfrm>
            <a:off x="6976162" y="4250616"/>
            <a:ext cx="33214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b="1" dirty="0"/>
              <a:t>D</a:t>
            </a:r>
          </a:p>
        </p:txBody>
      </p:sp>
      <p:sp>
        <p:nvSpPr>
          <p:cNvPr id="25" name="Text Box 51"/>
          <p:cNvSpPr txBox="1">
            <a:spLocks noChangeArrowheads="1"/>
          </p:cNvSpPr>
          <p:nvPr/>
        </p:nvSpPr>
        <p:spPr bwMode="auto">
          <a:xfrm>
            <a:off x="5525164" y="6499882"/>
            <a:ext cx="358931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ko-KR" b="1" dirty="0" smtClean="0">
                <a:solidFill>
                  <a:srgbClr val="FF3300"/>
                </a:solidFill>
                <a:ea typeface="굴림" pitchFamily="34" charset="-127"/>
              </a:rPr>
              <a:t>(Hwang et al., 2014, Anti. Viral Res)</a:t>
            </a:r>
            <a:endParaRPr lang="en-US" b="1" dirty="0">
              <a:solidFill>
                <a:srgbClr val="FF33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30757" y="-788"/>
            <a:ext cx="926888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3333FF"/>
                </a:solidFill>
              </a:rPr>
              <a:t>RSV VLP vaccines do not cause pulmonary</a:t>
            </a:r>
          </a:p>
          <a:p>
            <a:pPr algn="ctr"/>
            <a:r>
              <a:rPr lang="en-US" sz="2800" b="1" dirty="0" smtClean="0">
                <a:solidFill>
                  <a:srgbClr val="3333FF"/>
                </a:solidFill>
              </a:rPr>
              <a:t> inflammatory disease upon live RSV challenge (1)</a:t>
            </a:r>
            <a:endParaRPr lang="en-US" sz="2800" b="1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79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475598"/>
              </p:ext>
            </p:extLst>
          </p:nvPr>
        </p:nvGraphicFramePr>
        <p:xfrm>
          <a:off x="654050" y="3336435"/>
          <a:ext cx="7729538" cy="367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1693" name="Prism Project" r:id="rId3" imgW="8899920" imgH="4231800" progId="Prism5.Document">
                  <p:embed/>
                </p:oleObj>
              </mc:Choice>
              <mc:Fallback>
                <p:oleObj name="Prism Project" r:id="rId3" imgW="8899920" imgH="4231800" progId="Prism5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54050" y="3336435"/>
                        <a:ext cx="7729538" cy="3676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839" y="2439844"/>
            <a:ext cx="1498194" cy="1030829"/>
          </a:xfrm>
          <a:prstGeom prst="rect">
            <a:avLst/>
          </a:prstGeom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140" y="2444811"/>
            <a:ext cx="1498195" cy="1030829"/>
          </a:xfrm>
          <a:prstGeom prst="rect">
            <a:avLst/>
          </a:prstGeom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335" y="2439844"/>
            <a:ext cx="1498195" cy="1030829"/>
          </a:xfrm>
          <a:prstGeom prst="rect">
            <a:avLst/>
          </a:prstGeom>
          <a:ln>
            <a:noFill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122" y="2439844"/>
            <a:ext cx="1498195" cy="1030829"/>
          </a:xfrm>
          <a:prstGeom prst="rect">
            <a:avLst/>
          </a:prstGeom>
          <a:ln>
            <a:noFill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6985256" y="2439226"/>
            <a:ext cx="1497825" cy="1035529"/>
          </a:xfrm>
          <a:prstGeom prst="rect">
            <a:avLst/>
          </a:prstGeom>
          <a:ln>
            <a:noFill/>
          </a:ln>
        </p:spPr>
      </p:pic>
      <p:cxnSp>
        <p:nvCxnSpPr>
          <p:cNvPr id="13" name="Straight Arrow Connector 12"/>
          <p:cNvCxnSpPr/>
          <p:nvPr/>
        </p:nvCxnSpPr>
        <p:spPr>
          <a:xfrm flipH="1">
            <a:off x="1839151" y="2861578"/>
            <a:ext cx="229715" cy="0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3585105" y="2999892"/>
            <a:ext cx="229715" cy="0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4645073" y="3097222"/>
            <a:ext cx="229715" cy="0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6015361" y="2861578"/>
            <a:ext cx="229715" cy="0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7947563" y="3156133"/>
            <a:ext cx="229715" cy="0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 rot="16200000">
            <a:off x="220923" y="1626778"/>
            <a:ext cx="642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PAS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 rot="16200000">
            <a:off x="116183" y="2731558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H&amp;CR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49" t="47751" r="47588" b="32099"/>
          <a:stretch/>
        </p:blipFill>
        <p:spPr>
          <a:xfrm>
            <a:off x="3898677" y="3082188"/>
            <a:ext cx="551241" cy="382846"/>
          </a:xfrm>
          <a:prstGeom prst="rect">
            <a:avLst/>
          </a:prstGeom>
          <a:ln w="22225">
            <a:solidFill>
              <a:schemeClr val="bg1"/>
            </a:solidFill>
          </a:ln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19" t="40515" r="58720" b="40346"/>
          <a:stretch/>
        </p:blipFill>
        <p:spPr>
          <a:xfrm>
            <a:off x="5450571" y="3097222"/>
            <a:ext cx="560121" cy="371372"/>
          </a:xfrm>
          <a:prstGeom prst="rect">
            <a:avLst/>
          </a:prstGeom>
          <a:ln w="22225">
            <a:solidFill>
              <a:schemeClr val="bg1"/>
            </a:solidFill>
          </a:ln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63" t="25102" r="24533" b="54937"/>
          <a:stretch/>
        </p:blipFill>
        <p:spPr>
          <a:xfrm rot="10800000">
            <a:off x="6999805" y="3100839"/>
            <a:ext cx="560365" cy="382808"/>
          </a:xfrm>
          <a:prstGeom prst="rect">
            <a:avLst/>
          </a:prstGeom>
          <a:ln w="22225">
            <a:solidFill>
              <a:schemeClr val="bg1"/>
            </a:solidFill>
          </a:ln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8" t="45685" r="62458" b="34077"/>
          <a:stretch/>
        </p:blipFill>
        <p:spPr>
          <a:xfrm rot="10800000">
            <a:off x="801772" y="3097222"/>
            <a:ext cx="557913" cy="382808"/>
          </a:xfrm>
          <a:prstGeom prst="rect">
            <a:avLst/>
          </a:prstGeom>
          <a:ln w="22225">
            <a:solidFill>
              <a:schemeClr val="bg1"/>
            </a:solidFill>
          </a:ln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65" t="56116" r="8617" b="20772"/>
          <a:stretch/>
        </p:blipFill>
        <p:spPr>
          <a:xfrm>
            <a:off x="2355126" y="3082290"/>
            <a:ext cx="549305" cy="382808"/>
          </a:xfrm>
          <a:prstGeom prst="rect">
            <a:avLst/>
          </a:prstGeom>
          <a:ln w="22225">
            <a:solidFill>
              <a:schemeClr val="bg1"/>
            </a:solidFill>
          </a:ln>
        </p:spPr>
      </p:pic>
      <p:sp>
        <p:nvSpPr>
          <p:cNvPr id="25" name="TextBox 24"/>
          <p:cNvSpPr txBox="1"/>
          <p:nvPr/>
        </p:nvSpPr>
        <p:spPr>
          <a:xfrm>
            <a:off x="2267705" y="1012006"/>
            <a:ext cx="16562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Naïve-infection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648996" y="1025160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FFG-VLP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75006" y="1024777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FI-RSV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171335" y="999416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Live-RSV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249872" y="998700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Naïve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" name="Picture 2" descr="E:\Staining results\FI-pup and live-RSV PAS paper\6th PAS JPG\Naive-1\Naive-1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140" y="1364148"/>
            <a:ext cx="1498067" cy="1030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" descr="E:\Staining results\FI-pup and live-RSV PAS paper\6th PAS JPG\Naive-inf\Naive-inf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730" y="1364148"/>
            <a:ext cx="1498067" cy="1030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E:\Staining results\FI-pup and live-RSV PAS paper\6th PAS JPG\FI-RSV\FI-RSV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345" y="1353727"/>
            <a:ext cx="1498067" cy="1030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5" descr="E:\Staining results\FI-pup and live-RSV PAS paper\6th PAS JPG\VLP\VLP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250" y="1364148"/>
            <a:ext cx="1498067" cy="1030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E:\Staining results\FI-pup and live-RSV PAS paper\6th PAS JPG\Live-RSV\Live-RSV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804" y="1349236"/>
            <a:ext cx="1498067" cy="1030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0269" y="164802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itchFamily="34" charset="0"/>
                <a:cs typeface="Arial" pitchFamily="34" charset="0"/>
              </a:rPr>
              <a:t>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2730863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B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62972" y="-788"/>
            <a:ext cx="828143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3333FF"/>
                </a:solidFill>
              </a:rPr>
              <a:t>RSV VLP vaccines do not cause inflammatory</a:t>
            </a:r>
          </a:p>
          <a:p>
            <a:pPr algn="ctr"/>
            <a:r>
              <a:rPr lang="en-US" sz="2800" b="1" dirty="0" smtClean="0">
                <a:solidFill>
                  <a:srgbClr val="3333FF"/>
                </a:solidFill>
              </a:rPr>
              <a:t> eosinophilia upon live RSV challenge (2)</a:t>
            </a:r>
            <a:endParaRPr lang="en-US" sz="2800" b="1" dirty="0">
              <a:solidFill>
                <a:srgbClr val="3333FF"/>
              </a:solidFill>
            </a:endParaRPr>
          </a:p>
        </p:txBody>
      </p:sp>
      <p:sp>
        <p:nvSpPr>
          <p:cNvPr id="39" name="Text Box 51"/>
          <p:cNvSpPr txBox="1">
            <a:spLocks noChangeArrowheads="1"/>
          </p:cNvSpPr>
          <p:nvPr/>
        </p:nvSpPr>
        <p:spPr bwMode="auto">
          <a:xfrm>
            <a:off x="5554684" y="6499883"/>
            <a:ext cx="358931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ko-KR" b="1" dirty="0" smtClean="0">
                <a:solidFill>
                  <a:srgbClr val="FF3300"/>
                </a:solidFill>
                <a:ea typeface="굴림" pitchFamily="34" charset="-127"/>
              </a:rPr>
              <a:t>(Hwang et al., 2014, Anti. Viral Res)</a:t>
            </a:r>
            <a:endParaRPr lang="en-US" b="1" dirty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30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821" y="2759109"/>
            <a:ext cx="2381250" cy="16192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1289" y="1348359"/>
            <a:ext cx="7543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Cotton rats are a more relevant animal  model for RSV vaccine studies </a:t>
            </a:r>
          </a:p>
        </p:txBody>
      </p:sp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2418273" y="2917134"/>
            <a:ext cx="166263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b="1" dirty="0" smtClean="0"/>
              <a:t>Intramuscular</a:t>
            </a:r>
            <a:endParaRPr lang="en-US" b="1" dirty="0"/>
          </a:p>
          <a:p>
            <a:pPr eaLnBrk="1" hangingPunct="1"/>
            <a:r>
              <a:rPr lang="en-US" b="1" dirty="0"/>
              <a:t>immunization</a:t>
            </a:r>
          </a:p>
        </p:txBody>
      </p:sp>
      <p:grpSp>
        <p:nvGrpSpPr>
          <p:cNvPr id="6" name="Group 272"/>
          <p:cNvGrpSpPr>
            <a:grpSpLocks noChangeAspect="1"/>
          </p:cNvGrpSpPr>
          <p:nvPr/>
        </p:nvGrpSpPr>
        <p:grpSpPr bwMode="auto">
          <a:xfrm>
            <a:off x="424633" y="2735586"/>
            <a:ext cx="550863" cy="528637"/>
            <a:chOff x="959" y="1802"/>
            <a:chExt cx="1016" cy="985"/>
          </a:xfrm>
        </p:grpSpPr>
        <p:sp>
          <p:nvSpPr>
            <p:cNvPr id="7" name="Oval 273"/>
            <p:cNvSpPr>
              <a:spLocks noChangeAspect="1" noChangeArrowheads="1"/>
            </p:cNvSpPr>
            <p:nvPr/>
          </p:nvSpPr>
          <p:spPr bwMode="auto">
            <a:xfrm rot="-278280">
              <a:off x="1052" y="1906"/>
              <a:ext cx="814" cy="797"/>
            </a:xfrm>
            <a:prstGeom prst="ellipse">
              <a:avLst/>
            </a:pr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Oval 274"/>
            <p:cNvSpPr>
              <a:spLocks noChangeAspect="1" noChangeArrowheads="1"/>
            </p:cNvSpPr>
            <p:nvPr/>
          </p:nvSpPr>
          <p:spPr bwMode="auto">
            <a:xfrm rot="-278280">
              <a:off x="1112" y="1966"/>
              <a:ext cx="694" cy="678"/>
            </a:xfrm>
            <a:prstGeom prst="ellipse">
              <a:avLst/>
            </a:prstGeom>
            <a:solidFill>
              <a:srgbClr val="5F5F5F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Oval 275"/>
            <p:cNvSpPr>
              <a:spLocks noChangeAspect="1" noChangeArrowheads="1"/>
            </p:cNvSpPr>
            <p:nvPr/>
          </p:nvSpPr>
          <p:spPr bwMode="auto">
            <a:xfrm rot="-278280">
              <a:off x="1172" y="2026"/>
              <a:ext cx="573" cy="55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0" name="Group 276"/>
            <p:cNvGrpSpPr>
              <a:grpSpLocks noChangeAspect="1"/>
            </p:cNvGrpSpPr>
            <p:nvPr/>
          </p:nvGrpSpPr>
          <p:grpSpPr bwMode="auto">
            <a:xfrm rot="2913739">
              <a:off x="1766" y="1990"/>
              <a:ext cx="60" cy="165"/>
              <a:chOff x="4604" y="1344"/>
              <a:chExt cx="181" cy="498"/>
            </a:xfrm>
          </p:grpSpPr>
          <p:sp>
            <p:nvSpPr>
              <p:cNvPr id="101" name="Rectangle 277"/>
              <p:cNvSpPr>
                <a:spLocks noChangeAspect="1" noChangeArrowheads="1"/>
              </p:cNvSpPr>
              <p:nvPr/>
            </p:nvSpPr>
            <p:spPr bwMode="auto">
              <a:xfrm>
                <a:off x="4604" y="1344"/>
                <a:ext cx="181" cy="181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" name="Rectangle 278"/>
              <p:cNvSpPr>
                <a:spLocks noChangeAspect="1" noChangeArrowheads="1"/>
              </p:cNvSpPr>
              <p:nvPr/>
            </p:nvSpPr>
            <p:spPr bwMode="auto">
              <a:xfrm>
                <a:off x="4649" y="1525"/>
                <a:ext cx="91" cy="317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" name="Group 279"/>
            <p:cNvGrpSpPr>
              <a:grpSpLocks noChangeAspect="1"/>
            </p:cNvGrpSpPr>
            <p:nvPr/>
          </p:nvGrpSpPr>
          <p:grpSpPr bwMode="auto">
            <a:xfrm rot="4515623">
              <a:off x="1842" y="2114"/>
              <a:ext cx="45" cy="181"/>
              <a:chOff x="4649" y="1434"/>
              <a:chExt cx="136" cy="499"/>
            </a:xfrm>
          </p:grpSpPr>
          <p:sp>
            <p:nvSpPr>
              <p:cNvPr id="99" name="Oval 280"/>
              <p:cNvSpPr>
                <a:spLocks noChangeAspect="1" noChangeArrowheads="1"/>
              </p:cNvSpPr>
              <p:nvPr/>
            </p:nvSpPr>
            <p:spPr bwMode="auto">
              <a:xfrm>
                <a:off x="4649" y="1434"/>
                <a:ext cx="136" cy="272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" name="Rectangle 281"/>
              <p:cNvSpPr>
                <a:spLocks noChangeAspect="1" noChangeArrowheads="1"/>
              </p:cNvSpPr>
              <p:nvPr/>
            </p:nvSpPr>
            <p:spPr bwMode="auto">
              <a:xfrm>
                <a:off x="4694" y="1706"/>
                <a:ext cx="46" cy="227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" name="Group 282"/>
            <p:cNvGrpSpPr>
              <a:grpSpLocks noChangeAspect="1"/>
            </p:cNvGrpSpPr>
            <p:nvPr/>
          </p:nvGrpSpPr>
          <p:grpSpPr bwMode="auto">
            <a:xfrm rot="1886204">
              <a:off x="1625" y="1844"/>
              <a:ext cx="45" cy="181"/>
              <a:chOff x="4649" y="1434"/>
              <a:chExt cx="136" cy="499"/>
            </a:xfrm>
          </p:grpSpPr>
          <p:sp>
            <p:nvSpPr>
              <p:cNvPr id="97" name="Oval 283"/>
              <p:cNvSpPr>
                <a:spLocks noChangeAspect="1" noChangeArrowheads="1"/>
              </p:cNvSpPr>
              <p:nvPr/>
            </p:nvSpPr>
            <p:spPr bwMode="auto">
              <a:xfrm>
                <a:off x="4649" y="1434"/>
                <a:ext cx="136" cy="272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" name="Rectangle 284"/>
              <p:cNvSpPr>
                <a:spLocks noChangeAspect="1" noChangeArrowheads="1"/>
              </p:cNvSpPr>
              <p:nvPr/>
            </p:nvSpPr>
            <p:spPr bwMode="auto">
              <a:xfrm>
                <a:off x="4694" y="1706"/>
                <a:ext cx="46" cy="227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" name="Group 285"/>
            <p:cNvGrpSpPr>
              <a:grpSpLocks noChangeAspect="1"/>
            </p:cNvGrpSpPr>
            <p:nvPr/>
          </p:nvGrpSpPr>
          <p:grpSpPr bwMode="auto">
            <a:xfrm rot="1988902">
              <a:off x="1674" y="1870"/>
              <a:ext cx="44" cy="182"/>
              <a:chOff x="4649" y="1434"/>
              <a:chExt cx="136" cy="499"/>
            </a:xfrm>
          </p:grpSpPr>
          <p:sp>
            <p:nvSpPr>
              <p:cNvPr id="95" name="Oval 286"/>
              <p:cNvSpPr>
                <a:spLocks noChangeAspect="1" noChangeArrowheads="1"/>
              </p:cNvSpPr>
              <p:nvPr/>
            </p:nvSpPr>
            <p:spPr bwMode="auto">
              <a:xfrm>
                <a:off x="4649" y="1434"/>
                <a:ext cx="136" cy="272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6" name="Rectangle 287"/>
              <p:cNvSpPr>
                <a:spLocks noChangeAspect="1" noChangeArrowheads="1"/>
              </p:cNvSpPr>
              <p:nvPr/>
            </p:nvSpPr>
            <p:spPr bwMode="auto">
              <a:xfrm>
                <a:off x="4694" y="1706"/>
                <a:ext cx="46" cy="227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" name="Group 288"/>
            <p:cNvGrpSpPr>
              <a:grpSpLocks noChangeAspect="1"/>
            </p:cNvGrpSpPr>
            <p:nvPr/>
          </p:nvGrpSpPr>
          <p:grpSpPr bwMode="auto">
            <a:xfrm rot="2544746">
              <a:off x="1714" y="1898"/>
              <a:ext cx="43" cy="181"/>
              <a:chOff x="4649" y="1434"/>
              <a:chExt cx="136" cy="499"/>
            </a:xfrm>
          </p:grpSpPr>
          <p:sp>
            <p:nvSpPr>
              <p:cNvPr id="93" name="Oval 289"/>
              <p:cNvSpPr>
                <a:spLocks noChangeAspect="1" noChangeArrowheads="1"/>
              </p:cNvSpPr>
              <p:nvPr/>
            </p:nvSpPr>
            <p:spPr bwMode="auto">
              <a:xfrm>
                <a:off x="4649" y="1434"/>
                <a:ext cx="136" cy="272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4" name="Rectangle 290"/>
              <p:cNvSpPr>
                <a:spLocks noChangeAspect="1" noChangeArrowheads="1"/>
              </p:cNvSpPr>
              <p:nvPr/>
            </p:nvSpPr>
            <p:spPr bwMode="auto">
              <a:xfrm>
                <a:off x="4694" y="1706"/>
                <a:ext cx="46" cy="227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" name="Group 291"/>
            <p:cNvGrpSpPr>
              <a:grpSpLocks noChangeAspect="1"/>
            </p:cNvGrpSpPr>
            <p:nvPr/>
          </p:nvGrpSpPr>
          <p:grpSpPr bwMode="auto">
            <a:xfrm rot="5121720">
              <a:off x="1858" y="2180"/>
              <a:ext cx="44" cy="180"/>
              <a:chOff x="4649" y="1434"/>
              <a:chExt cx="136" cy="499"/>
            </a:xfrm>
          </p:grpSpPr>
          <p:sp>
            <p:nvSpPr>
              <p:cNvPr id="91" name="Oval 292"/>
              <p:cNvSpPr>
                <a:spLocks noChangeAspect="1" noChangeArrowheads="1"/>
              </p:cNvSpPr>
              <p:nvPr/>
            </p:nvSpPr>
            <p:spPr bwMode="auto">
              <a:xfrm>
                <a:off x="4649" y="1434"/>
                <a:ext cx="136" cy="272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" name="Rectangle 293"/>
              <p:cNvSpPr>
                <a:spLocks noChangeAspect="1" noChangeArrowheads="1"/>
              </p:cNvSpPr>
              <p:nvPr/>
            </p:nvSpPr>
            <p:spPr bwMode="auto">
              <a:xfrm>
                <a:off x="4694" y="1706"/>
                <a:ext cx="46" cy="227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6" name="Group 294"/>
            <p:cNvGrpSpPr>
              <a:grpSpLocks noChangeAspect="1"/>
            </p:cNvGrpSpPr>
            <p:nvPr/>
          </p:nvGrpSpPr>
          <p:grpSpPr bwMode="auto">
            <a:xfrm rot="5683005">
              <a:off x="1863" y="2248"/>
              <a:ext cx="44" cy="180"/>
              <a:chOff x="4649" y="1434"/>
              <a:chExt cx="136" cy="499"/>
            </a:xfrm>
          </p:grpSpPr>
          <p:sp>
            <p:nvSpPr>
              <p:cNvPr id="89" name="Oval 295"/>
              <p:cNvSpPr>
                <a:spLocks noChangeAspect="1" noChangeArrowheads="1"/>
              </p:cNvSpPr>
              <p:nvPr/>
            </p:nvSpPr>
            <p:spPr bwMode="auto">
              <a:xfrm>
                <a:off x="4649" y="1434"/>
                <a:ext cx="136" cy="272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0" name="Rectangle 296"/>
              <p:cNvSpPr>
                <a:spLocks noChangeAspect="1" noChangeArrowheads="1"/>
              </p:cNvSpPr>
              <p:nvPr/>
            </p:nvSpPr>
            <p:spPr bwMode="auto">
              <a:xfrm>
                <a:off x="4694" y="1706"/>
                <a:ext cx="46" cy="227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" name="Group 297"/>
            <p:cNvGrpSpPr>
              <a:grpSpLocks noChangeAspect="1"/>
            </p:cNvGrpSpPr>
            <p:nvPr/>
          </p:nvGrpSpPr>
          <p:grpSpPr bwMode="auto">
            <a:xfrm rot="6493813">
              <a:off x="1842" y="2323"/>
              <a:ext cx="61" cy="165"/>
              <a:chOff x="4604" y="1344"/>
              <a:chExt cx="181" cy="498"/>
            </a:xfrm>
          </p:grpSpPr>
          <p:sp>
            <p:nvSpPr>
              <p:cNvPr id="87" name="Rectangle 298"/>
              <p:cNvSpPr>
                <a:spLocks noChangeAspect="1" noChangeArrowheads="1"/>
              </p:cNvSpPr>
              <p:nvPr/>
            </p:nvSpPr>
            <p:spPr bwMode="auto">
              <a:xfrm>
                <a:off x="4604" y="1344"/>
                <a:ext cx="181" cy="181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" name="Rectangle 299"/>
              <p:cNvSpPr>
                <a:spLocks noChangeAspect="1" noChangeArrowheads="1"/>
              </p:cNvSpPr>
              <p:nvPr/>
            </p:nvSpPr>
            <p:spPr bwMode="auto">
              <a:xfrm>
                <a:off x="4649" y="1525"/>
                <a:ext cx="91" cy="317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8" name="Group 300"/>
            <p:cNvGrpSpPr>
              <a:grpSpLocks noChangeAspect="1"/>
            </p:cNvGrpSpPr>
            <p:nvPr/>
          </p:nvGrpSpPr>
          <p:grpSpPr bwMode="auto">
            <a:xfrm rot="7125080">
              <a:off x="1789" y="2442"/>
              <a:ext cx="44" cy="181"/>
              <a:chOff x="4649" y="1434"/>
              <a:chExt cx="136" cy="499"/>
            </a:xfrm>
          </p:grpSpPr>
          <p:sp>
            <p:nvSpPr>
              <p:cNvPr id="85" name="Oval 301"/>
              <p:cNvSpPr>
                <a:spLocks noChangeAspect="1" noChangeArrowheads="1"/>
              </p:cNvSpPr>
              <p:nvPr/>
            </p:nvSpPr>
            <p:spPr bwMode="auto">
              <a:xfrm>
                <a:off x="4649" y="1434"/>
                <a:ext cx="136" cy="272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6" name="Rectangle 302"/>
              <p:cNvSpPr>
                <a:spLocks noChangeAspect="1" noChangeArrowheads="1"/>
              </p:cNvSpPr>
              <p:nvPr/>
            </p:nvSpPr>
            <p:spPr bwMode="auto">
              <a:xfrm>
                <a:off x="4694" y="1706"/>
                <a:ext cx="46" cy="227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" name="Group 303"/>
            <p:cNvGrpSpPr>
              <a:grpSpLocks noChangeAspect="1"/>
            </p:cNvGrpSpPr>
            <p:nvPr/>
          </p:nvGrpSpPr>
          <p:grpSpPr bwMode="auto">
            <a:xfrm rot="7623105">
              <a:off x="1731" y="2493"/>
              <a:ext cx="59" cy="166"/>
              <a:chOff x="4604" y="1344"/>
              <a:chExt cx="181" cy="498"/>
            </a:xfrm>
          </p:grpSpPr>
          <p:sp>
            <p:nvSpPr>
              <p:cNvPr id="83" name="Rectangle 304"/>
              <p:cNvSpPr>
                <a:spLocks noChangeAspect="1" noChangeArrowheads="1"/>
              </p:cNvSpPr>
              <p:nvPr/>
            </p:nvSpPr>
            <p:spPr bwMode="auto">
              <a:xfrm>
                <a:off x="4604" y="1344"/>
                <a:ext cx="181" cy="181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4" name="Rectangle 305"/>
              <p:cNvSpPr>
                <a:spLocks noChangeAspect="1" noChangeArrowheads="1"/>
              </p:cNvSpPr>
              <p:nvPr/>
            </p:nvSpPr>
            <p:spPr bwMode="auto">
              <a:xfrm>
                <a:off x="4649" y="1525"/>
                <a:ext cx="91" cy="317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" name="Group 306"/>
            <p:cNvGrpSpPr>
              <a:grpSpLocks noChangeAspect="1"/>
            </p:cNvGrpSpPr>
            <p:nvPr/>
          </p:nvGrpSpPr>
          <p:grpSpPr bwMode="auto">
            <a:xfrm rot="8328929">
              <a:off x="1684" y="2550"/>
              <a:ext cx="44" cy="180"/>
              <a:chOff x="4649" y="1434"/>
              <a:chExt cx="136" cy="499"/>
            </a:xfrm>
          </p:grpSpPr>
          <p:sp>
            <p:nvSpPr>
              <p:cNvPr id="81" name="Oval 307"/>
              <p:cNvSpPr>
                <a:spLocks noChangeAspect="1" noChangeArrowheads="1"/>
              </p:cNvSpPr>
              <p:nvPr/>
            </p:nvSpPr>
            <p:spPr bwMode="auto">
              <a:xfrm>
                <a:off x="4649" y="1434"/>
                <a:ext cx="136" cy="272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" name="Rectangle 308"/>
              <p:cNvSpPr>
                <a:spLocks noChangeAspect="1" noChangeArrowheads="1"/>
              </p:cNvSpPr>
              <p:nvPr/>
            </p:nvSpPr>
            <p:spPr bwMode="auto">
              <a:xfrm>
                <a:off x="4694" y="1706"/>
                <a:ext cx="46" cy="227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1" name="Group 309"/>
            <p:cNvGrpSpPr>
              <a:grpSpLocks noChangeAspect="1"/>
            </p:cNvGrpSpPr>
            <p:nvPr/>
          </p:nvGrpSpPr>
          <p:grpSpPr bwMode="auto">
            <a:xfrm rot="9559243">
              <a:off x="1611" y="2585"/>
              <a:ext cx="44" cy="181"/>
              <a:chOff x="4649" y="1434"/>
              <a:chExt cx="136" cy="499"/>
            </a:xfrm>
          </p:grpSpPr>
          <p:sp>
            <p:nvSpPr>
              <p:cNvPr id="79" name="Oval 310"/>
              <p:cNvSpPr>
                <a:spLocks noChangeAspect="1" noChangeArrowheads="1"/>
              </p:cNvSpPr>
              <p:nvPr/>
            </p:nvSpPr>
            <p:spPr bwMode="auto">
              <a:xfrm>
                <a:off x="4649" y="1434"/>
                <a:ext cx="136" cy="272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0" name="Rectangle 311"/>
              <p:cNvSpPr>
                <a:spLocks noChangeAspect="1" noChangeArrowheads="1"/>
              </p:cNvSpPr>
              <p:nvPr/>
            </p:nvSpPr>
            <p:spPr bwMode="auto">
              <a:xfrm>
                <a:off x="4694" y="1706"/>
                <a:ext cx="46" cy="227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" name="Group 312"/>
            <p:cNvGrpSpPr>
              <a:grpSpLocks noChangeAspect="1"/>
            </p:cNvGrpSpPr>
            <p:nvPr/>
          </p:nvGrpSpPr>
          <p:grpSpPr bwMode="auto">
            <a:xfrm rot="10315445">
              <a:off x="1537" y="2606"/>
              <a:ext cx="43" cy="181"/>
              <a:chOff x="4649" y="1434"/>
              <a:chExt cx="136" cy="499"/>
            </a:xfrm>
          </p:grpSpPr>
          <p:sp>
            <p:nvSpPr>
              <p:cNvPr id="77" name="Oval 313"/>
              <p:cNvSpPr>
                <a:spLocks noChangeAspect="1" noChangeArrowheads="1"/>
              </p:cNvSpPr>
              <p:nvPr/>
            </p:nvSpPr>
            <p:spPr bwMode="auto">
              <a:xfrm>
                <a:off x="4649" y="1434"/>
                <a:ext cx="136" cy="272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" name="Rectangle 314"/>
              <p:cNvSpPr>
                <a:spLocks noChangeAspect="1" noChangeArrowheads="1"/>
              </p:cNvSpPr>
              <p:nvPr/>
            </p:nvSpPr>
            <p:spPr bwMode="auto">
              <a:xfrm>
                <a:off x="4694" y="1706"/>
                <a:ext cx="46" cy="227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3" name="Group 315"/>
            <p:cNvGrpSpPr>
              <a:grpSpLocks noChangeAspect="1"/>
            </p:cNvGrpSpPr>
            <p:nvPr/>
          </p:nvGrpSpPr>
          <p:grpSpPr bwMode="auto">
            <a:xfrm rot="-9899380">
              <a:off x="1431" y="2615"/>
              <a:ext cx="59" cy="165"/>
              <a:chOff x="4604" y="1344"/>
              <a:chExt cx="181" cy="498"/>
            </a:xfrm>
          </p:grpSpPr>
          <p:sp>
            <p:nvSpPr>
              <p:cNvPr id="75" name="Rectangle 316"/>
              <p:cNvSpPr>
                <a:spLocks noChangeAspect="1" noChangeArrowheads="1"/>
              </p:cNvSpPr>
              <p:nvPr/>
            </p:nvSpPr>
            <p:spPr bwMode="auto">
              <a:xfrm>
                <a:off x="4604" y="1344"/>
                <a:ext cx="181" cy="181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" name="Rectangle 317"/>
              <p:cNvSpPr>
                <a:spLocks noChangeAspect="1" noChangeArrowheads="1"/>
              </p:cNvSpPr>
              <p:nvPr/>
            </p:nvSpPr>
            <p:spPr bwMode="auto">
              <a:xfrm>
                <a:off x="4649" y="1525"/>
                <a:ext cx="91" cy="317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4" name="Group 318"/>
            <p:cNvGrpSpPr>
              <a:grpSpLocks noChangeAspect="1"/>
            </p:cNvGrpSpPr>
            <p:nvPr/>
          </p:nvGrpSpPr>
          <p:grpSpPr bwMode="auto">
            <a:xfrm rot="-9515999">
              <a:off x="1355" y="2606"/>
              <a:ext cx="44" cy="181"/>
              <a:chOff x="4649" y="1434"/>
              <a:chExt cx="136" cy="499"/>
            </a:xfrm>
          </p:grpSpPr>
          <p:sp>
            <p:nvSpPr>
              <p:cNvPr id="73" name="Oval 319"/>
              <p:cNvSpPr>
                <a:spLocks noChangeAspect="1" noChangeArrowheads="1"/>
              </p:cNvSpPr>
              <p:nvPr/>
            </p:nvSpPr>
            <p:spPr bwMode="auto">
              <a:xfrm>
                <a:off x="4649" y="1434"/>
                <a:ext cx="136" cy="272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" name="Rectangle 320"/>
              <p:cNvSpPr>
                <a:spLocks noChangeAspect="1" noChangeArrowheads="1"/>
              </p:cNvSpPr>
              <p:nvPr/>
            </p:nvSpPr>
            <p:spPr bwMode="auto">
              <a:xfrm>
                <a:off x="4694" y="1706"/>
                <a:ext cx="46" cy="227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5" name="Group 321"/>
            <p:cNvGrpSpPr>
              <a:grpSpLocks noChangeAspect="1"/>
            </p:cNvGrpSpPr>
            <p:nvPr/>
          </p:nvGrpSpPr>
          <p:grpSpPr bwMode="auto">
            <a:xfrm rot="1520674">
              <a:off x="1318" y="2534"/>
              <a:ext cx="28" cy="181"/>
              <a:chOff x="4422" y="1933"/>
              <a:chExt cx="92" cy="408"/>
            </a:xfrm>
          </p:grpSpPr>
          <p:sp>
            <p:nvSpPr>
              <p:cNvPr id="71" name="Oval 322"/>
              <p:cNvSpPr>
                <a:spLocks noChangeAspect="1" noChangeArrowheads="1"/>
              </p:cNvSpPr>
              <p:nvPr/>
            </p:nvSpPr>
            <p:spPr bwMode="auto">
              <a:xfrm>
                <a:off x="4422" y="1933"/>
                <a:ext cx="46" cy="408"/>
              </a:xfrm>
              <a:prstGeom prst="ellipse">
                <a:avLst/>
              </a:prstGeom>
              <a:solidFill>
                <a:srgbClr val="00008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" name="Oval 323"/>
              <p:cNvSpPr>
                <a:spLocks noChangeAspect="1" noChangeArrowheads="1"/>
              </p:cNvSpPr>
              <p:nvPr/>
            </p:nvSpPr>
            <p:spPr bwMode="auto">
              <a:xfrm>
                <a:off x="4468" y="1933"/>
                <a:ext cx="46" cy="408"/>
              </a:xfrm>
              <a:prstGeom prst="ellipse">
                <a:avLst/>
              </a:prstGeom>
              <a:solidFill>
                <a:srgbClr val="00008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" name="Group 324"/>
            <p:cNvGrpSpPr>
              <a:grpSpLocks noChangeAspect="1"/>
            </p:cNvGrpSpPr>
            <p:nvPr/>
          </p:nvGrpSpPr>
          <p:grpSpPr bwMode="auto">
            <a:xfrm rot="-9187835">
              <a:off x="1213" y="2557"/>
              <a:ext cx="60" cy="165"/>
              <a:chOff x="4604" y="1344"/>
              <a:chExt cx="181" cy="498"/>
            </a:xfrm>
          </p:grpSpPr>
          <p:sp>
            <p:nvSpPr>
              <p:cNvPr id="69" name="Rectangle 325"/>
              <p:cNvSpPr>
                <a:spLocks noChangeAspect="1" noChangeArrowheads="1"/>
              </p:cNvSpPr>
              <p:nvPr/>
            </p:nvSpPr>
            <p:spPr bwMode="auto">
              <a:xfrm>
                <a:off x="4604" y="1344"/>
                <a:ext cx="181" cy="181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" name="Rectangle 326"/>
              <p:cNvSpPr>
                <a:spLocks noChangeAspect="1" noChangeArrowheads="1"/>
              </p:cNvSpPr>
              <p:nvPr/>
            </p:nvSpPr>
            <p:spPr bwMode="auto">
              <a:xfrm>
                <a:off x="4649" y="1525"/>
                <a:ext cx="91" cy="317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7" name="Group 327"/>
            <p:cNvGrpSpPr>
              <a:grpSpLocks noChangeAspect="1"/>
            </p:cNvGrpSpPr>
            <p:nvPr/>
          </p:nvGrpSpPr>
          <p:grpSpPr bwMode="auto">
            <a:xfrm rot="-8458132">
              <a:off x="1135" y="2518"/>
              <a:ext cx="45" cy="180"/>
              <a:chOff x="4649" y="1434"/>
              <a:chExt cx="136" cy="499"/>
            </a:xfrm>
          </p:grpSpPr>
          <p:sp>
            <p:nvSpPr>
              <p:cNvPr id="67" name="Oval 328"/>
              <p:cNvSpPr>
                <a:spLocks noChangeAspect="1" noChangeArrowheads="1"/>
              </p:cNvSpPr>
              <p:nvPr/>
            </p:nvSpPr>
            <p:spPr bwMode="auto">
              <a:xfrm>
                <a:off x="4649" y="1434"/>
                <a:ext cx="136" cy="272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8" name="Rectangle 329"/>
              <p:cNvSpPr>
                <a:spLocks noChangeAspect="1" noChangeArrowheads="1"/>
              </p:cNvSpPr>
              <p:nvPr/>
            </p:nvSpPr>
            <p:spPr bwMode="auto">
              <a:xfrm>
                <a:off x="4694" y="1706"/>
                <a:ext cx="46" cy="227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8" name="Group 330"/>
            <p:cNvGrpSpPr>
              <a:grpSpLocks noChangeAspect="1"/>
            </p:cNvGrpSpPr>
            <p:nvPr/>
          </p:nvGrpSpPr>
          <p:grpSpPr bwMode="auto">
            <a:xfrm rot="-7075182">
              <a:off x="1060" y="2411"/>
              <a:ext cx="44" cy="181"/>
              <a:chOff x="4649" y="1434"/>
              <a:chExt cx="136" cy="499"/>
            </a:xfrm>
          </p:grpSpPr>
          <p:sp>
            <p:nvSpPr>
              <p:cNvPr id="65" name="Oval 331"/>
              <p:cNvSpPr>
                <a:spLocks noChangeAspect="1" noChangeArrowheads="1"/>
              </p:cNvSpPr>
              <p:nvPr/>
            </p:nvSpPr>
            <p:spPr bwMode="auto">
              <a:xfrm>
                <a:off x="4649" y="1434"/>
                <a:ext cx="136" cy="272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Rectangle 332"/>
              <p:cNvSpPr>
                <a:spLocks noChangeAspect="1" noChangeArrowheads="1"/>
              </p:cNvSpPr>
              <p:nvPr/>
            </p:nvSpPr>
            <p:spPr bwMode="auto">
              <a:xfrm>
                <a:off x="4694" y="1706"/>
                <a:ext cx="46" cy="227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9" name="Group 333"/>
            <p:cNvGrpSpPr>
              <a:grpSpLocks noChangeAspect="1"/>
            </p:cNvGrpSpPr>
            <p:nvPr/>
          </p:nvGrpSpPr>
          <p:grpSpPr bwMode="auto">
            <a:xfrm rot="-7925971">
              <a:off x="1095" y="2469"/>
              <a:ext cx="44" cy="180"/>
              <a:chOff x="4649" y="1434"/>
              <a:chExt cx="136" cy="499"/>
            </a:xfrm>
          </p:grpSpPr>
          <p:sp>
            <p:nvSpPr>
              <p:cNvPr id="63" name="Oval 334"/>
              <p:cNvSpPr>
                <a:spLocks noChangeAspect="1" noChangeArrowheads="1"/>
              </p:cNvSpPr>
              <p:nvPr/>
            </p:nvSpPr>
            <p:spPr bwMode="auto">
              <a:xfrm>
                <a:off x="4649" y="1434"/>
                <a:ext cx="136" cy="272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" name="Rectangle 335"/>
              <p:cNvSpPr>
                <a:spLocks noChangeAspect="1" noChangeArrowheads="1"/>
              </p:cNvSpPr>
              <p:nvPr/>
            </p:nvSpPr>
            <p:spPr bwMode="auto">
              <a:xfrm>
                <a:off x="4694" y="1706"/>
                <a:ext cx="46" cy="227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" name="Group 336"/>
            <p:cNvGrpSpPr>
              <a:grpSpLocks noChangeAspect="1"/>
            </p:cNvGrpSpPr>
            <p:nvPr/>
          </p:nvGrpSpPr>
          <p:grpSpPr bwMode="auto">
            <a:xfrm rot="-5678280">
              <a:off x="1019" y="2308"/>
              <a:ext cx="61" cy="165"/>
              <a:chOff x="4604" y="1344"/>
              <a:chExt cx="181" cy="498"/>
            </a:xfrm>
          </p:grpSpPr>
          <p:sp>
            <p:nvSpPr>
              <p:cNvPr id="61" name="Rectangle 337"/>
              <p:cNvSpPr>
                <a:spLocks noChangeAspect="1" noChangeArrowheads="1"/>
              </p:cNvSpPr>
              <p:nvPr/>
            </p:nvSpPr>
            <p:spPr bwMode="auto">
              <a:xfrm>
                <a:off x="4604" y="1344"/>
                <a:ext cx="181" cy="181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" name="Rectangle 338"/>
              <p:cNvSpPr>
                <a:spLocks noChangeAspect="1" noChangeArrowheads="1"/>
              </p:cNvSpPr>
              <p:nvPr/>
            </p:nvSpPr>
            <p:spPr bwMode="auto">
              <a:xfrm>
                <a:off x="4649" y="1525"/>
                <a:ext cx="91" cy="317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1" name="Group 339"/>
            <p:cNvGrpSpPr>
              <a:grpSpLocks noChangeAspect="1"/>
            </p:cNvGrpSpPr>
            <p:nvPr/>
          </p:nvGrpSpPr>
          <p:grpSpPr bwMode="auto">
            <a:xfrm rot="-4062426">
              <a:off x="1060" y="2047"/>
              <a:ext cx="44" cy="181"/>
              <a:chOff x="4649" y="1434"/>
              <a:chExt cx="136" cy="499"/>
            </a:xfrm>
          </p:grpSpPr>
          <p:sp>
            <p:nvSpPr>
              <p:cNvPr id="59" name="Oval 340"/>
              <p:cNvSpPr>
                <a:spLocks noChangeAspect="1" noChangeArrowheads="1"/>
              </p:cNvSpPr>
              <p:nvPr/>
            </p:nvSpPr>
            <p:spPr bwMode="auto">
              <a:xfrm>
                <a:off x="4649" y="1434"/>
                <a:ext cx="136" cy="272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" name="Rectangle 341"/>
              <p:cNvSpPr>
                <a:spLocks noChangeAspect="1" noChangeArrowheads="1"/>
              </p:cNvSpPr>
              <p:nvPr/>
            </p:nvSpPr>
            <p:spPr bwMode="auto">
              <a:xfrm>
                <a:off x="4694" y="1706"/>
                <a:ext cx="46" cy="227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2" name="Group 342"/>
            <p:cNvGrpSpPr>
              <a:grpSpLocks noChangeAspect="1"/>
            </p:cNvGrpSpPr>
            <p:nvPr/>
          </p:nvGrpSpPr>
          <p:grpSpPr bwMode="auto">
            <a:xfrm rot="-4215663">
              <a:off x="1036" y="2127"/>
              <a:ext cx="44" cy="180"/>
              <a:chOff x="4649" y="1434"/>
              <a:chExt cx="136" cy="499"/>
            </a:xfrm>
          </p:grpSpPr>
          <p:sp>
            <p:nvSpPr>
              <p:cNvPr id="57" name="Oval 343"/>
              <p:cNvSpPr>
                <a:spLocks noChangeAspect="1" noChangeArrowheads="1"/>
              </p:cNvSpPr>
              <p:nvPr/>
            </p:nvSpPr>
            <p:spPr bwMode="auto">
              <a:xfrm>
                <a:off x="4649" y="1434"/>
                <a:ext cx="136" cy="272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" name="Rectangle 344"/>
              <p:cNvSpPr>
                <a:spLocks noChangeAspect="1" noChangeArrowheads="1"/>
              </p:cNvSpPr>
              <p:nvPr/>
            </p:nvSpPr>
            <p:spPr bwMode="auto">
              <a:xfrm>
                <a:off x="4694" y="1706"/>
                <a:ext cx="46" cy="227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3" name="Group 345"/>
            <p:cNvGrpSpPr>
              <a:grpSpLocks noChangeAspect="1"/>
            </p:cNvGrpSpPr>
            <p:nvPr/>
          </p:nvGrpSpPr>
          <p:grpSpPr bwMode="auto">
            <a:xfrm rot="-4925173">
              <a:off x="1027" y="2204"/>
              <a:ext cx="43" cy="180"/>
              <a:chOff x="4649" y="1434"/>
              <a:chExt cx="136" cy="499"/>
            </a:xfrm>
          </p:grpSpPr>
          <p:sp>
            <p:nvSpPr>
              <p:cNvPr id="55" name="Oval 346"/>
              <p:cNvSpPr>
                <a:spLocks noChangeAspect="1" noChangeArrowheads="1"/>
              </p:cNvSpPr>
              <p:nvPr/>
            </p:nvSpPr>
            <p:spPr bwMode="auto">
              <a:xfrm>
                <a:off x="4649" y="1434"/>
                <a:ext cx="136" cy="272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" name="Rectangle 347"/>
              <p:cNvSpPr>
                <a:spLocks noChangeAspect="1" noChangeArrowheads="1"/>
              </p:cNvSpPr>
              <p:nvPr/>
            </p:nvSpPr>
            <p:spPr bwMode="auto">
              <a:xfrm>
                <a:off x="4694" y="1706"/>
                <a:ext cx="46" cy="227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4" name="Group 348"/>
            <p:cNvGrpSpPr>
              <a:grpSpLocks noChangeAspect="1"/>
            </p:cNvGrpSpPr>
            <p:nvPr/>
          </p:nvGrpSpPr>
          <p:grpSpPr bwMode="auto">
            <a:xfrm rot="-3401823">
              <a:off x="1084" y="1986"/>
              <a:ext cx="61" cy="165"/>
              <a:chOff x="4604" y="1344"/>
              <a:chExt cx="181" cy="498"/>
            </a:xfrm>
          </p:grpSpPr>
          <p:sp>
            <p:nvSpPr>
              <p:cNvPr id="53" name="Rectangle 349"/>
              <p:cNvSpPr>
                <a:spLocks noChangeAspect="1" noChangeArrowheads="1"/>
              </p:cNvSpPr>
              <p:nvPr/>
            </p:nvSpPr>
            <p:spPr bwMode="auto">
              <a:xfrm>
                <a:off x="4604" y="1344"/>
                <a:ext cx="181" cy="181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" name="Rectangle 350"/>
              <p:cNvSpPr>
                <a:spLocks noChangeAspect="1" noChangeArrowheads="1"/>
              </p:cNvSpPr>
              <p:nvPr/>
            </p:nvSpPr>
            <p:spPr bwMode="auto">
              <a:xfrm>
                <a:off x="4649" y="1525"/>
                <a:ext cx="91" cy="317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5" name="Group 351"/>
            <p:cNvGrpSpPr>
              <a:grpSpLocks noChangeAspect="1"/>
            </p:cNvGrpSpPr>
            <p:nvPr/>
          </p:nvGrpSpPr>
          <p:grpSpPr bwMode="auto">
            <a:xfrm rot="-3102004">
              <a:off x="1154" y="1904"/>
              <a:ext cx="43" cy="181"/>
              <a:chOff x="4649" y="1434"/>
              <a:chExt cx="136" cy="499"/>
            </a:xfrm>
          </p:grpSpPr>
          <p:sp>
            <p:nvSpPr>
              <p:cNvPr id="51" name="Oval 352"/>
              <p:cNvSpPr>
                <a:spLocks noChangeAspect="1" noChangeArrowheads="1"/>
              </p:cNvSpPr>
              <p:nvPr/>
            </p:nvSpPr>
            <p:spPr bwMode="auto">
              <a:xfrm>
                <a:off x="4649" y="1434"/>
                <a:ext cx="136" cy="272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" name="Rectangle 353"/>
              <p:cNvSpPr>
                <a:spLocks noChangeAspect="1" noChangeArrowheads="1"/>
              </p:cNvSpPr>
              <p:nvPr/>
            </p:nvSpPr>
            <p:spPr bwMode="auto">
              <a:xfrm>
                <a:off x="4694" y="1706"/>
                <a:ext cx="46" cy="227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6" name="Group 354"/>
            <p:cNvGrpSpPr>
              <a:grpSpLocks noChangeAspect="1"/>
            </p:cNvGrpSpPr>
            <p:nvPr/>
          </p:nvGrpSpPr>
          <p:grpSpPr bwMode="auto">
            <a:xfrm rot="-2364254">
              <a:off x="1220" y="1861"/>
              <a:ext cx="43" cy="181"/>
              <a:chOff x="4649" y="1434"/>
              <a:chExt cx="136" cy="499"/>
            </a:xfrm>
          </p:grpSpPr>
          <p:sp>
            <p:nvSpPr>
              <p:cNvPr id="49" name="Oval 355"/>
              <p:cNvSpPr>
                <a:spLocks noChangeAspect="1" noChangeArrowheads="1"/>
              </p:cNvSpPr>
              <p:nvPr/>
            </p:nvSpPr>
            <p:spPr bwMode="auto">
              <a:xfrm>
                <a:off x="4649" y="1434"/>
                <a:ext cx="136" cy="272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Rectangle 356"/>
              <p:cNvSpPr>
                <a:spLocks noChangeAspect="1" noChangeArrowheads="1"/>
              </p:cNvSpPr>
              <p:nvPr/>
            </p:nvSpPr>
            <p:spPr bwMode="auto">
              <a:xfrm>
                <a:off x="4694" y="1706"/>
                <a:ext cx="46" cy="227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7" name="Group 357"/>
            <p:cNvGrpSpPr>
              <a:grpSpLocks noChangeAspect="1"/>
            </p:cNvGrpSpPr>
            <p:nvPr/>
          </p:nvGrpSpPr>
          <p:grpSpPr bwMode="auto">
            <a:xfrm rot="-1290548">
              <a:off x="1326" y="1885"/>
              <a:ext cx="28" cy="180"/>
              <a:chOff x="4422" y="1933"/>
              <a:chExt cx="92" cy="408"/>
            </a:xfrm>
          </p:grpSpPr>
          <p:sp>
            <p:nvSpPr>
              <p:cNvPr id="47" name="Oval 358"/>
              <p:cNvSpPr>
                <a:spLocks noChangeAspect="1" noChangeArrowheads="1"/>
              </p:cNvSpPr>
              <p:nvPr/>
            </p:nvSpPr>
            <p:spPr bwMode="auto">
              <a:xfrm>
                <a:off x="4422" y="1933"/>
                <a:ext cx="46" cy="408"/>
              </a:xfrm>
              <a:prstGeom prst="ellipse">
                <a:avLst/>
              </a:prstGeom>
              <a:solidFill>
                <a:srgbClr val="00008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Oval 359"/>
              <p:cNvSpPr>
                <a:spLocks noChangeAspect="1" noChangeArrowheads="1"/>
              </p:cNvSpPr>
              <p:nvPr/>
            </p:nvSpPr>
            <p:spPr bwMode="auto">
              <a:xfrm>
                <a:off x="4468" y="1933"/>
                <a:ext cx="46" cy="408"/>
              </a:xfrm>
              <a:prstGeom prst="ellipse">
                <a:avLst/>
              </a:prstGeom>
              <a:solidFill>
                <a:srgbClr val="00008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8" name="Group 360"/>
            <p:cNvGrpSpPr>
              <a:grpSpLocks noChangeAspect="1"/>
            </p:cNvGrpSpPr>
            <p:nvPr/>
          </p:nvGrpSpPr>
          <p:grpSpPr bwMode="auto">
            <a:xfrm rot="-430514">
              <a:off x="1395" y="1802"/>
              <a:ext cx="44" cy="181"/>
              <a:chOff x="4649" y="1434"/>
              <a:chExt cx="136" cy="499"/>
            </a:xfrm>
          </p:grpSpPr>
          <p:sp>
            <p:nvSpPr>
              <p:cNvPr id="45" name="Oval 361"/>
              <p:cNvSpPr>
                <a:spLocks noChangeAspect="1" noChangeArrowheads="1"/>
              </p:cNvSpPr>
              <p:nvPr/>
            </p:nvSpPr>
            <p:spPr bwMode="auto">
              <a:xfrm>
                <a:off x="4649" y="1434"/>
                <a:ext cx="136" cy="272"/>
              </a:xfrm>
              <a:prstGeom prst="ellipse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Rectangle 362"/>
              <p:cNvSpPr>
                <a:spLocks noChangeAspect="1" noChangeArrowheads="1"/>
              </p:cNvSpPr>
              <p:nvPr/>
            </p:nvSpPr>
            <p:spPr bwMode="auto">
              <a:xfrm>
                <a:off x="4694" y="1706"/>
                <a:ext cx="46" cy="227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9" name="Group 363"/>
            <p:cNvGrpSpPr>
              <a:grpSpLocks noChangeAspect="1"/>
            </p:cNvGrpSpPr>
            <p:nvPr/>
          </p:nvGrpSpPr>
          <p:grpSpPr bwMode="auto">
            <a:xfrm rot="260012">
              <a:off x="1471" y="1810"/>
              <a:ext cx="60" cy="166"/>
              <a:chOff x="4604" y="1344"/>
              <a:chExt cx="181" cy="498"/>
            </a:xfrm>
          </p:grpSpPr>
          <p:sp>
            <p:nvSpPr>
              <p:cNvPr id="43" name="Rectangle 364"/>
              <p:cNvSpPr>
                <a:spLocks noChangeAspect="1" noChangeArrowheads="1"/>
              </p:cNvSpPr>
              <p:nvPr/>
            </p:nvSpPr>
            <p:spPr bwMode="auto">
              <a:xfrm>
                <a:off x="4604" y="1344"/>
                <a:ext cx="181" cy="181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" name="Rectangle 365"/>
              <p:cNvSpPr>
                <a:spLocks noChangeAspect="1" noChangeArrowheads="1"/>
              </p:cNvSpPr>
              <p:nvPr/>
            </p:nvSpPr>
            <p:spPr bwMode="auto">
              <a:xfrm>
                <a:off x="4649" y="1525"/>
                <a:ext cx="91" cy="317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0" name="Group 366"/>
            <p:cNvGrpSpPr>
              <a:grpSpLocks noChangeAspect="1"/>
            </p:cNvGrpSpPr>
            <p:nvPr/>
          </p:nvGrpSpPr>
          <p:grpSpPr bwMode="auto">
            <a:xfrm rot="-6930965">
              <a:off x="1789" y="2058"/>
              <a:ext cx="28" cy="180"/>
              <a:chOff x="4422" y="1933"/>
              <a:chExt cx="92" cy="408"/>
            </a:xfrm>
          </p:grpSpPr>
          <p:sp>
            <p:nvSpPr>
              <p:cNvPr id="41" name="Oval 367"/>
              <p:cNvSpPr>
                <a:spLocks noChangeAspect="1" noChangeArrowheads="1"/>
              </p:cNvSpPr>
              <p:nvPr/>
            </p:nvSpPr>
            <p:spPr bwMode="auto">
              <a:xfrm>
                <a:off x="4422" y="1933"/>
                <a:ext cx="46" cy="408"/>
              </a:xfrm>
              <a:prstGeom prst="ellipse">
                <a:avLst/>
              </a:prstGeom>
              <a:solidFill>
                <a:srgbClr val="00008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" name="Oval 368"/>
              <p:cNvSpPr>
                <a:spLocks noChangeAspect="1" noChangeArrowheads="1"/>
              </p:cNvSpPr>
              <p:nvPr/>
            </p:nvSpPr>
            <p:spPr bwMode="auto">
              <a:xfrm>
                <a:off x="4468" y="1933"/>
                <a:ext cx="46" cy="408"/>
              </a:xfrm>
              <a:prstGeom prst="ellipse">
                <a:avLst/>
              </a:prstGeom>
              <a:solidFill>
                <a:srgbClr val="00008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04" name="Rectangle 1"/>
          <p:cNvSpPr>
            <a:spLocks noChangeArrowheads="1"/>
          </p:cNvSpPr>
          <p:nvPr/>
        </p:nvSpPr>
        <p:spPr bwMode="auto">
          <a:xfrm>
            <a:off x="999954" y="2973014"/>
            <a:ext cx="118494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rgbClr val="0000FF"/>
                </a:solidFill>
                <a:latin typeface="Arial" pitchFamily="34" charset="0"/>
              </a:rPr>
              <a:t>RSV F</a:t>
            </a:r>
            <a:endParaRPr lang="en-US" b="1" dirty="0">
              <a:solidFill>
                <a:srgbClr val="0000FF"/>
              </a:solidFill>
              <a:latin typeface="Arial" pitchFamily="34" charset="0"/>
            </a:endParaRPr>
          </a:p>
          <a:p>
            <a:pPr algn="ctr"/>
            <a:r>
              <a:rPr lang="en-US" b="1" dirty="0" smtClean="0">
                <a:solidFill>
                  <a:srgbClr val="0000FF"/>
                </a:solidFill>
                <a:latin typeface="Arial" pitchFamily="34" charset="0"/>
              </a:rPr>
              <a:t>FI-RSV</a:t>
            </a:r>
          </a:p>
          <a:p>
            <a:pPr algn="ctr"/>
            <a:r>
              <a:rPr lang="en-US" b="1" dirty="0" smtClean="0">
                <a:solidFill>
                  <a:srgbClr val="0000FF"/>
                </a:solidFill>
                <a:latin typeface="Arial" pitchFamily="34" charset="0"/>
              </a:rPr>
              <a:t>Live RSV</a:t>
            </a:r>
          </a:p>
          <a:p>
            <a:pPr algn="ctr"/>
            <a:r>
              <a:rPr lang="en-US" b="1" dirty="0" smtClean="0">
                <a:solidFill>
                  <a:srgbClr val="0000FF"/>
                </a:solidFill>
                <a:latin typeface="Arial" pitchFamily="34" charset="0"/>
              </a:rPr>
              <a:t>Naive</a:t>
            </a:r>
            <a:endParaRPr lang="en-US" dirty="0"/>
          </a:p>
        </p:txBody>
      </p:sp>
      <p:cxnSp>
        <p:nvCxnSpPr>
          <p:cNvPr id="105" name="Straight Arrow Connector 104"/>
          <p:cNvCxnSpPr/>
          <p:nvPr/>
        </p:nvCxnSpPr>
        <p:spPr>
          <a:xfrm>
            <a:off x="2486074" y="3690819"/>
            <a:ext cx="13716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6" name="Group 105"/>
          <p:cNvGrpSpPr/>
          <p:nvPr/>
        </p:nvGrpSpPr>
        <p:grpSpPr>
          <a:xfrm>
            <a:off x="8027929" y="3120627"/>
            <a:ext cx="550863" cy="528637"/>
            <a:chOff x="6158775" y="2584438"/>
            <a:chExt cx="550863" cy="528637"/>
          </a:xfrm>
        </p:grpSpPr>
        <p:grpSp>
          <p:nvGrpSpPr>
            <p:cNvPr id="107" name="Group 272"/>
            <p:cNvGrpSpPr>
              <a:grpSpLocks noChangeAspect="1"/>
            </p:cNvGrpSpPr>
            <p:nvPr/>
          </p:nvGrpSpPr>
          <p:grpSpPr bwMode="auto">
            <a:xfrm>
              <a:off x="6158775" y="2584438"/>
              <a:ext cx="550863" cy="528637"/>
              <a:chOff x="959" y="1802"/>
              <a:chExt cx="1016" cy="985"/>
            </a:xfrm>
          </p:grpSpPr>
          <p:sp>
            <p:nvSpPr>
              <p:cNvPr id="109" name="Oval 273"/>
              <p:cNvSpPr>
                <a:spLocks noChangeAspect="1" noChangeArrowheads="1"/>
              </p:cNvSpPr>
              <p:nvPr/>
            </p:nvSpPr>
            <p:spPr bwMode="auto">
              <a:xfrm rot="-278280">
                <a:off x="1052" y="1906"/>
                <a:ext cx="814" cy="797"/>
              </a:xfrm>
              <a:prstGeom prst="ellipse">
                <a:avLst/>
              </a:prstGeom>
              <a:solidFill>
                <a:srgbClr val="DDDDDD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0" name="Oval 274"/>
              <p:cNvSpPr>
                <a:spLocks noChangeAspect="1" noChangeArrowheads="1"/>
              </p:cNvSpPr>
              <p:nvPr/>
            </p:nvSpPr>
            <p:spPr bwMode="auto">
              <a:xfrm rot="-278280">
                <a:off x="1112" y="1966"/>
                <a:ext cx="694" cy="678"/>
              </a:xfrm>
              <a:prstGeom prst="ellipse">
                <a:avLst/>
              </a:prstGeom>
              <a:solidFill>
                <a:srgbClr val="5F5F5F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1" name="Oval 275"/>
              <p:cNvSpPr>
                <a:spLocks noChangeAspect="1" noChangeArrowheads="1"/>
              </p:cNvSpPr>
              <p:nvPr/>
            </p:nvSpPr>
            <p:spPr bwMode="auto">
              <a:xfrm rot="-278280">
                <a:off x="1172" y="2026"/>
                <a:ext cx="573" cy="55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12" name="Group 276"/>
              <p:cNvGrpSpPr>
                <a:grpSpLocks noChangeAspect="1"/>
              </p:cNvGrpSpPr>
              <p:nvPr/>
            </p:nvGrpSpPr>
            <p:grpSpPr bwMode="auto">
              <a:xfrm rot="2913739">
                <a:off x="1766" y="1990"/>
                <a:ext cx="60" cy="165"/>
                <a:chOff x="4604" y="1344"/>
                <a:chExt cx="181" cy="498"/>
              </a:xfrm>
            </p:grpSpPr>
            <p:sp>
              <p:nvSpPr>
                <p:cNvPr id="203" name="Rectangle 277"/>
                <p:cNvSpPr>
                  <a:spLocks noChangeAspect="1" noChangeArrowheads="1"/>
                </p:cNvSpPr>
                <p:nvPr/>
              </p:nvSpPr>
              <p:spPr bwMode="auto">
                <a:xfrm>
                  <a:off x="4604" y="1344"/>
                  <a:ext cx="181" cy="181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04" name="Rectangle 278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525"/>
                  <a:ext cx="91" cy="317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13" name="Group 279"/>
              <p:cNvGrpSpPr>
                <a:grpSpLocks noChangeAspect="1"/>
              </p:cNvGrpSpPr>
              <p:nvPr/>
            </p:nvGrpSpPr>
            <p:grpSpPr bwMode="auto">
              <a:xfrm rot="4515623">
                <a:off x="1842" y="2114"/>
                <a:ext cx="45" cy="181"/>
                <a:chOff x="4649" y="1434"/>
                <a:chExt cx="136" cy="499"/>
              </a:xfrm>
            </p:grpSpPr>
            <p:sp>
              <p:nvSpPr>
                <p:cNvPr id="201" name="Oval 280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02" name="Rectangle 281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14" name="Group 282"/>
              <p:cNvGrpSpPr>
                <a:grpSpLocks noChangeAspect="1"/>
              </p:cNvGrpSpPr>
              <p:nvPr/>
            </p:nvGrpSpPr>
            <p:grpSpPr bwMode="auto">
              <a:xfrm rot="1886204">
                <a:off x="1625" y="1844"/>
                <a:ext cx="45" cy="181"/>
                <a:chOff x="4649" y="1434"/>
                <a:chExt cx="136" cy="499"/>
              </a:xfrm>
            </p:grpSpPr>
            <p:sp>
              <p:nvSpPr>
                <p:cNvPr id="199" name="Oval 283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00" name="Rectangle 284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15" name="Group 285"/>
              <p:cNvGrpSpPr>
                <a:grpSpLocks noChangeAspect="1"/>
              </p:cNvGrpSpPr>
              <p:nvPr/>
            </p:nvGrpSpPr>
            <p:grpSpPr bwMode="auto">
              <a:xfrm rot="1988902">
                <a:off x="1674" y="1870"/>
                <a:ext cx="44" cy="182"/>
                <a:chOff x="4649" y="1434"/>
                <a:chExt cx="136" cy="499"/>
              </a:xfrm>
            </p:grpSpPr>
            <p:sp>
              <p:nvSpPr>
                <p:cNvPr id="197" name="Oval 286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8" name="Rectangle 287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16" name="Group 288"/>
              <p:cNvGrpSpPr>
                <a:grpSpLocks noChangeAspect="1"/>
              </p:cNvGrpSpPr>
              <p:nvPr/>
            </p:nvGrpSpPr>
            <p:grpSpPr bwMode="auto">
              <a:xfrm rot="2544746">
                <a:off x="1714" y="1898"/>
                <a:ext cx="43" cy="181"/>
                <a:chOff x="4649" y="1434"/>
                <a:chExt cx="136" cy="499"/>
              </a:xfrm>
            </p:grpSpPr>
            <p:sp>
              <p:nvSpPr>
                <p:cNvPr id="195" name="Oval 289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6" name="Rectangle 290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17" name="Group 291"/>
              <p:cNvGrpSpPr>
                <a:grpSpLocks noChangeAspect="1"/>
              </p:cNvGrpSpPr>
              <p:nvPr/>
            </p:nvGrpSpPr>
            <p:grpSpPr bwMode="auto">
              <a:xfrm rot="5121720">
                <a:off x="1858" y="2180"/>
                <a:ext cx="44" cy="180"/>
                <a:chOff x="4649" y="1434"/>
                <a:chExt cx="136" cy="499"/>
              </a:xfrm>
            </p:grpSpPr>
            <p:sp>
              <p:nvSpPr>
                <p:cNvPr id="193" name="Oval 292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4" name="Rectangle 293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18" name="Group 294"/>
              <p:cNvGrpSpPr>
                <a:grpSpLocks noChangeAspect="1"/>
              </p:cNvGrpSpPr>
              <p:nvPr/>
            </p:nvGrpSpPr>
            <p:grpSpPr bwMode="auto">
              <a:xfrm rot="5683005">
                <a:off x="1863" y="2248"/>
                <a:ext cx="44" cy="180"/>
                <a:chOff x="4649" y="1434"/>
                <a:chExt cx="136" cy="499"/>
              </a:xfrm>
            </p:grpSpPr>
            <p:sp>
              <p:nvSpPr>
                <p:cNvPr id="191" name="Oval 295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2" name="Rectangle 296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19" name="Group 297"/>
              <p:cNvGrpSpPr>
                <a:grpSpLocks noChangeAspect="1"/>
              </p:cNvGrpSpPr>
              <p:nvPr/>
            </p:nvGrpSpPr>
            <p:grpSpPr bwMode="auto">
              <a:xfrm rot="6493813">
                <a:off x="1842" y="2323"/>
                <a:ext cx="61" cy="165"/>
                <a:chOff x="4604" y="1344"/>
                <a:chExt cx="181" cy="498"/>
              </a:xfrm>
            </p:grpSpPr>
            <p:sp>
              <p:nvSpPr>
                <p:cNvPr id="189" name="Rectangle 298"/>
                <p:cNvSpPr>
                  <a:spLocks noChangeAspect="1" noChangeArrowheads="1"/>
                </p:cNvSpPr>
                <p:nvPr/>
              </p:nvSpPr>
              <p:spPr bwMode="auto">
                <a:xfrm>
                  <a:off x="4604" y="1344"/>
                  <a:ext cx="181" cy="181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0" name="Rectangle 299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525"/>
                  <a:ext cx="91" cy="317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0" name="Group 300"/>
              <p:cNvGrpSpPr>
                <a:grpSpLocks noChangeAspect="1"/>
              </p:cNvGrpSpPr>
              <p:nvPr/>
            </p:nvGrpSpPr>
            <p:grpSpPr bwMode="auto">
              <a:xfrm rot="7125080">
                <a:off x="1789" y="2442"/>
                <a:ext cx="44" cy="181"/>
                <a:chOff x="4649" y="1434"/>
                <a:chExt cx="136" cy="499"/>
              </a:xfrm>
            </p:grpSpPr>
            <p:sp>
              <p:nvSpPr>
                <p:cNvPr id="187" name="Oval 301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8" name="Rectangle 302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1" name="Group 303"/>
              <p:cNvGrpSpPr>
                <a:grpSpLocks noChangeAspect="1"/>
              </p:cNvGrpSpPr>
              <p:nvPr/>
            </p:nvGrpSpPr>
            <p:grpSpPr bwMode="auto">
              <a:xfrm rot="7623105">
                <a:off x="1731" y="2493"/>
                <a:ext cx="59" cy="166"/>
                <a:chOff x="4604" y="1344"/>
                <a:chExt cx="181" cy="498"/>
              </a:xfrm>
            </p:grpSpPr>
            <p:sp>
              <p:nvSpPr>
                <p:cNvPr id="185" name="Rectangle 304"/>
                <p:cNvSpPr>
                  <a:spLocks noChangeAspect="1" noChangeArrowheads="1"/>
                </p:cNvSpPr>
                <p:nvPr/>
              </p:nvSpPr>
              <p:spPr bwMode="auto">
                <a:xfrm>
                  <a:off x="4604" y="1344"/>
                  <a:ext cx="181" cy="181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6" name="Rectangle 305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525"/>
                  <a:ext cx="91" cy="317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2" name="Group 306"/>
              <p:cNvGrpSpPr>
                <a:grpSpLocks noChangeAspect="1"/>
              </p:cNvGrpSpPr>
              <p:nvPr/>
            </p:nvGrpSpPr>
            <p:grpSpPr bwMode="auto">
              <a:xfrm rot="8328929">
                <a:off x="1684" y="2550"/>
                <a:ext cx="44" cy="180"/>
                <a:chOff x="4649" y="1434"/>
                <a:chExt cx="136" cy="499"/>
              </a:xfrm>
            </p:grpSpPr>
            <p:sp>
              <p:nvSpPr>
                <p:cNvPr id="183" name="Oval 307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4" name="Rectangle 308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3" name="Group 309"/>
              <p:cNvGrpSpPr>
                <a:grpSpLocks noChangeAspect="1"/>
              </p:cNvGrpSpPr>
              <p:nvPr/>
            </p:nvGrpSpPr>
            <p:grpSpPr bwMode="auto">
              <a:xfrm rot="9559243">
                <a:off x="1611" y="2585"/>
                <a:ext cx="44" cy="181"/>
                <a:chOff x="4649" y="1434"/>
                <a:chExt cx="136" cy="499"/>
              </a:xfrm>
            </p:grpSpPr>
            <p:sp>
              <p:nvSpPr>
                <p:cNvPr id="181" name="Oval 310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2" name="Rectangle 311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4" name="Group 312"/>
              <p:cNvGrpSpPr>
                <a:grpSpLocks noChangeAspect="1"/>
              </p:cNvGrpSpPr>
              <p:nvPr/>
            </p:nvGrpSpPr>
            <p:grpSpPr bwMode="auto">
              <a:xfrm rot="10315445">
                <a:off x="1537" y="2606"/>
                <a:ext cx="43" cy="181"/>
                <a:chOff x="4649" y="1434"/>
                <a:chExt cx="136" cy="499"/>
              </a:xfrm>
            </p:grpSpPr>
            <p:sp>
              <p:nvSpPr>
                <p:cNvPr id="179" name="Oval 313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0" name="Rectangle 314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5" name="Group 315"/>
              <p:cNvGrpSpPr>
                <a:grpSpLocks noChangeAspect="1"/>
              </p:cNvGrpSpPr>
              <p:nvPr/>
            </p:nvGrpSpPr>
            <p:grpSpPr bwMode="auto">
              <a:xfrm rot="-9899380">
                <a:off x="1431" y="2615"/>
                <a:ext cx="59" cy="165"/>
                <a:chOff x="4604" y="1344"/>
                <a:chExt cx="181" cy="498"/>
              </a:xfrm>
            </p:grpSpPr>
            <p:sp>
              <p:nvSpPr>
                <p:cNvPr id="177" name="Rectangle 316"/>
                <p:cNvSpPr>
                  <a:spLocks noChangeAspect="1" noChangeArrowheads="1"/>
                </p:cNvSpPr>
                <p:nvPr/>
              </p:nvSpPr>
              <p:spPr bwMode="auto">
                <a:xfrm>
                  <a:off x="4604" y="1344"/>
                  <a:ext cx="181" cy="181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8" name="Rectangle 317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525"/>
                  <a:ext cx="91" cy="317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6" name="Group 318"/>
              <p:cNvGrpSpPr>
                <a:grpSpLocks noChangeAspect="1"/>
              </p:cNvGrpSpPr>
              <p:nvPr/>
            </p:nvGrpSpPr>
            <p:grpSpPr bwMode="auto">
              <a:xfrm rot="-9515999">
                <a:off x="1355" y="2606"/>
                <a:ext cx="44" cy="181"/>
                <a:chOff x="4649" y="1434"/>
                <a:chExt cx="136" cy="499"/>
              </a:xfrm>
            </p:grpSpPr>
            <p:sp>
              <p:nvSpPr>
                <p:cNvPr id="175" name="Oval 319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6" name="Rectangle 320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7" name="Group 321"/>
              <p:cNvGrpSpPr>
                <a:grpSpLocks noChangeAspect="1"/>
              </p:cNvGrpSpPr>
              <p:nvPr/>
            </p:nvGrpSpPr>
            <p:grpSpPr bwMode="auto">
              <a:xfrm rot="1520674">
                <a:off x="1318" y="2534"/>
                <a:ext cx="28" cy="181"/>
                <a:chOff x="4422" y="1933"/>
                <a:chExt cx="92" cy="408"/>
              </a:xfrm>
            </p:grpSpPr>
            <p:sp>
              <p:nvSpPr>
                <p:cNvPr id="173" name="Oval 322"/>
                <p:cNvSpPr>
                  <a:spLocks noChangeAspect="1" noChangeArrowheads="1"/>
                </p:cNvSpPr>
                <p:nvPr/>
              </p:nvSpPr>
              <p:spPr bwMode="auto">
                <a:xfrm>
                  <a:off x="4422" y="1933"/>
                  <a:ext cx="46" cy="408"/>
                </a:xfrm>
                <a:prstGeom prst="ellipse">
                  <a:avLst/>
                </a:prstGeom>
                <a:solidFill>
                  <a:srgbClr val="000080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4" name="Oval 323"/>
                <p:cNvSpPr>
                  <a:spLocks noChangeAspect="1" noChangeArrowheads="1"/>
                </p:cNvSpPr>
                <p:nvPr/>
              </p:nvSpPr>
              <p:spPr bwMode="auto">
                <a:xfrm>
                  <a:off x="4468" y="1933"/>
                  <a:ext cx="46" cy="408"/>
                </a:xfrm>
                <a:prstGeom prst="ellipse">
                  <a:avLst/>
                </a:prstGeom>
                <a:solidFill>
                  <a:srgbClr val="000080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8" name="Group 324"/>
              <p:cNvGrpSpPr>
                <a:grpSpLocks noChangeAspect="1"/>
              </p:cNvGrpSpPr>
              <p:nvPr/>
            </p:nvGrpSpPr>
            <p:grpSpPr bwMode="auto">
              <a:xfrm rot="-9187835">
                <a:off x="1213" y="2557"/>
                <a:ext cx="60" cy="165"/>
                <a:chOff x="4604" y="1344"/>
                <a:chExt cx="181" cy="498"/>
              </a:xfrm>
            </p:grpSpPr>
            <p:sp>
              <p:nvSpPr>
                <p:cNvPr id="171" name="Rectangle 325"/>
                <p:cNvSpPr>
                  <a:spLocks noChangeAspect="1" noChangeArrowheads="1"/>
                </p:cNvSpPr>
                <p:nvPr/>
              </p:nvSpPr>
              <p:spPr bwMode="auto">
                <a:xfrm>
                  <a:off x="4604" y="1344"/>
                  <a:ext cx="181" cy="181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2" name="Rectangle 326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525"/>
                  <a:ext cx="91" cy="317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9" name="Group 327"/>
              <p:cNvGrpSpPr>
                <a:grpSpLocks noChangeAspect="1"/>
              </p:cNvGrpSpPr>
              <p:nvPr/>
            </p:nvGrpSpPr>
            <p:grpSpPr bwMode="auto">
              <a:xfrm rot="-8458132">
                <a:off x="1135" y="2518"/>
                <a:ext cx="45" cy="180"/>
                <a:chOff x="4649" y="1434"/>
                <a:chExt cx="136" cy="499"/>
              </a:xfrm>
            </p:grpSpPr>
            <p:sp>
              <p:nvSpPr>
                <p:cNvPr id="169" name="Oval 328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0" name="Rectangle 329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0" name="Group 330"/>
              <p:cNvGrpSpPr>
                <a:grpSpLocks noChangeAspect="1"/>
              </p:cNvGrpSpPr>
              <p:nvPr/>
            </p:nvGrpSpPr>
            <p:grpSpPr bwMode="auto">
              <a:xfrm rot="-7075182">
                <a:off x="1060" y="2411"/>
                <a:ext cx="44" cy="181"/>
                <a:chOff x="4649" y="1434"/>
                <a:chExt cx="136" cy="499"/>
              </a:xfrm>
            </p:grpSpPr>
            <p:sp>
              <p:nvSpPr>
                <p:cNvPr id="167" name="Oval 331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8" name="Rectangle 332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1" name="Group 333"/>
              <p:cNvGrpSpPr>
                <a:grpSpLocks noChangeAspect="1"/>
              </p:cNvGrpSpPr>
              <p:nvPr/>
            </p:nvGrpSpPr>
            <p:grpSpPr bwMode="auto">
              <a:xfrm rot="-7925971">
                <a:off x="1095" y="2469"/>
                <a:ext cx="44" cy="180"/>
                <a:chOff x="4649" y="1434"/>
                <a:chExt cx="136" cy="499"/>
              </a:xfrm>
            </p:grpSpPr>
            <p:sp>
              <p:nvSpPr>
                <p:cNvPr id="165" name="Oval 334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6" name="Rectangle 335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2" name="Group 336"/>
              <p:cNvGrpSpPr>
                <a:grpSpLocks noChangeAspect="1"/>
              </p:cNvGrpSpPr>
              <p:nvPr/>
            </p:nvGrpSpPr>
            <p:grpSpPr bwMode="auto">
              <a:xfrm rot="-5678280">
                <a:off x="1019" y="2308"/>
                <a:ext cx="61" cy="165"/>
                <a:chOff x="4604" y="1344"/>
                <a:chExt cx="181" cy="498"/>
              </a:xfrm>
            </p:grpSpPr>
            <p:sp>
              <p:nvSpPr>
                <p:cNvPr id="163" name="Rectangle 337"/>
                <p:cNvSpPr>
                  <a:spLocks noChangeAspect="1" noChangeArrowheads="1"/>
                </p:cNvSpPr>
                <p:nvPr/>
              </p:nvSpPr>
              <p:spPr bwMode="auto">
                <a:xfrm>
                  <a:off x="4604" y="1344"/>
                  <a:ext cx="181" cy="181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4" name="Rectangle 338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525"/>
                  <a:ext cx="91" cy="317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3" name="Group 339"/>
              <p:cNvGrpSpPr>
                <a:grpSpLocks noChangeAspect="1"/>
              </p:cNvGrpSpPr>
              <p:nvPr/>
            </p:nvGrpSpPr>
            <p:grpSpPr bwMode="auto">
              <a:xfrm rot="-4062426">
                <a:off x="1060" y="2047"/>
                <a:ext cx="44" cy="181"/>
                <a:chOff x="4649" y="1434"/>
                <a:chExt cx="136" cy="499"/>
              </a:xfrm>
            </p:grpSpPr>
            <p:sp>
              <p:nvSpPr>
                <p:cNvPr id="161" name="Oval 340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2" name="Rectangle 341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4" name="Group 342"/>
              <p:cNvGrpSpPr>
                <a:grpSpLocks noChangeAspect="1"/>
              </p:cNvGrpSpPr>
              <p:nvPr/>
            </p:nvGrpSpPr>
            <p:grpSpPr bwMode="auto">
              <a:xfrm rot="-4215663">
                <a:off x="1036" y="2127"/>
                <a:ext cx="44" cy="180"/>
                <a:chOff x="4649" y="1434"/>
                <a:chExt cx="136" cy="499"/>
              </a:xfrm>
            </p:grpSpPr>
            <p:sp>
              <p:nvSpPr>
                <p:cNvPr id="159" name="Oval 343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0" name="Rectangle 344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5" name="Group 345"/>
              <p:cNvGrpSpPr>
                <a:grpSpLocks noChangeAspect="1"/>
              </p:cNvGrpSpPr>
              <p:nvPr/>
            </p:nvGrpSpPr>
            <p:grpSpPr bwMode="auto">
              <a:xfrm rot="-4925173">
                <a:off x="1027" y="2204"/>
                <a:ext cx="43" cy="180"/>
                <a:chOff x="4649" y="1434"/>
                <a:chExt cx="136" cy="499"/>
              </a:xfrm>
            </p:grpSpPr>
            <p:sp>
              <p:nvSpPr>
                <p:cNvPr id="157" name="Oval 346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8" name="Rectangle 347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6" name="Group 348"/>
              <p:cNvGrpSpPr>
                <a:grpSpLocks noChangeAspect="1"/>
              </p:cNvGrpSpPr>
              <p:nvPr/>
            </p:nvGrpSpPr>
            <p:grpSpPr bwMode="auto">
              <a:xfrm rot="-3401823">
                <a:off x="1084" y="1986"/>
                <a:ext cx="61" cy="165"/>
                <a:chOff x="4604" y="1344"/>
                <a:chExt cx="181" cy="498"/>
              </a:xfrm>
            </p:grpSpPr>
            <p:sp>
              <p:nvSpPr>
                <p:cNvPr id="155" name="Rectangle 349"/>
                <p:cNvSpPr>
                  <a:spLocks noChangeAspect="1" noChangeArrowheads="1"/>
                </p:cNvSpPr>
                <p:nvPr/>
              </p:nvSpPr>
              <p:spPr bwMode="auto">
                <a:xfrm>
                  <a:off x="4604" y="1344"/>
                  <a:ext cx="181" cy="181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6" name="Rectangle 350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525"/>
                  <a:ext cx="91" cy="317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7" name="Group 351"/>
              <p:cNvGrpSpPr>
                <a:grpSpLocks noChangeAspect="1"/>
              </p:cNvGrpSpPr>
              <p:nvPr/>
            </p:nvGrpSpPr>
            <p:grpSpPr bwMode="auto">
              <a:xfrm rot="-3102004">
                <a:off x="1154" y="1904"/>
                <a:ext cx="43" cy="181"/>
                <a:chOff x="4649" y="1434"/>
                <a:chExt cx="136" cy="499"/>
              </a:xfrm>
            </p:grpSpPr>
            <p:sp>
              <p:nvSpPr>
                <p:cNvPr id="153" name="Oval 352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4" name="Rectangle 353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8" name="Group 354"/>
              <p:cNvGrpSpPr>
                <a:grpSpLocks noChangeAspect="1"/>
              </p:cNvGrpSpPr>
              <p:nvPr/>
            </p:nvGrpSpPr>
            <p:grpSpPr bwMode="auto">
              <a:xfrm rot="-2364254">
                <a:off x="1220" y="1861"/>
                <a:ext cx="43" cy="181"/>
                <a:chOff x="4649" y="1434"/>
                <a:chExt cx="136" cy="499"/>
              </a:xfrm>
            </p:grpSpPr>
            <p:sp>
              <p:nvSpPr>
                <p:cNvPr id="151" name="Oval 355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2" name="Rectangle 356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9" name="Group 357"/>
              <p:cNvGrpSpPr>
                <a:grpSpLocks noChangeAspect="1"/>
              </p:cNvGrpSpPr>
              <p:nvPr/>
            </p:nvGrpSpPr>
            <p:grpSpPr bwMode="auto">
              <a:xfrm rot="-1290548">
                <a:off x="1326" y="1885"/>
                <a:ext cx="28" cy="180"/>
                <a:chOff x="4422" y="1933"/>
                <a:chExt cx="92" cy="408"/>
              </a:xfrm>
            </p:grpSpPr>
            <p:sp>
              <p:nvSpPr>
                <p:cNvPr id="149" name="Oval 358"/>
                <p:cNvSpPr>
                  <a:spLocks noChangeAspect="1" noChangeArrowheads="1"/>
                </p:cNvSpPr>
                <p:nvPr/>
              </p:nvSpPr>
              <p:spPr bwMode="auto">
                <a:xfrm>
                  <a:off x="4422" y="1933"/>
                  <a:ext cx="46" cy="408"/>
                </a:xfrm>
                <a:prstGeom prst="ellipse">
                  <a:avLst/>
                </a:prstGeom>
                <a:solidFill>
                  <a:srgbClr val="000080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0" name="Oval 359"/>
                <p:cNvSpPr>
                  <a:spLocks noChangeAspect="1" noChangeArrowheads="1"/>
                </p:cNvSpPr>
                <p:nvPr/>
              </p:nvSpPr>
              <p:spPr bwMode="auto">
                <a:xfrm>
                  <a:off x="4468" y="1933"/>
                  <a:ext cx="46" cy="408"/>
                </a:xfrm>
                <a:prstGeom prst="ellipse">
                  <a:avLst/>
                </a:prstGeom>
                <a:solidFill>
                  <a:srgbClr val="000080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0" name="Group 360"/>
              <p:cNvGrpSpPr>
                <a:grpSpLocks noChangeAspect="1"/>
              </p:cNvGrpSpPr>
              <p:nvPr/>
            </p:nvGrpSpPr>
            <p:grpSpPr bwMode="auto">
              <a:xfrm rot="-430514">
                <a:off x="1395" y="1802"/>
                <a:ext cx="44" cy="181"/>
                <a:chOff x="4649" y="1434"/>
                <a:chExt cx="136" cy="499"/>
              </a:xfrm>
            </p:grpSpPr>
            <p:sp>
              <p:nvSpPr>
                <p:cNvPr id="147" name="Oval 361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434"/>
                  <a:ext cx="136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8" name="Rectangle 362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" y="1706"/>
                  <a:ext cx="46" cy="227"/>
                </a:xfrm>
                <a:prstGeom prst="rect">
                  <a:avLst/>
                </a:prstGeom>
                <a:solidFill>
                  <a:schemeClr val="accent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363"/>
              <p:cNvGrpSpPr>
                <a:grpSpLocks noChangeAspect="1"/>
              </p:cNvGrpSpPr>
              <p:nvPr/>
            </p:nvGrpSpPr>
            <p:grpSpPr bwMode="auto">
              <a:xfrm rot="260012">
                <a:off x="1471" y="1810"/>
                <a:ext cx="60" cy="166"/>
                <a:chOff x="4604" y="1344"/>
                <a:chExt cx="181" cy="498"/>
              </a:xfrm>
            </p:grpSpPr>
            <p:sp>
              <p:nvSpPr>
                <p:cNvPr id="145" name="Rectangle 364"/>
                <p:cNvSpPr>
                  <a:spLocks noChangeAspect="1" noChangeArrowheads="1"/>
                </p:cNvSpPr>
                <p:nvPr/>
              </p:nvSpPr>
              <p:spPr bwMode="auto">
                <a:xfrm>
                  <a:off x="4604" y="1344"/>
                  <a:ext cx="181" cy="181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6" name="Rectangle 365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525"/>
                  <a:ext cx="91" cy="317"/>
                </a:xfrm>
                <a:prstGeom prst="rect">
                  <a:avLst/>
                </a:prstGeom>
                <a:solidFill>
                  <a:schemeClr val="tx1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366"/>
              <p:cNvGrpSpPr>
                <a:grpSpLocks noChangeAspect="1"/>
              </p:cNvGrpSpPr>
              <p:nvPr/>
            </p:nvGrpSpPr>
            <p:grpSpPr bwMode="auto">
              <a:xfrm rot="-6930965">
                <a:off x="1789" y="2058"/>
                <a:ext cx="28" cy="180"/>
                <a:chOff x="4422" y="1933"/>
                <a:chExt cx="92" cy="408"/>
              </a:xfrm>
            </p:grpSpPr>
            <p:sp>
              <p:nvSpPr>
                <p:cNvPr id="143" name="Oval 367"/>
                <p:cNvSpPr>
                  <a:spLocks noChangeAspect="1" noChangeArrowheads="1"/>
                </p:cNvSpPr>
                <p:nvPr/>
              </p:nvSpPr>
              <p:spPr bwMode="auto">
                <a:xfrm>
                  <a:off x="4422" y="1933"/>
                  <a:ext cx="46" cy="408"/>
                </a:xfrm>
                <a:prstGeom prst="ellipse">
                  <a:avLst/>
                </a:prstGeom>
                <a:solidFill>
                  <a:srgbClr val="000080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4" name="Oval 368"/>
                <p:cNvSpPr>
                  <a:spLocks noChangeAspect="1" noChangeArrowheads="1"/>
                </p:cNvSpPr>
                <p:nvPr/>
              </p:nvSpPr>
              <p:spPr bwMode="auto">
                <a:xfrm>
                  <a:off x="4468" y="1933"/>
                  <a:ext cx="46" cy="408"/>
                </a:xfrm>
                <a:prstGeom prst="ellipse">
                  <a:avLst/>
                </a:prstGeom>
                <a:solidFill>
                  <a:srgbClr val="000080"/>
                </a:solidFill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08" name="Freeform 107"/>
            <p:cNvSpPr/>
            <p:nvPr/>
          </p:nvSpPr>
          <p:spPr>
            <a:xfrm>
              <a:off x="6246088" y="2790813"/>
              <a:ext cx="392112" cy="147637"/>
            </a:xfrm>
            <a:custGeom>
              <a:avLst/>
              <a:gdLst>
                <a:gd name="connsiteX0" fmla="*/ 0 w 558140"/>
                <a:gd name="connsiteY0" fmla="*/ 47501 h 147289"/>
                <a:gd name="connsiteX1" fmla="*/ 59377 w 558140"/>
                <a:gd name="connsiteY1" fmla="*/ 11875 h 147289"/>
                <a:gd name="connsiteX2" fmla="*/ 178130 w 558140"/>
                <a:gd name="connsiteY2" fmla="*/ 59377 h 147289"/>
                <a:gd name="connsiteX3" fmla="*/ 213756 w 558140"/>
                <a:gd name="connsiteY3" fmla="*/ 71252 h 147289"/>
                <a:gd name="connsiteX4" fmla="*/ 249382 w 558140"/>
                <a:gd name="connsiteY4" fmla="*/ 95002 h 147289"/>
                <a:gd name="connsiteX5" fmla="*/ 320634 w 558140"/>
                <a:gd name="connsiteY5" fmla="*/ 83127 h 147289"/>
                <a:gd name="connsiteX6" fmla="*/ 332509 w 558140"/>
                <a:gd name="connsiteY6" fmla="*/ 35626 h 147289"/>
                <a:gd name="connsiteX7" fmla="*/ 380011 w 558140"/>
                <a:gd name="connsiteY7" fmla="*/ 23751 h 147289"/>
                <a:gd name="connsiteX8" fmla="*/ 439387 w 558140"/>
                <a:gd name="connsiteY8" fmla="*/ 47501 h 147289"/>
                <a:gd name="connsiteX9" fmla="*/ 475013 w 558140"/>
                <a:gd name="connsiteY9" fmla="*/ 59377 h 147289"/>
                <a:gd name="connsiteX10" fmla="*/ 510639 w 558140"/>
                <a:gd name="connsiteY10" fmla="*/ 83127 h 147289"/>
                <a:gd name="connsiteX11" fmla="*/ 558140 w 558140"/>
                <a:gd name="connsiteY11" fmla="*/ 71252 h 147289"/>
                <a:gd name="connsiteX12" fmla="*/ 510639 w 558140"/>
                <a:gd name="connsiteY12" fmla="*/ 59377 h 147289"/>
                <a:gd name="connsiteX13" fmla="*/ 558140 w 558140"/>
                <a:gd name="connsiteY13" fmla="*/ 47501 h 147289"/>
                <a:gd name="connsiteX14" fmla="*/ 522514 w 558140"/>
                <a:gd name="connsiteY14" fmla="*/ 23751 h 147289"/>
                <a:gd name="connsiteX15" fmla="*/ 510639 w 558140"/>
                <a:gd name="connsiteY15" fmla="*/ 59377 h 147289"/>
                <a:gd name="connsiteX16" fmla="*/ 427512 w 558140"/>
                <a:gd name="connsiteY16" fmla="*/ 142504 h 147289"/>
                <a:gd name="connsiteX17" fmla="*/ 391886 w 558140"/>
                <a:gd name="connsiteY17" fmla="*/ 23751 h 147289"/>
                <a:gd name="connsiteX18" fmla="*/ 344385 w 558140"/>
                <a:gd name="connsiteY18" fmla="*/ 11875 h 147289"/>
                <a:gd name="connsiteX19" fmla="*/ 344385 w 558140"/>
                <a:gd name="connsiteY19" fmla="*/ 95002 h 147289"/>
                <a:gd name="connsiteX20" fmla="*/ 368135 w 558140"/>
                <a:gd name="connsiteY20" fmla="*/ 142504 h 147289"/>
                <a:gd name="connsiteX21" fmla="*/ 285008 w 558140"/>
                <a:gd name="connsiteY21" fmla="*/ 130628 h 147289"/>
                <a:gd name="connsiteX22" fmla="*/ 225631 w 558140"/>
                <a:gd name="connsiteY22" fmla="*/ 47501 h 147289"/>
                <a:gd name="connsiteX23" fmla="*/ 213756 w 558140"/>
                <a:gd name="connsiteY23" fmla="*/ 83127 h 147289"/>
                <a:gd name="connsiteX24" fmla="*/ 142504 w 558140"/>
                <a:gd name="connsiteY24" fmla="*/ 106878 h 147289"/>
                <a:gd name="connsiteX25" fmla="*/ 106878 w 558140"/>
                <a:gd name="connsiteY25" fmla="*/ 95002 h 147289"/>
                <a:gd name="connsiteX26" fmla="*/ 95003 w 558140"/>
                <a:gd name="connsiteY26" fmla="*/ 59377 h 147289"/>
                <a:gd name="connsiteX27" fmla="*/ 71252 w 558140"/>
                <a:gd name="connsiteY27" fmla="*/ 0 h 147289"/>
                <a:gd name="connsiteX28" fmla="*/ 47502 w 558140"/>
                <a:gd name="connsiteY28" fmla="*/ 83127 h 147289"/>
                <a:gd name="connsiteX29" fmla="*/ 47502 w 558140"/>
                <a:gd name="connsiteY29" fmla="*/ 95002 h 147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8140" h="147289">
                  <a:moveTo>
                    <a:pt x="0" y="47501"/>
                  </a:moveTo>
                  <a:cubicBezTo>
                    <a:pt x="19792" y="35626"/>
                    <a:pt x="36564" y="15385"/>
                    <a:pt x="59377" y="11875"/>
                  </a:cubicBezTo>
                  <a:cubicBezTo>
                    <a:pt x="204652" y="-10474"/>
                    <a:pt x="120527" y="13295"/>
                    <a:pt x="178130" y="59377"/>
                  </a:cubicBezTo>
                  <a:cubicBezTo>
                    <a:pt x="187905" y="67197"/>
                    <a:pt x="202560" y="65654"/>
                    <a:pt x="213756" y="71252"/>
                  </a:cubicBezTo>
                  <a:cubicBezTo>
                    <a:pt x="226522" y="77635"/>
                    <a:pt x="237507" y="87085"/>
                    <a:pt x="249382" y="95002"/>
                  </a:cubicBezTo>
                  <a:cubicBezTo>
                    <a:pt x="273133" y="91044"/>
                    <a:pt x="301041" y="97122"/>
                    <a:pt x="320634" y="83127"/>
                  </a:cubicBezTo>
                  <a:cubicBezTo>
                    <a:pt x="333915" y="73641"/>
                    <a:pt x="320968" y="47167"/>
                    <a:pt x="332509" y="35626"/>
                  </a:cubicBezTo>
                  <a:cubicBezTo>
                    <a:pt x="344050" y="24085"/>
                    <a:pt x="364177" y="27709"/>
                    <a:pt x="380011" y="23751"/>
                  </a:cubicBezTo>
                  <a:cubicBezTo>
                    <a:pt x="399803" y="31668"/>
                    <a:pt x="419428" y="40016"/>
                    <a:pt x="439387" y="47501"/>
                  </a:cubicBezTo>
                  <a:cubicBezTo>
                    <a:pt x="451108" y="51896"/>
                    <a:pt x="463817" y="53779"/>
                    <a:pt x="475013" y="59377"/>
                  </a:cubicBezTo>
                  <a:cubicBezTo>
                    <a:pt x="487778" y="65760"/>
                    <a:pt x="498764" y="75210"/>
                    <a:pt x="510639" y="83127"/>
                  </a:cubicBezTo>
                  <a:cubicBezTo>
                    <a:pt x="526473" y="79169"/>
                    <a:pt x="558140" y="87573"/>
                    <a:pt x="558140" y="71252"/>
                  </a:cubicBezTo>
                  <a:cubicBezTo>
                    <a:pt x="558140" y="54931"/>
                    <a:pt x="510639" y="75698"/>
                    <a:pt x="510639" y="59377"/>
                  </a:cubicBezTo>
                  <a:cubicBezTo>
                    <a:pt x="510639" y="43056"/>
                    <a:pt x="542306" y="51460"/>
                    <a:pt x="558140" y="47501"/>
                  </a:cubicBezTo>
                  <a:cubicBezTo>
                    <a:pt x="546265" y="39584"/>
                    <a:pt x="536360" y="20289"/>
                    <a:pt x="522514" y="23751"/>
                  </a:cubicBezTo>
                  <a:cubicBezTo>
                    <a:pt x="510370" y="26787"/>
                    <a:pt x="516718" y="48435"/>
                    <a:pt x="510639" y="59377"/>
                  </a:cubicBezTo>
                  <a:cubicBezTo>
                    <a:pt x="467331" y="137331"/>
                    <a:pt x="485333" y="123229"/>
                    <a:pt x="427512" y="142504"/>
                  </a:cubicBezTo>
                  <a:cubicBezTo>
                    <a:pt x="423753" y="116193"/>
                    <a:pt x="425996" y="46491"/>
                    <a:pt x="391886" y="23751"/>
                  </a:cubicBezTo>
                  <a:cubicBezTo>
                    <a:pt x="378306" y="14698"/>
                    <a:pt x="360219" y="15834"/>
                    <a:pt x="344385" y="11875"/>
                  </a:cubicBezTo>
                  <a:cubicBezTo>
                    <a:pt x="330038" y="54913"/>
                    <a:pt x="325965" y="45881"/>
                    <a:pt x="344385" y="95002"/>
                  </a:cubicBezTo>
                  <a:cubicBezTo>
                    <a:pt x="350601" y="111578"/>
                    <a:pt x="383315" y="133396"/>
                    <a:pt x="368135" y="142504"/>
                  </a:cubicBezTo>
                  <a:cubicBezTo>
                    <a:pt x="344133" y="156905"/>
                    <a:pt x="312717" y="134587"/>
                    <a:pt x="285008" y="130628"/>
                  </a:cubicBezTo>
                  <a:cubicBezTo>
                    <a:pt x="257298" y="47502"/>
                    <a:pt x="285007" y="67294"/>
                    <a:pt x="225631" y="47501"/>
                  </a:cubicBezTo>
                  <a:cubicBezTo>
                    <a:pt x="221673" y="59376"/>
                    <a:pt x="223942" y="75851"/>
                    <a:pt x="213756" y="83127"/>
                  </a:cubicBezTo>
                  <a:cubicBezTo>
                    <a:pt x="193384" y="97679"/>
                    <a:pt x="142504" y="106878"/>
                    <a:pt x="142504" y="106878"/>
                  </a:cubicBezTo>
                  <a:cubicBezTo>
                    <a:pt x="130629" y="102919"/>
                    <a:pt x="115729" y="103853"/>
                    <a:pt x="106878" y="95002"/>
                  </a:cubicBezTo>
                  <a:cubicBezTo>
                    <a:pt x="98027" y="86151"/>
                    <a:pt x="99398" y="71097"/>
                    <a:pt x="95003" y="59377"/>
                  </a:cubicBezTo>
                  <a:cubicBezTo>
                    <a:pt x="87518" y="39417"/>
                    <a:pt x="79169" y="19792"/>
                    <a:pt x="71252" y="0"/>
                  </a:cubicBezTo>
                  <a:cubicBezTo>
                    <a:pt x="59934" y="33955"/>
                    <a:pt x="54957" y="45849"/>
                    <a:pt x="47502" y="83127"/>
                  </a:cubicBezTo>
                  <a:cubicBezTo>
                    <a:pt x="46726" y="87008"/>
                    <a:pt x="47502" y="91044"/>
                    <a:pt x="47502" y="95002"/>
                  </a:cubicBezTo>
                </a:path>
              </a:pathLst>
            </a:custGeom>
            <a:noFill/>
            <a:ln w="63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205" name="TextBox 6"/>
          <p:cNvSpPr txBox="1">
            <a:spLocks noChangeArrowheads="1"/>
          </p:cNvSpPr>
          <p:nvPr/>
        </p:nvSpPr>
        <p:spPr bwMode="auto">
          <a:xfrm>
            <a:off x="6493885" y="3226945"/>
            <a:ext cx="117852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b="1" dirty="0">
                <a:solidFill>
                  <a:srgbClr val="0000FF"/>
                </a:solidFill>
              </a:rPr>
              <a:t>Live RSV </a:t>
            </a:r>
            <a:endParaRPr lang="en-US" b="1" dirty="0" smtClean="0">
              <a:solidFill>
                <a:srgbClr val="0000FF"/>
              </a:solidFill>
            </a:endParaRPr>
          </a:p>
          <a:p>
            <a:pPr eaLnBrk="1" hangingPunct="1"/>
            <a:r>
              <a:rPr lang="en-US" b="1" dirty="0" smtClean="0">
                <a:solidFill>
                  <a:srgbClr val="0000FF"/>
                </a:solidFill>
              </a:rPr>
              <a:t>challenge</a:t>
            </a:r>
            <a:endParaRPr 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77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7545"/>
            <a:ext cx="9160369" cy="86280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3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Summary</a:t>
            </a:r>
            <a:endParaRPr lang="en-US" sz="28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5383" y="870349"/>
            <a:ext cx="8229599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RSV VLP vaccines induce protection without vaccine-enhanced disease in mice and cotton rat animal models.</a:t>
            </a:r>
            <a:endParaRPr lang="en-US" altLang="ko-KR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altLang="ko-K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RSV F specific IgG2a dominant production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Neutralizing RSV activity and virus clearance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T helper 1 immune responses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No eosinophilia and inflammation in the lungs of mice and cotton rats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FI-RSV </a:t>
            </a:r>
            <a:r>
              <a:rPr lang="en-US" altLang="ko-K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caused severe vaccine-enhanced disease (clinical trials, various animal models)</a:t>
            </a:r>
            <a:endParaRPr lang="en-US" altLang="ko-KR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High immunogenic (RSV specific antibody production)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T helper 2 immune responses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Severe eosinophilia and inflammation in lung after RSV challenge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Live RSV </a:t>
            </a:r>
            <a:r>
              <a:rPr lang="en-US" altLang="ko-K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does not provide long-term immunity, recurring infections</a:t>
            </a:r>
            <a:endParaRPr lang="en-US" altLang="ko-K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Good immune responses and protection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Short memory duration and reinfection throughout life</a:t>
            </a:r>
          </a:p>
          <a:p>
            <a:pPr lvl="1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(Hall CB et al., J </a:t>
            </a:r>
            <a:r>
              <a:rPr lang="en-US" altLang="ko-K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Infec</a:t>
            </a:r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Dis., 1991)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altLang="ko-K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088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132307" y="2640704"/>
            <a:ext cx="2740448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10000"/>
              </a:spcBef>
            </a:pPr>
            <a:r>
              <a:rPr lang="en-US" b="1" dirty="0">
                <a:solidFill>
                  <a:srgbClr val="0000FF"/>
                </a:solidFill>
              </a:rPr>
              <a:t>Georgia State  University</a:t>
            </a:r>
          </a:p>
          <a:p>
            <a:endParaRPr lang="en-US" b="1" dirty="0"/>
          </a:p>
          <a:p>
            <a:r>
              <a:rPr lang="en-US" b="1" dirty="0" err="1" smtClean="0"/>
              <a:t>Yuna</a:t>
            </a:r>
            <a:r>
              <a:rPr lang="en-US" b="1" dirty="0" smtClean="0"/>
              <a:t> Lee</a:t>
            </a:r>
          </a:p>
          <a:p>
            <a:r>
              <a:rPr lang="en-US" b="1" dirty="0" err="1" smtClean="0"/>
              <a:t>Kihye</a:t>
            </a:r>
            <a:r>
              <a:rPr lang="en-US" b="1" dirty="0" smtClean="0"/>
              <a:t> Kim</a:t>
            </a:r>
          </a:p>
          <a:p>
            <a:r>
              <a:rPr lang="en-US" b="1" dirty="0" smtClean="0"/>
              <a:t>YoungMan </a:t>
            </a:r>
            <a:r>
              <a:rPr lang="en-US" b="1" dirty="0"/>
              <a:t>Kwon</a:t>
            </a:r>
          </a:p>
          <a:p>
            <a:r>
              <a:rPr lang="en-US" b="1" dirty="0" err="1" smtClean="0"/>
              <a:t>Youngtae</a:t>
            </a:r>
            <a:r>
              <a:rPr lang="en-US" b="1" dirty="0" smtClean="0"/>
              <a:t> Lee</a:t>
            </a:r>
          </a:p>
          <a:p>
            <a:r>
              <a:rPr lang="en-US" b="1" dirty="0" err="1"/>
              <a:t>Minchul</a:t>
            </a:r>
            <a:r>
              <a:rPr lang="en-US" b="1" dirty="0"/>
              <a:t> </a:t>
            </a:r>
            <a:r>
              <a:rPr lang="en-US" b="1" dirty="0" smtClean="0"/>
              <a:t>Kim</a:t>
            </a:r>
          </a:p>
          <a:p>
            <a:r>
              <a:rPr lang="en-US" b="1" dirty="0" err="1" smtClean="0"/>
              <a:t>Eunju</a:t>
            </a:r>
            <a:r>
              <a:rPr lang="en-US" b="1" dirty="0" smtClean="0"/>
              <a:t> </a:t>
            </a:r>
            <a:r>
              <a:rPr lang="en-US" b="1" dirty="0" err="1" smtClean="0"/>
              <a:t>Ko</a:t>
            </a:r>
            <a:endParaRPr lang="en-US" b="1" dirty="0" smtClean="0"/>
          </a:p>
          <a:p>
            <a:r>
              <a:rPr lang="en-US" b="1" dirty="0" err="1" smtClean="0"/>
              <a:t>Hyesuk</a:t>
            </a:r>
            <a:r>
              <a:rPr lang="en-US" b="1" dirty="0" smtClean="0"/>
              <a:t> Hwang</a:t>
            </a:r>
          </a:p>
          <a:p>
            <a:r>
              <a:rPr lang="en-US" b="1" dirty="0" err="1" smtClean="0"/>
              <a:t>Yujin</a:t>
            </a:r>
            <a:r>
              <a:rPr lang="en-US" b="1" dirty="0" smtClean="0"/>
              <a:t> Jung</a:t>
            </a:r>
          </a:p>
          <a:p>
            <a:r>
              <a:rPr lang="en-US" b="1" dirty="0" err="1" smtClean="0"/>
              <a:t>Youri</a:t>
            </a:r>
            <a:r>
              <a:rPr lang="en-US" b="1" dirty="0" smtClean="0"/>
              <a:t> Lee</a:t>
            </a:r>
          </a:p>
          <a:p>
            <a:r>
              <a:rPr lang="en-US" b="1" dirty="0" err="1" smtClean="0"/>
              <a:t>Yujin</a:t>
            </a:r>
            <a:r>
              <a:rPr lang="en-US" b="1" dirty="0" smtClean="0"/>
              <a:t> Kim</a:t>
            </a:r>
          </a:p>
          <a:p>
            <a:r>
              <a:rPr lang="en-US" b="1" dirty="0" smtClean="0"/>
              <a:t>Ye Wang</a:t>
            </a:r>
            <a:endParaRPr lang="en-US" b="1" dirty="0"/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1889125" y="-58738"/>
            <a:ext cx="4953000" cy="701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 b="1" i="1" dirty="0"/>
              <a:t>Acknowledgements</a:t>
            </a:r>
          </a:p>
        </p:txBody>
      </p:sp>
      <p:sp>
        <p:nvSpPr>
          <p:cNvPr id="73732" name="Text Box 6"/>
          <p:cNvSpPr txBox="1">
            <a:spLocks noChangeArrowheads="1"/>
          </p:cNvSpPr>
          <p:nvPr/>
        </p:nvSpPr>
        <p:spPr bwMode="auto">
          <a:xfrm>
            <a:off x="134020" y="747992"/>
            <a:ext cx="2146742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800" b="1" dirty="0">
                <a:solidFill>
                  <a:srgbClr val="FF0000"/>
                </a:solidFill>
                <a:latin typeface="Arial" pitchFamily="34" charset="0"/>
                <a:cs typeface="Times New Roman" pitchFamily="18" charset="0"/>
              </a:rPr>
              <a:t>Research support</a:t>
            </a:r>
          </a:p>
          <a:p>
            <a:pPr eaLnBrk="1" hangingPunct="1"/>
            <a:r>
              <a:rPr lang="en-US" b="1" dirty="0" smtClean="0">
                <a:latin typeface="Arial" pitchFamily="34" charset="0"/>
                <a:cs typeface="Times New Roman" pitchFamily="18" charset="0"/>
              </a:rPr>
              <a:t>NIH/NIAID</a:t>
            </a:r>
          </a:p>
          <a:p>
            <a:pPr eaLnBrk="1" hangingPunct="1"/>
            <a:r>
              <a:rPr lang="en-US" b="1" dirty="0" smtClean="0">
                <a:latin typeface="Arial" pitchFamily="34" charset="0"/>
                <a:cs typeface="Times New Roman" pitchFamily="18" charset="0"/>
              </a:rPr>
              <a:t>GSU RF</a:t>
            </a:r>
            <a:endParaRPr lang="en-US" b="1" dirty="0"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73734" name="Text Box 11"/>
          <p:cNvSpPr txBox="1">
            <a:spLocks noChangeArrowheads="1"/>
          </p:cNvSpPr>
          <p:nvPr/>
        </p:nvSpPr>
        <p:spPr bwMode="auto">
          <a:xfrm>
            <a:off x="2983112" y="837624"/>
            <a:ext cx="15589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b="1" dirty="0">
                <a:solidFill>
                  <a:srgbClr val="FF0000"/>
                </a:solidFill>
                <a:latin typeface="+mn-lt"/>
              </a:rPr>
              <a:t>Collaborators</a:t>
            </a:r>
          </a:p>
        </p:txBody>
      </p:sp>
      <p:sp>
        <p:nvSpPr>
          <p:cNvPr id="73737" name="Text Box 4"/>
          <p:cNvSpPr txBox="1">
            <a:spLocks noChangeArrowheads="1"/>
          </p:cNvSpPr>
          <p:nvPr/>
        </p:nvSpPr>
        <p:spPr bwMode="auto">
          <a:xfrm>
            <a:off x="2983112" y="1713581"/>
            <a:ext cx="2064989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b="1" dirty="0">
                <a:solidFill>
                  <a:srgbClr val="0000FF"/>
                </a:solidFill>
                <a:latin typeface="+mn-lt"/>
              </a:rPr>
              <a:t>CDC (Atlanta, USA)</a:t>
            </a:r>
          </a:p>
          <a:p>
            <a:pPr eaLnBrk="1" hangingPunct="1"/>
            <a:r>
              <a:rPr lang="en-US" b="1" dirty="0">
                <a:latin typeface="+mn-lt"/>
              </a:rPr>
              <a:t>Ruben </a:t>
            </a:r>
            <a:r>
              <a:rPr lang="en-US" b="1" dirty="0" err="1" smtClean="0">
                <a:latin typeface="+mn-lt"/>
              </a:rPr>
              <a:t>Donis</a:t>
            </a:r>
            <a:endParaRPr lang="en-US" b="1" dirty="0" smtClean="0">
              <a:latin typeface="+mn-lt"/>
            </a:endParaRPr>
          </a:p>
          <a:p>
            <a:pPr eaLnBrk="1" hangingPunct="1"/>
            <a:r>
              <a:rPr lang="en-US" b="1" dirty="0" smtClean="0">
                <a:latin typeface="+mn-lt"/>
              </a:rPr>
              <a:t>Ian York</a:t>
            </a:r>
          </a:p>
          <a:p>
            <a:pPr eaLnBrk="1" hangingPunct="1"/>
            <a:r>
              <a:rPr lang="en-US" b="1" dirty="0" err="1">
                <a:latin typeface="+mn-lt"/>
              </a:rPr>
              <a:t>Nedzad</a:t>
            </a:r>
            <a:r>
              <a:rPr lang="en-US" b="1" dirty="0">
                <a:latin typeface="+mn-lt"/>
              </a:rPr>
              <a:t> Music</a:t>
            </a:r>
            <a:endParaRPr lang="en-US" b="1" dirty="0" smtClean="0">
              <a:latin typeface="+mn-lt"/>
            </a:endParaRPr>
          </a:p>
        </p:txBody>
      </p:sp>
      <p:sp>
        <p:nvSpPr>
          <p:cNvPr id="73739" name="Text Box 8"/>
          <p:cNvSpPr txBox="1">
            <a:spLocks noChangeArrowheads="1"/>
          </p:cNvSpPr>
          <p:nvPr/>
        </p:nvSpPr>
        <p:spPr bwMode="auto">
          <a:xfrm>
            <a:off x="2983112" y="3339108"/>
            <a:ext cx="23658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ko-KR" sz="1400" b="1" dirty="0">
                <a:solidFill>
                  <a:srgbClr val="0000FF"/>
                </a:solidFill>
                <a:latin typeface="+mn-lt"/>
                <a:ea typeface="Gulim" pitchFamily="34" charset="-127"/>
              </a:rPr>
              <a:t>Georgia </a:t>
            </a:r>
            <a:r>
              <a:rPr lang="en-US" altLang="ko-KR" sz="1400" b="1" dirty="0" smtClean="0">
                <a:solidFill>
                  <a:srgbClr val="0000FF"/>
                </a:solidFill>
                <a:latin typeface="+mn-lt"/>
                <a:ea typeface="Gulim" pitchFamily="34" charset="-127"/>
              </a:rPr>
              <a:t>Inst. </a:t>
            </a:r>
            <a:r>
              <a:rPr lang="en-US" altLang="ko-KR" sz="1400" b="1" dirty="0">
                <a:solidFill>
                  <a:srgbClr val="0000FF"/>
                </a:solidFill>
                <a:latin typeface="+mn-lt"/>
                <a:ea typeface="Gulim" pitchFamily="34" charset="-127"/>
              </a:rPr>
              <a:t>Technology</a:t>
            </a:r>
            <a:r>
              <a:rPr lang="en-US" altLang="ko-KR" sz="1400" b="1" dirty="0">
                <a:latin typeface="+mn-lt"/>
                <a:ea typeface="Gulim" pitchFamily="34" charset="-127"/>
              </a:rPr>
              <a:t> </a:t>
            </a:r>
            <a:endParaRPr lang="en-US" sz="1400" b="1" dirty="0">
              <a:latin typeface="+mn-lt"/>
              <a:ea typeface="Gulim" pitchFamily="34" charset="-127"/>
            </a:endParaRPr>
          </a:p>
        </p:txBody>
      </p:sp>
      <p:sp>
        <p:nvSpPr>
          <p:cNvPr id="73740" name="Text Box 9"/>
          <p:cNvSpPr txBox="1">
            <a:spLocks noChangeArrowheads="1"/>
          </p:cNvSpPr>
          <p:nvPr/>
        </p:nvSpPr>
        <p:spPr bwMode="auto">
          <a:xfrm>
            <a:off x="2983112" y="3607395"/>
            <a:ext cx="14589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ko-KR" sz="1400" b="1" dirty="0">
                <a:latin typeface="+mn-lt"/>
                <a:ea typeface="Gulim" pitchFamily="34" charset="-127"/>
              </a:rPr>
              <a:t>Mark </a:t>
            </a:r>
            <a:r>
              <a:rPr lang="en-US" altLang="ko-KR" sz="1400" b="1" dirty="0" err="1">
                <a:latin typeface="+mn-lt"/>
                <a:ea typeface="Gulim" pitchFamily="34" charset="-127"/>
              </a:rPr>
              <a:t>Prausnitz</a:t>
            </a:r>
            <a:endParaRPr lang="en-US" altLang="ko-KR" sz="1400" b="1" dirty="0">
              <a:latin typeface="+mn-lt"/>
              <a:ea typeface="Gulim" pitchFamily="34" charset="-127"/>
            </a:endParaRPr>
          </a:p>
        </p:txBody>
      </p:sp>
      <p:sp>
        <p:nvSpPr>
          <p:cNvPr id="73742" name="Text Box 16"/>
          <p:cNvSpPr txBox="1">
            <a:spLocks noChangeArrowheads="1"/>
          </p:cNvSpPr>
          <p:nvPr/>
        </p:nvSpPr>
        <p:spPr bwMode="auto">
          <a:xfrm>
            <a:off x="2983112" y="2851344"/>
            <a:ext cx="17379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ko-KR" sz="1400" b="1" dirty="0">
                <a:solidFill>
                  <a:srgbClr val="0033CC"/>
                </a:solidFill>
                <a:latin typeface="+mn-lt"/>
                <a:ea typeface="Gulim" pitchFamily="34" charset="-127"/>
              </a:rPr>
              <a:t>Mercer University</a:t>
            </a:r>
            <a:r>
              <a:rPr lang="en-US" altLang="ko-KR" sz="1400" b="1" dirty="0">
                <a:latin typeface="+mn-lt"/>
                <a:ea typeface="Gulim" pitchFamily="34" charset="-127"/>
              </a:rPr>
              <a:t> </a:t>
            </a:r>
            <a:endParaRPr lang="en-US" sz="1400" b="1" dirty="0">
              <a:latin typeface="+mn-lt"/>
              <a:ea typeface="Gulim" pitchFamily="34" charset="-127"/>
            </a:endParaRPr>
          </a:p>
          <a:p>
            <a:pPr eaLnBrk="1" hangingPunct="1"/>
            <a:r>
              <a:rPr lang="en-US" altLang="ko-KR" sz="1400" b="1" dirty="0">
                <a:latin typeface="+mn-lt"/>
                <a:ea typeface="Gulim" pitchFamily="34" charset="-127"/>
              </a:rPr>
              <a:t>Martin D’Souza</a:t>
            </a:r>
            <a:endParaRPr lang="en-US" sz="1400" b="1" dirty="0">
              <a:latin typeface="+mn-lt"/>
            </a:endParaRPr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2983112" y="3941819"/>
            <a:ext cx="1691489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ko-KR" sz="1400" b="1" dirty="0" smtClean="0">
                <a:solidFill>
                  <a:srgbClr val="0000FF"/>
                </a:solidFill>
                <a:latin typeface="+mn-lt"/>
                <a:ea typeface="Gulim" pitchFamily="34" charset="-127"/>
              </a:rPr>
              <a:t>BEAMS BIOTECH</a:t>
            </a:r>
          </a:p>
          <a:p>
            <a:pPr eaLnBrk="1" hangingPunct="1"/>
            <a:r>
              <a:rPr lang="en-US" sz="1400" b="1" dirty="0" smtClean="0">
                <a:latin typeface="+mn-lt"/>
                <a:ea typeface="Gulim" pitchFamily="34" charset="-127"/>
              </a:rPr>
              <a:t>Cheol Kim</a:t>
            </a:r>
          </a:p>
          <a:p>
            <a:pPr eaLnBrk="1" hangingPunct="1"/>
            <a:r>
              <a:rPr lang="en-US" sz="1400" b="1" dirty="0" err="1" smtClean="0">
                <a:latin typeface="+mn-lt"/>
                <a:ea typeface="Gulim" pitchFamily="34" charset="-127"/>
              </a:rPr>
              <a:t>Jongsang</a:t>
            </a:r>
            <a:r>
              <a:rPr lang="en-US" sz="1400" b="1" dirty="0" smtClean="0">
                <a:latin typeface="+mn-lt"/>
                <a:ea typeface="Gulim" pitchFamily="34" charset="-127"/>
              </a:rPr>
              <a:t> Lee</a:t>
            </a:r>
          </a:p>
          <a:p>
            <a:pPr eaLnBrk="1" hangingPunct="1"/>
            <a:r>
              <a:rPr lang="en-US" sz="1400" b="1" dirty="0" smtClean="0">
                <a:solidFill>
                  <a:srgbClr val="0000FF"/>
                </a:solidFill>
                <a:latin typeface="+mn-lt"/>
                <a:ea typeface="Gulim" pitchFamily="34" charset="-127"/>
              </a:rPr>
              <a:t>QIA</a:t>
            </a:r>
          </a:p>
          <a:p>
            <a:pPr eaLnBrk="1" hangingPunct="1"/>
            <a:r>
              <a:rPr lang="en-US" sz="1400" b="1" dirty="0" err="1">
                <a:latin typeface="+mn-lt"/>
              </a:rPr>
              <a:t>Younjeong</a:t>
            </a:r>
            <a:r>
              <a:rPr lang="en-US" sz="1400" b="1" dirty="0">
                <a:latin typeface="+mn-lt"/>
              </a:rPr>
              <a:t> </a:t>
            </a:r>
            <a:r>
              <a:rPr lang="en-US" sz="1400" b="1" dirty="0" smtClean="0">
                <a:latin typeface="+mn-lt"/>
              </a:rPr>
              <a:t>Lee</a:t>
            </a:r>
            <a:endParaRPr lang="en-US" sz="1400" b="1" dirty="0">
              <a:latin typeface="+mn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506687" y="958518"/>
            <a:ext cx="315540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CC00FF"/>
                </a:solidFill>
              </a:rPr>
              <a:t>(Former members)</a:t>
            </a:r>
          </a:p>
          <a:p>
            <a:endParaRPr lang="en-US" b="1" dirty="0" smtClean="0"/>
          </a:p>
          <a:p>
            <a:r>
              <a:rPr lang="en-US" b="1" dirty="0" err="1" smtClean="0"/>
              <a:t>Eunju</a:t>
            </a:r>
            <a:r>
              <a:rPr lang="en-US" b="1" dirty="0" smtClean="0"/>
              <a:t> O</a:t>
            </a:r>
          </a:p>
          <a:p>
            <a:r>
              <a:rPr lang="en-US" b="1" dirty="0" err="1" smtClean="0"/>
              <a:t>Sieun</a:t>
            </a:r>
            <a:r>
              <a:rPr lang="en-US" b="1" dirty="0" smtClean="0"/>
              <a:t> </a:t>
            </a:r>
            <a:r>
              <a:rPr lang="en-US" b="1" dirty="0" err="1"/>
              <a:t>Yoo</a:t>
            </a:r>
            <a:endParaRPr lang="en-US" b="1" dirty="0"/>
          </a:p>
          <a:p>
            <a:r>
              <a:rPr lang="en-US" b="1" dirty="0" smtClean="0"/>
              <a:t>Jae-Min </a:t>
            </a:r>
            <a:r>
              <a:rPr lang="en-US" b="1" dirty="0"/>
              <a:t>Song (</a:t>
            </a:r>
            <a:r>
              <a:rPr lang="en-US" b="1" dirty="0" err="1"/>
              <a:t>Sungshin</a:t>
            </a:r>
            <a:r>
              <a:rPr lang="en-US" b="1" dirty="0"/>
              <a:t> U)</a:t>
            </a:r>
          </a:p>
          <a:p>
            <a:r>
              <a:rPr lang="en-US" b="1" dirty="0"/>
              <a:t>Fu Shi </a:t>
            </a:r>
            <a:r>
              <a:rPr lang="en-US" b="1" dirty="0" err="1"/>
              <a:t>Quan</a:t>
            </a:r>
            <a:r>
              <a:rPr lang="en-US" b="1" dirty="0"/>
              <a:t> (</a:t>
            </a:r>
            <a:r>
              <a:rPr lang="en-US" b="1" dirty="0" err="1"/>
              <a:t>KyungHee</a:t>
            </a:r>
            <a:r>
              <a:rPr lang="en-US" b="1" dirty="0"/>
              <a:t> U</a:t>
            </a:r>
            <a:r>
              <a:rPr lang="en-US" b="1" dirty="0" smtClean="0"/>
              <a:t>)</a:t>
            </a:r>
          </a:p>
          <a:p>
            <a:r>
              <a:rPr lang="en-US" b="1" dirty="0" err="1"/>
              <a:t>JongSeok</a:t>
            </a:r>
            <a:r>
              <a:rPr lang="en-US" b="1" dirty="0"/>
              <a:t> </a:t>
            </a:r>
            <a:r>
              <a:rPr lang="en-US" b="1" dirty="0" smtClean="0"/>
              <a:t>Lee</a:t>
            </a:r>
          </a:p>
          <a:p>
            <a:r>
              <a:rPr lang="en-US" b="1" dirty="0"/>
              <a:t>Minkyoung Cho</a:t>
            </a:r>
          </a:p>
          <a:p>
            <a:r>
              <a:rPr lang="en-US" b="1" dirty="0"/>
              <a:t>Vu </a:t>
            </a:r>
            <a:r>
              <a:rPr lang="en-US" b="1" dirty="0" smtClean="0"/>
              <a:t>NGO</a:t>
            </a:r>
            <a:endParaRPr lang="en-US" b="1" dirty="0"/>
          </a:p>
          <a:p>
            <a:r>
              <a:rPr lang="en-US" b="1" dirty="0" err="1"/>
              <a:t>Daegoon</a:t>
            </a:r>
            <a:r>
              <a:rPr lang="en-US" b="1" dirty="0"/>
              <a:t> </a:t>
            </a:r>
            <a:r>
              <a:rPr lang="en-US" b="1" dirty="0" err="1"/>
              <a:t>Yoo</a:t>
            </a:r>
            <a:r>
              <a:rPr lang="en-US" b="1" dirty="0"/>
              <a:t> (UGA)</a:t>
            </a:r>
          </a:p>
          <a:p>
            <a:r>
              <a:rPr lang="en-US" b="1" dirty="0" err="1"/>
              <a:t>Minkyung</a:t>
            </a:r>
            <a:r>
              <a:rPr lang="en-US" b="1" dirty="0"/>
              <a:t> Park (C. W. U</a:t>
            </a:r>
            <a:r>
              <a:rPr lang="en-US" b="1" dirty="0" smtClean="0"/>
              <a:t>)</a:t>
            </a:r>
          </a:p>
          <a:p>
            <a:pPr eaLnBrk="1" hangingPunct="1"/>
            <a:r>
              <a:rPr lang="en-US" altLang="ko-KR" b="1" dirty="0" err="1">
                <a:ea typeface="Gulim" pitchFamily="34" charset="-127"/>
              </a:rPr>
              <a:t>Yeu</a:t>
            </a:r>
            <a:r>
              <a:rPr lang="en-US" altLang="ko-KR" b="1" dirty="0">
                <a:ea typeface="Gulim" pitchFamily="34" charset="-127"/>
              </a:rPr>
              <a:t>-Chun Kim (KAIST)</a:t>
            </a:r>
          </a:p>
          <a:p>
            <a:pPr eaLnBrk="1" hangingPunct="1"/>
            <a:r>
              <a:rPr lang="en-US" altLang="ko-KR" b="1" dirty="0" err="1">
                <a:ea typeface="Gulim" pitchFamily="34" charset="-127"/>
              </a:rPr>
              <a:t>Ioanna</a:t>
            </a:r>
            <a:r>
              <a:rPr lang="en-US" altLang="ko-KR" b="1" dirty="0">
                <a:ea typeface="Gulim" pitchFamily="34" charset="-127"/>
              </a:rPr>
              <a:t> </a:t>
            </a:r>
            <a:r>
              <a:rPr lang="en-US" altLang="ko-KR" b="1" dirty="0" err="1">
                <a:ea typeface="Gulim" pitchFamily="34" charset="-127"/>
              </a:rPr>
              <a:t>Skountzou</a:t>
            </a:r>
            <a:r>
              <a:rPr lang="en-US" altLang="ko-KR" b="1" dirty="0">
                <a:ea typeface="Gulim" pitchFamily="34" charset="-127"/>
              </a:rPr>
              <a:t> (Emory)</a:t>
            </a:r>
          </a:p>
          <a:p>
            <a:pPr eaLnBrk="1" hangingPunct="1"/>
            <a:r>
              <a:rPr lang="en-US" altLang="ko-KR" b="1" dirty="0" err="1">
                <a:ea typeface="Gulim" pitchFamily="34" charset="-127"/>
              </a:rPr>
              <a:t>Sailaja</a:t>
            </a:r>
            <a:r>
              <a:rPr lang="en-US" altLang="ko-KR" b="1" dirty="0">
                <a:ea typeface="Gulim" pitchFamily="34" charset="-127"/>
              </a:rPr>
              <a:t> </a:t>
            </a:r>
            <a:r>
              <a:rPr lang="en-US" altLang="ko-KR" b="1" dirty="0" err="1">
                <a:ea typeface="Gulim" pitchFamily="34" charset="-127"/>
              </a:rPr>
              <a:t>Gangardhara</a:t>
            </a:r>
            <a:r>
              <a:rPr lang="en-US" altLang="ko-KR" b="1" dirty="0">
                <a:ea typeface="Gulim" pitchFamily="34" charset="-127"/>
              </a:rPr>
              <a:t> (Emory)</a:t>
            </a:r>
          </a:p>
          <a:p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5463498" y="5086398"/>
            <a:ext cx="172354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US" sz="1800" b="1" dirty="0" smtClean="0">
                <a:solidFill>
                  <a:srgbClr val="0000FF"/>
                </a:solidFill>
                <a:latin typeface="+mn-lt"/>
                <a:cs typeface="Times New Roman" pitchFamily="18" charset="0"/>
              </a:rPr>
              <a:t>Green Cross</a:t>
            </a:r>
          </a:p>
          <a:p>
            <a:pPr eaLnBrk="1" hangingPunct="1"/>
            <a:r>
              <a:rPr lang="en-US" sz="1800" b="1" dirty="0" smtClean="0">
                <a:solidFill>
                  <a:srgbClr val="0000FF"/>
                </a:solidFill>
                <a:latin typeface="+mn-lt"/>
                <a:cs typeface="Times New Roman" pitchFamily="18" charset="0"/>
              </a:rPr>
              <a:t>(split vaccine)</a:t>
            </a:r>
          </a:p>
          <a:p>
            <a:pPr eaLnBrk="1" hangingPunct="1"/>
            <a:r>
              <a:rPr lang="en-US" sz="1800" b="1" dirty="0" smtClean="0">
                <a:solidFill>
                  <a:srgbClr val="0000FF"/>
                </a:solidFill>
                <a:latin typeface="+mn-lt"/>
                <a:cs typeface="Times New Roman" pitchFamily="18" charset="0"/>
              </a:rPr>
              <a:t>NIH BEI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03" t="82950" r="31985" b="3089"/>
          <a:stretch/>
        </p:blipFill>
        <p:spPr>
          <a:xfrm>
            <a:off x="0" y="1558906"/>
            <a:ext cx="2460812" cy="72928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496296" y="4731395"/>
            <a:ext cx="206659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US" b="1" dirty="0">
                <a:solidFill>
                  <a:srgbClr val="FF0000"/>
                </a:solidFill>
                <a:latin typeface="Arial" pitchFamily="34" charset="0"/>
                <a:cs typeface="Times New Roman" pitchFamily="18" charset="0"/>
              </a:rPr>
              <a:t>Research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Times New Roman" pitchFamily="18" charset="0"/>
              </a:rPr>
              <a:t>materials</a:t>
            </a:r>
            <a:endParaRPr lang="en-US" b="1" dirty="0">
              <a:solidFill>
                <a:srgbClr val="FF0000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2983112" y="1187599"/>
            <a:ext cx="165942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ko-KR" sz="1400" b="1" dirty="0" smtClean="0">
                <a:solidFill>
                  <a:srgbClr val="0000FF"/>
                </a:solidFill>
                <a:latin typeface="+mn-lt"/>
                <a:ea typeface="Gulim" pitchFamily="34" charset="-127"/>
              </a:rPr>
              <a:t>Emory University</a:t>
            </a:r>
            <a:endParaRPr lang="en-US" sz="1400" b="1" dirty="0">
              <a:latin typeface="+mn-lt"/>
              <a:ea typeface="Gulim" pitchFamily="34" charset="-127"/>
            </a:endParaRPr>
          </a:p>
        </p:txBody>
      </p:sp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2983112" y="1455886"/>
            <a:ext cx="13083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ko-KR" sz="1400" b="1" dirty="0" smtClean="0">
                <a:latin typeface="+mn-lt"/>
                <a:ea typeface="Gulim" pitchFamily="34" charset="-127"/>
              </a:rPr>
              <a:t>Martin Moore</a:t>
            </a:r>
            <a:endParaRPr lang="en-US" altLang="ko-KR" sz="1400" b="1" dirty="0">
              <a:latin typeface="+mn-lt"/>
              <a:ea typeface="Gulim" pitchFamily="34" charset="-127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83112" y="5243537"/>
            <a:ext cx="218559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  <a:latin typeface="+mn-lt"/>
              </a:rPr>
              <a:t>University of </a:t>
            </a:r>
            <a:r>
              <a:rPr lang="en-US" b="1" dirty="0" smtClean="0">
                <a:solidFill>
                  <a:srgbClr val="0000FF"/>
                </a:solidFill>
                <a:latin typeface="+mn-lt"/>
              </a:rPr>
              <a:t>Alberta</a:t>
            </a:r>
          </a:p>
          <a:p>
            <a:r>
              <a:rPr lang="en-US" b="1" dirty="0" smtClean="0">
                <a:latin typeface="+mn-lt"/>
              </a:rPr>
              <a:t>Hyo-Jick Choi</a:t>
            </a:r>
          </a:p>
          <a:p>
            <a:r>
              <a:rPr lang="en-US" b="1" dirty="0">
                <a:latin typeface="+mn-lt"/>
              </a:rPr>
              <a:t>Carlo Montemagno</a:t>
            </a:r>
          </a:p>
        </p:txBody>
      </p:sp>
    </p:spTree>
    <p:extLst>
      <p:ext uri="{BB962C8B-B14F-4D97-AF65-F5344CB8AC3E}">
        <p14:creationId xmlns:p14="http://schemas.microsoft.com/office/powerpoint/2010/main" val="137743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1889125" y="1783509"/>
            <a:ext cx="3046027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 b="1" i="1" dirty="0" smtClean="0"/>
              <a:t>Thank you</a:t>
            </a:r>
          </a:p>
          <a:p>
            <a:endParaRPr lang="en-US" sz="4000" b="1" i="1" dirty="0"/>
          </a:p>
          <a:p>
            <a:r>
              <a:rPr lang="en-US" sz="4000" b="1" i="1" dirty="0" smtClean="0"/>
              <a:t>Questions?</a:t>
            </a:r>
            <a:endParaRPr lang="en-US" sz="4000" b="1" i="1" dirty="0"/>
          </a:p>
        </p:txBody>
      </p:sp>
    </p:spTree>
    <p:extLst>
      <p:ext uri="{BB962C8B-B14F-4D97-AF65-F5344CB8AC3E}">
        <p14:creationId xmlns:p14="http://schemas.microsoft.com/office/powerpoint/2010/main" val="589053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larity">
    <a:dk1>
      <a:srgbClr val="292934"/>
    </a:dk1>
    <a:lt1>
      <a:srgbClr val="FFFFFF"/>
    </a:lt1>
    <a:dk2>
      <a:srgbClr val="D2533C"/>
    </a:dk2>
    <a:lt2>
      <a:srgbClr val="F3F2DC"/>
    </a:lt2>
    <a:accent1>
      <a:srgbClr val="93A299"/>
    </a:accent1>
    <a:accent2>
      <a:srgbClr val="AD8F67"/>
    </a:accent2>
    <a:accent3>
      <a:srgbClr val="726056"/>
    </a:accent3>
    <a:accent4>
      <a:srgbClr val="4C5A6A"/>
    </a:accent4>
    <a:accent5>
      <a:srgbClr val="808DA0"/>
    </a:accent5>
    <a:accent6>
      <a:srgbClr val="79463D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31454</TotalTime>
  <Words>1607</Words>
  <Application>Microsoft Office PowerPoint</Application>
  <PresentationFormat>On-screen Show (4:3)</PresentationFormat>
  <Paragraphs>419</Paragraphs>
  <Slides>32</Slides>
  <Notes>19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Clarity</vt:lpstr>
      <vt:lpstr>Prism Project</vt:lpstr>
      <vt:lpstr>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Emory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Sang-Moo Kang</dc:creator>
  <cp:lastModifiedBy>Sang Moo</cp:lastModifiedBy>
  <cp:revision>493</cp:revision>
  <dcterms:created xsi:type="dcterms:W3CDTF">2006-03-07T06:04:20Z</dcterms:created>
  <dcterms:modified xsi:type="dcterms:W3CDTF">2015-12-08T12:11:26Z</dcterms:modified>
</cp:coreProperties>
</file>