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58628B-A548-4F23-A041-328CDD03722F}" type="datetimeFigureOut">
              <a:rPr lang="en-US" smtClean="0"/>
              <a:t>12/26/2015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51EC6C-CAA3-451A-A51F-61F5A486F864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" y="2209800"/>
            <a:ext cx="9047018" cy="13542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 International Conference </a:t>
            </a:r>
            <a:r>
              <a:rPr lang="en-US" dirty="0" smtClean="0"/>
              <a:t>on</a:t>
            </a:r>
          </a:p>
          <a:p>
            <a:r>
              <a:rPr lang="en-US" sz="2800" dirty="0" smtClean="0"/>
              <a:t>Past </a:t>
            </a:r>
            <a:r>
              <a:rPr lang="en-US" sz="2800" dirty="0"/>
              <a:t>and Present Research Systems of Green </a:t>
            </a:r>
            <a:r>
              <a:rPr lang="en-US" sz="2800" dirty="0" smtClean="0"/>
              <a:t>Chemistry</a:t>
            </a:r>
          </a:p>
          <a:p>
            <a:r>
              <a:rPr lang="en-US" dirty="0" smtClean="0"/>
              <a:t>September </a:t>
            </a:r>
            <a:r>
              <a:rPr lang="en-US" dirty="0"/>
              <a:t>14-16, 2015 Orlando, USA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" y="261113"/>
            <a:ext cx="2381583" cy="9335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4895455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</TotalTime>
  <Words>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Flow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</dc:creator>
  <cp:lastModifiedBy>John</cp:lastModifiedBy>
  <cp:revision>1</cp:revision>
  <dcterms:created xsi:type="dcterms:W3CDTF">2015-12-26T06:06:22Z</dcterms:created>
  <dcterms:modified xsi:type="dcterms:W3CDTF">2015-12-26T06:11:11Z</dcterms:modified>
</cp:coreProperties>
</file>