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61" r:id="rId4"/>
    <p:sldId id="262" r:id="rId5"/>
    <p:sldId id="263" r:id="rId6"/>
    <p:sldId id="264" r:id="rId7"/>
    <p:sldId id="260" r:id="rId8"/>
    <p:sldId id="265" r:id="rId9"/>
    <p:sldId id="266" r:id="rId10"/>
    <p:sldId id="267" r:id="rId11"/>
    <p:sldId id="268" r:id="rId12"/>
    <p:sldId id="258" r:id="rId13"/>
    <p:sldId id="271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A4C8-DD8E-48B6-91C2-32F8CCCDB852}" type="datetimeFigureOut">
              <a:rPr lang="en-NZ" smtClean="0"/>
              <a:t>22/07/2015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D959-72D4-424A-AD5D-E2AE63D03B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A4C8-DD8E-48B6-91C2-32F8CCCDB852}" type="datetimeFigureOut">
              <a:rPr lang="en-NZ" smtClean="0"/>
              <a:t>22/07/2015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D959-72D4-424A-AD5D-E2AE63D03B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A4C8-DD8E-48B6-91C2-32F8CCCDB852}" type="datetimeFigureOut">
              <a:rPr lang="en-NZ" smtClean="0"/>
              <a:t>22/07/2015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D959-72D4-424A-AD5D-E2AE63D03B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A4C8-DD8E-48B6-91C2-32F8CCCDB852}" type="datetimeFigureOut">
              <a:rPr lang="en-NZ" smtClean="0"/>
              <a:t>22/07/2015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D959-72D4-424A-AD5D-E2AE63D03B28}" type="slidenum">
              <a:rPr lang="en-NZ" smtClean="0"/>
              <a:t>‹#›</a:t>
            </a:fld>
            <a:endParaRPr lang="en-N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A4C8-DD8E-48B6-91C2-32F8CCCDB852}" type="datetimeFigureOut">
              <a:rPr lang="en-NZ" smtClean="0"/>
              <a:t>22/07/2015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D959-72D4-424A-AD5D-E2AE63D03B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A4C8-DD8E-48B6-91C2-32F8CCCDB852}" type="datetimeFigureOut">
              <a:rPr lang="en-NZ" smtClean="0"/>
              <a:t>22/07/2015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D959-72D4-424A-AD5D-E2AE63D03B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A4C8-DD8E-48B6-91C2-32F8CCCDB852}" type="datetimeFigureOut">
              <a:rPr lang="en-NZ" smtClean="0"/>
              <a:t>22/07/2015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D959-72D4-424A-AD5D-E2AE63D03B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A4C8-DD8E-48B6-91C2-32F8CCCDB852}" type="datetimeFigureOut">
              <a:rPr lang="en-NZ" smtClean="0"/>
              <a:t>22/07/2015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305D959-72D4-424A-AD5D-E2AE63D03B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A4C8-DD8E-48B6-91C2-32F8CCCDB852}" type="datetimeFigureOut">
              <a:rPr lang="en-NZ" smtClean="0"/>
              <a:t>22/07/2015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D959-72D4-424A-AD5D-E2AE63D03B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A4C8-DD8E-48B6-91C2-32F8CCCDB852}" type="datetimeFigureOut">
              <a:rPr lang="en-NZ" smtClean="0"/>
              <a:t>22/07/2015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D959-72D4-424A-AD5D-E2AE63D03B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A4C8-DD8E-48B6-91C2-32F8CCCDB852}" type="datetimeFigureOut">
              <a:rPr lang="en-NZ" smtClean="0"/>
              <a:t>22/07/2015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D959-72D4-424A-AD5D-E2AE63D03B28}" type="slidenum">
              <a:rPr lang="en-NZ" smtClean="0"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1B7A4C8-DD8E-48B6-91C2-32F8CCCDB852}" type="datetimeFigureOut">
              <a:rPr lang="en-NZ" smtClean="0"/>
              <a:t>22/07/2015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A305D959-72D4-424A-AD5D-E2AE63D03B28}" type="slidenum">
              <a:rPr lang="en-NZ" smtClean="0"/>
              <a:t>‹#›</a:t>
            </a:fld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 smtClean="0"/>
              <a:t>Revolutionising the World of Dental hygienists</a:t>
            </a:r>
            <a:endParaRPr lang="en-N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 smtClean="0"/>
              <a:t>Sally Bing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99074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5350">
            <a:off x="-466399" y="430611"/>
            <a:ext cx="5633388" cy="4225041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4673">
            <a:off x="5213910" y="366883"/>
            <a:ext cx="3698992" cy="4933560"/>
          </a:xfrm>
        </p:spPr>
      </p:pic>
    </p:spTree>
    <p:extLst>
      <p:ext uri="{BB962C8B-B14F-4D97-AF65-F5344CB8AC3E}">
        <p14:creationId xmlns:p14="http://schemas.microsoft.com/office/powerpoint/2010/main" val="139236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193784" y="1980767"/>
            <a:ext cx="5212080" cy="1089427"/>
          </a:xfrm>
        </p:spPr>
        <p:txBody>
          <a:bodyPr/>
          <a:lstStyle/>
          <a:p>
            <a:r>
              <a:rPr lang="en-NZ" sz="3600" dirty="0" smtClean="0"/>
              <a:t>Dental Hygienists are…</a:t>
            </a:r>
            <a:endParaRPr lang="en-NZ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461" y="2170914"/>
            <a:ext cx="3740051" cy="4714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055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193784" y="1980767"/>
            <a:ext cx="5212080" cy="1089427"/>
          </a:xfrm>
        </p:spPr>
        <p:txBody>
          <a:bodyPr/>
          <a:lstStyle/>
          <a:p>
            <a:r>
              <a:rPr lang="en-NZ" sz="3600" dirty="0" smtClean="0"/>
              <a:t>At School</a:t>
            </a:r>
            <a:endParaRPr lang="en-NZ" sz="36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744219"/>
            <a:ext cx="5400600" cy="3141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086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193784" y="1980767"/>
            <a:ext cx="5212080" cy="1089427"/>
          </a:xfrm>
        </p:spPr>
        <p:txBody>
          <a:bodyPr/>
          <a:lstStyle/>
          <a:p>
            <a:r>
              <a:rPr lang="en-NZ" sz="3600" dirty="0" smtClean="0"/>
              <a:t>The Real World</a:t>
            </a:r>
            <a:endParaRPr lang="en-NZ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892364"/>
            <a:ext cx="4499992" cy="4209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544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193784" y="1980767"/>
            <a:ext cx="5212080" cy="1089427"/>
          </a:xfrm>
        </p:spPr>
        <p:txBody>
          <a:bodyPr/>
          <a:lstStyle/>
          <a:p>
            <a:r>
              <a:rPr lang="en-NZ" sz="3600" dirty="0" smtClean="0"/>
              <a:t>Reality Check</a:t>
            </a:r>
            <a:endParaRPr lang="en-NZ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9" y="3254421"/>
            <a:ext cx="4499992" cy="3603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12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377" y="116632"/>
            <a:ext cx="6396203" cy="479715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Complete the Puzzle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0401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Complete the Puzzle – Be a Coach</a:t>
            </a:r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NZ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NZ" sz="2800" dirty="0" smtClean="0"/>
              <a:t>Build a Relationship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NZ" sz="2800" dirty="0" smtClean="0"/>
              <a:t>Be a True Listener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NZ" sz="2800" dirty="0" smtClean="0"/>
              <a:t>Inspire</a:t>
            </a:r>
            <a:endParaRPr lang="en-NZ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310" y="1656184"/>
            <a:ext cx="4105186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56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121775" y="1980767"/>
            <a:ext cx="5212080" cy="1089427"/>
          </a:xfrm>
        </p:spPr>
        <p:txBody>
          <a:bodyPr/>
          <a:lstStyle/>
          <a:p>
            <a:r>
              <a:rPr lang="en-NZ" sz="3600" dirty="0" smtClean="0"/>
              <a:t>Build a </a:t>
            </a:r>
            <a:r>
              <a:rPr lang="en-NZ" sz="3600" dirty="0" err="1" smtClean="0"/>
              <a:t>RElationship</a:t>
            </a:r>
            <a:endParaRPr lang="en-NZ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83968" y="3212975"/>
            <a:ext cx="4896544" cy="3672407"/>
          </a:xfrm>
        </p:spPr>
      </p:pic>
    </p:spTree>
    <p:extLst>
      <p:ext uri="{BB962C8B-B14F-4D97-AF65-F5344CB8AC3E}">
        <p14:creationId xmlns:p14="http://schemas.microsoft.com/office/powerpoint/2010/main" val="123708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121775" y="1980767"/>
            <a:ext cx="5212080" cy="1089427"/>
          </a:xfrm>
        </p:spPr>
        <p:txBody>
          <a:bodyPr/>
          <a:lstStyle/>
          <a:p>
            <a:r>
              <a:rPr lang="en-NZ" sz="3600" dirty="0" smtClean="0"/>
              <a:t>Be a True Listener</a:t>
            </a:r>
            <a:endParaRPr lang="en-NZ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3928" y="3429000"/>
            <a:ext cx="5184576" cy="3384376"/>
          </a:xfrm>
        </p:spPr>
        <p:txBody>
          <a:bodyPr>
            <a:noAutofit/>
          </a:bodyPr>
          <a:lstStyle/>
          <a:p>
            <a:pPr algn="ctr"/>
            <a:r>
              <a:rPr lang="en-NZ" sz="3600" i="1" dirty="0" smtClean="0">
                <a:solidFill>
                  <a:schemeClr val="accent3">
                    <a:lumMod val="50000"/>
                  </a:schemeClr>
                </a:solidFill>
              </a:rPr>
              <a:t>“The </a:t>
            </a:r>
            <a:r>
              <a:rPr lang="en-NZ" sz="3600" i="1" dirty="0" smtClean="0">
                <a:solidFill>
                  <a:schemeClr val="accent3">
                    <a:lumMod val="50000"/>
                  </a:schemeClr>
                </a:solidFill>
              </a:rPr>
              <a:t>moment you </a:t>
            </a:r>
          </a:p>
          <a:p>
            <a:pPr algn="ctr"/>
            <a:r>
              <a:rPr lang="en-NZ" sz="3600" i="1" dirty="0">
                <a:solidFill>
                  <a:schemeClr val="accent3">
                    <a:lumMod val="50000"/>
                  </a:schemeClr>
                </a:solidFill>
              </a:rPr>
              <a:t>t</a:t>
            </a:r>
            <a:r>
              <a:rPr lang="en-NZ" sz="3600" i="1" dirty="0" smtClean="0">
                <a:solidFill>
                  <a:schemeClr val="accent3">
                    <a:lumMod val="50000"/>
                  </a:schemeClr>
                </a:solidFill>
              </a:rPr>
              <a:t>hought of a </a:t>
            </a:r>
          </a:p>
          <a:p>
            <a:pPr algn="ctr"/>
            <a:r>
              <a:rPr lang="en-NZ" sz="3600" i="1" dirty="0">
                <a:solidFill>
                  <a:schemeClr val="accent3">
                    <a:lumMod val="50000"/>
                  </a:schemeClr>
                </a:solidFill>
              </a:rPr>
              <a:t>s</a:t>
            </a:r>
            <a:r>
              <a:rPr lang="en-NZ" sz="3600" i="1" dirty="0" smtClean="0">
                <a:solidFill>
                  <a:schemeClr val="accent3">
                    <a:lumMod val="50000"/>
                  </a:schemeClr>
                </a:solidFill>
              </a:rPr>
              <a:t>olution</a:t>
            </a:r>
            <a:r>
              <a:rPr lang="en-NZ" sz="3600" i="1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</a:p>
          <a:p>
            <a:pPr algn="ctr"/>
            <a:r>
              <a:rPr lang="en-NZ" sz="3600" i="1" dirty="0">
                <a:solidFill>
                  <a:schemeClr val="accent3">
                    <a:lumMod val="50000"/>
                  </a:schemeClr>
                </a:solidFill>
              </a:rPr>
              <a:t>y</a:t>
            </a:r>
            <a:r>
              <a:rPr lang="en-NZ" sz="3600" i="1" dirty="0" smtClean="0">
                <a:solidFill>
                  <a:schemeClr val="accent3">
                    <a:lumMod val="50000"/>
                  </a:schemeClr>
                </a:solidFill>
              </a:rPr>
              <a:t>ou are not </a:t>
            </a:r>
            <a:r>
              <a:rPr lang="en-NZ" sz="3600" i="1" dirty="0" smtClean="0">
                <a:solidFill>
                  <a:schemeClr val="accent3">
                    <a:lumMod val="50000"/>
                  </a:schemeClr>
                </a:solidFill>
              </a:rPr>
              <a:t>listening”</a:t>
            </a:r>
            <a:endParaRPr lang="en-NZ" sz="36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r"/>
            <a:r>
              <a:rPr lang="en-NZ" sz="4000" dirty="0" smtClean="0">
                <a:solidFill>
                  <a:schemeClr val="accent3">
                    <a:lumMod val="50000"/>
                  </a:schemeClr>
                </a:solidFill>
              </a:rPr>
              <a:t>-</a:t>
            </a:r>
            <a:r>
              <a:rPr lang="en-NZ" sz="2000" dirty="0" smtClean="0">
                <a:solidFill>
                  <a:schemeClr val="accent3">
                    <a:lumMod val="50000"/>
                  </a:schemeClr>
                </a:solidFill>
              </a:rPr>
              <a:t> N D </a:t>
            </a:r>
            <a:r>
              <a:rPr lang="en-NZ" sz="2000" dirty="0" err="1" smtClean="0">
                <a:solidFill>
                  <a:schemeClr val="accent3">
                    <a:lumMod val="50000"/>
                  </a:schemeClr>
                </a:solidFill>
              </a:rPr>
              <a:t>Walsch</a:t>
            </a:r>
            <a:endParaRPr lang="en-NZ" sz="18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55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121775" y="1980767"/>
            <a:ext cx="5212080" cy="1089427"/>
          </a:xfrm>
        </p:spPr>
        <p:txBody>
          <a:bodyPr/>
          <a:lstStyle/>
          <a:p>
            <a:r>
              <a:rPr lang="en-NZ" sz="3600" dirty="0" smtClean="0"/>
              <a:t>Inspire</a:t>
            </a:r>
            <a:endParaRPr lang="en-NZ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637133"/>
            <a:ext cx="4176464" cy="4248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755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605024" cy="3712464"/>
          </a:xfrm>
        </p:spPr>
        <p:txBody>
          <a:bodyPr/>
          <a:lstStyle/>
          <a:p>
            <a:endParaRPr lang="en-NZ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NZ" sz="2400" b="0" dirty="0"/>
              <a:t>Active Maintenance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NZ" sz="2400" b="0" dirty="0" smtClean="0"/>
              <a:t>Low Cancellation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NZ" sz="2400" b="0" dirty="0" smtClean="0"/>
              <a:t>Motivated Clients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NZ" sz="2400" b="0" dirty="0" smtClean="0"/>
              <a:t>High Job Satisfaction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NZ" sz="2000" b="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NZ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err="1" smtClean="0"/>
              <a:t>REsult</a:t>
            </a:r>
            <a:endParaRPr lang="en-NZ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876115">
            <a:off x="5529095" y="39270"/>
            <a:ext cx="3587093" cy="269031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94042">
            <a:off x="4629855" y="2670881"/>
            <a:ext cx="3659325" cy="274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6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376" y="288032"/>
            <a:ext cx="6228184" cy="467113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Complete </a:t>
            </a:r>
            <a:r>
              <a:rPr lang="en-NZ" i="1" dirty="0" smtClean="0"/>
              <a:t>Your</a:t>
            </a:r>
            <a:r>
              <a:rPr lang="en-NZ" dirty="0" smtClean="0"/>
              <a:t> Puzzle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8373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 smtClean="0"/>
              <a:t>Revolutionising the World of Dental hygienists</a:t>
            </a:r>
            <a:endParaRPr lang="en-N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 smtClean="0"/>
              <a:t>Sally Bing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9974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5076</TotalTime>
  <Words>84</Words>
  <Application>Microsoft Office PowerPoint</Application>
  <PresentationFormat>On-screen Show (4:3)</PresentationFormat>
  <Paragraphs>29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Angles</vt:lpstr>
      <vt:lpstr>Revolutionising the World of Dental hygienists</vt:lpstr>
      <vt:lpstr>PowerPoint Presentation</vt:lpstr>
      <vt:lpstr>Dental Hygienists are…</vt:lpstr>
      <vt:lpstr>At School</vt:lpstr>
      <vt:lpstr>The Real World</vt:lpstr>
      <vt:lpstr>Reality Check</vt:lpstr>
      <vt:lpstr>Complete the Puzzle</vt:lpstr>
      <vt:lpstr>Complete the Puzzle – Be a Coach</vt:lpstr>
      <vt:lpstr>Build a RElationship</vt:lpstr>
      <vt:lpstr>Be a True Listener</vt:lpstr>
      <vt:lpstr>Inspire</vt:lpstr>
      <vt:lpstr>REsult</vt:lpstr>
      <vt:lpstr>Complete Your Puzzle</vt:lpstr>
      <vt:lpstr>Revolutionising the World of Dental hygienists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Revolutionising the World of Dental hygienists</dc:title>
  <dc:creator>maaikecb</dc:creator>
  <cp:lastModifiedBy>maaikecb</cp:lastModifiedBy>
  <cp:revision>22</cp:revision>
  <dcterms:created xsi:type="dcterms:W3CDTF">2015-06-30T22:58:22Z</dcterms:created>
  <dcterms:modified xsi:type="dcterms:W3CDTF">2015-07-22T08:42:51Z</dcterms:modified>
</cp:coreProperties>
</file>