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3" r:id="rId9"/>
    <p:sldId id="282" r:id="rId10"/>
    <p:sldId id="263" r:id="rId11"/>
    <p:sldId id="264" r:id="rId12"/>
    <p:sldId id="281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C5D7-0D97-4BD3-B343-CF2BF289FF20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05246-11DF-456C-A8BB-7B6100C8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98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C5D7-0D97-4BD3-B343-CF2BF289FF20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05246-11DF-456C-A8BB-7B6100C8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89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C5D7-0D97-4BD3-B343-CF2BF289FF20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05246-11DF-456C-A8BB-7B6100C8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31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C5D7-0D97-4BD3-B343-CF2BF289FF20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05246-11DF-456C-A8BB-7B6100C8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56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C5D7-0D97-4BD3-B343-CF2BF289FF20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05246-11DF-456C-A8BB-7B6100C8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65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C5D7-0D97-4BD3-B343-CF2BF289FF20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05246-11DF-456C-A8BB-7B6100C8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159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C5D7-0D97-4BD3-B343-CF2BF289FF20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05246-11DF-456C-A8BB-7B6100C8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873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C5D7-0D97-4BD3-B343-CF2BF289FF20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05246-11DF-456C-A8BB-7B6100C8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46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C5D7-0D97-4BD3-B343-CF2BF289FF20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05246-11DF-456C-A8BB-7B6100C8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9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C5D7-0D97-4BD3-B343-CF2BF289FF20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05246-11DF-456C-A8BB-7B6100C8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942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FC5D7-0D97-4BD3-B343-CF2BF289FF20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05246-11DF-456C-A8BB-7B6100C8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71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FC5D7-0D97-4BD3-B343-CF2BF289FF20}" type="datetimeFigureOut">
              <a:rPr lang="en-US" smtClean="0"/>
              <a:t>9/18/2015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105246-11DF-456C-A8BB-7B6100C83B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95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9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63"/>
          <a:stretch/>
        </p:blipFill>
        <p:spPr bwMode="auto">
          <a:xfrm>
            <a:off x="138115" y="304800"/>
            <a:ext cx="9001124" cy="6061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625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5290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2040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0"/>
            <a:ext cx="775693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76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10_00_ChOpen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38" r="22991"/>
          <a:stretch/>
        </p:blipFill>
        <p:spPr bwMode="auto">
          <a:xfrm>
            <a:off x="4848225" y="1149350"/>
            <a:ext cx="4067033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471487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08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4710113" cy="686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3" t="39539" r="83013" b="56715"/>
          <a:stretch/>
        </p:blipFill>
        <p:spPr bwMode="auto">
          <a:xfrm>
            <a:off x="2833688" y="3175663"/>
            <a:ext cx="657226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09800" y="3155506"/>
            <a:ext cx="1524000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Contractile Sheath</a:t>
            </a:r>
            <a:endParaRPr lang="en-US" sz="125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684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780111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47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06_14_Figure_L.jpg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0"/>
            <a:ext cx="6934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865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18478" y="2438400"/>
                <a:ext cx="7772400" cy="2375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biological activity of </a:t>
                </a:r>
                <a:r>
                  <a:rPr lang="en-US" i="1" dirty="0" smtClean="0"/>
                  <a:t>Bacillus subtilis </a:t>
                </a:r>
                <a:r>
                  <a:rPr lang="en-US" dirty="0" smtClean="0"/>
                  <a:t>DNA, treated </a:t>
                </a:r>
                <a:r>
                  <a:rPr lang="en-US" i="1" dirty="0" smtClean="0"/>
                  <a:t>in vitro </a:t>
                </a:r>
                <a:r>
                  <a:rPr lang="en-US" dirty="0" smtClean="0"/>
                  <a:t>by various procedures, was determined by its ability to transform a tryptophan-requiring strain, 168 M, to tryptophan independence</a:t>
                </a:r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DNA was extracted, isolated, and purified by a slight modification of the Marmur procedure for the preparation of DNA from micro organisms.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average molecular weight of a typical DNA preparation was 34 x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478" y="2438400"/>
                <a:ext cx="7772400" cy="2375137"/>
              </a:xfrm>
              <a:prstGeom prst="rect">
                <a:avLst/>
              </a:prstGeom>
              <a:blipFill rotWithShape="1">
                <a:blip r:embed="rId2"/>
                <a:stretch>
                  <a:fillRect l="-471" t="-1282" r="-235" b="-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570978" y="1143000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Experimental Procedure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2407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TS\Documents\My Scans\scan000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" t="4341" r="17768" b="6417"/>
          <a:stretch/>
        </p:blipFill>
        <p:spPr bwMode="auto">
          <a:xfrm>
            <a:off x="914400" y="399495"/>
            <a:ext cx="7395099" cy="592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17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ahl023 Darken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293" y="0"/>
            <a:ext cx="6744234" cy="6854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73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:\Pictures to Use\PICT00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5000" contras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646" r="14687" b="3281"/>
          <a:stretch/>
        </p:blipFill>
        <p:spPr bwMode="auto">
          <a:xfrm>
            <a:off x="1547405" y="228600"/>
            <a:ext cx="6381596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82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:\Epigenisis and Single Strand Breaks\Photos\Figure 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75"/>
          <a:stretch/>
        </p:blipFill>
        <p:spPr bwMode="auto">
          <a:xfrm>
            <a:off x="2286000" y="-1"/>
            <a:ext cx="453007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594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036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:\Pictures to Use\PICT00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61" t="36372" r="10121" b="44238"/>
          <a:stretch/>
        </p:blipFill>
        <p:spPr bwMode="auto">
          <a:xfrm>
            <a:off x="0" y="2489662"/>
            <a:ext cx="9144000" cy="1435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02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TS\Documents\My Scans\scan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067" y="0"/>
            <a:ext cx="62258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96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:\Epigenisis and Single Strand Breaks\Photos\PICT00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7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808" y="0"/>
            <a:ext cx="507546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55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I:\Epigenisis and Single Strand Breaks\Photos\Figure 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819" y="0"/>
            <a:ext cx="35303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992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I:\Epigenisis and Single Strand Breaks\Photos\Figure 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222" y="0"/>
            <a:ext cx="54175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076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:\Epigenisis and Single Strand Breaks\Photos\Figure 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0"/>
                    </a14:imgEffect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885" y="0"/>
            <a:ext cx="55862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9903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673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I:\Epigenisis and Single Strand Breaks\Photos\Figure 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6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121" y="0"/>
            <a:ext cx="54677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877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:\Epigenisis and Single Strand Breaks\Photos\Figure 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322" y="0"/>
            <a:ext cx="636335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925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I:\Epigenisis and Single Strand Breaks\Photos\Figure 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578" y="0"/>
            <a:ext cx="57548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034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Epigenisis and Single Strand Breaks\Photos\Figure 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" y="0"/>
            <a:ext cx="80724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700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:\Epigenisis and Single Strand Breaks\Photos\Figure 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0"/>
                    </a14:imgEffect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684" y="0"/>
            <a:ext cx="56046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562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20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20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78</Words>
  <Application>Microsoft Office PowerPoint</Application>
  <PresentationFormat>On-screen Show (4:3)</PresentationFormat>
  <Paragraphs>7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ATS</dc:creator>
  <cp:lastModifiedBy>ATS</cp:lastModifiedBy>
  <cp:revision>8</cp:revision>
  <dcterms:created xsi:type="dcterms:W3CDTF">2015-09-18T20:23:46Z</dcterms:created>
  <dcterms:modified xsi:type="dcterms:W3CDTF">2015-09-18T21:23:06Z</dcterms:modified>
</cp:coreProperties>
</file>